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64"/>
  </p:notesMasterIdLst>
  <p:sldIdLst>
    <p:sldId id="257" r:id="rId2"/>
    <p:sldId id="272" r:id="rId3"/>
    <p:sldId id="286" r:id="rId4"/>
    <p:sldId id="284" r:id="rId5"/>
    <p:sldId id="260" r:id="rId6"/>
    <p:sldId id="292" r:id="rId7"/>
    <p:sldId id="287" r:id="rId8"/>
    <p:sldId id="293" r:id="rId9"/>
    <p:sldId id="288" r:id="rId10"/>
    <p:sldId id="294" r:id="rId11"/>
    <p:sldId id="290" r:id="rId12"/>
    <p:sldId id="296" r:id="rId13"/>
    <p:sldId id="297" r:id="rId14"/>
    <p:sldId id="262" r:id="rId15"/>
    <p:sldId id="263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7" r:id="rId24"/>
    <p:sldId id="306" r:id="rId25"/>
    <p:sldId id="308" r:id="rId26"/>
    <p:sldId id="309" r:id="rId27"/>
    <p:sldId id="310" r:id="rId28"/>
    <p:sldId id="311" r:id="rId29"/>
    <p:sldId id="312" r:id="rId30"/>
    <p:sldId id="313" r:id="rId31"/>
    <p:sldId id="315" r:id="rId32"/>
    <p:sldId id="316" r:id="rId33"/>
    <p:sldId id="318" r:id="rId34"/>
    <p:sldId id="317" r:id="rId35"/>
    <p:sldId id="319" r:id="rId36"/>
    <p:sldId id="320" r:id="rId37"/>
    <p:sldId id="321" r:id="rId38"/>
    <p:sldId id="322" r:id="rId39"/>
    <p:sldId id="324" r:id="rId40"/>
    <p:sldId id="328" r:id="rId41"/>
    <p:sldId id="329" r:id="rId42"/>
    <p:sldId id="330" r:id="rId43"/>
    <p:sldId id="331" r:id="rId44"/>
    <p:sldId id="323" r:id="rId45"/>
    <p:sldId id="325" r:id="rId46"/>
    <p:sldId id="326" r:id="rId47"/>
    <p:sldId id="327" r:id="rId48"/>
    <p:sldId id="332" r:id="rId49"/>
    <p:sldId id="333" r:id="rId50"/>
    <p:sldId id="334" r:id="rId51"/>
    <p:sldId id="341" r:id="rId52"/>
    <p:sldId id="335" r:id="rId53"/>
    <p:sldId id="342" r:id="rId54"/>
    <p:sldId id="345" r:id="rId55"/>
    <p:sldId id="337" r:id="rId56"/>
    <p:sldId id="343" r:id="rId57"/>
    <p:sldId id="336" r:id="rId58"/>
    <p:sldId id="340" r:id="rId59"/>
    <p:sldId id="344" r:id="rId60"/>
    <p:sldId id="346" r:id="rId61"/>
    <p:sldId id="278" r:id="rId62"/>
    <p:sldId id="274" r:id="rId6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Cambria Math" panose="02040503050406030204" pitchFamily="18" charset="0"/>
      <p:regular r:id="rId69"/>
    </p:embeddedFont>
    <p:embeddedFont>
      <p:font typeface="Mali" panose="020B0604020202020204" charset="-34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FF7FF"/>
    <a:srgbClr val="E4DCFF"/>
    <a:srgbClr val="FFF7F9"/>
    <a:srgbClr val="EEE7FF"/>
    <a:srgbClr val="F0EEFF"/>
    <a:srgbClr val="D04217"/>
    <a:srgbClr val="FFE3F4"/>
    <a:srgbClr val="FF9300"/>
    <a:srgbClr val="FD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77" autoAdjust="0"/>
    <p:restoredTop sz="93883" autoAdjust="0"/>
  </p:normalViewPr>
  <p:slideViewPr>
    <p:cSldViewPr snapToGrid="0">
      <p:cViewPr varScale="1">
        <p:scale>
          <a:sx n="84" d="100"/>
          <a:sy n="84" d="100"/>
        </p:scale>
        <p:origin x="3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6f7c38a6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106f7c38a6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06f7c38a65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106f7c38a65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5909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06f7c38a65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106f7c38a65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6274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06f7c38a6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g106f7c38a6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06f7c38a6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g106f7c38a6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06f7c38a6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g106f7c38a6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055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06f7c38a6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g106f7c38a6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1046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06f7c38a6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g106f7c38a6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930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06f7c38a6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g106f7c38a6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759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06f7c38a6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g106f7c38a6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3243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106f7c38a65_0_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g106f7c38a65_0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06f7c38a65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g106f7c38a65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06f7c38a65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g106f7c38a65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06f7c38a65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g106f7c38a65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2969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06f7c38a65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106f7c38a65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06f7c38a65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106f7c38a65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6304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06f7c38a65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106f7c38a65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1480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06f7c38a65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106f7c38a65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1766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06f7c38a65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106f7c38a65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0955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06f7c38a65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106f7c38a65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634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3"/>
          <p:cNvGrpSpPr/>
          <p:nvPr/>
        </p:nvGrpSpPr>
        <p:grpSpPr>
          <a:xfrm rot="-346398">
            <a:off x="7226491" y="3223326"/>
            <a:ext cx="2224981" cy="2240585"/>
            <a:chOff x="14450698" y="6444947"/>
            <a:chExt cx="4449639" cy="4480753"/>
          </a:xfrm>
        </p:grpSpPr>
        <p:grpSp>
          <p:nvGrpSpPr>
            <p:cNvPr id="87" name="Google Shape;87;p3"/>
            <p:cNvGrpSpPr/>
            <p:nvPr/>
          </p:nvGrpSpPr>
          <p:grpSpPr>
            <a:xfrm>
              <a:off x="14450698" y="6444947"/>
              <a:ext cx="4449639" cy="4480753"/>
              <a:chOff x="14450698" y="6444947"/>
              <a:chExt cx="4449639" cy="4480753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18033267" y="7676068"/>
                <a:ext cx="867070" cy="2706776"/>
              </a:xfrm>
              <a:custGeom>
                <a:avLst/>
                <a:gdLst/>
                <a:ahLst/>
                <a:cxnLst/>
                <a:rect l="l" t="t" r="r" b="b"/>
                <a:pathLst>
                  <a:path w="867070" h="2706776" extrusionOk="0">
                    <a:moveTo>
                      <a:pt x="378828" y="2652828"/>
                    </a:moveTo>
                    <a:cubicBezTo>
                      <a:pt x="337237" y="2670180"/>
                      <a:pt x="293535" y="2682024"/>
                      <a:pt x="250476" y="2695337"/>
                    </a:cubicBezTo>
                    <a:cubicBezTo>
                      <a:pt x="218342" y="2707088"/>
                      <a:pt x="168213" y="2720218"/>
                      <a:pt x="155359" y="2676515"/>
                    </a:cubicBezTo>
                    <a:cubicBezTo>
                      <a:pt x="138741" y="2618491"/>
                      <a:pt x="220821" y="2614726"/>
                      <a:pt x="325027" y="2576992"/>
                    </a:cubicBezTo>
                    <a:cubicBezTo>
                      <a:pt x="290597" y="2546143"/>
                      <a:pt x="236337" y="2452221"/>
                      <a:pt x="259381" y="2400806"/>
                    </a:cubicBezTo>
                    <a:cubicBezTo>
                      <a:pt x="297942" y="2361511"/>
                      <a:pt x="619557" y="2116742"/>
                      <a:pt x="514249" y="1821569"/>
                    </a:cubicBezTo>
                    <a:cubicBezTo>
                      <a:pt x="434190" y="1626378"/>
                      <a:pt x="385163" y="1620686"/>
                      <a:pt x="206498" y="1220664"/>
                    </a:cubicBezTo>
                    <a:cubicBezTo>
                      <a:pt x="162980" y="1123069"/>
                      <a:pt x="111565" y="1001878"/>
                      <a:pt x="50144" y="848737"/>
                    </a:cubicBezTo>
                    <a:cubicBezTo>
                      <a:pt x="42340" y="827712"/>
                      <a:pt x="23977" y="805035"/>
                      <a:pt x="40503" y="783368"/>
                    </a:cubicBezTo>
                    <a:cubicBezTo>
                      <a:pt x="62997" y="760966"/>
                      <a:pt x="83104" y="767760"/>
                      <a:pt x="100548" y="786948"/>
                    </a:cubicBezTo>
                    <a:cubicBezTo>
                      <a:pt x="104955" y="381326"/>
                      <a:pt x="64099" y="233877"/>
                      <a:pt x="15" y="33453"/>
                    </a:cubicBezTo>
                    <a:cubicBezTo>
                      <a:pt x="-169" y="27669"/>
                      <a:pt x="1392" y="22069"/>
                      <a:pt x="4146" y="17203"/>
                    </a:cubicBezTo>
                    <a:cubicBezTo>
                      <a:pt x="16449" y="-4097"/>
                      <a:pt x="52439" y="-12177"/>
                      <a:pt x="67955" y="32168"/>
                    </a:cubicBezTo>
                    <a:cubicBezTo>
                      <a:pt x="117809" y="148034"/>
                      <a:pt x="94213" y="111401"/>
                      <a:pt x="302349" y="613149"/>
                    </a:cubicBezTo>
                    <a:cubicBezTo>
                      <a:pt x="319242" y="653822"/>
                      <a:pt x="337696" y="698075"/>
                      <a:pt x="357803" y="746276"/>
                    </a:cubicBezTo>
                    <a:cubicBezTo>
                      <a:pt x="687038" y="1545676"/>
                      <a:pt x="750113" y="1465250"/>
                      <a:pt x="831090" y="1696247"/>
                    </a:cubicBezTo>
                    <a:cubicBezTo>
                      <a:pt x="935020" y="2024839"/>
                      <a:pt x="822551" y="2468655"/>
                      <a:pt x="378828" y="2652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18033267" y="7676068"/>
                <a:ext cx="302349" cy="1220664"/>
              </a:xfrm>
              <a:custGeom>
                <a:avLst/>
                <a:gdLst/>
                <a:ahLst/>
                <a:cxnLst/>
                <a:rect l="l" t="t" r="r" b="b"/>
                <a:pathLst>
                  <a:path w="302349" h="1220664" extrusionOk="0">
                    <a:moveTo>
                      <a:pt x="302349" y="613149"/>
                    </a:moveTo>
                    <a:lnTo>
                      <a:pt x="206498" y="1220664"/>
                    </a:lnTo>
                    <a:cubicBezTo>
                      <a:pt x="162980" y="1123069"/>
                      <a:pt x="111565" y="1001878"/>
                      <a:pt x="50144" y="848737"/>
                    </a:cubicBezTo>
                    <a:cubicBezTo>
                      <a:pt x="42340" y="827712"/>
                      <a:pt x="23977" y="805035"/>
                      <a:pt x="40503" y="783368"/>
                    </a:cubicBezTo>
                    <a:cubicBezTo>
                      <a:pt x="62997" y="760966"/>
                      <a:pt x="83104" y="767760"/>
                      <a:pt x="100548" y="786948"/>
                    </a:cubicBezTo>
                    <a:cubicBezTo>
                      <a:pt x="104955" y="381326"/>
                      <a:pt x="64099" y="233877"/>
                      <a:pt x="15" y="33453"/>
                    </a:cubicBezTo>
                    <a:cubicBezTo>
                      <a:pt x="-169" y="27669"/>
                      <a:pt x="1392" y="22069"/>
                      <a:pt x="4146" y="17203"/>
                    </a:cubicBezTo>
                    <a:cubicBezTo>
                      <a:pt x="16449" y="-4097"/>
                      <a:pt x="52439" y="-12177"/>
                      <a:pt x="67955" y="32168"/>
                    </a:cubicBezTo>
                    <a:cubicBezTo>
                      <a:pt x="117809" y="148034"/>
                      <a:pt x="94213" y="111401"/>
                      <a:pt x="302349" y="6131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14450698" y="7785432"/>
                <a:ext cx="760215" cy="2707255"/>
              </a:xfrm>
              <a:custGeom>
                <a:avLst/>
                <a:gdLst/>
                <a:ahLst/>
                <a:cxnLst/>
                <a:rect l="l" t="t" r="r" b="b"/>
                <a:pathLst>
                  <a:path w="760215" h="2707255" extrusionOk="0">
                    <a:moveTo>
                      <a:pt x="685479" y="2707256"/>
                    </a:moveTo>
                    <a:cubicBezTo>
                      <a:pt x="452646" y="2669154"/>
                      <a:pt x="215130" y="2566142"/>
                      <a:pt x="76587" y="2367370"/>
                    </a:cubicBezTo>
                    <a:cubicBezTo>
                      <a:pt x="-97303" y="2135180"/>
                      <a:pt x="64560" y="1791439"/>
                      <a:pt x="171795" y="1532255"/>
                    </a:cubicBezTo>
                    <a:cubicBezTo>
                      <a:pt x="280959" y="1284548"/>
                      <a:pt x="342931" y="1179792"/>
                      <a:pt x="452554" y="797214"/>
                    </a:cubicBezTo>
                    <a:cubicBezTo>
                      <a:pt x="500939" y="628465"/>
                      <a:pt x="558596" y="405639"/>
                      <a:pt x="633606" y="92563"/>
                    </a:cubicBezTo>
                    <a:cubicBezTo>
                      <a:pt x="645541" y="62725"/>
                      <a:pt x="636360" y="8005"/>
                      <a:pt x="672809" y="752"/>
                    </a:cubicBezTo>
                    <a:cubicBezTo>
                      <a:pt x="675655" y="201"/>
                      <a:pt x="678869" y="-74"/>
                      <a:pt x="682358" y="17"/>
                    </a:cubicBezTo>
                    <a:cubicBezTo>
                      <a:pt x="700261" y="1945"/>
                      <a:pt x="712655" y="18196"/>
                      <a:pt x="711094" y="35732"/>
                    </a:cubicBezTo>
                    <a:cubicBezTo>
                      <a:pt x="691906" y="263240"/>
                      <a:pt x="683368" y="22052"/>
                      <a:pt x="712564" y="332374"/>
                    </a:cubicBezTo>
                    <a:cubicBezTo>
                      <a:pt x="734598" y="486617"/>
                      <a:pt x="704209" y="565391"/>
                      <a:pt x="702005" y="801897"/>
                    </a:cubicBezTo>
                    <a:cubicBezTo>
                      <a:pt x="698884" y="847711"/>
                      <a:pt x="694385" y="892331"/>
                      <a:pt x="688601" y="935574"/>
                    </a:cubicBezTo>
                    <a:cubicBezTo>
                      <a:pt x="671524" y="1064936"/>
                      <a:pt x="643797" y="1183281"/>
                      <a:pt x="612214" y="1292077"/>
                    </a:cubicBezTo>
                    <a:cubicBezTo>
                      <a:pt x="450534" y="1849096"/>
                      <a:pt x="187587" y="2155103"/>
                      <a:pt x="725142" y="2402075"/>
                    </a:cubicBezTo>
                    <a:cubicBezTo>
                      <a:pt x="776740" y="2424477"/>
                      <a:pt x="740933" y="2473412"/>
                      <a:pt x="740933" y="2474330"/>
                    </a:cubicBezTo>
                    <a:cubicBezTo>
                      <a:pt x="763243" y="2537038"/>
                      <a:pt x="786288" y="2707531"/>
                      <a:pt x="685479" y="27072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4903253" y="7786184"/>
                <a:ext cx="236046" cy="1291325"/>
              </a:xfrm>
              <a:custGeom>
                <a:avLst/>
                <a:gdLst/>
                <a:ahLst/>
                <a:cxnLst/>
                <a:rect l="l" t="t" r="r" b="b"/>
                <a:pathLst>
                  <a:path w="236046" h="1291325" extrusionOk="0">
                    <a:moveTo>
                      <a:pt x="236047" y="934822"/>
                    </a:moveTo>
                    <a:cubicBezTo>
                      <a:pt x="218970" y="1064184"/>
                      <a:pt x="191243" y="1182529"/>
                      <a:pt x="159660" y="1291325"/>
                    </a:cubicBezTo>
                    <a:lnTo>
                      <a:pt x="0" y="796463"/>
                    </a:lnTo>
                    <a:cubicBezTo>
                      <a:pt x="48385" y="627713"/>
                      <a:pt x="106042" y="404887"/>
                      <a:pt x="181052" y="91811"/>
                    </a:cubicBezTo>
                    <a:cubicBezTo>
                      <a:pt x="192987" y="61973"/>
                      <a:pt x="183806" y="7253"/>
                      <a:pt x="220255" y="0"/>
                    </a:cubicBezTo>
                    <a:lnTo>
                      <a:pt x="236047" y="9348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5036194" y="6750824"/>
                <a:ext cx="3429349" cy="4174876"/>
              </a:xfrm>
              <a:custGeom>
                <a:avLst/>
                <a:gdLst/>
                <a:ahLst/>
                <a:cxnLst/>
                <a:rect l="l" t="t" r="r" b="b"/>
                <a:pathLst>
                  <a:path w="3429349" h="4174876" extrusionOk="0">
                    <a:moveTo>
                      <a:pt x="3205958" y="3945409"/>
                    </a:moveTo>
                    <a:cubicBezTo>
                      <a:pt x="2989927" y="4090196"/>
                      <a:pt x="2722021" y="4081566"/>
                      <a:pt x="2473672" y="4110945"/>
                    </a:cubicBezTo>
                    <a:cubicBezTo>
                      <a:pt x="2095502" y="4156116"/>
                      <a:pt x="1183265" y="4181272"/>
                      <a:pt x="916737" y="4173468"/>
                    </a:cubicBezTo>
                    <a:cubicBezTo>
                      <a:pt x="797382" y="4167317"/>
                      <a:pt x="398003" y="4168235"/>
                      <a:pt x="222277" y="3942655"/>
                    </a:cubicBezTo>
                    <a:cubicBezTo>
                      <a:pt x="183532" y="3894454"/>
                      <a:pt x="91905" y="3735988"/>
                      <a:pt x="69411" y="3673464"/>
                    </a:cubicBezTo>
                    <a:cubicBezTo>
                      <a:pt x="51691" y="3619571"/>
                      <a:pt x="31493" y="3472031"/>
                      <a:pt x="17538" y="3323388"/>
                    </a:cubicBezTo>
                    <a:cubicBezTo>
                      <a:pt x="3950" y="3179520"/>
                      <a:pt x="-3854" y="3034642"/>
                      <a:pt x="1930" y="2972394"/>
                    </a:cubicBezTo>
                    <a:cubicBezTo>
                      <a:pt x="12029" y="2816039"/>
                      <a:pt x="79786" y="2633151"/>
                      <a:pt x="38746" y="1847339"/>
                    </a:cubicBezTo>
                    <a:cubicBezTo>
                      <a:pt x="27086" y="1622769"/>
                      <a:pt x="14692" y="1398015"/>
                      <a:pt x="10101" y="1173169"/>
                    </a:cubicBezTo>
                    <a:cubicBezTo>
                      <a:pt x="5419" y="947589"/>
                      <a:pt x="17997" y="625882"/>
                      <a:pt x="142309" y="429773"/>
                    </a:cubicBezTo>
                    <a:cubicBezTo>
                      <a:pt x="272497" y="216496"/>
                      <a:pt x="725678" y="134876"/>
                      <a:pt x="864588" y="119635"/>
                    </a:cubicBezTo>
                    <a:cubicBezTo>
                      <a:pt x="1190885" y="73178"/>
                      <a:pt x="1518009" y="28007"/>
                      <a:pt x="1847611" y="13042"/>
                    </a:cubicBezTo>
                    <a:cubicBezTo>
                      <a:pt x="2129013" y="188"/>
                      <a:pt x="2518660" y="-36444"/>
                      <a:pt x="2769213" y="120278"/>
                    </a:cubicBezTo>
                    <a:cubicBezTo>
                      <a:pt x="3050981" y="300870"/>
                      <a:pt x="3077331" y="652691"/>
                      <a:pt x="3114423" y="978529"/>
                    </a:cubicBezTo>
                    <a:cubicBezTo>
                      <a:pt x="3142058" y="1240283"/>
                      <a:pt x="3166755" y="1246802"/>
                      <a:pt x="3146648" y="1694014"/>
                    </a:cubicBezTo>
                    <a:cubicBezTo>
                      <a:pt x="3175385" y="2330909"/>
                      <a:pt x="3397660" y="2906106"/>
                      <a:pt x="3426305" y="3342301"/>
                    </a:cubicBezTo>
                    <a:cubicBezTo>
                      <a:pt x="3442923" y="3594966"/>
                      <a:pt x="3394539" y="3800990"/>
                      <a:pt x="3205958" y="39454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16015653" y="6444947"/>
                <a:ext cx="1256707" cy="564460"/>
              </a:xfrm>
              <a:custGeom>
                <a:avLst/>
                <a:gdLst/>
                <a:ahLst/>
                <a:cxnLst/>
                <a:rect l="l" t="t" r="r" b="b"/>
                <a:pathLst>
                  <a:path w="1256707" h="564460" extrusionOk="0">
                    <a:moveTo>
                      <a:pt x="23966" y="556563"/>
                    </a:moveTo>
                    <a:cubicBezTo>
                      <a:pt x="12554" y="549540"/>
                      <a:pt x="4346" y="538073"/>
                      <a:pt x="1243" y="524989"/>
                    </a:cubicBezTo>
                    <a:cubicBezTo>
                      <a:pt x="-3109" y="506489"/>
                      <a:pt x="4254" y="485465"/>
                      <a:pt x="18889" y="473364"/>
                    </a:cubicBezTo>
                    <a:cubicBezTo>
                      <a:pt x="43384" y="182836"/>
                      <a:pt x="143568" y="74251"/>
                      <a:pt x="439265" y="64088"/>
                    </a:cubicBezTo>
                    <a:cubicBezTo>
                      <a:pt x="569471" y="55861"/>
                      <a:pt x="696722" y="24774"/>
                      <a:pt x="825661" y="6742"/>
                    </a:cubicBezTo>
                    <a:cubicBezTo>
                      <a:pt x="958283" y="-20663"/>
                      <a:pt x="1081668" y="37490"/>
                      <a:pt x="1160607" y="144597"/>
                    </a:cubicBezTo>
                    <a:cubicBezTo>
                      <a:pt x="1203951" y="198665"/>
                      <a:pt x="1231779" y="263052"/>
                      <a:pt x="1252364" y="328761"/>
                    </a:cubicBezTo>
                    <a:cubicBezTo>
                      <a:pt x="1263693" y="360014"/>
                      <a:pt x="1253144" y="400117"/>
                      <a:pt x="1217365" y="407774"/>
                    </a:cubicBezTo>
                    <a:cubicBezTo>
                      <a:pt x="1123947" y="426026"/>
                      <a:pt x="1165280" y="250354"/>
                      <a:pt x="1002481" y="138960"/>
                    </a:cubicBezTo>
                    <a:cubicBezTo>
                      <a:pt x="926195" y="83084"/>
                      <a:pt x="825414" y="116402"/>
                      <a:pt x="741250" y="127933"/>
                    </a:cubicBezTo>
                    <a:cubicBezTo>
                      <a:pt x="620427" y="151547"/>
                      <a:pt x="498924" y="168661"/>
                      <a:pt x="376016" y="176061"/>
                    </a:cubicBezTo>
                    <a:cubicBezTo>
                      <a:pt x="191521" y="188005"/>
                      <a:pt x="145478" y="283664"/>
                      <a:pt x="125160" y="452899"/>
                    </a:cubicBezTo>
                    <a:cubicBezTo>
                      <a:pt x="121414" y="505727"/>
                      <a:pt x="91768" y="590818"/>
                      <a:pt x="23966" y="556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5184309" y="7093140"/>
                <a:ext cx="2943955" cy="2010179"/>
              </a:xfrm>
              <a:custGeom>
                <a:avLst/>
                <a:gdLst/>
                <a:ahLst/>
                <a:cxnLst/>
                <a:rect l="l" t="t" r="r" b="b"/>
                <a:pathLst>
                  <a:path w="2943955" h="2010179" extrusionOk="0">
                    <a:moveTo>
                      <a:pt x="2927728" y="2010104"/>
                    </a:moveTo>
                    <a:cubicBezTo>
                      <a:pt x="2879261" y="2005890"/>
                      <a:pt x="2902728" y="958581"/>
                      <a:pt x="2853114" y="478114"/>
                    </a:cubicBezTo>
                    <a:cubicBezTo>
                      <a:pt x="2847320" y="387680"/>
                      <a:pt x="2795493" y="138257"/>
                      <a:pt x="2672411" y="88550"/>
                    </a:cubicBezTo>
                    <a:cubicBezTo>
                      <a:pt x="2551706" y="55562"/>
                      <a:pt x="2295902" y="18241"/>
                      <a:pt x="1939078" y="56499"/>
                    </a:cubicBezTo>
                    <a:cubicBezTo>
                      <a:pt x="1796697" y="67323"/>
                      <a:pt x="1826847" y="50559"/>
                      <a:pt x="1221701" y="63036"/>
                    </a:cubicBezTo>
                    <a:cubicBezTo>
                      <a:pt x="1155900" y="68544"/>
                      <a:pt x="744714" y="98539"/>
                      <a:pt x="579840" y="93058"/>
                    </a:cubicBezTo>
                    <a:cubicBezTo>
                      <a:pt x="348751" y="104975"/>
                      <a:pt x="80873" y="38724"/>
                      <a:pt x="42074" y="544531"/>
                    </a:cubicBezTo>
                    <a:cubicBezTo>
                      <a:pt x="22150" y="817302"/>
                      <a:pt x="95893" y="1985086"/>
                      <a:pt x="9269" y="1794963"/>
                    </a:cubicBezTo>
                    <a:cubicBezTo>
                      <a:pt x="4413" y="1783331"/>
                      <a:pt x="18432" y="1878731"/>
                      <a:pt x="639" y="856000"/>
                    </a:cubicBezTo>
                    <a:cubicBezTo>
                      <a:pt x="-16254" y="-149553"/>
                      <a:pt x="302313" y="103313"/>
                      <a:pt x="889969" y="43159"/>
                    </a:cubicBezTo>
                    <a:cubicBezTo>
                      <a:pt x="1343424" y="13292"/>
                      <a:pt x="1374714" y="14348"/>
                      <a:pt x="1826737" y="19040"/>
                    </a:cubicBezTo>
                    <a:cubicBezTo>
                      <a:pt x="1902105" y="21528"/>
                      <a:pt x="2629975" y="-65041"/>
                      <a:pt x="2771273" y="111659"/>
                    </a:cubicBezTo>
                    <a:cubicBezTo>
                      <a:pt x="2889985" y="241388"/>
                      <a:pt x="2929748" y="518833"/>
                      <a:pt x="2943915" y="1992688"/>
                    </a:cubicBezTo>
                    <a:cubicBezTo>
                      <a:pt x="2944567" y="2001750"/>
                      <a:pt x="2937350" y="2011114"/>
                      <a:pt x="2927728" y="20101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5251109" y="6995819"/>
                <a:ext cx="2746601" cy="244932"/>
              </a:xfrm>
              <a:custGeom>
                <a:avLst/>
                <a:gdLst/>
                <a:ahLst/>
                <a:cxnLst/>
                <a:rect l="l" t="t" r="r" b="b"/>
                <a:pathLst>
                  <a:path w="2746601" h="244932" extrusionOk="0">
                    <a:moveTo>
                      <a:pt x="4340" y="239901"/>
                    </a:moveTo>
                    <a:cubicBezTo>
                      <a:pt x="-19650" y="215030"/>
                      <a:pt x="62870" y="164580"/>
                      <a:pt x="79598" y="150395"/>
                    </a:cubicBezTo>
                    <a:cubicBezTo>
                      <a:pt x="316765" y="-24001"/>
                      <a:pt x="425414" y="94720"/>
                      <a:pt x="1662157" y="23796"/>
                    </a:cubicBezTo>
                    <a:cubicBezTo>
                      <a:pt x="1771651" y="14459"/>
                      <a:pt x="1881219" y="2193"/>
                      <a:pt x="1991181" y="35"/>
                    </a:cubicBezTo>
                    <a:cubicBezTo>
                      <a:pt x="2134581" y="-1011"/>
                      <a:pt x="2485475" y="21216"/>
                      <a:pt x="2588818" y="55306"/>
                    </a:cubicBezTo>
                    <a:cubicBezTo>
                      <a:pt x="2653783" y="69243"/>
                      <a:pt x="2766371" y="135062"/>
                      <a:pt x="2743611" y="166572"/>
                    </a:cubicBezTo>
                    <a:cubicBezTo>
                      <a:pt x="2727590" y="183171"/>
                      <a:pt x="2721558" y="159218"/>
                      <a:pt x="2659053" y="117793"/>
                    </a:cubicBezTo>
                    <a:cubicBezTo>
                      <a:pt x="2513808" y="40800"/>
                      <a:pt x="2070745" y="27524"/>
                      <a:pt x="1896799" y="37908"/>
                    </a:cubicBezTo>
                    <a:cubicBezTo>
                      <a:pt x="671634" y="143178"/>
                      <a:pt x="349394" y="-9008"/>
                      <a:pt x="98722" y="176800"/>
                    </a:cubicBezTo>
                    <a:cubicBezTo>
                      <a:pt x="19599" y="231143"/>
                      <a:pt x="19627" y="256501"/>
                      <a:pt x="4340" y="2399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6106609" y="6535308"/>
                <a:ext cx="1101022" cy="417778"/>
              </a:xfrm>
              <a:custGeom>
                <a:avLst/>
                <a:gdLst/>
                <a:ahLst/>
                <a:cxnLst/>
                <a:rect l="l" t="t" r="r" b="b"/>
                <a:pathLst>
                  <a:path w="1101022" h="417778" extrusionOk="0">
                    <a:moveTo>
                      <a:pt x="8442" y="416367"/>
                    </a:moveTo>
                    <a:cubicBezTo>
                      <a:pt x="-14034" y="397785"/>
                      <a:pt x="14749" y="343230"/>
                      <a:pt x="21305" y="319727"/>
                    </a:cubicBezTo>
                    <a:cubicBezTo>
                      <a:pt x="31955" y="292101"/>
                      <a:pt x="37289" y="264043"/>
                      <a:pt x="49601" y="237501"/>
                    </a:cubicBezTo>
                    <a:cubicBezTo>
                      <a:pt x="82176" y="170056"/>
                      <a:pt x="138915" y="109993"/>
                      <a:pt x="209701" y="83074"/>
                    </a:cubicBezTo>
                    <a:cubicBezTo>
                      <a:pt x="306966" y="55815"/>
                      <a:pt x="409868" y="58524"/>
                      <a:pt x="509704" y="46845"/>
                    </a:cubicBezTo>
                    <a:cubicBezTo>
                      <a:pt x="579884" y="41741"/>
                      <a:pt x="648908" y="27840"/>
                      <a:pt x="718372" y="17365"/>
                    </a:cubicBezTo>
                    <a:cubicBezTo>
                      <a:pt x="787681" y="1500"/>
                      <a:pt x="864848" y="-14723"/>
                      <a:pt x="929933" y="23636"/>
                    </a:cubicBezTo>
                    <a:cubicBezTo>
                      <a:pt x="990216" y="67742"/>
                      <a:pt x="1036838" y="131055"/>
                      <a:pt x="1064730" y="200143"/>
                    </a:cubicBezTo>
                    <a:cubicBezTo>
                      <a:pt x="1080513" y="241063"/>
                      <a:pt x="1090245" y="283819"/>
                      <a:pt x="1100105" y="326420"/>
                    </a:cubicBezTo>
                    <a:cubicBezTo>
                      <a:pt x="1103328" y="337639"/>
                      <a:pt x="1098012" y="351392"/>
                      <a:pt x="1084883" y="351558"/>
                    </a:cubicBezTo>
                    <a:cubicBezTo>
                      <a:pt x="1073471" y="351934"/>
                      <a:pt x="1067668" y="341394"/>
                      <a:pt x="1067677" y="331240"/>
                    </a:cubicBezTo>
                    <a:cubicBezTo>
                      <a:pt x="1067834" y="331938"/>
                      <a:pt x="1067999" y="332635"/>
                      <a:pt x="1068164" y="333333"/>
                    </a:cubicBezTo>
                    <a:cubicBezTo>
                      <a:pt x="1052896" y="266623"/>
                      <a:pt x="1036480" y="196874"/>
                      <a:pt x="996184" y="140392"/>
                    </a:cubicBezTo>
                    <a:cubicBezTo>
                      <a:pt x="966960" y="102364"/>
                      <a:pt x="936305" y="57725"/>
                      <a:pt x="889417" y="40969"/>
                    </a:cubicBezTo>
                    <a:cubicBezTo>
                      <a:pt x="812874" y="16933"/>
                      <a:pt x="736973" y="53107"/>
                      <a:pt x="660430" y="59323"/>
                    </a:cubicBezTo>
                    <a:cubicBezTo>
                      <a:pt x="515910" y="90235"/>
                      <a:pt x="364449" y="79264"/>
                      <a:pt x="221527" y="113620"/>
                    </a:cubicBezTo>
                    <a:cubicBezTo>
                      <a:pt x="169699" y="132570"/>
                      <a:pt x="127897" y="173839"/>
                      <a:pt x="97315" y="218753"/>
                    </a:cubicBezTo>
                    <a:cubicBezTo>
                      <a:pt x="71461" y="256827"/>
                      <a:pt x="63978" y="302117"/>
                      <a:pt x="47140" y="343726"/>
                    </a:cubicBezTo>
                    <a:cubicBezTo>
                      <a:pt x="39731" y="363723"/>
                      <a:pt x="32138" y="381791"/>
                      <a:pt x="27309" y="401026"/>
                    </a:cubicBezTo>
                    <a:cubicBezTo>
                      <a:pt x="26777" y="411281"/>
                      <a:pt x="18743" y="422014"/>
                      <a:pt x="8056" y="416083"/>
                    </a:cubicBezTo>
                    <a:cubicBezTo>
                      <a:pt x="8065" y="416101"/>
                      <a:pt x="8451" y="416367"/>
                      <a:pt x="8442" y="4163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5971808" y="6923741"/>
                <a:ext cx="194914" cy="43584"/>
              </a:xfrm>
              <a:custGeom>
                <a:avLst/>
                <a:gdLst/>
                <a:ahLst/>
                <a:cxnLst/>
                <a:rect l="l" t="t" r="r" b="b"/>
                <a:pathLst>
                  <a:path w="194914" h="43584" extrusionOk="0">
                    <a:moveTo>
                      <a:pt x="73" y="31349"/>
                    </a:moveTo>
                    <a:cubicBezTo>
                      <a:pt x="-625" y="24867"/>
                      <a:pt x="3773" y="17789"/>
                      <a:pt x="10420" y="16559"/>
                    </a:cubicBezTo>
                    <a:cubicBezTo>
                      <a:pt x="37844" y="11077"/>
                      <a:pt x="65718" y="8984"/>
                      <a:pt x="93500" y="6322"/>
                    </a:cubicBezTo>
                    <a:cubicBezTo>
                      <a:pt x="123302" y="3604"/>
                      <a:pt x="153058" y="960"/>
                      <a:pt x="182630" y="5"/>
                    </a:cubicBezTo>
                    <a:cubicBezTo>
                      <a:pt x="187505" y="-142"/>
                      <a:pt x="192215" y="2980"/>
                      <a:pt x="194006" y="7552"/>
                    </a:cubicBezTo>
                    <a:cubicBezTo>
                      <a:pt x="198550" y="19689"/>
                      <a:pt x="185072" y="25519"/>
                      <a:pt x="175138" y="25831"/>
                    </a:cubicBezTo>
                    <a:cubicBezTo>
                      <a:pt x="149532" y="30046"/>
                      <a:pt x="123733" y="33020"/>
                      <a:pt x="98008" y="36390"/>
                    </a:cubicBezTo>
                    <a:cubicBezTo>
                      <a:pt x="69877" y="39915"/>
                      <a:pt x="41718" y="43863"/>
                      <a:pt x="13330" y="43569"/>
                    </a:cubicBezTo>
                    <a:cubicBezTo>
                      <a:pt x="6554" y="43569"/>
                      <a:pt x="770" y="37960"/>
                      <a:pt x="73" y="313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7136214" y="6844050"/>
                <a:ext cx="175627" cy="51124"/>
              </a:xfrm>
              <a:custGeom>
                <a:avLst/>
                <a:gdLst/>
                <a:ahLst/>
                <a:cxnLst/>
                <a:rect l="l" t="t" r="r" b="b"/>
                <a:pathLst>
                  <a:path w="175627" h="51124" extrusionOk="0">
                    <a:moveTo>
                      <a:pt x="12705" y="51124"/>
                    </a:moveTo>
                    <a:cubicBezTo>
                      <a:pt x="6866" y="51069"/>
                      <a:pt x="1770" y="46892"/>
                      <a:pt x="375" y="41254"/>
                    </a:cubicBezTo>
                    <a:cubicBezTo>
                      <a:pt x="-6869" y="12187"/>
                      <a:pt x="93122" y="15391"/>
                      <a:pt x="114028" y="7890"/>
                    </a:cubicBezTo>
                    <a:cubicBezTo>
                      <a:pt x="132243" y="6688"/>
                      <a:pt x="168839" y="-12510"/>
                      <a:pt x="175541" y="13766"/>
                    </a:cubicBezTo>
                    <a:cubicBezTo>
                      <a:pt x="176184" y="19660"/>
                      <a:pt x="173182" y="25132"/>
                      <a:pt x="168141" y="28135"/>
                    </a:cubicBezTo>
                    <a:cubicBezTo>
                      <a:pt x="118756" y="45542"/>
                      <a:pt x="64358" y="44587"/>
                      <a:pt x="12705" y="511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5319784" y="8493715"/>
                <a:ext cx="2754271" cy="2226602"/>
              </a:xfrm>
              <a:custGeom>
                <a:avLst/>
                <a:gdLst/>
                <a:ahLst/>
                <a:cxnLst/>
                <a:rect l="l" t="t" r="r" b="b"/>
                <a:pathLst>
                  <a:path w="2754271" h="2226602" extrusionOk="0">
                    <a:moveTo>
                      <a:pt x="2566811" y="2112590"/>
                    </a:moveTo>
                    <a:cubicBezTo>
                      <a:pt x="2467425" y="2143998"/>
                      <a:pt x="2342948" y="2143998"/>
                      <a:pt x="2255498" y="2149397"/>
                    </a:cubicBezTo>
                    <a:cubicBezTo>
                      <a:pt x="1693098" y="2184138"/>
                      <a:pt x="1131838" y="2220670"/>
                      <a:pt x="568264" y="2224195"/>
                    </a:cubicBezTo>
                    <a:cubicBezTo>
                      <a:pt x="397954" y="2225297"/>
                      <a:pt x="242242" y="2251831"/>
                      <a:pt x="130967" y="2098139"/>
                    </a:cubicBezTo>
                    <a:cubicBezTo>
                      <a:pt x="44573" y="1978784"/>
                      <a:pt x="52560" y="1818298"/>
                      <a:pt x="38880" y="1678469"/>
                    </a:cubicBezTo>
                    <a:cubicBezTo>
                      <a:pt x="11162" y="1395186"/>
                      <a:pt x="-4638" y="1110176"/>
                      <a:pt x="1210" y="825479"/>
                    </a:cubicBezTo>
                    <a:cubicBezTo>
                      <a:pt x="5608" y="611696"/>
                      <a:pt x="29213" y="367524"/>
                      <a:pt x="218500" y="232754"/>
                    </a:cubicBezTo>
                    <a:cubicBezTo>
                      <a:pt x="339131" y="146874"/>
                      <a:pt x="487222" y="110242"/>
                      <a:pt x="632385" y="81009"/>
                    </a:cubicBezTo>
                    <a:cubicBezTo>
                      <a:pt x="1017386" y="3493"/>
                      <a:pt x="1428177" y="-13603"/>
                      <a:pt x="1821643" y="9561"/>
                    </a:cubicBezTo>
                    <a:cubicBezTo>
                      <a:pt x="2096756" y="25757"/>
                      <a:pt x="2425706" y="66034"/>
                      <a:pt x="2576148" y="321316"/>
                    </a:cubicBezTo>
                    <a:cubicBezTo>
                      <a:pt x="2645420" y="438917"/>
                      <a:pt x="2660165" y="549650"/>
                      <a:pt x="2672192" y="683539"/>
                    </a:cubicBezTo>
                    <a:cubicBezTo>
                      <a:pt x="2702416" y="1020109"/>
                      <a:pt x="2756548" y="1364668"/>
                      <a:pt x="2754198" y="1702203"/>
                    </a:cubicBezTo>
                    <a:cubicBezTo>
                      <a:pt x="2753418" y="1814313"/>
                      <a:pt x="2763250" y="1971659"/>
                      <a:pt x="2671687" y="2055988"/>
                    </a:cubicBezTo>
                    <a:cubicBezTo>
                      <a:pt x="2643721" y="2081741"/>
                      <a:pt x="2607355" y="2099782"/>
                      <a:pt x="2566811" y="21125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5600259" y="8845830"/>
                <a:ext cx="2120873" cy="372713"/>
              </a:xfrm>
              <a:custGeom>
                <a:avLst/>
                <a:gdLst/>
                <a:ahLst/>
                <a:cxnLst/>
                <a:rect l="l" t="t" r="r" b="b"/>
                <a:pathLst>
                  <a:path w="2120873" h="372713" extrusionOk="0">
                    <a:moveTo>
                      <a:pt x="2118954" y="121332"/>
                    </a:moveTo>
                    <a:cubicBezTo>
                      <a:pt x="2121231" y="135058"/>
                      <a:pt x="2121534" y="149472"/>
                      <a:pt x="2119587" y="164281"/>
                    </a:cubicBezTo>
                    <a:cubicBezTo>
                      <a:pt x="2103153" y="289392"/>
                      <a:pt x="1964738" y="302778"/>
                      <a:pt x="1865922" y="314760"/>
                    </a:cubicBezTo>
                    <a:cubicBezTo>
                      <a:pt x="1334546" y="379220"/>
                      <a:pt x="804759" y="375401"/>
                      <a:pt x="270757" y="369984"/>
                    </a:cubicBezTo>
                    <a:cubicBezTo>
                      <a:pt x="218333" y="369452"/>
                      <a:pt x="164953" y="368772"/>
                      <a:pt x="115109" y="352549"/>
                    </a:cubicBezTo>
                    <a:cubicBezTo>
                      <a:pt x="-36067" y="303357"/>
                      <a:pt x="-44881" y="99618"/>
                      <a:pt x="127770" y="76436"/>
                    </a:cubicBezTo>
                    <a:cubicBezTo>
                      <a:pt x="376652" y="43026"/>
                      <a:pt x="629748" y="40060"/>
                      <a:pt x="880457" y="30411"/>
                    </a:cubicBezTo>
                    <a:cubicBezTo>
                      <a:pt x="1140127" y="20422"/>
                      <a:pt x="1399888" y="12719"/>
                      <a:pt x="1659696" y="7312"/>
                    </a:cubicBezTo>
                    <a:cubicBezTo>
                      <a:pt x="1762745" y="5163"/>
                      <a:pt x="1868823" y="-3862"/>
                      <a:pt x="1971716" y="1885"/>
                    </a:cubicBezTo>
                    <a:cubicBezTo>
                      <a:pt x="2033120" y="5310"/>
                      <a:pt x="2118954" y="47920"/>
                      <a:pt x="2118954" y="1213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5406036" y="8717803"/>
                <a:ext cx="2522745" cy="1923316"/>
              </a:xfrm>
              <a:custGeom>
                <a:avLst/>
                <a:gdLst/>
                <a:ahLst/>
                <a:cxnLst/>
                <a:rect l="l" t="t" r="r" b="b"/>
                <a:pathLst>
                  <a:path w="2522745" h="1923316" extrusionOk="0">
                    <a:moveTo>
                      <a:pt x="386481" y="1923298"/>
                    </a:moveTo>
                    <a:cubicBezTo>
                      <a:pt x="319799" y="1923775"/>
                      <a:pt x="250959" y="1915714"/>
                      <a:pt x="198718" y="1870130"/>
                    </a:cubicBezTo>
                    <a:cubicBezTo>
                      <a:pt x="152198" y="1839538"/>
                      <a:pt x="134074" y="1785884"/>
                      <a:pt x="119494" y="1734791"/>
                    </a:cubicBezTo>
                    <a:cubicBezTo>
                      <a:pt x="77794" y="1593071"/>
                      <a:pt x="68934" y="1444906"/>
                      <a:pt x="50140" y="1299082"/>
                    </a:cubicBezTo>
                    <a:cubicBezTo>
                      <a:pt x="28996" y="1147134"/>
                      <a:pt x="24699" y="990863"/>
                      <a:pt x="21247" y="838392"/>
                    </a:cubicBezTo>
                    <a:cubicBezTo>
                      <a:pt x="9128" y="677006"/>
                      <a:pt x="-16689" y="513848"/>
                      <a:pt x="15720" y="353151"/>
                    </a:cubicBezTo>
                    <a:cubicBezTo>
                      <a:pt x="23901" y="314884"/>
                      <a:pt x="46220" y="142003"/>
                      <a:pt x="88242" y="145189"/>
                    </a:cubicBezTo>
                    <a:cubicBezTo>
                      <a:pt x="94301" y="146906"/>
                      <a:pt x="98102" y="153122"/>
                      <a:pt x="96496" y="159282"/>
                    </a:cubicBezTo>
                    <a:cubicBezTo>
                      <a:pt x="75388" y="189690"/>
                      <a:pt x="69283" y="231822"/>
                      <a:pt x="60212" y="267023"/>
                    </a:cubicBezTo>
                    <a:cubicBezTo>
                      <a:pt x="46550" y="341491"/>
                      <a:pt x="32109" y="416271"/>
                      <a:pt x="29933" y="492144"/>
                    </a:cubicBezTo>
                    <a:cubicBezTo>
                      <a:pt x="27904" y="587214"/>
                      <a:pt x="40151" y="681303"/>
                      <a:pt x="48965" y="775584"/>
                    </a:cubicBezTo>
                    <a:cubicBezTo>
                      <a:pt x="61782" y="932324"/>
                      <a:pt x="54749" y="1089854"/>
                      <a:pt x="77096" y="1245281"/>
                    </a:cubicBezTo>
                    <a:cubicBezTo>
                      <a:pt x="92419" y="1369694"/>
                      <a:pt x="103134" y="1494851"/>
                      <a:pt x="124939" y="1618337"/>
                    </a:cubicBezTo>
                    <a:cubicBezTo>
                      <a:pt x="138215" y="1679080"/>
                      <a:pt x="151417" y="1740437"/>
                      <a:pt x="176886" y="1797324"/>
                    </a:cubicBezTo>
                    <a:cubicBezTo>
                      <a:pt x="191337" y="1827180"/>
                      <a:pt x="220239" y="1846846"/>
                      <a:pt x="247755" y="1863712"/>
                    </a:cubicBezTo>
                    <a:cubicBezTo>
                      <a:pt x="308121" y="1898912"/>
                      <a:pt x="384535" y="1890769"/>
                      <a:pt x="451328" y="1887234"/>
                    </a:cubicBezTo>
                    <a:cubicBezTo>
                      <a:pt x="529092" y="1886546"/>
                      <a:pt x="606801" y="1885940"/>
                      <a:pt x="683895" y="1873949"/>
                    </a:cubicBezTo>
                    <a:cubicBezTo>
                      <a:pt x="765690" y="1864768"/>
                      <a:pt x="848017" y="1866604"/>
                      <a:pt x="930133" y="1866926"/>
                    </a:cubicBezTo>
                    <a:cubicBezTo>
                      <a:pt x="998238" y="1865218"/>
                      <a:pt x="1065325" y="1854962"/>
                      <a:pt x="1132797" y="1846764"/>
                    </a:cubicBezTo>
                    <a:cubicBezTo>
                      <a:pt x="1295220" y="1824784"/>
                      <a:pt x="1459177" y="1827713"/>
                      <a:pt x="1621682" y="1811334"/>
                    </a:cubicBezTo>
                    <a:cubicBezTo>
                      <a:pt x="1752973" y="1805256"/>
                      <a:pt x="1883519" y="1824426"/>
                      <a:pt x="2014947" y="1810636"/>
                    </a:cubicBezTo>
                    <a:cubicBezTo>
                      <a:pt x="2098559" y="1811582"/>
                      <a:pt x="2181685" y="1822085"/>
                      <a:pt x="2264508" y="1804742"/>
                    </a:cubicBezTo>
                    <a:cubicBezTo>
                      <a:pt x="2328602" y="1797525"/>
                      <a:pt x="2396312" y="1788418"/>
                      <a:pt x="2445890" y="1743109"/>
                    </a:cubicBezTo>
                    <a:cubicBezTo>
                      <a:pt x="2484938" y="1701932"/>
                      <a:pt x="2479062" y="1638765"/>
                      <a:pt x="2484644" y="1586057"/>
                    </a:cubicBezTo>
                    <a:cubicBezTo>
                      <a:pt x="2487114" y="1533100"/>
                      <a:pt x="2488987" y="1480198"/>
                      <a:pt x="2489895" y="1427186"/>
                    </a:cubicBezTo>
                    <a:cubicBezTo>
                      <a:pt x="2490722" y="1321402"/>
                      <a:pt x="2485470" y="1215717"/>
                      <a:pt x="2489941" y="1109933"/>
                    </a:cubicBezTo>
                    <a:cubicBezTo>
                      <a:pt x="2488931" y="995710"/>
                      <a:pt x="2479759" y="881818"/>
                      <a:pt x="2470808" y="768018"/>
                    </a:cubicBezTo>
                    <a:cubicBezTo>
                      <a:pt x="2458212" y="642467"/>
                      <a:pt x="2468963" y="515216"/>
                      <a:pt x="2446955" y="391051"/>
                    </a:cubicBezTo>
                    <a:cubicBezTo>
                      <a:pt x="2435213" y="305198"/>
                      <a:pt x="2427721" y="214314"/>
                      <a:pt x="2384735" y="137449"/>
                    </a:cubicBezTo>
                    <a:cubicBezTo>
                      <a:pt x="2348414" y="89074"/>
                      <a:pt x="2293355" y="56812"/>
                      <a:pt x="2242850" y="25559"/>
                    </a:cubicBezTo>
                    <a:cubicBezTo>
                      <a:pt x="2228224" y="17838"/>
                      <a:pt x="2239526" y="-5326"/>
                      <a:pt x="2254638" y="1119"/>
                    </a:cubicBezTo>
                    <a:cubicBezTo>
                      <a:pt x="2311148" y="24256"/>
                      <a:pt x="2362526" y="62008"/>
                      <a:pt x="2403272" y="107299"/>
                    </a:cubicBezTo>
                    <a:cubicBezTo>
                      <a:pt x="2435470" y="148421"/>
                      <a:pt x="2446322" y="201910"/>
                      <a:pt x="2458909" y="251534"/>
                    </a:cubicBezTo>
                    <a:cubicBezTo>
                      <a:pt x="2473902" y="329289"/>
                      <a:pt x="2483239" y="408394"/>
                      <a:pt x="2491383" y="487158"/>
                    </a:cubicBezTo>
                    <a:cubicBezTo>
                      <a:pt x="2497736" y="561416"/>
                      <a:pt x="2493944" y="638666"/>
                      <a:pt x="2499371" y="712546"/>
                    </a:cubicBezTo>
                    <a:cubicBezTo>
                      <a:pt x="2509470" y="847802"/>
                      <a:pt x="2522130" y="983068"/>
                      <a:pt x="2522746" y="1118783"/>
                    </a:cubicBezTo>
                    <a:cubicBezTo>
                      <a:pt x="2517081" y="1250119"/>
                      <a:pt x="2526767" y="1381538"/>
                      <a:pt x="2520340" y="1512956"/>
                    </a:cubicBezTo>
                    <a:cubicBezTo>
                      <a:pt x="2511297" y="1600085"/>
                      <a:pt x="2530596" y="1719816"/>
                      <a:pt x="2453382" y="1779393"/>
                    </a:cubicBezTo>
                    <a:cubicBezTo>
                      <a:pt x="2395165" y="1822526"/>
                      <a:pt x="2325700" y="1829531"/>
                      <a:pt x="2256190" y="1838684"/>
                    </a:cubicBezTo>
                    <a:cubicBezTo>
                      <a:pt x="2147118" y="1859608"/>
                      <a:pt x="2037945" y="1835021"/>
                      <a:pt x="1928644" y="1848012"/>
                    </a:cubicBezTo>
                    <a:cubicBezTo>
                      <a:pt x="1830103" y="1854200"/>
                      <a:pt x="1730020" y="1837197"/>
                      <a:pt x="1631644" y="1843459"/>
                    </a:cubicBezTo>
                    <a:cubicBezTo>
                      <a:pt x="1502410" y="1853741"/>
                      <a:pt x="1373388" y="1861940"/>
                      <a:pt x="1243953" y="1866852"/>
                    </a:cubicBezTo>
                    <a:cubicBezTo>
                      <a:pt x="1165619" y="1873683"/>
                      <a:pt x="1087965" y="1886950"/>
                      <a:pt x="1009669" y="1894597"/>
                    </a:cubicBezTo>
                    <a:cubicBezTo>
                      <a:pt x="918675" y="1904880"/>
                      <a:pt x="823714" y="1895102"/>
                      <a:pt x="733198" y="1902640"/>
                    </a:cubicBezTo>
                    <a:cubicBezTo>
                      <a:pt x="677082" y="1906597"/>
                      <a:pt x="621509" y="1915383"/>
                      <a:pt x="565321" y="1918514"/>
                    </a:cubicBezTo>
                    <a:cubicBezTo>
                      <a:pt x="505625" y="1919230"/>
                      <a:pt x="446113" y="1920121"/>
                      <a:pt x="386481" y="19232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5571823" y="8569102"/>
                <a:ext cx="1969981" cy="240327"/>
              </a:xfrm>
              <a:custGeom>
                <a:avLst/>
                <a:gdLst/>
                <a:ahLst/>
                <a:cxnLst/>
                <a:rect l="l" t="t" r="r" b="b"/>
                <a:pathLst>
                  <a:path w="1969981" h="240327" extrusionOk="0">
                    <a:moveTo>
                      <a:pt x="2221" y="236591"/>
                    </a:moveTo>
                    <a:cubicBezTo>
                      <a:pt x="-60597" y="126666"/>
                      <a:pt x="1225458" y="-72060"/>
                      <a:pt x="1815722" y="26747"/>
                    </a:cubicBezTo>
                    <a:cubicBezTo>
                      <a:pt x="1842458" y="31155"/>
                      <a:pt x="1974280" y="62591"/>
                      <a:pt x="1969873" y="92035"/>
                    </a:cubicBezTo>
                    <a:cubicBezTo>
                      <a:pt x="1963088" y="117035"/>
                      <a:pt x="1939071" y="96561"/>
                      <a:pt x="1876391" y="75233"/>
                    </a:cubicBezTo>
                    <a:cubicBezTo>
                      <a:pt x="1557879" y="-32269"/>
                      <a:pt x="277250" y="83221"/>
                      <a:pt x="31995" y="227933"/>
                    </a:cubicBezTo>
                    <a:cubicBezTo>
                      <a:pt x="22511" y="233185"/>
                      <a:pt x="12889" y="246892"/>
                      <a:pt x="2221" y="2365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5679353" y="8926473"/>
                <a:ext cx="1938133" cy="202846"/>
              </a:xfrm>
              <a:custGeom>
                <a:avLst/>
                <a:gdLst/>
                <a:ahLst/>
                <a:cxnLst/>
                <a:rect l="l" t="t" r="r" b="b"/>
                <a:pathLst>
                  <a:path w="1938133" h="202846" extrusionOk="0">
                    <a:moveTo>
                      <a:pt x="1875665" y="3642"/>
                    </a:moveTo>
                    <a:cubicBezTo>
                      <a:pt x="1890511" y="5956"/>
                      <a:pt x="1903943" y="10115"/>
                      <a:pt x="1913280" y="17551"/>
                    </a:cubicBezTo>
                    <a:cubicBezTo>
                      <a:pt x="1970864" y="63457"/>
                      <a:pt x="1917990" y="140404"/>
                      <a:pt x="1860039" y="147088"/>
                    </a:cubicBezTo>
                    <a:cubicBezTo>
                      <a:pt x="1680346" y="167810"/>
                      <a:pt x="1493032" y="158225"/>
                      <a:pt x="1311439" y="166240"/>
                    </a:cubicBezTo>
                    <a:cubicBezTo>
                      <a:pt x="912850" y="183831"/>
                      <a:pt x="516326" y="206637"/>
                      <a:pt x="117333" y="202312"/>
                    </a:cubicBezTo>
                    <a:cubicBezTo>
                      <a:pt x="95096" y="202074"/>
                      <a:pt x="72437" y="201761"/>
                      <a:pt x="51339" y="194738"/>
                    </a:cubicBezTo>
                    <a:cubicBezTo>
                      <a:pt x="21519" y="184813"/>
                      <a:pt x="3735" y="163329"/>
                      <a:pt x="549" y="132508"/>
                    </a:cubicBezTo>
                    <a:cubicBezTo>
                      <a:pt x="-8081" y="49034"/>
                      <a:pt x="87035" y="40449"/>
                      <a:pt x="146565" y="40109"/>
                    </a:cubicBezTo>
                    <a:cubicBezTo>
                      <a:pt x="654869" y="37236"/>
                      <a:pt x="1162842" y="18203"/>
                      <a:pt x="1671045" y="1916"/>
                    </a:cubicBezTo>
                    <a:cubicBezTo>
                      <a:pt x="1713058" y="566"/>
                      <a:pt x="1755144" y="-829"/>
                      <a:pt x="1797185" y="603"/>
                    </a:cubicBezTo>
                    <a:cubicBezTo>
                      <a:pt x="1817411" y="1292"/>
                      <a:pt x="1848847" y="-535"/>
                      <a:pt x="1875665" y="36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15759936" y="8943652"/>
                <a:ext cx="1758833" cy="169294"/>
              </a:xfrm>
              <a:custGeom>
                <a:avLst/>
                <a:gdLst/>
                <a:ahLst/>
                <a:cxnLst/>
                <a:rect l="l" t="t" r="r" b="b"/>
                <a:pathLst>
                  <a:path w="1758833" h="169294" extrusionOk="0">
                    <a:moveTo>
                      <a:pt x="1753602" y="30974"/>
                    </a:moveTo>
                    <a:cubicBezTo>
                      <a:pt x="1750086" y="29881"/>
                      <a:pt x="1746165" y="31644"/>
                      <a:pt x="1744669" y="35013"/>
                    </a:cubicBezTo>
                    <a:cubicBezTo>
                      <a:pt x="1736791" y="50318"/>
                      <a:pt x="1730475" y="66440"/>
                      <a:pt x="1722854" y="81883"/>
                    </a:cubicBezTo>
                    <a:cubicBezTo>
                      <a:pt x="1705530" y="68634"/>
                      <a:pt x="1667373" y="-17622"/>
                      <a:pt x="1646321" y="3237"/>
                    </a:cubicBezTo>
                    <a:cubicBezTo>
                      <a:pt x="1618180" y="26410"/>
                      <a:pt x="1613819" y="64301"/>
                      <a:pt x="1595319" y="93424"/>
                    </a:cubicBezTo>
                    <a:cubicBezTo>
                      <a:pt x="1509136" y="53348"/>
                      <a:pt x="1511055" y="-64969"/>
                      <a:pt x="1460228" y="100199"/>
                    </a:cubicBezTo>
                    <a:cubicBezTo>
                      <a:pt x="1445740" y="80405"/>
                      <a:pt x="1433199" y="59160"/>
                      <a:pt x="1424110" y="36326"/>
                    </a:cubicBezTo>
                    <a:cubicBezTo>
                      <a:pt x="1419997" y="25777"/>
                      <a:pt x="1413561" y="4550"/>
                      <a:pt x="1399642" y="18111"/>
                    </a:cubicBezTo>
                    <a:cubicBezTo>
                      <a:pt x="1375643" y="38153"/>
                      <a:pt x="1353975" y="60684"/>
                      <a:pt x="1335246" y="85720"/>
                    </a:cubicBezTo>
                    <a:cubicBezTo>
                      <a:pt x="1326193" y="69130"/>
                      <a:pt x="1317765" y="52063"/>
                      <a:pt x="1307105" y="36464"/>
                    </a:cubicBezTo>
                    <a:cubicBezTo>
                      <a:pt x="1304489" y="33058"/>
                      <a:pt x="1300963" y="30000"/>
                      <a:pt x="1296492" y="29863"/>
                    </a:cubicBezTo>
                    <a:cubicBezTo>
                      <a:pt x="1291571" y="29679"/>
                      <a:pt x="1287357" y="32397"/>
                      <a:pt x="1283951" y="35729"/>
                    </a:cubicBezTo>
                    <a:cubicBezTo>
                      <a:pt x="1259979" y="59307"/>
                      <a:pt x="1238449" y="85206"/>
                      <a:pt x="1217975" y="111832"/>
                    </a:cubicBezTo>
                    <a:cubicBezTo>
                      <a:pt x="1201018" y="92854"/>
                      <a:pt x="1190294" y="69461"/>
                      <a:pt x="1180645" y="46076"/>
                    </a:cubicBezTo>
                    <a:cubicBezTo>
                      <a:pt x="1176688" y="34325"/>
                      <a:pt x="1167947" y="14200"/>
                      <a:pt x="1154020" y="28366"/>
                    </a:cubicBezTo>
                    <a:cubicBezTo>
                      <a:pt x="1124924" y="50153"/>
                      <a:pt x="1109307" y="83508"/>
                      <a:pt x="1094204" y="115550"/>
                    </a:cubicBezTo>
                    <a:cubicBezTo>
                      <a:pt x="1076898" y="91294"/>
                      <a:pt x="1062741" y="65182"/>
                      <a:pt x="1048299" y="39117"/>
                    </a:cubicBezTo>
                    <a:cubicBezTo>
                      <a:pt x="1046077" y="36207"/>
                      <a:pt x="1043561" y="32553"/>
                      <a:pt x="1039641" y="31910"/>
                    </a:cubicBezTo>
                    <a:cubicBezTo>
                      <a:pt x="1037327" y="31515"/>
                      <a:pt x="1034867" y="31827"/>
                      <a:pt x="1032911" y="33131"/>
                    </a:cubicBezTo>
                    <a:cubicBezTo>
                      <a:pt x="1007571" y="53311"/>
                      <a:pt x="995535" y="84343"/>
                      <a:pt x="979762" y="111795"/>
                    </a:cubicBezTo>
                    <a:cubicBezTo>
                      <a:pt x="896067" y="9031"/>
                      <a:pt x="924647" y="-11360"/>
                      <a:pt x="852043" y="114357"/>
                    </a:cubicBezTo>
                    <a:cubicBezTo>
                      <a:pt x="835177" y="94277"/>
                      <a:pt x="823187" y="70847"/>
                      <a:pt x="808598" y="49180"/>
                    </a:cubicBezTo>
                    <a:cubicBezTo>
                      <a:pt x="806000" y="45443"/>
                      <a:pt x="802217" y="42386"/>
                      <a:pt x="797627" y="41624"/>
                    </a:cubicBezTo>
                    <a:cubicBezTo>
                      <a:pt x="793091" y="41045"/>
                      <a:pt x="788978" y="43891"/>
                      <a:pt x="786389" y="47334"/>
                    </a:cubicBezTo>
                    <a:cubicBezTo>
                      <a:pt x="765851" y="70287"/>
                      <a:pt x="750160" y="97142"/>
                      <a:pt x="743348" y="127348"/>
                    </a:cubicBezTo>
                    <a:cubicBezTo>
                      <a:pt x="724279" y="106543"/>
                      <a:pt x="715198" y="77338"/>
                      <a:pt x="695542" y="57792"/>
                    </a:cubicBezTo>
                    <a:cubicBezTo>
                      <a:pt x="691126" y="55772"/>
                      <a:pt x="686149" y="57920"/>
                      <a:pt x="683542" y="61749"/>
                    </a:cubicBezTo>
                    <a:cubicBezTo>
                      <a:pt x="664721" y="83664"/>
                      <a:pt x="647396" y="107076"/>
                      <a:pt x="632880" y="132095"/>
                    </a:cubicBezTo>
                    <a:cubicBezTo>
                      <a:pt x="620881" y="110372"/>
                      <a:pt x="609138" y="88539"/>
                      <a:pt x="596542" y="67175"/>
                    </a:cubicBezTo>
                    <a:cubicBezTo>
                      <a:pt x="593053" y="60041"/>
                      <a:pt x="584643" y="50098"/>
                      <a:pt x="576619" y="57590"/>
                    </a:cubicBezTo>
                    <a:cubicBezTo>
                      <a:pt x="559652" y="76466"/>
                      <a:pt x="546009" y="98308"/>
                      <a:pt x="537039" y="122096"/>
                    </a:cubicBezTo>
                    <a:cubicBezTo>
                      <a:pt x="525149" y="103688"/>
                      <a:pt x="512938" y="86143"/>
                      <a:pt x="503142" y="66339"/>
                    </a:cubicBezTo>
                    <a:cubicBezTo>
                      <a:pt x="501269" y="61225"/>
                      <a:pt x="497193" y="54679"/>
                      <a:pt x="490757" y="57231"/>
                    </a:cubicBezTo>
                    <a:cubicBezTo>
                      <a:pt x="462506" y="83765"/>
                      <a:pt x="440389" y="117671"/>
                      <a:pt x="418437" y="149695"/>
                    </a:cubicBezTo>
                    <a:cubicBezTo>
                      <a:pt x="398936" y="123198"/>
                      <a:pt x="384008" y="93919"/>
                      <a:pt x="367399" y="65614"/>
                    </a:cubicBezTo>
                    <a:cubicBezTo>
                      <a:pt x="361284" y="53816"/>
                      <a:pt x="352122" y="54936"/>
                      <a:pt x="344841" y="64925"/>
                    </a:cubicBezTo>
                    <a:cubicBezTo>
                      <a:pt x="323238" y="88916"/>
                      <a:pt x="305748" y="116743"/>
                      <a:pt x="293004" y="146380"/>
                    </a:cubicBezTo>
                    <a:cubicBezTo>
                      <a:pt x="279067" y="120857"/>
                      <a:pt x="267756" y="94075"/>
                      <a:pt x="254370" y="68304"/>
                    </a:cubicBezTo>
                    <a:cubicBezTo>
                      <a:pt x="251946" y="64209"/>
                      <a:pt x="248669" y="59472"/>
                      <a:pt x="243491" y="59141"/>
                    </a:cubicBezTo>
                    <a:cubicBezTo>
                      <a:pt x="213018" y="70957"/>
                      <a:pt x="205141" y="113861"/>
                      <a:pt x="179590" y="132627"/>
                    </a:cubicBezTo>
                    <a:cubicBezTo>
                      <a:pt x="178470" y="133407"/>
                      <a:pt x="176964" y="134023"/>
                      <a:pt x="175807" y="132976"/>
                    </a:cubicBezTo>
                    <a:cubicBezTo>
                      <a:pt x="164037" y="119379"/>
                      <a:pt x="154452" y="104055"/>
                      <a:pt x="144904" y="88805"/>
                    </a:cubicBezTo>
                    <a:cubicBezTo>
                      <a:pt x="138101" y="77586"/>
                      <a:pt x="131297" y="65770"/>
                      <a:pt x="123714" y="54229"/>
                    </a:cubicBezTo>
                    <a:cubicBezTo>
                      <a:pt x="121106" y="47545"/>
                      <a:pt x="111393" y="46242"/>
                      <a:pt x="108170" y="53045"/>
                    </a:cubicBezTo>
                    <a:cubicBezTo>
                      <a:pt x="103212" y="74226"/>
                      <a:pt x="92195" y="99603"/>
                      <a:pt x="86613" y="122693"/>
                    </a:cubicBezTo>
                    <a:cubicBezTo>
                      <a:pt x="75421" y="101154"/>
                      <a:pt x="54672" y="73198"/>
                      <a:pt x="51926" y="67496"/>
                    </a:cubicBezTo>
                    <a:cubicBezTo>
                      <a:pt x="47584" y="62749"/>
                      <a:pt x="39688" y="65531"/>
                      <a:pt x="37310" y="70957"/>
                    </a:cubicBezTo>
                    <a:cubicBezTo>
                      <a:pt x="25815" y="92212"/>
                      <a:pt x="13614" y="113255"/>
                      <a:pt x="1118" y="133958"/>
                    </a:cubicBezTo>
                    <a:cubicBezTo>
                      <a:pt x="-1030" y="137530"/>
                      <a:pt x="-11" y="142304"/>
                      <a:pt x="3560" y="144553"/>
                    </a:cubicBezTo>
                    <a:cubicBezTo>
                      <a:pt x="7086" y="146701"/>
                      <a:pt x="12007" y="145682"/>
                      <a:pt x="14155" y="142065"/>
                    </a:cubicBezTo>
                    <a:cubicBezTo>
                      <a:pt x="25219" y="123841"/>
                      <a:pt x="35887" y="105405"/>
                      <a:pt x="46262" y="86776"/>
                    </a:cubicBezTo>
                    <a:cubicBezTo>
                      <a:pt x="58261" y="104661"/>
                      <a:pt x="70390" y="122463"/>
                      <a:pt x="80057" y="141771"/>
                    </a:cubicBezTo>
                    <a:cubicBezTo>
                      <a:pt x="81159" y="143800"/>
                      <a:pt x="82298" y="146114"/>
                      <a:pt x="84152" y="147546"/>
                    </a:cubicBezTo>
                    <a:cubicBezTo>
                      <a:pt x="86989" y="150594"/>
                      <a:pt x="92709" y="150007"/>
                      <a:pt x="94288" y="145765"/>
                    </a:cubicBezTo>
                    <a:cubicBezTo>
                      <a:pt x="101872" y="121646"/>
                      <a:pt x="110612" y="97775"/>
                      <a:pt x="117746" y="73482"/>
                    </a:cubicBezTo>
                    <a:cubicBezTo>
                      <a:pt x="181472" y="177697"/>
                      <a:pt x="172695" y="169884"/>
                      <a:pt x="241801" y="77292"/>
                    </a:cubicBezTo>
                    <a:cubicBezTo>
                      <a:pt x="256757" y="106791"/>
                      <a:pt x="269547" y="137594"/>
                      <a:pt x="286523" y="166019"/>
                    </a:cubicBezTo>
                    <a:cubicBezTo>
                      <a:pt x="299394" y="177954"/>
                      <a:pt x="306088" y="154093"/>
                      <a:pt x="310274" y="145251"/>
                    </a:cubicBezTo>
                    <a:cubicBezTo>
                      <a:pt x="321806" y="120058"/>
                      <a:pt x="337276" y="96619"/>
                      <a:pt x="355601" y="75832"/>
                    </a:cubicBezTo>
                    <a:cubicBezTo>
                      <a:pt x="435652" y="213577"/>
                      <a:pt x="402746" y="179864"/>
                      <a:pt x="491629" y="77623"/>
                    </a:cubicBezTo>
                    <a:cubicBezTo>
                      <a:pt x="502270" y="98198"/>
                      <a:pt x="515656" y="117203"/>
                      <a:pt x="528188" y="136639"/>
                    </a:cubicBezTo>
                    <a:cubicBezTo>
                      <a:pt x="531429" y="144085"/>
                      <a:pt x="542015" y="145701"/>
                      <a:pt x="546229" y="138246"/>
                    </a:cubicBezTo>
                    <a:cubicBezTo>
                      <a:pt x="556475" y="115715"/>
                      <a:pt x="566134" y="92854"/>
                      <a:pt x="582687" y="73969"/>
                    </a:cubicBezTo>
                    <a:cubicBezTo>
                      <a:pt x="652179" y="193140"/>
                      <a:pt x="614215" y="168167"/>
                      <a:pt x="691539" y="75888"/>
                    </a:cubicBezTo>
                    <a:cubicBezTo>
                      <a:pt x="775803" y="213485"/>
                      <a:pt x="732220" y="130075"/>
                      <a:pt x="796663" y="58967"/>
                    </a:cubicBezTo>
                    <a:cubicBezTo>
                      <a:pt x="866164" y="175108"/>
                      <a:pt x="852208" y="136465"/>
                      <a:pt x="910004" y="44461"/>
                    </a:cubicBezTo>
                    <a:cubicBezTo>
                      <a:pt x="931597" y="69360"/>
                      <a:pt x="948197" y="100328"/>
                      <a:pt x="970847" y="125025"/>
                    </a:cubicBezTo>
                    <a:cubicBezTo>
                      <a:pt x="978274" y="136290"/>
                      <a:pt x="988190" y="129790"/>
                      <a:pt x="992780" y="119939"/>
                    </a:cubicBezTo>
                    <a:cubicBezTo>
                      <a:pt x="1006442" y="96058"/>
                      <a:pt x="1017046" y="69745"/>
                      <a:pt x="1036850" y="49896"/>
                    </a:cubicBezTo>
                    <a:cubicBezTo>
                      <a:pt x="1123263" y="204836"/>
                      <a:pt x="1080616" y="116073"/>
                      <a:pt x="1162053" y="41587"/>
                    </a:cubicBezTo>
                    <a:cubicBezTo>
                      <a:pt x="1173098" y="64631"/>
                      <a:pt x="1193269" y="125328"/>
                      <a:pt x="1220729" y="128587"/>
                    </a:cubicBezTo>
                    <a:cubicBezTo>
                      <a:pt x="1226302" y="127311"/>
                      <a:pt x="1229709" y="121775"/>
                      <a:pt x="1232959" y="117552"/>
                    </a:cubicBezTo>
                    <a:cubicBezTo>
                      <a:pt x="1252257" y="92542"/>
                      <a:pt x="1272474" y="68221"/>
                      <a:pt x="1295189" y="46242"/>
                    </a:cubicBezTo>
                    <a:cubicBezTo>
                      <a:pt x="1308060" y="63291"/>
                      <a:pt x="1314414" y="86290"/>
                      <a:pt x="1328810" y="101916"/>
                    </a:cubicBezTo>
                    <a:cubicBezTo>
                      <a:pt x="1343252" y="107856"/>
                      <a:pt x="1351441" y="88300"/>
                      <a:pt x="1359539" y="79670"/>
                    </a:cubicBezTo>
                    <a:cubicBezTo>
                      <a:pt x="1373237" y="62382"/>
                      <a:pt x="1389488" y="47334"/>
                      <a:pt x="1406069" y="32846"/>
                    </a:cubicBezTo>
                    <a:cubicBezTo>
                      <a:pt x="1419262" y="64879"/>
                      <a:pt x="1435136" y="98758"/>
                      <a:pt x="1460238" y="122895"/>
                    </a:cubicBezTo>
                    <a:cubicBezTo>
                      <a:pt x="1475744" y="126595"/>
                      <a:pt x="1473881" y="100622"/>
                      <a:pt x="1478444" y="91092"/>
                    </a:cubicBezTo>
                    <a:cubicBezTo>
                      <a:pt x="1483686" y="70094"/>
                      <a:pt x="1493280" y="50419"/>
                      <a:pt x="1504904" y="32075"/>
                    </a:cubicBezTo>
                    <a:cubicBezTo>
                      <a:pt x="1531804" y="60032"/>
                      <a:pt x="1555308" y="96710"/>
                      <a:pt x="1593933" y="108793"/>
                    </a:cubicBezTo>
                    <a:cubicBezTo>
                      <a:pt x="1611451" y="109463"/>
                      <a:pt x="1615986" y="86740"/>
                      <a:pt x="1621963" y="74051"/>
                    </a:cubicBezTo>
                    <a:cubicBezTo>
                      <a:pt x="1630226" y="53183"/>
                      <a:pt x="1638140" y="31745"/>
                      <a:pt x="1655070" y="16146"/>
                    </a:cubicBezTo>
                    <a:cubicBezTo>
                      <a:pt x="1677472" y="40770"/>
                      <a:pt x="1691942" y="72435"/>
                      <a:pt x="1715427" y="96490"/>
                    </a:cubicBezTo>
                    <a:cubicBezTo>
                      <a:pt x="1717796" y="98795"/>
                      <a:pt x="1721964" y="100337"/>
                      <a:pt x="1725232" y="99024"/>
                    </a:cubicBezTo>
                    <a:cubicBezTo>
                      <a:pt x="1731411" y="96821"/>
                      <a:pt x="1735717" y="91422"/>
                      <a:pt x="1738150" y="85528"/>
                    </a:cubicBezTo>
                    <a:cubicBezTo>
                      <a:pt x="1744880" y="70397"/>
                      <a:pt x="1752316" y="55506"/>
                      <a:pt x="1758523" y="40210"/>
                    </a:cubicBezTo>
                    <a:cubicBezTo>
                      <a:pt x="1759698" y="36335"/>
                      <a:pt x="1757430" y="32121"/>
                      <a:pt x="1753602" y="309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18116638" y="9267038"/>
              <a:ext cx="154325" cy="1371936"/>
            </a:xfrm>
            <a:custGeom>
              <a:avLst/>
              <a:gdLst/>
              <a:ahLst/>
              <a:cxnLst/>
              <a:rect l="l" t="t" r="r" b="b"/>
              <a:pathLst>
                <a:path w="154325" h="1371936" extrusionOk="0">
                  <a:moveTo>
                    <a:pt x="144043" y="917540"/>
                  </a:moveTo>
                  <a:cubicBezTo>
                    <a:pt x="122788" y="724186"/>
                    <a:pt x="97889" y="531199"/>
                    <a:pt x="74294" y="338120"/>
                  </a:cubicBezTo>
                  <a:cubicBezTo>
                    <a:pt x="60972" y="229131"/>
                    <a:pt x="50588" y="119141"/>
                    <a:pt x="30674" y="11125"/>
                  </a:cubicBezTo>
                  <a:cubicBezTo>
                    <a:pt x="27498" y="-6099"/>
                    <a:pt x="-1010" y="-2243"/>
                    <a:pt x="28" y="15275"/>
                  </a:cubicBezTo>
                  <a:cubicBezTo>
                    <a:pt x="5610" y="109565"/>
                    <a:pt x="19115" y="203460"/>
                    <a:pt x="30417" y="297199"/>
                  </a:cubicBezTo>
                  <a:cubicBezTo>
                    <a:pt x="41829" y="391930"/>
                    <a:pt x="53251" y="486661"/>
                    <a:pt x="64672" y="581401"/>
                  </a:cubicBezTo>
                  <a:cubicBezTo>
                    <a:pt x="76001" y="675397"/>
                    <a:pt x="87625" y="769357"/>
                    <a:pt x="99193" y="863326"/>
                  </a:cubicBezTo>
                  <a:cubicBezTo>
                    <a:pt x="110495" y="955201"/>
                    <a:pt x="127214" y="1048105"/>
                    <a:pt x="116251" y="1140881"/>
                  </a:cubicBezTo>
                  <a:cubicBezTo>
                    <a:pt x="106400" y="1224245"/>
                    <a:pt x="68996" y="1302679"/>
                    <a:pt x="3645" y="1356508"/>
                  </a:cubicBezTo>
                  <a:cubicBezTo>
                    <a:pt x="-4627" y="1363321"/>
                    <a:pt x="5931" y="1375633"/>
                    <a:pt x="14727" y="1370868"/>
                  </a:cubicBezTo>
                  <a:cubicBezTo>
                    <a:pt x="82052" y="1334400"/>
                    <a:pt x="121834" y="1261952"/>
                    <a:pt x="140122" y="1189770"/>
                  </a:cubicBezTo>
                  <a:cubicBezTo>
                    <a:pt x="162690" y="1100722"/>
                    <a:pt x="153949" y="1007680"/>
                    <a:pt x="144043" y="9175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184948" y="9144055"/>
              <a:ext cx="210651" cy="1504691"/>
            </a:xfrm>
            <a:custGeom>
              <a:avLst/>
              <a:gdLst/>
              <a:ahLst/>
              <a:cxnLst/>
              <a:rect l="l" t="t" r="r" b="b"/>
              <a:pathLst>
                <a:path w="210651" h="1504691" extrusionOk="0">
                  <a:moveTo>
                    <a:pt x="208144" y="1487910"/>
                  </a:moveTo>
                  <a:cubicBezTo>
                    <a:pt x="152203" y="1420668"/>
                    <a:pt x="109373" y="1345686"/>
                    <a:pt x="83354" y="1261963"/>
                  </a:cubicBezTo>
                  <a:cubicBezTo>
                    <a:pt x="57426" y="1178543"/>
                    <a:pt x="45050" y="1090928"/>
                    <a:pt x="38798" y="1003992"/>
                  </a:cubicBezTo>
                  <a:cubicBezTo>
                    <a:pt x="32233" y="912695"/>
                    <a:pt x="32977" y="821122"/>
                    <a:pt x="34373" y="729669"/>
                  </a:cubicBezTo>
                  <a:cubicBezTo>
                    <a:pt x="36089" y="617062"/>
                    <a:pt x="37797" y="504456"/>
                    <a:pt x="39505" y="391840"/>
                  </a:cubicBezTo>
                  <a:cubicBezTo>
                    <a:pt x="40478" y="327930"/>
                    <a:pt x="41635" y="264021"/>
                    <a:pt x="42158" y="200111"/>
                  </a:cubicBezTo>
                  <a:cubicBezTo>
                    <a:pt x="42691" y="136146"/>
                    <a:pt x="43425" y="72346"/>
                    <a:pt x="37880" y="8620"/>
                  </a:cubicBezTo>
                  <a:cubicBezTo>
                    <a:pt x="37044" y="-956"/>
                    <a:pt x="21207" y="-3912"/>
                    <a:pt x="19949" y="6811"/>
                  </a:cubicBezTo>
                  <a:cubicBezTo>
                    <a:pt x="6563" y="120914"/>
                    <a:pt x="8757" y="237083"/>
                    <a:pt x="6994" y="351884"/>
                  </a:cubicBezTo>
                  <a:cubicBezTo>
                    <a:pt x="5222" y="467539"/>
                    <a:pt x="3441" y="583184"/>
                    <a:pt x="1669" y="698839"/>
                  </a:cubicBezTo>
                  <a:cubicBezTo>
                    <a:pt x="-1149" y="882259"/>
                    <a:pt x="-6915" y="1072006"/>
                    <a:pt x="48484" y="1249164"/>
                  </a:cubicBezTo>
                  <a:cubicBezTo>
                    <a:pt x="77561" y="1342142"/>
                    <a:pt x="122980" y="1434651"/>
                    <a:pt x="195079" y="1501903"/>
                  </a:cubicBezTo>
                  <a:cubicBezTo>
                    <a:pt x="204361" y="1510570"/>
                    <a:pt x="215792" y="1497101"/>
                    <a:pt x="208144" y="14879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3"/>
          <p:cNvGrpSpPr/>
          <p:nvPr/>
        </p:nvGrpSpPr>
        <p:grpSpPr>
          <a:xfrm rot="356043">
            <a:off x="-141851" y="-108459"/>
            <a:ext cx="1954849" cy="2879807"/>
            <a:chOff x="-283876" y="-217100"/>
            <a:chExt cx="3909076" cy="5758815"/>
          </a:xfrm>
        </p:grpSpPr>
        <p:sp>
          <p:nvSpPr>
            <p:cNvPr id="108" name="Google Shape;108;p3"/>
            <p:cNvSpPr/>
            <p:nvPr/>
          </p:nvSpPr>
          <p:spPr>
            <a:xfrm>
              <a:off x="-229684" y="5018061"/>
              <a:ext cx="3526099" cy="517626"/>
            </a:xfrm>
            <a:custGeom>
              <a:avLst/>
              <a:gdLst/>
              <a:ahLst/>
              <a:cxnLst/>
              <a:rect l="l" t="t" r="r" b="b"/>
              <a:pathLst>
                <a:path w="3526099" h="517626" extrusionOk="0">
                  <a:moveTo>
                    <a:pt x="3526085" y="337093"/>
                  </a:moveTo>
                  <a:cubicBezTo>
                    <a:pt x="3526200" y="377232"/>
                    <a:pt x="3525670" y="417428"/>
                    <a:pt x="3523619" y="457555"/>
                  </a:cubicBezTo>
                  <a:cubicBezTo>
                    <a:pt x="3524967" y="483804"/>
                    <a:pt x="3516004" y="520602"/>
                    <a:pt x="3482882" y="517435"/>
                  </a:cubicBezTo>
                  <a:cubicBezTo>
                    <a:pt x="3460382" y="514325"/>
                    <a:pt x="3453228" y="498212"/>
                    <a:pt x="3451708" y="479174"/>
                  </a:cubicBezTo>
                  <a:cubicBezTo>
                    <a:pt x="3450002" y="479531"/>
                    <a:pt x="3448251" y="479646"/>
                    <a:pt x="3446489" y="479646"/>
                  </a:cubicBezTo>
                  <a:cubicBezTo>
                    <a:pt x="3445843" y="479646"/>
                    <a:pt x="3445198" y="479646"/>
                    <a:pt x="3444553" y="479588"/>
                  </a:cubicBezTo>
                  <a:cubicBezTo>
                    <a:pt x="3305707" y="471445"/>
                    <a:pt x="3166814" y="463417"/>
                    <a:pt x="3027910" y="455275"/>
                  </a:cubicBezTo>
                  <a:cubicBezTo>
                    <a:pt x="2877047" y="446372"/>
                    <a:pt x="2726138" y="437641"/>
                    <a:pt x="2575218" y="428854"/>
                  </a:cubicBezTo>
                  <a:cubicBezTo>
                    <a:pt x="2426879" y="420181"/>
                    <a:pt x="2278539" y="411508"/>
                    <a:pt x="2130211" y="402893"/>
                  </a:cubicBezTo>
                  <a:cubicBezTo>
                    <a:pt x="1985155" y="394393"/>
                    <a:pt x="1840099" y="385962"/>
                    <a:pt x="1695042" y="377462"/>
                  </a:cubicBezTo>
                  <a:cubicBezTo>
                    <a:pt x="1546300" y="368732"/>
                    <a:pt x="1397545" y="360174"/>
                    <a:pt x="1248802" y="351386"/>
                  </a:cubicBezTo>
                  <a:cubicBezTo>
                    <a:pt x="1099703" y="342541"/>
                    <a:pt x="950603" y="333454"/>
                    <a:pt x="801503" y="324263"/>
                  </a:cubicBezTo>
                  <a:cubicBezTo>
                    <a:pt x="653808" y="315176"/>
                    <a:pt x="506114" y="306215"/>
                    <a:pt x="358488" y="297197"/>
                  </a:cubicBezTo>
                  <a:cubicBezTo>
                    <a:pt x="300113" y="293626"/>
                    <a:pt x="241796" y="289526"/>
                    <a:pt x="183479" y="285541"/>
                  </a:cubicBezTo>
                  <a:cubicBezTo>
                    <a:pt x="154700" y="283548"/>
                    <a:pt x="125864" y="281613"/>
                    <a:pt x="97085" y="279506"/>
                  </a:cubicBezTo>
                  <a:cubicBezTo>
                    <a:pt x="82731" y="278446"/>
                    <a:pt x="68365" y="277225"/>
                    <a:pt x="54067" y="275520"/>
                  </a:cubicBezTo>
                  <a:cubicBezTo>
                    <a:pt x="41406" y="274058"/>
                    <a:pt x="26994" y="273298"/>
                    <a:pt x="15266" y="267908"/>
                  </a:cubicBezTo>
                  <a:cubicBezTo>
                    <a:pt x="5715" y="263508"/>
                    <a:pt x="-437" y="253557"/>
                    <a:pt x="24" y="243006"/>
                  </a:cubicBezTo>
                  <a:cubicBezTo>
                    <a:pt x="497" y="232871"/>
                    <a:pt x="7351" y="222851"/>
                    <a:pt x="17201" y="219626"/>
                  </a:cubicBezTo>
                  <a:cubicBezTo>
                    <a:pt x="17904" y="219396"/>
                    <a:pt x="18607" y="219211"/>
                    <a:pt x="19252" y="219038"/>
                  </a:cubicBezTo>
                  <a:cubicBezTo>
                    <a:pt x="12743" y="161497"/>
                    <a:pt x="16441" y="97172"/>
                    <a:pt x="11579" y="38340"/>
                  </a:cubicBezTo>
                  <a:cubicBezTo>
                    <a:pt x="11637" y="38340"/>
                    <a:pt x="11637" y="38398"/>
                    <a:pt x="11695" y="38398"/>
                  </a:cubicBezTo>
                  <a:cubicBezTo>
                    <a:pt x="12225" y="30197"/>
                    <a:pt x="16096" y="22112"/>
                    <a:pt x="22708" y="16952"/>
                  </a:cubicBezTo>
                  <a:cubicBezTo>
                    <a:pt x="27167" y="6932"/>
                    <a:pt x="37363" y="-94"/>
                    <a:pt x="48733" y="251"/>
                  </a:cubicBezTo>
                  <a:cubicBezTo>
                    <a:pt x="65496" y="-278"/>
                    <a:pt x="82258" y="194"/>
                    <a:pt x="98963" y="194"/>
                  </a:cubicBezTo>
                  <a:cubicBezTo>
                    <a:pt x="115841" y="194"/>
                    <a:pt x="132719" y="136"/>
                    <a:pt x="149539" y="608"/>
                  </a:cubicBezTo>
                  <a:cubicBezTo>
                    <a:pt x="185990" y="1599"/>
                    <a:pt x="222453" y="2774"/>
                    <a:pt x="258847" y="4294"/>
                  </a:cubicBezTo>
                  <a:cubicBezTo>
                    <a:pt x="334629" y="7346"/>
                    <a:pt x="410412" y="10859"/>
                    <a:pt x="486183" y="14372"/>
                  </a:cubicBezTo>
                  <a:cubicBezTo>
                    <a:pt x="631182" y="21110"/>
                    <a:pt x="776180" y="28550"/>
                    <a:pt x="921167" y="35818"/>
                  </a:cubicBezTo>
                  <a:cubicBezTo>
                    <a:pt x="1071028" y="43316"/>
                    <a:pt x="1220830" y="50814"/>
                    <a:pt x="1370633" y="58323"/>
                  </a:cubicBezTo>
                  <a:cubicBezTo>
                    <a:pt x="1518443" y="65763"/>
                    <a:pt x="1666252" y="73146"/>
                    <a:pt x="1814062" y="80529"/>
                  </a:cubicBezTo>
                  <a:cubicBezTo>
                    <a:pt x="1966849" y="88199"/>
                    <a:pt x="2119704" y="95882"/>
                    <a:pt x="2272560" y="103552"/>
                  </a:cubicBezTo>
                  <a:cubicBezTo>
                    <a:pt x="2418204" y="110820"/>
                    <a:pt x="2563905" y="118145"/>
                    <a:pt x="2709606" y="125470"/>
                  </a:cubicBezTo>
                  <a:cubicBezTo>
                    <a:pt x="2853199" y="132623"/>
                    <a:pt x="2996781" y="139821"/>
                    <a:pt x="3140374" y="147031"/>
                  </a:cubicBezTo>
                  <a:cubicBezTo>
                    <a:pt x="3241179" y="152133"/>
                    <a:pt x="3342043" y="157166"/>
                    <a:pt x="3442848" y="162211"/>
                  </a:cubicBezTo>
                  <a:cubicBezTo>
                    <a:pt x="3455739" y="162914"/>
                    <a:pt x="3466995" y="170527"/>
                    <a:pt x="3472859" y="181307"/>
                  </a:cubicBezTo>
                  <a:cubicBezTo>
                    <a:pt x="3477318" y="175974"/>
                    <a:pt x="3483643" y="172404"/>
                    <a:pt x="3492663" y="171702"/>
                  </a:cubicBezTo>
                  <a:cubicBezTo>
                    <a:pt x="3519921" y="171057"/>
                    <a:pt x="3523262" y="201992"/>
                    <a:pt x="3523377" y="222908"/>
                  </a:cubicBezTo>
                  <a:cubicBezTo>
                    <a:pt x="3525382" y="260928"/>
                    <a:pt x="3525912" y="298947"/>
                    <a:pt x="3526085" y="3370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-61256" y="5088102"/>
              <a:ext cx="3306671" cy="244516"/>
            </a:xfrm>
            <a:custGeom>
              <a:avLst/>
              <a:gdLst/>
              <a:ahLst/>
              <a:cxnLst/>
              <a:rect l="l" t="t" r="r" b="b"/>
              <a:pathLst>
                <a:path w="3306671" h="244516" extrusionOk="0">
                  <a:moveTo>
                    <a:pt x="3292093" y="244489"/>
                  </a:moveTo>
                  <a:cubicBezTo>
                    <a:pt x="3145885" y="234654"/>
                    <a:pt x="2999619" y="224760"/>
                    <a:pt x="2853410" y="214878"/>
                  </a:cubicBezTo>
                  <a:cubicBezTo>
                    <a:pt x="2711419" y="205318"/>
                    <a:pt x="2569485" y="195713"/>
                    <a:pt x="2427493" y="186153"/>
                  </a:cubicBezTo>
                  <a:cubicBezTo>
                    <a:pt x="2280939" y="176260"/>
                    <a:pt x="2134443" y="166354"/>
                    <a:pt x="1987877" y="156461"/>
                  </a:cubicBezTo>
                  <a:cubicBezTo>
                    <a:pt x="1842545" y="146648"/>
                    <a:pt x="1697166" y="136777"/>
                    <a:pt x="1551833" y="127022"/>
                  </a:cubicBezTo>
                  <a:cubicBezTo>
                    <a:pt x="1406501" y="117209"/>
                    <a:pt x="1261122" y="107338"/>
                    <a:pt x="1115789" y="97526"/>
                  </a:cubicBezTo>
                  <a:cubicBezTo>
                    <a:pt x="978832" y="88265"/>
                    <a:pt x="841875" y="79017"/>
                    <a:pt x="704860" y="69757"/>
                  </a:cubicBezTo>
                  <a:cubicBezTo>
                    <a:pt x="557073" y="59713"/>
                    <a:pt x="409229" y="49901"/>
                    <a:pt x="261512" y="39201"/>
                  </a:cubicBezTo>
                  <a:cubicBezTo>
                    <a:pt x="212825" y="35665"/>
                    <a:pt x="164139" y="31910"/>
                    <a:pt x="115453" y="28087"/>
                  </a:cubicBezTo>
                  <a:cubicBezTo>
                    <a:pt x="91813" y="26278"/>
                    <a:pt x="68172" y="24412"/>
                    <a:pt x="44544" y="22316"/>
                  </a:cubicBezTo>
                  <a:cubicBezTo>
                    <a:pt x="32781" y="21268"/>
                    <a:pt x="20961" y="20450"/>
                    <a:pt x="9279" y="18757"/>
                  </a:cubicBezTo>
                  <a:cubicBezTo>
                    <a:pt x="5719" y="18204"/>
                    <a:pt x="2528" y="16603"/>
                    <a:pt x="915" y="13275"/>
                  </a:cubicBezTo>
                  <a:cubicBezTo>
                    <a:pt x="-537" y="10372"/>
                    <a:pt x="-214" y="6917"/>
                    <a:pt x="1549" y="4268"/>
                  </a:cubicBezTo>
                  <a:cubicBezTo>
                    <a:pt x="4533" y="-178"/>
                    <a:pt x="9625" y="64"/>
                    <a:pt x="14371" y="7"/>
                  </a:cubicBezTo>
                  <a:cubicBezTo>
                    <a:pt x="22989" y="-74"/>
                    <a:pt x="31767" y="605"/>
                    <a:pt x="40373" y="997"/>
                  </a:cubicBezTo>
                  <a:cubicBezTo>
                    <a:pt x="57712" y="1827"/>
                    <a:pt x="75039" y="2725"/>
                    <a:pt x="92366" y="3669"/>
                  </a:cubicBezTo>
                  <a:cubicBezTo>
                    <a:pt x="127147" y="5627"/>
                    <a:pt x="161916" y="7585"/>
                    <a:pt x="196685" y="9670"/>
                  </a:cubicBezTo>
                  <a:cubicBezTo>
                    <a:pt x="267053" y="13908"/>
                    <a:pt x="337409" y="18435"/>
                    <a:pt x="407766" y="23076"/>
                  </a:cubicBezTo>
                  <a:cubicBezTo>
                    <a:pt x="559942" y="33177"/>
                    <a:pt x="712118" y="43439"/>
                    <a:pt x="864294" y="53713"/>
                  </a:cubicBezTo>
                  <a:cubicBezTo>
                    <a:pt x="999961" y="62823"/>
                    <a:pt x="1135697" y="71991"/>
                    <a:pt x="1271364" y="81159"/>
                  </a:cubicBezTo>
                  <a:cubicBezTo>
                    <a:pt x="1420786" y="91248"/>
                    <a:pt x="1570209" y="101338"/>
                    <a:pt x="1719643" y="111416"/>
                  </a:cubicBezTo>
                  <a:cubicBezTo>
                    <a:pt x="1863040" y="121068"/>
                    <a:pt x="2006495" y="130765"/>
                    <a:pt x="2149892" y="140475"/>
                  </a:cubicBezTo>
                  <a:cubicBezTo>
                    <a:pt x="2296388" y="150368"/>
                    <a:pt x="2442896" y="160216"/>
                    <a:pt x="2589392" y="170109"/>
                  </a:cubicBezTo>
                  <a:cubicBezTo>
                    <a:pt x="2729863" y="179623"/>
                    <a:pt x="2870392" y="189090"/>
                    <a:pt x="3010863" y="198604"/>
                  </a:cubicBezTo>
                  <a:cubicBezTo>
                    <a:pt x="3105390" y="204950"/>
                    <a:pt x="3199859" y="211353"/>
                    <a:pt x="3294374" y="217700"/>
                  </a:cubicBezTo>
                  <a:cubicBezTo>
                    <a:pt x="3301690" y="218229"/>
                    <a:pt x="3307266" y="225048"/>
                    <a:pt x="3306621" y="232235"/>
                  </a:cubicBezTo>
                  <a:cubicBezTo>
                    <a:pt x="3305987" y="239387"/>
                    <a:pt x="3299777" y="244685"/>
                    <a:pt x="3292738" y="244512"/>
                  </a:cubicBezTo>
                  <a:cubicBezTo>
                    <a:pt x="3292542" y="244524"/>
                    <a:pt x="3292312" y="244512"/>
                    <a:pt x="3292093" y="244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60887" y="5194251"/>
              <a:ext cx="2655611" cy="200890"/>
            </a:xfrm>
            <a:custGeom>
              <a:avLst/>
              <a:gdLst/>
              <a:ahLst/>
              <a:cxnLst/>
              <a:rect l="l" t="t" r="r" b="b"/>
              <a:pathLst>
                <a:path w="2655611" h="200890" extrusionOk="0">
                  <a:moveTo>
                    <a:pt x="2640711" y="200869"/>
                  </a:moveTo>
                  <a:cubicBezTo>
                    <a:pt x="2586045" y="197195"/>
                    <a:pt x="2531322" y="193521"/>
                    <a:pt x="2476657" y="189778"/>
                  </a:cubicBezTo>
                  <a:cubicBezTo>
                    <a:pt x="2465355" y="189029"/>
                    <a:pt x="2454065" y="188350"/>
                    <a:pt x="2442775" y="187428"/>
                  </a:cubicBezTo>
                  <a:cubicBezTo>
                    <a:pt x="2430321" y="186299"/>
                    <a:pt x="2417925" y="184825"/>
                    <a:pt x="2405460" y="183708"/>
                  </a:cubicBezTo>
                  <a:cubicBezTo>
                    <a:pt x="2379365" y="181312"/>
                    <a:pt x="2353144" y="179792"/>
                    <a:pt x="2326981" y="177926"/>
                  </a:cubicBezTo>
                  <a:cubicBezTo>
                    <a:pt x="2210750" y="169645"/>
                    <a:pt x="2094576" y="161652"/>
                    <a:pt x="1978390" y="153785"/>
                  </a:cubicBezTo>
                  <a:cubicBezTo>
                    <a:pt x="1863910" y="146011"/>
                    <a:pt x="1749487" y="138191"/>
                    <a:pt x="1635064" y="130474"/>
                  </a:cubicBezTo>
                  <a:cubicBezTo>
                    <a:pt x="1520641" y="122769"/>
                    <a:pt x="1406207" y="115225"/>
                    <a:pt x="1291784" y="107750"/>
                  </a:cubicBezTo>
                  <a:cubicBezTo>
                    <a:pt x="1175425" y="100114"/>
                    <a:pt x="1059067" y="92351"/>
                    <a:pt x="942709" y="84300"/>
                  </a:cubicBezTo>
                  <a:cubicBezTo>
                    <a:pt x="828344" y="76353"/>
                    <a:pt x="713921" y="68648"/>
                    <a:pt x="599567" y="60643"/>
                  </a:cubicBezTo>
                  <a:cubicBezTo>
                    <a:pt x="486792" y="52685"/>
                    <a:pt x="373947" y="45002"/>
                    <a:pt x="261160" y="37516"/>
                  </a:cubicBezTo>
                  <a:cubicBezTo>
                    <a:pt x="216794" y="34498"/>
                    <a:pt x="172428" y="31607"/>
                    <a:pt x="128005" y="28532"/>
                  </a:cubicBezTo>
                  <a:cubicBezTo>
                    <a:pt x="105182" y="26977"/>
                    <a:pt x="82291" y="25365"/>
                    <a:pt x="59469" y="23810"/>
                  </a:cubicBezTo>
                  <a:cubicBezTo>
                    <a:pt x="49054" y="23084"/>
                    <a:pt x="38639" y="22244"/>
                    <a:pt x="28225" y="21403"/>
                  </a:cubicBezTo>
                  <a:cubicBezTo>
                    <a:pt x="23075" y="20988"/>
                    <a:pt x="17983" y="20631"/>
                    <a:pt x="12845" y="19975"/>
                  </a:cubicBezTo>
                  <a:cubicBezTo>
                    <a:pt x="10898" y="19721"/>
                    <a:pt x="8916" y="19410"/>
                    <a:pt x="7303" y="18903"/>
                  </a:cubicBezTo>
                  <a:cubicBezTo>
                    <a:pt x="2695" y="17855"/>
                    <a:pt x="-416" y="13387"/>
                    <a:pt x="45" y="8699"/>
                  </a:cubicBezTo>
                  <a:cubicBezTo>
                    <a:pt x="575" y="3793"/>
                    <a:pt x="4515" y="671"/>
                    <a:pt x="8040" y="337"/>
                  </a:cubicBezTo>
                  <a:cubicBezTo>
                    <a:pt x="9872" y="-89"/>
                    <a:pt x="11796" y="15"/>
                    <a:pt x="13674" y="3"/>
                  </a:cubicBezTo>
                  <a:cubicBezTo>
                    <a:pt x="20068" y="-20"/>
                    <a:pt x="26508" y="429"/>
                    <a:pt x="32879" y="821"/>
                  </a:cubicBezTo>
                  <a:cubicBezTo>
                    <a:pt x="46692" y="1512"/>
                    <a:pt x="60505" y="2433"/>
                    <a:pt x="74319" y="3355"/>
                  </a:cubicBezTo>
                  <a:cubicBezTo>
                    <a:pt x="103005" y="5221"/>
                    <a:pt x="131737" y="7098"/>
                    <a:pt x="160424" y="9021"/>
                  </a:cubicBezTo>
                  <a:cubicBezTo>
                    <a:pt x="215262" y="12707"/>
                    <a:pt x="270112" y="16496"/>
                    <a:pt x="324892" y="20239"/>
                  </a:cubicBezTo>
                  <a:cubicBezTo>
                    <a:pt x="439903" y="28083"/>
                    <a:pt x="554925" y="35339"/>
                    <a:pt x="669935" y="43125"/>
                  </a:cubicBezTo>
                  <a:cubicBezTo>
                    <a:pt x="785994" y="50934"/>
                    <a:pt x="902076" y="58455"/>
                    <a:pt x="1018134" y="66206"/>
                  </a:cubicBezTo>
                  <a:cubicBezTo>
                    <a:pt x="1134205" y="73900"/>
                    <a:pt x="1250206" y="81939"/>
                    <a:pt x="1366253" y="90105"/>
                  </a:cubicBezTo>
                  <a:cubicBezTo>
                    <a:pt x="1482254" y="98202"/>
                    <a:pt x="1598313" y="106068"/>
                    <a:pt x="1714383" y="113877"/>
                  </a:cubicBezTo>
                  <a:cubicBezTo>
                    <a:pt x="1828046" y="121513"/>
                    <a:pt x="1941708" y="129080"/>
                    <a:pt x="2055382" y="136774"/>
                  </a:cubicBezTo>
                  <a:cubicBezTo>
                    <a:pt x="2111926" y="140552"/>
                    <a:pt x="2168400" y="144330"/>
                    <a:pt x="2224943" y="148050"/>
                  </a:cubicBezTo>
                  <a:cubicBezTo>
                    <a:pt x="2252984" y="149904"/>
                    <a:pt x="2281025" y="151586"/>
                    <a:pt x="2309055" y="153383"/>
                  </a:cubicBezTo>
                  <a:cubicBezTo>
                    <a:pt x="2336624" y="155168"/>
                    <a:pt x="2364250" y="157068"/>
                    <a:pt x="2391819" y="158680"/>
                  </a:cubicBezTo>
                  <a:cubicBezTo>
                    <a:pt x="2398904" y="159084"/>
                    <a:pt x="2405990" y="159440"/>
                    <a:pt x="2411496" y="159683"/>
                  </a:cubicBezTo>
                  <a:cubicBezTo>
                    <a:pt x="2428605" y="160328"/>
                    <a:pt x="2445701" y="160811"/>
                    <a:pt x="2462798" y="161928"/>
                  </a:cubicBezTo>
                  <a:cubicBezTo>
                    <a:pt x="2482809" y="163299"/>
                    <a:pt x="2502832" y="164601"/>
                    <a:pt x="2522855" y="165971"/>
                  </a:cubicBezTo>
                  <a:cubicBezTo>
                    <a:pt x="2563119" y="168712"/>
                    <a:pt x="2603326" y="171453"/>
                    <a:pt x="2643545" y="174126"/>
                  </a:cubicBezTo>
                  <a:cubicBezTo>
                    <a:pt x="2650860" y="174598"/>
                    <a:pt x="2656252" y="181819"/>
                    <a:pt x="2655550" y="188891"/>
                  </a:cubicBezTo>
                  <a:cubicBezTo>
                    <a:pt x="2654755" y="196135"/>
                    <a:pt x="2648464" y="201042"/>
                    <a:pt x="2641425" y="200869"/>
                  </a:cubicBezTo>
                  <a:cubicBezTo>
                    <a:pt x="2641183" y="200904"/>
                    <a:pt x="2640953" y="200892"/>
                    <a:pt x="2640711" y="200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32386" y="-107627"/>
              <a:ext cx="3492814" cy="5319445"/>
            </a:xfrm>
            <a:custGeom>
              <a:avLst/>
              <a:gdLst/>
              <a:ahLst/>
              <a:cxnLst/>
              <a:rect l="l" t="t" r="r" b="b"/>
              <a:pathLst>
                <a:path w="3492814" h="5319445" extrusionOk="0">
                  <a:moveTo>
                    <a:pt x="3492282" y="319534"/>
                  </a:moveTo>
                  <a:cubicBezTo>
                    <a:pt x="3495035" y="414577"/>
                    <a:pt x="3486533" y="509378"/>
                    <a:pt x="3480208" y="604063"/>
                  </a:cubicBezTo>
                  <a:cubicBezTo>
                    <a:pt x="3461752" y="927199"/>
                    <a:pt x="3453837" y="1250923"/>
                    <a:pt x="3438423" y="1574174"/>
                  </a:cubicBezTo>
                  <a:cubicBezTo>
                    <a:pt x="3397744" y="2329552"/>
                    <a:pt x="3346177" y="3084342"/>
                    <a:pt x="3293666" y="3838948"/>
                  </a:cubicBezTo>
                  <a:cubicBezTo>
                    <a:pt x="3269461" y="4235382"/>
                    <a:pt x="3242261" y="4631942"/>
                    <a:pt x="3200361" y="5026855"/>
                  </a:cubicBezTo>
                  <a:cubicBezTo>
                    <a:pt x="3189750" y="5110876"/>
                    <a:pt x="3176213" y="5195138"/>
                    <a:pt x="3178909" y="5280091"/>
                  </a:cubicBezTo>
                  <a:cubicBezTo>
                    <a:pt x="3179025" y="5285136"/>
                    <a:pt x="3178091" y="5289996"/>
                    <a:pt x="3176271" y="5294511"/>
                  </a:cubicBezTo>
                  <a:cubicBezTo>
                    <a:pt x="3176271" y="5294511"/>
                    <a:pt x="3176271" y="5294511"/>
                    <a:pt x="3176271" y="5294569"/>
                  </a:cubicBezTo>
                  <a:cubicBezTo>
                    <a:pt x="3171813" y="5310624"/>
                    <a:pt x="3154532" y="5323743"/>
                    <a:pt x="3129555" y="5318122"/>
                  </a:cubicBezTo>
                  <a:cubicBezTo>
                    <a:pt x="2985616" y="5314310"/>
                    <a:pt x="2839972" y="5284433"/>
                    <a:pt x="2693338" y="5281439"/>
                  </a:cubicBezTo>
                  <a:cubicBezTo>
                    <a:pt x="1858519" y="5241185"/>
                    <a:pt x="1022951" y="5208486"/>
                    <a:pt x="189710" y="5142284"/>
                  </a:cubicBezTo>
                  <a:cubicBezTo>
                    <a:pt x="145517" y="5139059"/>
                    <a:pt x="103317" y="5139819"/>
                    <a:pt x="59781" y="5138886"/>
                  </a:cubicBezTo>
                  <a:cubicBezTo>
                    <a:pt x="33940" y="5143101"/>
                    <a:pt x="1521" y="5135489"/>
                    <a:pt x="0" y="5103965"/>
                  </a:cubicBezTo>
                  <a:cubicBezTo>
                    <a:pt x="58" y="5099393"/>
                    <a:pt x="530" y="5095350"/>
                    <a:pt x="1463" y="5091722"/>
                  </a:cubicBezTo>
                  <a:cubicBezTo>
                    <a:pt x="-1590" y="5066349"/>
                    <a:pt x="14297" y="5031082"/>
                    <a:pt x="14009" y="5008174"/>
                  </a:cubicBezTo>
                  <a:cubicBezTo>
                    <a:pt x="14654" y="5005709"/>
                    <a:pt x="15242" y="5002956"/>
                    <a:pt x="15714" y="4999973"/>
                  </a:cubicBezTo>
                  <a:cubicBezTo>
                    <a:pt x="19055" y="4836205"/>
                    <a:pt x="46428" y="4674488"/>
                    <a:pt x="59965" y="4511376"/>
                  </a:cubicBezTo>
                  <a:cubicBezTo>
                    <a:pt x="73974" y="4301089"/>
                    <a:pt x="71808" y="4089984"/>
                    <a:pt x="81831" y="3879397"/>
                  </a:cubicBezTo>
                  <a:cubicBezTo>
                    <a:pt x="92200" y="3541554"/>
                    <a:pt x="112660" y="3203997"/>
                    <a:pt x="125494" y="2866211"/>
                  </a:cubicBezTo>
                  <a:cubicBezTo>
                    <a:pt x="146128" y="2315788"/>
                    <a:pt x="161070" y="1765261"/>
                    <a:pt x="167279" y="1214493"/>
                  </a:cubicBezTo>
                  <a:cubicBezTo>
                    <a:pt x="173432" y="866986"/>
                    <a:pt x="177245" y="517647"/>
                    <a:pt x="225770" y="172951"/>
                  </a:cubicBezTo>
                  <a:cubicBezTo>
                    <a:pt x="234618" y="132996"/>
                    <a:pt x="236380" y="88700"/>
                    <a:pt x="254491" y="51786"/>
                  </a:cubicBezTo>
                  <a:cubicBezTo>
                    <a:pt x="252855" y="47098"/>
                    <a:pt x="252152" y="41996"/>
                    <a:pt x="252555" y="36606"/>
                  </a:cubicBezTo>
                  <a:cubicBezTo>
                    <a:pt x="254134" y="15517"/>
                    <a:pt x="273419" y="-1886"/>
                    <a:pt x="294870" y="164"/>
                  </a:cubicBezTo>
                  <a:cubicBezTo>
                    <a:pt x="373637" y="7259"/>
                    <a:pt x="452645" y="12880"/>
                    <a:pt x="531354" y="21380"/>
                  </a:cubicBezTo>
                  <a:cubicBezTo>
                    <a:pt x="944772" y="60171"/>
                    <a:pt x="1358432" y="97614"/>
                    <a:pt x="1772852" y="123275"/>
                  </a:cubicBezTo>
                  <a:cubicBezTo>
                    <a:pt x="2271487" y="152806"/>
                    <a:pt x="2770768" y="168747"/>
                    <a:pt x="3266420" y="234489"/>
                  </a:cubicBezTo>
                  <a:cubicBezTo>
                    <a:pt x="3315648" y="239234"/>
                    <a:pt x="3364887" y="244094"/>
                    <a:pt x="3414114" y="248552"/>
                  </a:cubicBezTo>
                  <a:cubicBezTo>
                    <a:pt x="3432582" y="250832"/>
                    <a:pt x="3452155" y="250072"/>
                    <a:pt x="3468676" y="259620"/>
                  </a:cubicBezTo>
                  <a:cubicBezTo>
                    <a:pt x="3474183" y="263018"/>
                    <a:pt x="3478054" y="267936"/>
                    <a:pt x="3480277" y="273510"/>
                  </a:cubicBezTo>
                  <a:cubicBezTo>
                    <a:pt x="3490876" y="283968"/>
                    <a:pt x="3493687" y="302719"/>
                    <a:pt x="3492282" y="3195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088497" y="5149493"/>
              <a:ext cx="246805" cy="66995"/>
            </a:xfrm>
            <a:custGeom>
              <a:avLst/>
              <a:gdLst/>
              <a:ahLst/>
              <a:cxnLst/>
              <a:rect l="l" t="t" r="r" b="b"/>
              <a:pathLst>
                <a:path w="246805" h="66995" extrusionOk="0">
                  <a:moveTo>
                    <a:pt x="202545" y="65194"/>
                  </a:moveTo>
                  <a:cubicBezTo>
                    <a:pt x="148560" y="59274"/>
                    <a:pt x="94574" y="53734"/>
                    <a:pt x="41084" y="43979"/>
                  </a:cubicBezTo>
                  <a:cubicBezTo>
                    <a:pt x="24759" y="41295"/>
                    <a:pt x="-1981" y="40662"/>
                    <a:pt x="116" y="17730"/>
                  </a:cubicBezTo>
                  <a:cubicBezTo>
                    <a:pt x="7409" y="-13840"/>
                    <a:pt x="48088" y="6420"/>
                    <a:pt x="70150" y="6190"/>
                  </a:cubicBezTo>
                  <a:cubicBezTo>
                    <a:pt x="124309" y="14091"/>
                    <a:pt x="179331" y="17051"/>
                    <a:pt x="232672" y="29570"/>
                  </a:cubicBezTo>
                  <a:cubicBezTo>
                    <a:pt x="253778" y="35202"/>
                    <a:pt x="250321" y="66173"/>
                    <a:pt x="228455" y="66898"/>
                  </a:cubicBezTo>
                  <a:cubicBezTo>
                    <a:pt x="219861" y="67359"/>
                    <a:pt x="210990" y="66069"/>
                    <a:pt x="202545" y="65194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297257" y="181403"/>
              <a:ext cx="313804" cy="5051619"/>
            </a:xfrm>
            <a:custGeom>
              <a:avLst/>
              <a:gdLst/>
              <a:ahLst/>
              <a:cxnLst/>
              <a:rect l="l" t="t" r="r" b="b"/>
              <a:pathLst>
                <a:path w="313804" h="5051619" extrusionOk="0">
                  <a:moveTo>
                    <a:pt x="25294" y="5051608"/>
                  </a:moveTo>
                  <a:cubicBezTo>
                    <a:pt x="11458" y="5051320"/>
                    <a:pt x="-674" y="5039250"/>
                    <a:pt x="29" y="5025187"/>
                  </a:cubicBezTo>
                  <a:cubicBezTo>
                    <a:pt x="5478" y="4915563"/>
                    <a:pt x="11872" y="4806054"/>
                    <a:pt x="17725" y="4696430"/>
                  </a:cubicBezTo>
                  <a:cubicBezTo>
                    <a:pt x="23589" y="4586922"/>
                    <a:pt x="29326" y="4477355"/>
                    <a:pt x="35075" y="4367847"/>
                  </a:cubicBezTo>
                  <a:cubicBezTo>
                    <a:pt x="46860" y="4144786"/>
                    <a:pt x="59280" y="3921841"/>
                    <a:pt x="71238" y="3698781"/>
                  </a:cubicBezTo>
                  <a:cubicBezTo>
                    <a:pt x="82551" y="3487377"/>
                    <a:pt x="93680" y="3275915"/>
                    <a:pt x="104993" y="3064464"/>
                  </a:cubicBezTo>
                  <a:cubicBezTo>
                    <a:pt x="117009" y="2838479"/>
                    <a:pt x="129141" y="2612482"/>
                    <a:pt x="141272" y="2386554"/>
                  </a:cubicBezTo>
                  <a:cubicBezTo>
                    <a:pt x="152528" y="2176324"/>
                    <a:pt x="164244" y="1966152"/>
                    <a:pt x="175673" y="1755922"/>
                  </a:cubicBezTo>
                  <a:cubicBezTo>
                    <a:pt x="187977" y="1529465"/>
                    <a:pt x="200108" y="1302949"/>
                    <a:pt x="212481" y="1076480"/>
                  </a:cubicBezTo>
                  <a:cubicBezTo>
                    <a:pt x="224140" y="861920"/>
                    <a:pt x="236455" y="647348"/>
                    <a:pt x="248587" y="432845"/>
                  </a:cubicBezTo>
                  <a:cubicBezTo>
                    <a:pt x="252746" y="359951"/>
                    <a:pt x="256974" y="287068"/>
                    <a:pt x="261306" y="214231"/>
                  </a:cubicBezTo>
                  <a:cubicBezTo>
                    <a:pt x="263356" y="180300"/>
                    <a:pt x="265407" y="146324"/>
                    <a:pt x="267688" y="112393"/>
                  </a:cubicBezTo>
                  <a:cubicBezTo>
                    <a:pt x="268920" y="93815"/>
                    <a:pt x="270153" y="75191"/>
                    <a:pt x="271732" y="56614"/>
                  </a:cubicBezTo>
                  <a:cubicBezTo>
                    <a:pt x="272434" y="47941"/>
                    <a:pt x="273195" y="39268"/>
                    <a:pt x="273955" y="30595"/>
                  </a:cubicBezTo>
                  <a:cubicBezTo>
                    <a:pt x="274543" y="24146"/>
                    <a:pt x="274831" y="17592"/>
                    <a:pt x="276997" y="11995"/>
                  </a:cubicBezTo>
                  <a:cubicBezTo>
                    <a:pt x="279900" y="4888"/>
                    <a:pt x="286789" y="-179"/>
                    <a:pt x="294992" y="5"/>
                  </a:cubicBezTo>
                  <a:cubicBezTo>
                    <a:pt x="304369" y="224"/>
                    <a:pt x="312768" y="7894"/>
                    <a:pt x="313482" y="17258"/>
                  </a:cubicBezTo>
                  <a:cubicBezTo>
                    <a:pt x="313805" y="19769"/>
                    <a:pt x="313805" y="22349"/>
                    <a:pt x="313805" y="24791"/>
                  </a:cubicBezTo>
                  <a:cubicBezTo>
                    <a:pt x="313805" y="31701"/>
                    <a:pt x="313632" y="38554"/>
                    <a:pt x="313517" y="45476"/>
                  </a:cubicBezTo>
                  <a:cubicBezTo>
                    <a:pt x="313229" y="58422"/>
                    <a:pt x="312872" y="71310"/>
                    <a:pt x="312457" y="84267"/>
                  </a:cubicBezTo>
                  <a:cubicBezTo>
                    <a:pt x="311639" y="109986"/>
                    <a:pt x="310349" y="135716"/>
                    <a:pt x="309174" y="161435"/>
                  </a:cubicBezTo>
                  <a:cubicBezTo>
                    <a:pt x="306535" y="218619"/>
                    <a:pt x="303840" y="275804"/>
                    <a:pt x="301029" y="332988"/>
                  </a:cubicBezTo>
                  <a:cubicBezTo>
                    <a:pt x="295925" y="437522"/>
                    <a:pt x="290591" y="542101"/>
                    <a:pt x="285384" y="646692"/>
                  </a:cubicBezTo>
                  <a:cubicBezTo>
                    <a:pt x="274715" y="861252"/>
                    <a:pt x="263229" y="1075766"/>
                    <a:pt x="251801" y="1290326"/>
                  </a:cubicBezTo>
                  <a:cubicBezTo>
                    <a:pt x="239843" y="1514561"/>
                    <a:pt x="227884" y="1738853"/>
                    <a:pt x="216110" y="1963146"/>
                  </a:cubicBezTo>
                  <a:cubicBezTo>
                    <a:pt x="204739" y="2179941"/>
                    <a:pt x="193195" y="2396666"/>
                    <a:pt x="181537" y="2613403"/>
                  </a:cubicBezTo>
                  <a:cubicBezTo>
                    <a:pt x="169751" y="2832950"/>
                    <a:pt x="157919" y="3052498"/>
                    <a:pt x="146018" y="3271987"/>
                  </a:cubicBezTo>
                  <a:cubicBezTo>
                    <a:pt x="133887" y="3494990"/>
                    <a:pt x="121871" y="3717935"/>
                    <a:pt x="109970" y="3940937"/>
                  </a:cubicBezTo>
                  <a:cubicBezTo>
                    <a:pt x="98542" y="4156085"/>
                    <a:pt x="87113" y="4371244"/>
                    <a:pt x="75386" y="4586449"/>
                  </a:cubicBezTo>
                  <a:cubicBezTo>
                    <a:pt x="71342" y="4659919"/>
                    <a:pt x="67356" y="4733401"/>
                    <a:pt x="63427" y="4806929"/>
                  </a:cubicBezTo>
                  <a:cubicBezTo>
                    <a:pt x="59498" y="4880112"/>
                    <a:pt x="55927" y="4953294"/>
                    <a:pt x="51711" y="5026419"/>
                  </a:cubicBezTo>
                  <a:cubicBezTo>
                    <a:pt x="50904" y="5040217"/>
                    <a:pt x="40029" y="5051619"/>
                    <a:pt x="25916" y="5051619"/>
                  </a:cubicBezTo>
                  <a:cubicBezTo>
                    <a:pt x="25720" y="5051608"/>
                    <a:pt x="25513" y="5051608"/>
                    <a:pt x="25294" y="5051608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645813" y="5073810"/>
              <a:ext cx="1698878" cy="160837"/>
            </a:xfrm>
            <a:custGeom>
              <a:avLst/>
              <a:gdLst/>
              <a:ahLst/>
              <a:cxnLst/>
              <a:rect l="l" t="t" r="r" b="b"/>
              <a:pathLst>
                <a:path w="1698878" h="160837" extrusionOk="0">
                  <a:moveTo>
                    <a:pt x="1661093" y="160709"/>
                  </a:moveTo>
                  <a:cubicBezTo>
                    <a:pt x="1649665" y="160479"/>
                    <a:pt x="1638179" y="159650"/>
                    <a:pt x="1626751" y="158947"/>
                  </a:cubicBezTo>
                  <a:cubicBezTo>
                    <a:pt x="1604884" y="157657"/>
                    <a:pt x="1583030" y="156252"/>
                    <a:pt x="1561164" y="154847"/>
                  </a:cubicBezTo>
                  <a:cubicBezTo>
                    <a:pt x="1516971" y="151922"/>
                    <a:pt x="1472777" y="148985"/>
                    <a:pt x="1428596" y="145702"/>
                  </a:cubicBezTo>
                  <a:cubicBezTo>
                    <a:pt x="1341269" y="139195"/>
                    <a:pt x="1253828" y="134219"/>
                    <a:pt x="1166501" y="127424"/>
                  </a:cubicBezTo>
                  <a:cubicBezTo>
                    <a:pt x="1076249" y="120329"/>
                    <a:pt x="986042" y="112889"/>
                    <a:pt x="895732" y="106209"/>
                  </a:cubicBezTo>
                  <a:cubicBezTo>
                    <a:pt x="808763" y="99759"/>
                    <a:pt x="721782" y="92790"/>
                    <a:pt x="634744" y="86755"/>
                  </a:cubicBezTo>
                  <a:cubicBezTo>
                    <a:pt x="549941" y="80835"/>
                    <a:pt x="465137" y="74397"/>
                    <a:pt x="380380" y="67832"/>
                  </a:cubicBezTo>
                  <a:cubicBezTo>
                    <a:pt x="294816" y="61209"/>
                    <a:pt x="209184" y="55416"/>
                    <a:pt x="123562" y="49496"/>
                  </a:cubicBezTo>
                  <a:cubicBezTo>
                    <a:pt x="88632" y="47089"/>
                    <a:pt x="53586" y="45223"/>
                    <a:pt x="18713" y="41998"/>
                  </a:cubicBezTo>
                  <a:cubicBezTo>
                    <a:pt x="7285" y="40939"/>
                    <a:pt x="-1160" y="29870"/>
                    <a:pt x="130" y="18618"/>
                  </a:cubicBezTo>
                  <a:cubicBezTo>
                    <a:pt x="1478" y="6662"/>
                    <a:pt x="12031" y="-605"/>
                    <a:pt x="23517" y="40"/>
                  </a:cubicBezTo>
                  <a:cubicBezTo>
                    <a:pt x="65245" y="2263"/>
                    <a:pt x="106915" y="6305"/>
                    <a:pt x="148585" y="9358"/>
                  </a:cubicBezTo>
                  <a:cubicBezTo>
                    <a:pt x="190958" y="12525"/>
                    <a:pt x="233273" y="15750"/>
                    <a:pt x="275646" y="18963"/>
                  </a:cubicBezTo>
                  <a:cubicBezTo>
                    <a:pt x="359919" y="25470"/>
                    <a:pt x="444320" y="30918"/>
                    <a:pt x="528662" y="36896"/>
                  </a:cubicBezTo>
                  <a:cubicBezTo>
                    <a:pt x="615631" y="42989"/>
                    <a:pt x="702554" y="49669"/>
                    <a:pt x="789524" y="55762"/>
                  </a:cubicBezTo>
                  <a:cubicBezTo>
                    <a:pt x="878198" y="61970"/>
                    <a:pt x="966814" y="68477"/>
                    <a:pt x="1055546" y="74213"/>
                  </a:cubicBezTo>
                  <a:cubicBezTo>
                    <a:pt x="1145626" y="80075"/>
                    <a:pt x="1235648" y="86341"/>
                    <a:pt x="1325613" y="93723"/>
                  </a:cubicBezTo>
                  <a:cubicBezTo>
                    <a:pt x="1412179" y="100749"/>
                    <a:pt x="1498802" y="106554"/>
                    <a:pt x="1585368" y="113591"/>
                  </a:cubicBezTo>
                  <a:cubicBezTo>
                    <a:pt x="1606002" y="115227"/>
                    <a:pt x="1626624" y="116989"/>
                    <a:pt x="1647200" y="118866"/>
                  </a:cubicBezTo>
                  <a:cubicBezTo>
                    <a:pt x="1657107" y="119741"/>
                    <a:pt x="1667003" y="120801"/>
                    <a:pt x="1676796" y="122321"/>
                  </a:cubicBezTo>
                  <a:cubicBezTo>
                    <a:pt x="1682775" y="123254"/>
                    <a:pt x="1688639" y="124026"/>
                    <a:pt x="1693202" y="128414"/>
                  </a:cubicBezTo>
                  <a:cubicBezTo>
                    <a:pt x="1700171" y="134979"/>
                    <a:pt x="1700471" y="145057"/>
                    <a:pt x="1695483" y="152843"/>
                  </a:cubicBezTo>
                  <a:cubicBezTo>
                    <a:pt x="1691612" y="158993"/>
                    <a:pt x="1684227" y="160698"/>
                    <a:pt x="1677487" y="160813"/>
                  </a:cubicBezTo>
                  <a:cubicBezTo>
                    <a:pt x="1676024" y="160825"/>
                    <a:pt x="1674561" y="160836"/>
                    <a:pt x="1673098" y="160836"/>
                  </a:cubicBezTo>
                  <a:cubicBezTo>
                    <a:pt x="1669100" y="160848"/>
                    <a:pt x="1665080" y="160802"/>
                    <a:pt x="1661093" y="160709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" name="Google Shape;115;p3"/>
            <p:cNvGrpSpPr/>
            <p:nvPr/>
          </p:nvGrpSpPr>
          <p:grpSpPr>
            <a:xfrm>
              <a:off x="537913" y="3867306"/>
              <a:ext cx="2399665" cy="791729"/>
              <a:chOff x="537913" y="3867306"/>
              <a:chExt cx="2399665" cy="791729"/>
            </a:xfrm>
          </p:grpSpPr>
          <p:sp>
            <p:nvSpPr>
              <p:cNvPr id="116" name="Google Shape;116;p3"/>
              <p:cNvSpPr/>
              <p:nvPr/>
            </p:nvSpPr>
            <p:spPr>
              <a:xfrm>
                <a:off x="537913" y="3867306"/>
                <a:ext cx="2399665" cy="149833"/>
              </a:xfrm>
              <a:custGeom>
                <a:avLst/>
                <a:gdLst/>
                <a:ahLst/>
                <a:cxnLst/>
                <a:rect l="l" t="t" r="r" b="b"/>
                <a:pathLst>
                  <a:path w="2399665" h="149833" extrusionOk="0">
                    <a:moveTo>
                      <a:pt x="2379412" y="99594"/>
                    </a:moveTo>
                    <a:cubicBezTo>
                      <a:pt x="2376440" y="99110"/>
                      <a:pt x="2373467" y="98695"/>
                      <a:pt x="2370472" y="98281"/>
                    </a:cubicBezTo>
                    <a:cubicBezTo>
                      <a:pt x="2349908" y="95297"/>
                      <a:pt x="2329459" y="92038"/>
                      <a:pt x="2308849" y="89815"/>
                    </a:cubicBezTo>
                    <a:cubicBezTo>
                      <a:pt x="2298180" y="88641"/>
                      <a:pt x="2287454" y="87938"/>
                      <a:pt x="2276671" y="87477"/>
                    </a:cubicBezTo>
                    <a:cubicBezTo>
                      <a:pt x="2266303" y="87028"/>
                      <a:pt x="2255980" y="86740"/>
                      <a:pt x="2245669" y="85531"/>
                    </a:cubicBezTo>
                    <a:cubicBezTo>
                      <a:pt x="2237801" y="84252"/>
                      <a:pt x="2229978" y="82847"/>
                      <a:pt x="2222052" y="82087"/>
                    </a:cubicBezTo>
                    <a:cubicBezTo>
                      <a:pt x="2214022" y="81327"/>
                      <a:pt x="2205992" y="80509"/>
                      <a:pt x="2197962" y="79622"/>
                    </a:cubicBezTo>
                    <a:cubicBezTo>
                      <a:pt x="2186361" y="78390"/>
                      <a:pt x="2174806" y="77158"/>
                      <a:pt x="2163205" y="76340"/>
                    </a:cubicBezTo>
                    <a:cubicBezTo>
                      <a:pt x="2151073" y="75464"/>
                      <a:pt x="2139000" y="73702"/>
                      <a:pt x="2126811" y="73357"/>
                    </a:cubicBezTo>
                    <a:cubicBezTo>
                      <a:pt x="2102433" y="72712"/>
                      <a:pt x="2077986" y="72297"/>
                      <a:pt x="2053609" y="71652"/>
                    </a:cubicBezTo>
                    <a:cubicBezTo>
                      <a:pt x="2001386" y="70189"/>
                      <a:pt x="1949174" y="68427"/>
                      <a:pt x="1896951" y="66377"/>
                    </a:cubicBezTo>
                    <a:cubicBezTo>
                      <a:pt x="1793865" y="62334"/>
                      <a:pt x="1690709" y="59697"/>
                      <a:pt x="1587554" y="55182"/>
                    </a:cubicBezTo>
                    <a:cubicBezTo>
                      <a:pt x="1485112" y="50667"/>
                      <a:pt x="1382659" y="46337"/>
                      <a:pt x="1280160" y="42236"/>
                    </a:cubicBezTo>
                    <a:cubicBezTo>
                      <a:pt x="1172258" y="37906"/>
                      <a:pt x="1064367" y="34266"/>
                      <a:pt x="956408" y="30753"/>
                    </a:cubicBezTo>
                    <a:cubicBezTo>
                      <a:pt x="856777" y="27529"/>
                      <a:pt x="757193" y="23843"/>
                      <a:pt x="657563" y="20503"/>
                    </a:cubicBezTo>
                    <a:cubicBezTo>
                      <a:pt x="552828" y="17105"/>
                      <a:pt x="448152" y="13765"/>
                      <a:pt x="343545" y="8663"/>
                    </a:cubicBezTo>
                    <a:cubicBezTo>
                      <a:pt x="290504" y="6083"/>
                      <a:pt x="237520" y="3215"/>
                      <a:pt x="184480" y="1165"/>
                    </a:cubicBezTo>
                    <a:cubicBezTo>
                      <a:pt x="159157" y="174"/>
                      <a:pt x="133720" y="347"/>
                      <a:pt x="108466" y="232"/>
                    </a:cubicBezTo>
                    <a:cubicBezTo>
                      <a:pt x="95978" y="174"/>
                      <a:pt x="83559" y="-125"/>
                      <a:pt x="71070" y="59"/>
                    </a:cubicBezTo>
                    <a:cubicBezTo>
                      <a:pt x="63098" y="174"/>
                      <a:pt x="55126" y="289"/>
                      <a:pt x="47154" y="416"/>
                    </a:cubicBezTo>
                    <a:cubicBezTo>
                      <a:pt x="35195" y="589"/>
                      <a:pt x="21889" y="1119"/>
                      <a:pt x="11048" y="6451"/>
                    </a:cubicBezTo>
                    <a:cubicBezTo>
                      <a:pt x="1025" y="11369"/>
                      <a:pt x="-3721" y="25674"/>
                      <a:pt x="3433" y="34980"/>
                    </a:cubicBezTo>
                    <a:cubicBezTo>
                      <a:pt x="3433" y="34980"/>
                      <a:pt x="3433" y="34980"/>
                      <a:pt x="3433" y="35038"/>
                    </a:cubicBezTo>
                    <a:cubicBezTo>
                      <a:pt x="4481" y="36397"/>
                      <a:pt x="5633" y="37618"/>
                      <a:pt x="6878" y="38700"/>
                    </a:cubicBezTo>
                    <a:cubicBezTo>
                      <a:pt x="6843" y="38735"/>
                      <a:pt x="6808" y="38758"/>
                      <a:pt x="6774" y="38781"/>
                    </a:cubicBezTo>
                    <a:cubicBezTo>
                      <a:pt x="9827" y="41591"/>
                      <a:pt x="14043" y="43296"/>
                      <a:pt x="18202" y="43584"/>
                    </a:cubicBezTo>
                    <a:cubicBezTo>
                      <a:pt x="21371" y="43814"/>
                      <a:pt x="24412" y="43054"/>
                      <a:pt x="27580" y="42996"/>
                    </a:cubicBezTo>
                    <a:cubicBezTo>
                      <a:pt x="31059" y="42904"/>
                      <a:pt x="34550" y="42801"/>
                      <a:pt x="38064" y="42778"/>
                    </a:cubicBezTo>
                    <a:cubicBezTo>
                      <a:pt x="62799" y="43204"/>
                      <a:pt x="87476" y="44586"/>
                      <a:pt x="112153" y="45692"/>
                    </a:cubicBezTo>
                    <a:cubicBezTo>
                      <a:pt x="136243" y="46751"/>
                      <a:pt x="160390" y="47684"/>
                      <a:pt x="184480" y="49262"/>
                    </a:cubicBezTo>
                    <a:cubicBezTo>
                      <a:pt x="236000" y="52602"/>
                      <a:pt x="287451" y="55827"/>
                      <a:pt x="338971" y="58695"/>
                    </a:cubicBezTo>
                    <a:cubicBezTo>
                      <a:pt x="443532" y="64442"/>
                      <a:pt x="548324" y="67483"/>
                      <a:pt x="652989" y="71053"/>
                    </a:cubicBezTo>
                    <a:cubicBezTo>
                      <a:pt x="752101" y="74508"/>
                      <a:pt x="851201" y="78148"/>
                      <a:pt x="950313" y="81304"/>
                    </a:cubicBezTo>
                    <a:cubicBezTo>
                      <a:pt x="1058215" y="84759"/>
                      <a:pt x="1166164" y="88157"/>
                      <a:pt x="1274066" y="92199"/>
                    </a:cubicBezTo>
                    <a:cubicBezTo>
                      <a:pt x="1377221" y="96069"/>
                      <a:pt x="1480366" y="100457"/>
                      <a:pt x="1583521" y="104615"/>
                    </a:cubicBezTo>
                    <a:cubicBezTo>
                      <a:pt x="1685905" y="108715"/>
                      <a:pt x="1788358" y="111998"/>
                      <a:pt x="1890799" y="115983"/>
                    </a:cubicBezTo>
                    <a:cubicBezTo>
                      <a:pt x="1943080" y="117976"/>
                      <a:pt x="1995303" y="119738"/>
                      <a:pt x="2047572" y="120728"/>
                    </a:cubicBezTo>
                    <a:cubicBezTo>
                      <a:pt x="2072537" y="121258"/>
                      <a:pt x="2097445" y="121719"/>
                      <a:pt x="2122410" y="122433"/>
                    </a:cubicBezTo>
                    <a:cubicBezTo>
                      <a:pt x="2144841" y="123101"/>
                      <a:pt x="2167214" y="126729"/>
                      <a:pt x="2189437" y="129965"/>
                    </a:cubicBezTo>
                    <a:lnTo>
                      <a:pt x="2189725" y="130011"/>
                    </a:lnTo>
                    <a:cubicBezTo>
                      <a:pt x="2190635" y="130138"/>
                      <a:pt x="2191545" y="130276"/>
                      <a:pt x="2192444" y="130403"/>
                    </a:cubicBezTo>
                    <a:cubicBezTo>
                      <a:pt x="2194057" y="130587"/>
                      <a:pt x="2197064" y="131025"/>
                      <a:pt x="2200059" y="131463"/>
                    </a:cubicBezTo>
                    <a:cubicBezTo>
                      <a:pt x="2212167" y="133259"/>
                      <a:pt x="2224725" y="135137"/>
                      <a:pt x="2237397" y="136438"/>
                    </a:cubicBezTo>
                    <a:cubicBezTo>
                      <a:pt x="2250589" y="137786"/>
                      <a:pt x="2263768" y="138316"/>
                      <a:pt x="2276959" y="139191"/>
                    </a:cubicBezTo>
                    <a:cubicBezTo>
                      <a:pt x="2302765" y="140872"/>
                      <a:pt x="2328514" y="143475"/>
                      <a:pt x="2354090" y="147104"/>
                    </a:cubicBezTo>
                    <a:cubicBezTo>
                      <a:pt x="2359044" y="147841"/>
                      <a:pt x="2364032" y="148635"/>
                      <a:pt x="2368975" y="149442"/>
                    </a:cubicBezTo>
                    <a:cubicBezTo>
                      <a:pt x="2370541" y="149706"/>
                      <a:pt x="2372097" y="149833"/>
                      <a:pt x="2373652" y="149833"/>
                    </a:cubicBezTo>
                    <a:cubicBezTo>
                      <a:pt x="2385645" y="149833"/>
                      <a:pt x="2396566" y="142162"/>
                      <a:pt x="2399159" y="129758"/>
                    </a:cubicBezTo>
                    <a:cubicBezTo>
                      <a:pt x="2401912" y="116697"/>
                      <a:pt x="2393179" y="101701"/>
                      <a:pt x="2379412" y="99594"/>
                    </a:cubicBezTo>
                    <a:close/>
                  </a:path>
                </a:pathLst>
              </a:custGeom>
              <a:solidFill>
                <a:srgbClr val="323C7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549102" y="4196472"/>
                <a:ext cx="2354385" cy="139126"/>
              </a:xfrm>
              <a:custGeom>
                <a:avLst/>
                <a:gdLst/>
                <a:ahLst/>
                <a:cxnLst/>
                <a:rect l="l" t="t" r="r" b="b"/>
                <a:pathLst>
                  <a:path w="2354385" h="139126" extrusionOk="0">
                    <a:moveTo>
                      <a:pt x="2329963" y="86918"/>
                    </a:moveTo>
                    <a:cubicBezTo>
                      <a:pt x="2266784" y="83935"/>
                      <a:pt x="2203547" y="82000"/>
                      <a:pt x="2140368" y="79593"/>
                    </a:cubicBezTo>
                    <a:cubicBezTo>
                      <a:pt x="2043192" y="75907"/>
                      <a:pt x="1946027" y="70805"/>
                      <a:pt x="1848850" y="67050"/>
                    </a:cubicBezTo>
                    <a:cubicBezTo>
                      <a:pt x="1749036" y="63180"/>
                      <a:pt x="1649175" y="59379"/>
                      <a:pt x="1549360" y="55452"/>
                    </a:cubicBezTo>
                    <a:cubicBezTo>
                      <a:pt x="1446389" y="51352"/>
                      <a:pt x="1343348" y="47252"/>
                      <a:pt x="1240377" y="42852"/>
                    </a:cubicBezTo>
                    <a:cubicBezTo>
                      <a:pt x="1137164" y="38395"/>
                      <a:pt x="1033962" y="33949"/>
                      <a:pt x="930691" y="29849"/>
                    </a:cubicBezTo>
                    <a:cubicBezTo>
                      <a:pt x="826890" y="25748"/>
                      <a:pt x="723101" y="21936"/>
                      <a:pt x="619300" y="17951"/>
                    </a:cubicBezTo>
                    <a:cubicBezTo>
                      <a:pt x="521190" y="14196"/>
                      <a:pt x="423138" y="10626"/>
                      <a:pt x="325029" y="7516"/>
                    </a:cubicBezTo>
                    <a:cubicBezTo>
                      <a:pt x="271285" y="5754"/>
                      <a:pt x="217541" y="4003"/>
                      <a:pt x="163798" y="2656"/>
                    </a:cubicBezTo>
                    <a:cubicBezTo>
                      <a:pt x="139362" y="2011"/>
                      <a:pt x="114858" y="1250"/>
                      <a:pt x="90423" y="894"/>
                    </a:cubicBezTo>
                    <a:cubicBezTo>
                      <a:pt x="77589" y="663"/>
                      <a:pt x="64755" y="421"/>
                      <a:pt x="51921" y="306"/>
                    </a:cubicBezTo>
                    <a:cubicBezTo>
                      <a:pt x="45527" y="249"/>
                      <a:pt x="39087" y="191"/>
                      <a:pt x="32693" y="133"/>
                    </a:cubicBezTo>
                    <a:cubicBezTo>
                      <a:pt x="27071" y="133"/>
                      <a:pt x="20850" y="-454"/>
                      <a:pt x="15343" y="836"/>
                    </a:cubicBezTo>
                    <a:cubicBezTo>
                      <a:pt x="6956" y="2886"/>
                      <a:pt x="573" y="9624"/>
                      <a:pt x="43" y="18354"/>
                    </a:cubicBezTo>
                    <a:cubicBezTo>
                      <a:pt x="-544" y="26911"/>
                      <a:pt x="4905" y="35112"/>
                      <a:pt x="13050" y="37750"/>
                    </a:cubicBezTo>
                    <a:cubicBezTo>
                      <a:pt x="20492" y="40215"/>
                      <a:pt x="29167" y="39972"/>
                      <a:pt x="36967" y="40560"/>
                    </a:cubicBezTo>
                    <a:cubicBezTo>
                      <a:pt x="45054" y="41147"/>
                      <a:pt x="53142" y="41735"/>
                      <a:pt x="61229" y="42322"/>
                    </a:cubicBezTo>
                    <a:cubicBezTo>
                      <a:pt x="76114" y="43382"/>
                      <a:pt x="90999" y="44199"/>
                      <a:pt x="105883" y="45017"/>
                    </a:cubicBezTo>
                    <a:cubicBezTo>
                      <a:pt x="136597" y="46779"/>
                      <a:pt x="167300" y="48645"/>
                      <a:pt x="198071" y="50235"/>
                    </a:cubicBezTo>
                    <a:cubicBezTo>
                      <a:pt x="302506" y="55567"/>
                      <a:pt x="407009" y="60313"/>
                      <a:pt x="511513" y="65058"/>
                    </a:cubicBezTo>
                    <a:cubicBezTo>
                      <a:pt x="610095" y="69630"/>
                      <a:pt x="708735" y="73558"/>
                      <a:pt x="807363" y="77946"/>
                    </a:cubicBezTo>
                    <a:cubicBezTo>
                      <a:pt x="907995" y="82461"/>
                      <a:pt x="1008686" y="86388"/>
                      <a:pt x="1109307" y="90189"/>
                    </a:cubicBezTo>
                    <a:cubicBezTo>
                      <a:pt x="1215561" y="94231"/>
                      <a:pt x="1321874" y="98274"/>
                      <a:pt x="1428140" y="102605"/>
                    </a:cubicBezTo>
                    <a:cubicBezTo>
                      <a:pt x="1529936" y="106705"/>
                      <a:pt x="1631744" y="111047"/>
                      <a:pt x="1733552" y="115378"/>
                    </a:cubicBezTo>
                    <a:cubicBezTo>
                      <a:pt x="1831132" y="119478"/>
                      <a:pt x="1928711" y="123521"/>
                      <a:pt x="2026302" y="126918"/>
                    </a:cubicBezTo>
                    <a:cubicBezTo>
                      <a:pt x="2075415" y="128681"/>
                      <a:pt x="2124527" y="130546"/>
                      <a:pt x="2173640" y="132666"/>
                    </a:cubicBezTo>
                    <a:cubicBezTo>
                      <a:pt x="2224572" y="134888"/>
                      <a:pt x="2275563" y="137411"/>
                      <a:pt x="2326553" y="139115"/>
                    </a:cubicBezTo>
                    <a:cubicBezTo>
                      <a:pt x="2326864" y="139127"/>
                      <a:pt x="2327175" y="139127"/>
                      <a:pt x="2327486" y="139127"/>
                    </a:cubicBezTo>
                    <a:cubicBezTo>
                      <a:pt x="2341346" y="139127"/>
                      <a:pt x="2353419" y="128945"/>
                      <a:pt x="2354329" y="114733"/>
                    </a:cubicBezTo>
                    <a:cubicBezTo>
                      <a:pt x="2355274" y="100682"/>
                      <a:pt x="2344203" y="87621"/>
                      <a:pt x="2329963" y="86918"/>
                    </a:cubicBezTo>
                    <a:close/>
                  </a:path>
                </a:pathLst>
              </a:custGeom>
              <a:solidFill>
                <a:srgbClr val="323C7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548436" y="4531181"/>
                <a:ext cx="2288643" cy="127854"/>
              </a:xfrm>
              <a:custGeom>
                <a:avLst/>
                <a:gdLst/>
                <a:ahLst/>
                <a:cxnLst/>
                <a:rect l="l" t="t" r="r" b="b"/>
                <a:pathLst>
                  <a:path w="2288643" h="127854" extrusionOk="0">
                    <a:moveTo>
                      <a:pt x="2260756" y="74609"/>
                    </a:moveTo>
                    <a:cubicBezTo>
                      <a:pt x="2255560" y="74563"/>
                      <a:pt x="2250411" y="74551"/>
                      <a:pt x="2245238" y="74470"/>
                    </a:cubicBezTo>
                    <a:cubicBezTo>
                      <a:pt x="2226851" y="73998"/>
                      <a:pt x="2208464" y="73249"/>
                      <a:pt x="2190077" y="72432"/>
                    </a:cubicBezTo>
                    <a:cubicBezTo>
                      <a:pt x="2089917" y="68274"/>
                      <a:pt x="1989756" y="64819"/>
                      <a:pt x="1889538" y="61179"/>
                    </a:cubicBezTo>
                    <a:cubicBezTo>
                      <a:pt x="1782166" y="57252"/>
                      <a:pt x="1674794" y="53439"/>
                      <a:pt x="1567364" y="49581"/>
                    </a:cubicBezTo>
                    <a:cubicBezTo>
                      <a:pt x="1469197" y="46068"/>
                      <a:pt x="1371030" y="42613"/>
                      <a:pt x="1272862" y="39088"/>
                    </a:cubicBezTo>
                    <a:cubicBezTo>
                      <a:pt x="1167195" y="35334"/>
                      <a:pt x="1061516" y="31590"/>
                      <a:pt x="955849" y="27836"/>
                    </a:cubicBezTo>
                    <a:cubicBezTo>
                      <a:pt x="845724" y="23908"/>
                      <a:pt x="735656" y="20038"/>
                      <a:pt x="625587" y="16180"/>
                    </a:cubicBezTo>
                    <a:cubicBezTo>
                      <a:pt x="526833" y="12782"/>
                      <a:pt x="428078" y="9270"/>
                      <a:pt x="329265" y="6632"/>
                    </a:cubicBezTo>
                    <a:cubicBezTo>
                      <a:pt x="276697" y="5227"/>
                      <a:pt x="224128" y="3822"/>
                      <a:pt x="171548" y="2705"/>
                    </a:cubicBezTo>
                    <a:cubicBezTo>
                      <a:pt x="143012" y="2060"/>
                      <a:pt x="114521" y="1472"/>
                      <a:pt x="85984" y="942"/>
                    </a:cubicBezTo>
                    <a:cubicBezTo>
                      <a:pt x="73381" y="654"/>
                      <a:pt x="60720" y="470"/>
                      <a:pt x="48128" y="240"/>
                    </a:cubicBezTo>
                    <a:cubicBezTo>
                      <a:pt x="41803" y="125"/>
                      <a:pt x="35409" y="-117"/>
                      <a:pt x="29084" y="67"/>
                    </a:cubicBezTo>
                    <a:cubicBezTo>
                      <a:pt x="24142" y="240"/>
                      <a:pt x="19476" y="320"/>
                      <a:pt x="15006" y="1829"/>
                    </a:cubicBezTo>
                    <a:cubicBezTo>
                      <a:pt x="15006" y="1829"/>
                      <a:pt x="15017" y="1829"/>
                      <a:pt x="15017" y="1818"/>
                    </a:cubicBezTo>
                    <a:cubicBezTo>
                      <a:pt x="14937" y="1841"/>
                      <a:pt x="14868" y="1875"/>
                      <a:pt x="14798" y="1898"/>
                    </a:cubicBezTo>
                    <a:cubicBezTo>
                      <a:pt x="14798" y="1898"/>
                      <a:pt x="14787" y="1898"/>
                      <a:pt x="14787" y="1898"/>
                    </a:cubicBezTo>
                    <a:cubicBezTo>
                      <a:pt x="14775" y="1898"/>
                      <a:pt x="14752" y="1910"/>
                      <a:pt x="14741" y="1910"/>
                    </a:cubicBezTo>
                    <a:cubicBezTo>
                      <a:pt x="14741" y="1910"/>
                      <a:pt x="14752" y="1910"/>
                      <a:pt x="14752" y="1910"/>
                    </a:cubicBezTo>
                    <a:cubicBezTo>
                      <a:pt x="14683" y="1933"/>
                      <a:pt x="14626" y="1956"/>
                      <a:pt x="14557" y="1979"/>
                    </a:cubicBezTo>
                    <a:cubicBezTo>
                      <a:pt x="6792" y="4340"/>
                      <a:pt x="778" y="10801"/>
                      <a:pt x="64" y="19578"/>
                    </a:cubicBezTo>
                    <a:cubicBezTo>
                      <a:pt x="-731" y="29126"/>
                      <a:pt x="6020" y="39008"/>
                      <a:pt x="15524" y="41104"/>
                    </a:cubicBezTo>
                    <a:cubicBezTo>
                      <a:pt x="19729" y="42497"/>
                      <a:pt x="24395" y="42797"/>
                      <a:pt x="28669" y="43074"/>
                    </a:cubicBezTo>
                    <a:cubicBezTo>
                      <a:pt x="34879" y="43488"/>
                      <a:pt x="41100" y="43891"/>
                      <a:pt x="47310" y="44248"/>
                    </a:cubicBezTo>
                    <a:cubicBezTo>
                      <a:pt x="59556" y="44893"/>
                      <a:pt x="71745" y="45596"/>
                      <a:pt x="83945" y="46241"/>
                    </a:cubicBezTo>
                    <a:cubicBezTo>
                      <a:pt x="186744" y="51574"/>
                      <a:pt x="289542" y="56492"/>
                      <a:pt x="392398" y="60649"/>
                    </a:cubicBezTo>
                    <a:cubicBezTo>
                      <a:pt x="501349" y="65049"/>
                      <a:pt x="610357" y="68907"/>
                      <a:pt x="719377" y="72892"/>
                    </a:cubicBezTo>
                    <a:cubicBezTo>
                      <a:pt x="815666" y="76405"/>
                      <a:pt x="912025" y="79861"/>
                      <a:pt x="1008314" y="83327"/>
                    </a:cubicBezTo>
                    <a:cubicBezTo>
                      <a:pt x="1115859" y="87197"/>
                      <a:pt x="1223404" y="91067"/>
                      <a:pt x="1330892" y="94868"/>
                    </a:cubicBezTo>
                    <a:cubicBezTo>
                      <a:pt x="1433045" y="98496"/>
                      <a:pt x="1535141" y="102193"/>
                      <a:pt x="1637237" y="105821"/>
                    </a:cubicBezTo>
                    <a:cubicBezTo>
                      <a:pt x="1745715" y="109691"/>
                      <a:pt x="1854262" y="113492"/>
                      <a:pt x="1962809" y="117247"/>
                    </a:cubicBezTo>
                    <a:cubicBezTo>
                      <a:pt x="2012982" y="119009"/>
                      <a:pt x="2063143" y="120702"/>
                      <a:pt x="2113315" y="122464"/>
                    </a:cubicBezTo>
                    <a:cubicBezTo>
                      <a:pt x="2162139" y="124168"/>
                      <a:pt x="2211010" y="124802"/>
                      <a:pt x="2259777" y="127796"/>
                    </a:cubicBezTo>
                    <a:cubicBezTo>
                      <a:pt x="2260364" y="127831"/>
                      <a:pt x="2260940" y="127854"/>
                      <a:pt x="2261516" y="127854"/>
                    </a:cubicBezTo>
                    <a:cubicBezTo>
                      <a:pt x="2276597" y="127854"/>
                      <a:pt x="2289350" y="115484"/>
                      <a:pt x="2288613" y="99970"/>
                    </a:cubicBezTo>
                    <a:cubicBezTo>
                      <a:pt x="2287899" y="84859"/>
                      <a:pt x="2275238" y="74781"/>
                      <a:pt x="2260756" y="74609"/>
                    </a:cubicBezTo>
                    <a:close/>
                  </a:path>
                </a:pathLst>
              </a:custGeom>
              <a:solidFill>
                <a:srgbClr val="323C7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" name="Google Shape;119;p3"/>
            <p:cNvSpPr/>
            <p:nvPr/>
          </p:nvSpPr>
          <p:spPr>
            <a:xfrm>
              <a:off x="207375" y="-107487"/>
              <a:ext cx="273710" cy="5127954"/>
            </a:xfrm>
            <a:custGeom>
              <a:avLst/>
              <a:gdLst/>
              <a:ahLst/>
              <a:cxnLst/>
              <a:rect l="l" t="t" r="r" b="b"/>
              <a:pathLst>
                <a:path w="273710" h="5127954" extrusionOk="0">
                  <a:moveTo>
                    <a:pt x="24653" y="5127851"/>
                  </a:moveTo>
                  <a:cubicBezTo>
                    <a:pt x="9654" y="5126618"/>
                    <a:pt x="-669" y="5113500"/>
                    <a:pt x="34" y="5098849"/>
                  </a:cubicBezTo>
                  <a:cubicBezTo>
                    <a:pt x="9769" y="4884519"/>
                    <a:pt x="19204" y="4670190"/>
                    <a:pt x="28755" y="4455802"/>
                  </a:cubicBezTo>
                  <a:cubicBezTo>
                    <a:pt x="38421" y="4240885"/>
                    <a:pt x="48040" y="4025910"/>
                    <a:pt x="57648" y="3810993"/>
                  </a:cubicBezTo>
                  <a:cubicBezTo>
                    <a:pt x="67787" y="3584236"/>
                    <a:pt x="77925" y="3357490"/>
                    <a:pt x="88063" y="3130675"/>
                  </a:cubicBezTo>
                  <a:cubicBezTo>
                    <a:pt x="97971" y="2909493"/>
                    <a:pt x="107878" y="2688298"/>
                    <a:pt x="117775" y="2467115"/>
                  </a:cubicBezTo>
                  <a:cubicBezTo>
                    <a:pt x="127970" y="2239195"/>
                    <a:pt x="138166" y="2011263"/>
                    <a:pt x="148546" y="1783342"/>
                  </a:cubicBezTo>
                  <a:cubicBezTo>
                    <a:pt x="158396" y="1566905"/>
                    <a:pt x="168592" y="1350525"/>
                    <a:pt x="178730" y="1134191"/>
                  </a:cubicBezTo>
                  <a:cubicBezTo>
                    <a:pt x="188984" y="915231"/>
                    <a:pt x="198834" y="696271"/>
                    <a:pt x="209087" y="477311"/>
                  </a:cubicBezTo>
                  <a:cubicBezTo>
                    <a:pt x="213016" y="394051"/>
                    <a:pt x="217175" y="310791"/>
                    <a:pt x="221449" y="227530"/>
                  </a:cubicBezTo>
                  <a:cubicBezTo>
                    <a:pt x="223499" y="187576"/>
                    <a:pt x="225723" y="147610"/>
                    <a:pt x="227958" y="107656"/>
                  </a:cubicBezTo>
                  <a:cubicBezTo>
                    <a:pt x="229018" y="88491"/>
                    <a:pt x="230239" y="69395"/>
                    <a:pt x="231714" y="50241"/>
                  </a:cubicBezTo>
                  <a:cubicBezTo>
                    <a:pt x="232474" y="41154"/>
                    <a:pt x="233419" y="32078"/>
                    <a:pt x="234409" y="22990"/>
                  </a:cubicBezTo>
                  <a:cubicBezTo>
                    <a:pt x="235112" y="16898"/>
                    <a:pt x="236172" y="10862"/>
                    <a:pt x="240331" y="6117"/>
                  </a:cubicBezTo>
                  <a:cubicBezTo>
                    <a:pt x="248591" y="-3316"/>
                    <a:pt x="262716" y="-1266"/>
                    <a:pt x="269697" y="8340"/>
                  </a:cubicBezTo>
                  <a:cubicBezTo>
                    <a:pt x="274213" y="14490"/>
                    <a:pt x="273384" y="23394"/>
                    <a:pt x="273568" y="30603"/>
                  </a:cubicBezTo>
                  <a:cubicBezTo>
                    <a:pt x="273798" y="43146"/>
                    <a:pt x="273741" y="55677"/>
                    <a:pt x="273453" y="68220"/>
                  </a:cubicBezTo>
                  <a:cubicBezTo>
                    <a:pt x="272865" y="94180"/>
                    <a:pt x="271990" y="120072"/>
                    <a:pt x="271114" y="146032"/>
                  </a:cubicBezTo>
                  <a:cubicBezTo>
                    <a:pt x="269121" y="201869"/>
                    <a:pt x="267013" y="257764"/>
                    <a:pt x="264847" y="313670"/>
                  </a:cubicBezTo>
                  <a:cubicBezTo>
                    <a:pt x="260746" y="420011"/>
                    <a:pt x="256114" y="526364"/>
                    <a:pt x="251483" y="632706"/>
                  </a:cubicBezTo>
                  <a:cubicBezTo>
                    <a:pt x="241990" y="851493"/>
                    <a:pt x="232612" y="1070338"/>
                    <a:pt x="223234" y="1289171"/>
                  </a:cubicBezTo>
                  <a:cubicBezTo>
                    <a:pt x="213684" y="1513233"/>
                    <a:pt x="203949" y="1737341"/>
                    <a:pt x="194053" y="1961403"/>
                  </a:cubicBezTo>
                  <a:cubicBezTo>
                    <a:pt x="184329" y="2181653"/>
                    <a:pt x="174479" y="2401903"/>
                    <a:pt x="164629" y="2622153"/>
                  </a:cubicBezTo>
                  <a:cubicBezTo>
                    <a:pt x="154548" y="2846975"/>
                    <a:pt x="144525" y="3071729"/>
                    <a:pt x="134445" y="3296551"/>
                  </a:cubicBezTo>
                  <a:cubicBezTo>
                    <a:pt x="124364" y="3521961"/>
                    <a:pt x="114284" y="3747301"/>
                    <a:pt x="104203" y="3972711"/>
                  </a:cubicBezTo>
                  <a:cubicBezTo>
                    <a:pt x="94480" y="4190853"/>
                    <a:pt x="84630" y="4408995"/>
                    <a:pt x="74895" y="4627195"/>
                  </a:cubicBezTo>
                  <a:cubicBezTo>
                    <a:pt x="67867" y="4785861"/>
                    <a:pt x="60655" y="4944526"/>
                    <a:pt x="53616" y="5103261"/>
                  </a:cubicBezTo>
                  <a:cubicBezTo>
                    <a:pt x="53006" y="5117151"/>
                    <a:pt x="40183" y="5127954"/>
                    <a:pt x="26716" y="5127954"/>
                  </a:cubicBezTo>
                  <a:cubicBezTo>
                    <a:pt x="26024" y="5127931"/>
                    <a:pt x="25333" y="5127908"/>
                    <a:pt x="24653" y="5127851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768007" y="567698"/>
              <a:ext cx="2308917" cy="776636"/>
            </a:xfrm>
            <a:custGeom>
              <a:avLst/>
              <a:gdLst/>
              <a:ahLst/>
              <a:cxnLst/>
              <a:rect l="l" t="t" r="r" b="b"/>
              <a:pathLst>
                <a:path w="2308917" h="776636" extrusionOk="0">
                  <a:moveTo>
                    <a:pt x="2248488" y="171770"/>
                  </a:moveTo>
                  <a:cubicBezTo>
                    <a:pt x="2136599" y="161577"/>
                    <a:pt x="2024607" y="150382"/>
                    <a:pt x="1912892" y="138196"/>
                  </a:cubicBezTo>
                  <a:cubicBezTo>
                    <a:pt x="1660705" y="111303"/>
                    <a:pt x="1407401" y="97712"/>
                    <a:pt x="1154915" y="74746"/>
                  </a:cubicBezTo>
                  <a:cubicBezTo>
                    <a:pt x="923351" y="50732"/>
                    <a:pt x="691775" y="25290"/>
                    <a:pt x="459000" y="18897"/>
                  </a:cubicBezTo>
                  <a:cubicBezTo>
                    <a:pt x="435199" y="17619"/>
                    <a:pt x="411397" y="16386"/>
                    <a:pt x="387607" y="15039"/>
                  </a:cubicBezTo>
                  <a:cubicBezTo>
                    <a:pt x="343184" y="12517"/>
                    <a:pt x="298760" y="9292"/>
                    <a:pt x="254394" y="6481"/>
                  </a:cubicBezTo>
                  <a:cubicBezTo>
                    <a:pt x="233645" y="5134"/>
                    <a:pt x="212954" y="4201"/>
                    <a:pt x="192275" y="2969"/>
                  </a:cubicBezTo>
                  <a:cubicBezTo>
                    <a:pt x="173542" y="1874"/>
                    <a:pt x="154856" y="1460"/>
                    <a:pt x="136181" y="331"/>
                  </a:cubicBezTo>
                  <a:cubicBezTo>
                    <a:pt x="130582" y="-636"/>
                    <a:pt x="125098" y="573"/>
                    <a:pt x="120501" y="3222"/>
                  </a:cubicBezTo>
                  <a:cubicBezTo>
                    <a:pt x="69085" y="-5140"/>
                    <a:pt x="39938" y="45699"/>
                    <a:pt x="28187" y="89707"/>
                  </a:cubicBezTo>
                  <a:cubicBezTo>
                    <a:pt x="20088" y="214477"/>
                    <a:pt x="9224" y="341089"/>
                    <a:pt x="6931" y="467574"/>
                  </a:cubicBezTo>
                  <a:cubicBezTo>
                    <a:pt x="-9613" y="597412"/>
                    <a:pt x="-7262" y="643136"/>
                    <a:pt x="138197" y="652604"/>
                  </a:cubicBezTo>
                  <a:cubicBezTo>
                    <a:pt x="154349" y="652938"/>
                    <a:pt x="170535" y="653099"/>
                    <a:pt x="186722" y="653168"/>
                  </a:cubicBezTo>
                  <a:cubicBezTo>
                    <a:pt x="186756" y="653168"/>
                    <a:pt x="186791" y="653168"/>
                    <a:pt x="186826" y="653180"/>
                  </a:cubicBezTo>
                  <a:cubicBezTo>
                    <a:pt x="334105" y="667300"/>
                    <a:pt x="482330" y="668417"/>
                    <a:pt x="630024" y="675501"/>
                  </a:cubicBezTo>
                  <a:cubicBezTo>
                    <a:pt x="751348" y="684116"/>
                    <a:pt x="872833" y="690554"/>
                    <a:pt x="994387" y="695541"/>
                  </a:cubicBezTo>
                  <a:cubicBezTo>
                    <a:pt x="1160422" y="698409"/>
                    <a:pt x="1326342" y="717401"/>
                    <a:pt x="1492320" y="727007"/>
                  </a:cubicBezTo>
                  <a:cubicBezTo>
                    <a:pt x="1694230" y="738905"/>
                    <a:pt x="1895196" y="760811"/>
                    <a:pt x="2096865" y="775991"/>
                  </a:cubicBezTo>
                  <a:cubicBezTo>
                    <a:pt x="2106738" y="776256"/>
                    <a:pt x="2117475" y="776636"/>
                    <a:pt x="2128489" y="776636"/>
                  </a:cubicBezTo>
                  <a:cubicBezTo>
                    <a:pt x="2173638" y="776636"/>
                    <a:pt x="2223488" y="770152"/>
                    <a:pt x="2237762" y="722193"/>
                  </a:cubicBezTo>
                  <a:cubicBezTo>
                    <a:pt x="2279375" y="611452"/>
                    <a:pt x="2277496" y="491450"/>
                    <a:pt x="2297370" y="376091"/>
                  </a:cubicBezTo>
                  <a:cubicBezTo>
                    <a:pt x="2303395" y="315497"/>
                    <a:pt x="2337865" y="184784"/>
                    <a:pt x="2248488" y="171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53113" y="5279787"/>
              <a:ext cx="3172622" cy="261928"/>
            </a:xfrm>
            <a:custGeom>
              <a:avLst/>
              <a:gdLst/>
              <a:ahLst/>
              <a:cxnLst/>
              <a:rect l="l" t="t" r="r" b="b"/>
              <a:pathLst>
                <a:path w="3172622" h="261928" extrusionOk="0">
                  <a:moveTo>
                    <a:pt x="3142549" y="261871"/>
                  </a:moveTo>
                  <a:cubicBezTo>
                    <a:pt x="3125026" y="261399"/>
                    <a:pt x="3107561" y="259464"/>
                    <a:pt x="3090095" y="258186"/>
                  </a:cubicBezTo>
                  <a:cubicBezTo>
                    <a:pt x="3074393" y="257011"/>
                    <a:pt x="3058736" y="255963"/>
                    <a:pt x="3043034" y="254961"/>
                  </a:cubicBezTo>
                  <a:cubicBezTo>
                    <a:pt x="3010154" y="252853"/>
                    <a:pt x="2977216" y="250861"/>
                    <a:pt x="2944336" y="248810"/>
                  </a:cubicBezTo>
                  <a:cubicBezTo>
                    <a:pt x="2877287" y="244595"/>
                    <a:pt x="2810363" y="239666"/>
                    <a:pt x="2743371" y="234633"/>
                  </a:cubicBezTo>
                  <a:cubicBezTo>
                    <a:pt x="2609858" y="224497"/>
                    <a:pt x="2476115" y="215824"/>
                    <a:pt x="2342487" y="207624"/>
                  </a:cubicBezTo>
                  <a:cubicBezTo>
                    <a:pt x="2206106" y="199308"/>
                    <a:pt x="2069898" y="189403"/>
                    <a:pt x="1933632" y="180086"/>
                  </a:cubicBezTo>
                  <a:cubicBezTo>
                    <a:pt x="1798011" y="170768"/>
                    <a:pt x="1662333" y="162037"/>
                    <a:pt x="1526712" y="153135"/>
                  </a:cubicBezTo>
                  <a:cubicBezTo>
                    <a:pt x="1391563" y="144289"/>
                    <a:pt x="1256473" y="134614"/>
                    <a:pt x="1121324" y="126068"/>
                  </a:cubicBezTo>
                  <a:cubicBezTo>
                    <a:pt x="986821" y="117568"/>
                    <a:pt x="852318" y="107790"/>
                    <a:pt x="717860" y="98299"/>
                  </a:cubicBezTo>
                  <a:cubicBezTo>
                    <a:pt x="585050" y="88982"/>
                    <a:pt x="452126" y="80954"/>
                    <a:pt x="319327" y="72397"/>
                  </a:cubicBezTo>
                  <a:cubicBezTo>
                    <a:pt x="268752" y="69114"/>
                    <a:pt x="218234" y="65947"/>
                    <a:pt x="167647" y="62376"/>
                  </a:cubicBezTo>
                  <a:cubicBezTo>
                    <a:pt x="141979" y="60614"/>
                    <a:pt x="116311" y="58806"/>
                    <a:pt x="90631" y="56756"/>
                  </a:cubicBezTo>
                  <a:cubicBezTo>
                    <a:pt x="78731" y="55765"/>
                    <a:pt x="66841" y="54821"/>
                    <a:pt x="54940" y="53888"/>
                  </a:cubicBezTo>
                  <a:cubicBezTo>
                    <a:pt x="43742" y="53012"/>
                    <a:pt x="32441" y="52656"/>
                    <a:pt x="22648" y="51216"/>
                  </a:cubicBezTo>
                  <a:cubicBezTo>
                    <a:pt x="9607" y="49350"/>
                    <a:pt x="-531" y="38247"/>
                    <a:pt x="22" y="24656"/>
                  </a:cubicBezTo>
                  <a:cubicBezTo>
                    <a:pt x="598" y="11054"/>
                    <a:pt x="12660" y="-694"/>
                    <a:pt x="26531" y="32"/>
                  </a:cubicBezTo>
                  <a:cubicBezTo>
                    <a:pt x="31865" y="-72"/>
                    <a:pt x="37279" y="516"/>
                    <a:pt x="42567" y="815"/>
                  </a:cubicBezTo>
                  <a:cubicBezTo>
                    <a:pt x="51070" y="1287"/>
                    <a:pt x="59618" y="1748"/>
                    <a:pt x="68178" y="2220"/>
                  </a:cubicBezTo>
                  <a:cubicBezTo>
                    <a:pt x="83419" y="3038"/>
                    <a:pt x="98650" y="3798"/>
                    <a:pt x="113891" y="4685"/>
                  </a:cubicBezTo>
                  <a:cubicBezTo>
                    <a:pt x="146656" y="6620"/>
                    <a:pt x="179421" y="8670"/>
                    <a:pt x="212174" y="10893"/>
                  </a:cubicBezTo>
                  <a:cubicBezTo>
                    <a:pt x="279051" y="15408"/>
                    <a:pt x="345859" y="20038"/>
                    <a:pt x="412737" y="24725"/>
                  </a:cubicBezTo>
                  <a:cubicBezTo>
                    <a:pt x="544901" y="34043"/>
                    <a:pt x="677181" y="42658"/>
                    <a:pt x="809392" y="50974"/>
                  </a:cubicBezTo>
                  <a:cubicBezTo>
                    <a:pt x="945773" y="59589"/>
                    <a:pt x="1082039" y="68492"/>
                    <a:pt x="1218362" y="77810"/>
                  </a:cubicBezTo>
                  <a:cubicBezTo>
                    <a:pt x="1354214" y="87127"/>
                    <a:pt x="1490134" y="95386"/>
                    <a:pt x="1625985" y="104645"/>
                  </a:cubicBezTo>
                  <a:cubicBezTo>
                    <a:pt x="1762309" y="113963"/>
                    <a:pt x="1898690" y="122866"/>
                    <a:pt x="2035129" y="131596"/>
                  </a:cubicBezTo>
                  <a:cubicBezTo>
                    <a:pt x="2100888" y="135812"/>
                    <a:pt x="2166648" y="139797"/>
                    <a:pt x="2232408" y="144197"/>
                  </a:cubicBezTo>
                  <a:cubicBezTo>
                    <a:pt x="2300979" y="148827"/>
                    <a:pt x="2369492" y="153987"/>
                    <a:pt x="2438063" y="158548"/>
                  </a:cubicBezTo>
                  <a:cubicBezTo>
                    <a:pt x="2503765" y="163005"/>
                    <a:pt x="2569467" y="167451"/>
                    <a:pt x="2635215" y="171735"/>
                  </a:cubicBezTo>
                  <a:cubicBezTo>
                    <a:pt x="2702023" y="176066"/>
                    <a:pt x="2768900" y="179590"/>
                    <a:pt x="2835709" y="183633"/>
                  </a:cubicBezTo>
                  <a:cubicBezTo>
                    <a:pt x="2887690" y="186800"/>
                    <a:pt x="2939567" y="190428"/>
                    <a:pt x="2991490" y="194125"/>
                  </a:cubicBezTo>
                  <a:cubicBezTo>
                    <a:pt x="3016928" y="195945"/>
                    <a:pt x="3042423" y="197696"/>
                    <a:pt x="3067861" y="199400"/>
                  </a:cubicBezTo>
                  <a:cubicBezTo>
                    <a:pt x="3093529" y="201105"/>
                    <a:pt x="3119381" y="201508"/>
                    <a:pt x="3144991" y="204203"/>
                  </a:cubicBezTo>
                  <a:cubicBezTo>
                    <a:pt x="3152606" y="205021"/>
                    <a:pt x="3159403" y="207601"/>
                    <a:pt x="3164738" y="213291"/>
                  </a:cubicBezTo>
                  <a:cubicBezTo>
                    <a:pt x="3170071" y="218911"/>
                    <a:pt x="3172940" y="226593"/>
                    <a:pt x="3172595" y="234264"/>
                  </a:cubicBezTo>
                  <a:cubicBezTo>
                    <a:pt x="3171961" y="249882"/>
                    <a:pt x="3158678" y="261929"/>
                    <a:pt x="3143298" y="261929"/>
                  </a:cubicBezTo>
                  <a:cubicBezTo>
                    <a:pt x="3143067" y="261883"/>
                    <a:pt x="3142802" y="261883"/>
                    <a:pt x="3142549" y="2618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5059" y="4982364"/>
              <a:ext cx="3073156" cy="262176"/>
            </a:xfrm>
            <a:custGeom>
              <a:avLst/>
              <a:gdLst/>
              <a:ahLst/>
              <a:cxnLst/>
              <a:rect l="l" t="t" r="r" b="b"/>
              <a:pathLst>
                <a:path w="3073156" h="262176" extrusionOk="0">
                  <a:moveTo>
                    <a:pt x="3045557" y="262119"/>
                  </a:moveTo>
                  <a:cubicBezTo>
                    <a:pt x="2918554" y="253216"/>
                    <a:pt x="2791608" y="244128"/>
                    <a:pt x="2664604" y="235341"/>
                  </a:cubicBezTo>
                  <a:cubicBezTo>
                    <a:pt x="2533327" y="226253"/>
                    <a:pt x="2402095" y="216947"/>
                    <a:pt x="2270875" y="207687"/>
                  </a:cubicBezTo>
                  <a:cubicBezTo>
                    <a:pt x="2137420" y="198254"/>
                    <a:pt x="2004035" y="188936"/>
                    <a:pt x="1870637" y="179561"/>
                  </a:cubicBezTo>
                  <a:cubicBezTo>
                    <a:pt x="1731272" y="169714"/>
                    <a:pt x="1591953" y="159993"/>
                    <a:pt x="1452646" y="150145"/>
                  </a:cubicBezTo>
                  <a:cubicBezTo>
                    <a:pt x="1320539" y="140885"/>
                    <a:pt x="1188501" y="131625"/>
                    <a:pt x="1056394" y="122319"/>
                  </a:cubicBezTo>
                  <a:cubicBezTo>
                    <a:pt x="929333" y="113416"/>
                    <a:pt x="802272" y="104444"/>
                    <a:pt x="675211" y="95483"/>
                  </a:cubicBezTo>
                  <a:cubicBezTo>
                    <a:pt x="538070" y="85877"/>
                    <a:pt x="400871" y="76145"/>
                    <a:pt x="263717" y="66240"/>
                  </a:cubicBezTo>
                  <a:cubicBezTo>
                    <a:pt x="200204" y="61679"/>
                    <a:pt x="136576" y="57337"/>
                    <a:pt x="73708" y="51763"/>
                  </a:cubicBezTo>
                  <a:cubicBezTo>
                    <a:pt x="69053" y="51336"/>
                    <a:pt x="64180" y="51233"/>
                    <a:pt x="59491" y="50519"/>
                  </a:cubicBezTo>
                  <a:cubicBezTo>
                    <a:pt x="57740" y="50403"/>
                    <a:pt x="56001" y="50196"/>
                    <a:pt x="54249" y="50012"/>
                  </a:cubicBezTo>
                  <a:cubicBezTo>
                    <a:pt x="49618" y="49482"/>
                    <a:pt x="45044" y="48894"/>
                    <a:pt x="40413" y="48376"/>
                  </a:cubicBezTo>
                  <a:cubicBezTo>
                    <a:pt x="34434" y="47674"/>
                    <a:pt x="28455" y="46211"/>
                    <a:pt x="22591" y="44864"/>
                  </a:cubicBezTo>
                  <a:cubicBezTo>
                    <a:pt x="16439" y="43458"/>
                    <a:pt x="9757" y="40936"/>
                    <a:pt x="5356" y="36306"/>
                  </a:cubicBezTo>
                  <a:cubicBezTo>
                    <a:pt x="-3089" y="27288"/>
                    <a:pt x="-1096" y="13870"/>
                    <a:pt x="8167" y="6430"/>
                  </a:cubicBezTo>
                  <a:cubicBezTo>
                    <a:pt x="13616" y="2030"/>
                    <a:pt x="22118" y="1154"/>
                    <a:pt x="28916" y="625"/>
                  </a:cubicBezTo>
                  <a:cubicBezTo>
                    <a:pt x="37475" y="-136"/>
                    <a:pt x="45966" y="-78"/>
                    <a:pt x="54526" y="152"/>
                  </a:cubicBezTo>
                  <a:cubicBezTo>
                    <a:pt x="69123" y="440"/>
                    <a:pt x="83708" y="1442"/>
                    <a:pt x="98304" y="2318"/>
                  </a:cubicBezTo>
                  <a:cubicBezTo>
                    <a:pt x="130009" y="4253"/>
                    <a:pt x="161656" y="6245"/>
                    <a:pt x="193373" y="8411"/>
                  </a:cubicBezTo>
                  <a:cubicBezTo>
                    <a:pt x="263118" y="13098"/>
                    <a:pt x="332864" y="17843"/>
                    <a:pt x="402599" y="22704"/>
                  </a:cubicBezTo>
                  <a:cubicBezTo>
                    <a:pt x="534233" y="31849"/>
                    <a:pt x="665926" y="41040"/>
                    <a:pt x="797560" y="50300"/>
                  </a:cubicBezTo>
                  <a:cubicBezTo>
                    <a:pt x="926326" y="59387"/>
                    <a:pt x="1055023" y="68405"/>
                    <a:pt x="1183789" y="77424"/>
                  </a:cubicBezTo>
                  <a:cubicBezTo>
                    <a:pt x="1317002" y="86799"/>
                    <a:pt x="1450169" y="96174"/>
                    <a:pt x="1583325" y="105492"/>
                  </a:cubicBezTo>
                  <a:cubicBezTo>
                    <a:pt x="1719418" y="115097"/>
                    <a:pt x="1855442" y="124657"/>
                    <a:pt x="1991535" y="134205"/>
                  </a:cubicBezTo>
                  <a:cubicBezTo>
                    <a:pt x="2123987" y="143523"/>
                    <a:pt x="2256498" y="152783"/>
                    <a:pt x="2388962" y="162158"/>
                  </a:cubicBezTo>
                  <a:cubicBezTo>
                    <a:pt x="2523407" y="171591"/>
                    <a:pt x="2657796" y="181024"/>
                    <a:pt x="2792184" y="190457"/>
                  </a:cubicBezTo>
                  <a:cubicBezTo>
                    <a:pt x="2877102" y="196434"/>
                    <a:pt x="2962032" y="202412"/>
                    <a:pt x="3046951" y="208390"/>
                  </a:cubicBezTo>
                  <a:cubicBezTo>
                    <a:pt x="3061547" y="209380"/>
                    <a:pt x="3073506" y="220817"/>
                    <a:pt x="3073149" y="235928"/>
                  </a:cubicBezTo>
                  <a:cubicBezTo>
                    <a:pt x="3072757" y="249565"/>
                    <a:pt x="3061133" y="262176"/>
                    <a:pt x="3047204" y="262176"/>
                  </a:cubicBezTo>
                  <a:cubicBezTo>
                    <a:pt x="3046674" y="262176"/>
                    <a:pt x="3046121" y="262165"/>
                    <a:pt x="3045557" y="262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-283876" y="-217100"/>
              <a:ext cx="720138" cy="5566993"/>
            </a:xfrm>
            <a:custGeom>
              <a:avLst/>
              <a:gdLst/>
              <a:ahLst/>
              <a:cxnLst/>
              <a:rect l="l" t="t" r="r" b="b"/>
              <a:pathLst>
                <a:path w="720138" h="5566993" extrusionOk="0">
                  <a:moveTo>
                    <a:pt x="718853" y="68198"/>
                  </a:moveTo>
                  <a:cubicBezTo>
                    <a:pt x="715454" y="52615"/>
                    <a:pt x="700742" y="41535"/>
                    <a:pt x="684798" y="42767"/>
                  </a:cubicBezTo>
                  <a:cubicBezTo>
                    <a:pt x="683738" y="42825"/>
                    <a:pt x="682690" y="42997"/>
                    <a:pt x="681630" y="43182"/>
                  </a:cubicBezTo>
                  <a:cubicBezTo>
                    <a:pt x="666042" y="39024"/>
                    <a:pt x="648577" y="39427"/>
                    <a:pt x="632990" y="37319"/>
                  </a:cubicBezTo>
                  <a:cubicBezTo>
                    <a:pt x="567230" y="29936"/>
                    <a:pt x="501297" y="23786"/>
                    <a:pt x="435365" y="18511"/>
                  </a:cubicBezTo>
                  <a:cubicBezTo>
                    <a:pt x="418314" y="16403"/>
                    <a:pt x="399904" y="14526"/>
                    <a:pt x="380861" y="13409"/>
                  </a:cubicBezTo>
                  <a:cubicBezTo>
                    <a:pt x="341357" y="2099"/>
                    <a:pt x="301276" y="-5284"/>
                    <a:pt x="260770" y="4679"/>
                  </a:cubicBezTo>
                  <a:cubicBezTo>
                    <a:pt x="206738" y="21667"/>
                    <a:pt x="219388" y="89517"/>
                    <a:pt x="207199" y="133813"/>
                  </a:cubicBezTo>
                  <a:cubicBezTo>
                    <a:pt x="172441" y="321537"/>
                    <a:pt x="170045" y="513028"/>
                    <a:pt x="164711" y="703275"/>
                  </a:cubicBezTo>
                  <a:cubicBezTo>
                    <a:pt x="154573" y="881566"/>
                    <a:pt x="154630" y="1060215"/>
                    <a:pt x="145368" y="1238575"/>
                  </a:cubicBezTo>
                  <a:cubicBezTo>
                    <a:pt x="131946" y="1474581"/>
                    <a:pt x="115356" y="1710483"/>
                    <a:pt x="110149" y="1946846"/>
                  </a:cubicBezTo>
                  <a:cubicBezTo>
                    <a:pt x="97603" y="2408147"/>
                    <a:pt x="79090" y="2869090"/>
                    <a:pt x="54769" y="3329918"/>
                  </a:cubicBezTo>
                  <a:cubicBezTo>
                    <a:pt x="36486" y="3678842"/>
                    <a:pt x="37131" y="4028399"/>
                    <a:pt x="25876" y="4377495"/>
                  </a:cubicBezTo>
                  <a:cubicBezTo>
                    <a:pt x="11924" y="4610104"/>
                    <a:pt x="-2546" y="4842781"/>
                    <a:pt x="381" y="5075977"/>
                  </a:cubicBezTo>
                  <a:cubicBezTo>
                    <a:pt x="4252" y="5163222"/>
                    <a:pt x="-2730" y="5252575"/>
                    <a:pt x="3664" y="5339878"/>
                  </a:cubicBezTo>
                  <a:cubicBezTo>
                    <a:pt x="5542" y="5392260"/>
                    <a:pt x="8295" y="5444699"/>
                    <a:pt x="6187" y="5496908"/>
                  </a:cubicBezTo>
                  <a:cubicBezTo>
                    <a:pt x="6682" y="5500812"/>
                    <a:pt x="7811" y="5504210"/>
                    <a:pt x="9251" y="5507343"/>
                  </a:cubicBezTo>
                  <a:cubicBezTo>
                    <a:pt x="8687" y="5510683"/>
                    <a:pt x="8503" y="5514092"/>
                    <a:pt x="9125" y="5517478"/>
                  </a:cubicBezTo>
                  <a:cubicBezTo>
                    <a:pt x="12408" y="5541262"/>
                    <a:pt x="37085" y="5550119"/>
                    <a:pt x="57892" y="5552814"/>
                  </a:cubicBezTo>
                  <a:cubicBezTo>
                    <a:pt x="177579" y="5563203"/>
                    <a:pt x="297083" y="5555175"/>
                    <a:pt x="417335" y="5566589"/>
                  </a:cubicBezTo>
                  <a:cubicBezTo>
                    <a:pt x="417335" y="5566589"/>
                    <a:pt x="416920" y="5566520"/>
                    <a:pt x="416920" y="5566520"/>
                  </a:cubicBezTo>
                  <a:cubicBezTo>
                    <a:pt x="430238" y="5567810"/>
                    <a:pt x="445273" y="5566727"/>
                    <a:pt x="457081" y="5559967"/>
                  </a:cubicBezTo>
                  <a:cubicBezTo>
                    <a:pt x="476252" y="5547136"/>
                    <a:pt x="485652" y="5517582"/>
                    <a:pt x="472726" y="5497334"/>
                  </a:cubicBezTo>
                  <a:cubicBezTo>
                    <a:pt x="451263" y="5470948"/>
                    <a:pt x="412324" y="5482960"/>
                    <a:pt x="382566" y="5479770"/>
                  </a:cubicBezTo>
                  <a:cubicBezTo>
                    <a:pt x="286530" y="5471581"/>
                    <a:pt x="190217" y="5477052"/>
                    <a:pt x="94562" y="5467941"/>
                  </a:cubicBezTo>
                  <a:cubicBezTo>
                    <a:pt x="94550" y="5467930"/>
                    <a:pt x="94539" y="5467930"/>
                    <a:pt x="94539" y="5467930"/>
                  </a:cubicBezTo>
                  <a:cubicBezTo>
                    <a:pt x="94527" y="5467930"/>
                    <a:pt x="94527" y="5467918"/>
                    <a:pt x="94516" y="5467918"/>
                  </a:cubicBezTo>
                  <a:cubicBezTo>
                    <a:pt x="88225" y="5456896"/>
                    <a:pt x="85933" y="5444031"/>
                    <a:pt x="86659" y="5431454"/>
                  </a:cubicBezTo>
                  <a:cubicBezTo>
                    <a:pt x="89850" y="5395496"/>
                    <a:pt x="93317" y="5359584"/>
                    <a:pt x="97684" y="5323765"/>
                  </a:cubicBezTo>
                  <a:cubicBezTo>
                    <a:pt x="100460" y="5309518"/>
                    <a:pt x="104147" y="5295374"/>
                    <a:pt x="106946" y="5281127"/>
                  </a:cubicBezTo>
                  <a:cubicBezTo>
                    <a:pt x="121923" y="5269448"/>
                    <a:pt x="146727" y="5272949"/>
                    <a:pt x="165356" y="5268872"/>
                  </a:cubicBezTo>
                  <a:cubicBezTo>
                    <a:pt x="186980" y="5267110"/>
                    <a:pt x="208593" y="5266362"/>
                    <a:pt x="230229" y="5266027"/>
                  </a:cubicBezTo>
                  <a:cubicBezTo>
                    <a:pt x="258028" y="5267847"/>
                    <a:pt x="286207" y="5270012"/>
                    <a:pt x="316011" y="5271867"/>
                  </a:cubicBezTo>
                  <a:cubicBezTo>
                    <a:pt x="354985" y="5275092"/>
                    <a:pt x="394317" y="5278835"/>
                    <a:pt x="433522" y="5278835"/>
                  </a:cubicBezTo>
                  <a:cubicBezTo>
                    <a:pt x="445941" y="5279653"/>
                    <a:pt x="459892" y="5279307"/>
                    <a:pt x="471436" y="5275553"/>
                  </a:cubicBezTo>
                  <a:cubicBezTo>
                    <a:pt x="471494" y="5275553"/>
                    <a:pt x="471551" y="5275495"/>
                    <a:pt x="471551" y="5275495"/>
                  </a:cubicBezTo>
                  <a:cubicBezTo>
                    <a:pt x="485848" y="5271394"/>
                    <a:pt x="498164" y="5260384"/>
                    <a:pt x="501090" y="5243626"/>
                  </a:cubicBezTo>
                  <a:cubicBezTo>
                    <a:pt x="501735" y="5195287"/>
                    <a:pt x="502726" y="5146832"/>
                    <a:pt x="507772" y="5098609"/>
                  </a:cubicBezTo>
                  <a:cubicBezTo>
                    <a:pt x="519558" y="4768435"/>
                    <a:pt x="530099" y="4438158"/>
                    <a:pt x="538774" y="4107927"/>
                  </a:cubicBezTo>
                  <a:cubicBezTo>
                    <a:pt x="548739" y="3544858"/>
                    <a:pt x="599142" y="2984069"/>
                    <a:pt x="632368" y="2422221"/>
                  </a:cubicBezTo>
                  <a:cubicBezTo>
                    <a:pt x="653531" y="2080507"/>
                    <a:pt x="676618" y="1738978"/>
                    <a:pt x="690385" y="1396907"/>
                  </a:cubicBezTo>
                  <a:cubicBezTo>
                    <a:pt x="704683" y="1063808"/>
                    <a:pt x="702286" y="730180"/>
                    <a:pt x="711952" y="397023"/>
                  </a:cubicBezTo>
                  <a:cubicBezTo>
                    <a:pt x="713807" y="287446"/>
                    <a:pt x="723599" y="177465"/>
                    <a:pt x="718853" y="68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7794935" y="-201698"/>
            <a:ext cx="1669429" cy="1533272"/>
            <a:chOff x="15589870" y="-403397"/>
            <a:chExt cx="3338857" cy="3066545"/>
          </a:xfrm>
        </p:grpSpPr>
        <p:sp>
          <p:nvSpPr>
            <p:cNvPr id="125" name="Google Shape;125;p3"/>
            <p:cNvSpPr/>
            <p:nvPr/>
          </p:nvSpPr>
          <p:spPr>
            <a:xfrm>
              <a:off x="15589870" y="-38173"/>
              <a:ext cx="2984825" cy="2701321"/>
            </a:xfrm>
            <a:custGeom>
              <a:avLst/>
              <a:gdLst/>
              <a:ahLst/>
              <a:cxnLst/>
              <a:rect l="l" t="t" r="r" b="b"/>
              <a:pathLst>
                <a:path w="2984825" h="2701321" extrusionOk="0">
                  <a:moveTo>
                    <a:pt x="2851220" y="2301427"/>
                  </a:moveTo>
                  <a:cubicBezTo>
                    <a:pt x="2829838" y="2286159"/>
                    <a:pt x="2811687" y="2255014"/>
                    <a:pt x="2781651" y="2261600"/>
                  </a:cubicBezTo>
                  <a:cubicBezTo>
                    <a:pt x="2705959" y="2296137"/>
                    <a:pt x="2812569" y="2367543"/>
                    <a:pt x="2870164" y="2410135"/>
                  </a:cubicBezTo>
                  <a:cubicBezTo>
                    <a:pt x="2744109" y="2411918"/>
                    <a:pt x="2617973" y="2417569"/>
                    <a:pt x="2492092" y="2427040"/>
                  </a:cubicBezTo>
                  <a:cubicBezTo>
                    <a:pt x="2491651" y="2423760"/>
                    <a:pt x="2491317" y="2420468"/>
                    <a:pt x="2490863" y="2417188"/>
                  </a:cubicBezTo>
                  <a:cubicBezTo>
                    <a:pt x="2488479" y="2392309"/>
                    <a:pt x="2484880" y="2350885"/>
                    <a:pt x="2449962" y="2357785"/>
                  </a:cubicBezTo>
                  <a:cubicBezTo>
                    <a:pt x="2423705" y="2363682"/>
                    <a:pt x="2427485" y="2392763"/>
                    <a:pt x="2429421" y="2413468"/>
                  </a:cubicBezTo>
                  <a:cubicBezTo>
                    <a:pt x="2429789" y="2419699"/>
                    <a:pt x="2429909" y="2425938"/>
                    <a:pt x="2430216" y="2432169"/>
                  </a:cubicBezTo>
                  <a:cubicBezTo>
                    <a:pt x="2318778" y="2441627"/>
                    <a:pt x="2207574" y="2453783"/>
                    <a:pt x="2096871" y="2468804"/>
                  </a:cubicBezTo>
                  <a:cubicBezTo>
                    <a:pt x="1961360" y="2486403"/>
                    <a:pt x="1825428" y="2499587"/>
                    <a:pt x="1689310" y="2510788"/>
                  </a:cubicBezTo>
                  <a:cubicBezTo>
                    <a:pt x="1684709" y="2472290"/>
                    <a:pt x="1673517" y="2433151"/>
                    <a:pt x="1630860" y="2447184"/>
                  </a:cubicBezTo>
                  <a:cubicBezTo>
                    <a:pt x="1606439" y="2461884"/>
                    <a:pt x="1614399" y="2490070"/>
                    <a:pt x="1619000" y="2516519"/>
                  </a:cubicBezTo>
                  <a:cubicBezTo>
                    <a:pt x="1396138" y="2533677"/>
                    <a:pt x="1172815" y="2545887"/>
                    <a:pt x="949792" y="2561015"/>
                  </a:cubicBezTo>
                  <a:cubicBezTo>
                    <a:pt x="946794" y="2531119"/>
                    <a:pt x="943021" y="2501311"/>
                    <a:pt x="937532" y="2471830"/>
                  </a:cubicBezTo>
                  <a:cubicBezTo>
                    <a:pt x="934006" y="2454805"/>
                    <a:pt x="915616" y="2444131"/>
                    <a:pt x="899075" y="2448052"/>
                  </a:cubicBezTo>
                  <a:cubicBezTo>
                    <a:pt x="884010" y="2451572"/>
                    <a:pt x="872264" y="2466840"/>
                    <a:pt x="874514" y="2482503"/>
                  </a:cubicBezTo>
                  <a:cubicBezTo>
                    <a:pt x="878220" y="2510368"/>
                    <a:pt x="880484" y="2538046"/>
                    <a:pt x="881960" y="2565797"/>
                  </a:cubicBezTo>
                  <a:cubicBezTo>
                    <a:pt x="838308" y="2568903"/>
                    <a:pt x="794649" y="2572015"/>
                    <a:pt x="751030" y="2575481"/>
                  </a:cubicBezTo>
                  <a:cubicBezTo>
                    <a:pt x="637776" y="2583490"/>
                    <a:pt x="524435" y="2594978"/>
                    <a:pt x="412957" y="2615776"/>
                  </a:cubicBezTo>
                  <a:cubicBezTo>
                    <a:pt x="464041" y="2566438"/>
                    <a:pt x="514198" y="2516098"/>
                    <a:pt x="563025" y="2464589"/>
                  </a:cubicBezTo>
                  <a:cubicBezTo>
                    <a:pt x="748118" y="2260578"/>
                    <a:pt x="922020" y="2044818"/>
                    <a:pt x="1101811" y="1835938"/>
                  </a:cubicBezTo>
                  <a:cubicBezTo>
                    <a:pt x="1258777" y="1647241"/>
                    <a:pt x="1412511" y="1455786"/>
                    <a:pt x="1568156" y="1265968"/>
                  </a:cubicBezTo>
                  <a:cubicBezTo>
                    <a:pt x="1568964" y="1266329"/>
                    <a:pt x="1569625" y="1266796"/>
                    <a:pt x="1570453" y="1267144"/>
                  </a:cubicBezTo>
                  <a:cubicBezTo>
                    <a:pt x="1690819" y="1301554"/>
                    <a:pt x="1784688" y="1152117"/>
                    <a:pt x="1737049" y="1062765"/>
                  </a:cubicBezTo>
                  <a:cubicBezTo>
                    <a:pt x="1777783" y="1014315"/>
                    <a:pt x="1818296" y="965678"/>
                    <a:pt x="1859692" y="917796"/>
                  </a:cubicBezTo>
                  <a:cubicBezTo>
                    <a:pt x="2081332" y="684871"/>
                    <a:pt x="2275173" y="428322"/>
                    <a:pt x="2477074" y="178834"/>
                  </a:cubicBezTo>
                  <a:cubicBezTo>
                    <a:pt x="2490289" y="163378"/>
                    <a:pt x="2487551" y="139013"/>
                    <a:pt x="2472092" y="126189"/>
                  </a:cubicBezTo>
                  <a:cubicBezTo>
                    <a:pt x="2455945" y="112878"/>
                    <a:pt x="2433054" y="116010"/>
                    <a:pt x="2419552" y="131279"/>
                  </a:cubicBezTo>
                  <a:cubicBezTo>
                    <a:pt x="2374711" y="179662"/>
                    <a:pt x="2335366" y="232700"/>
                    <a:pt x="2295486" y="285024"/>
                  </a:cubicBezTo>
                  <a:cubicBezTo>
                    <a:pt x="2168262" y="452260"/>
                    <a:pt x="2034054" y="614080"/>
                    <a:pt x="1892960" y="769735"/>
                  </a:cubicBezTo>
                  <a:cubicBezTo>
                    <a:pt x="1820473" y="849737"/>
                    <a:pt x="1749910" y="931375"/>
                    <a:pt x="1680161" y="1013707"/>
                  </a:cubicBezTo>
                  <a:cubicBezTo>
                    <a:pt x="1674258" y="1011283"/>
                    <a:pt x="1668088" y="1009045"/>
                    <a:pt x="1661343" y="1007222"/>
                  </a:cubicBezTo>
                  <a:cubicBezTo>
                    <a:pt x="1615848" y="996769"/>
                    <a:pt x="1565037" y="1015751"/>
                    <a:pt x="1544523" y="1059192"/>
                  </a:cubicBezTo>
                  <a:cubicBezTo>
                    <a:pt x="1523215" y="1099446"/>
                    <a:pt x="1506280" y="1159998"/>
                    <a:pt x="1518727" y="1207112"/>
                  </a:cubicBezTo>
                  <a:cubicBezTo>
                    <a:pt x="1317534" y="1452227"/>
                    <a:pt x="1121330" y="1701609"/>
                    <a:pt x="914427" y="1941927"/>
                  </a:cubicBezTo>
                  <a:cubicBezTo>
                    <a:pt x="774542" y="2102258"/>
                    <a:pt x="642370" y="2269174"/>
                    <a:pt x="499086" y="2426452"/>
                  </a:cubicBezTo>
                  <a:cubicBezTo>
                    <a:pt x="448115" y="2479798"/>
                    <a:pt x="394887" y="2536376"/>
                    <a:pt x="341525" y="2590135"/>
                  </a:cubicBezTo>
                  <a:cubicBezTo>
                    <a:pt x="339709" y="2577345"/>
                    <a:pt x="338313" y="2565276"/>
                    <a:pt x="338968" y="2555371"/>
                  </a:cubicBezTo>
                  <a:cubicBezTo>
                    <a:pt x="324511" y="2406842"/>
                    <a:pt x="308097" y="2258414"/>
                    <a:pt x="295109" y="2109758"/>
                  </a:cubicBezTo>
                  <a:cubicBezTo>
                    <a:pt x="310514" y="2104956"/>
                    <a:pt x="325833" y="2099927"/>
                    <a:pt x="340931" y="2094230"/>
                  </a:cubicBezTo>
                  <a:cubicBezTo>
                    <a:pt x="355502" y="2088245"/>
                    <a:pt x="372330" y="2081606"/>
                    <a:pt x="376156" y="2064675"/>
                  </a:cubicBezTo>
                  <a:cubicBezTo>
                    <a:pt x="383201" y="2044123"/>
                    <a:pt x="362460" y="2023866"/>
                    <a:pt x="342206" y="2028762"/>
                  </a:cubicBezTo>
                  <a:cubicBezTo>
                    <a:pt x="324891" y="2034252"/>
                    <a:pt x="307175" y="2038413"/>
                    <a:pt x="289359" y="2042213"/>
                  </a:cubicBezTo>
                  <a:cubicBezTo>
                    <a:pt x="270735" y="1794581"/>
                    <a:pt x="250875" y="1546989"/>
                    <a:pt x="231456" y="1299370"/>
                  </a:cubicBezTo>
                  <a:cubicBezTo>
                    <a:pt x="251096" y="1294301"/>
                    <a:pt x="270648" y="1288951"/>
                    <a:pt x="289499" y="1281584"/>
                  </a:cubicBezTo>
                  <a:cubicBezTo>
                    <a:pt x="312971" y="1273268"/>
                    <a:pt x="327529" y="1244308"/>
                    <a:pt x="312390" y="1222180"/>
                  </a:cubicBezTo>
                  <a:cubicBezTo>
                    <a:pt x="299442" y="1204154"/>
                    <a:pt x="268825" y="1199458"/>
                    <a:pt x="256151" y="1219849"/>
                  </a:cubicBezTo>
                  <a:cubicBezTo>
                    <a:pt x="245940" y="1221679"/>
                    <a:pt x="235870" y="1224010"/>
                    <a:pt x="225760" y="1226208"/>
                  </a:cubicBezTo>
                  <a:cubicBezTo>
                    <a:pt x="207283" y="989262"/>
                    <a:pt x="189514" y="752276"/>
                    <a:pt x="173781" y="515197"/>
                  </a:cubicBezTo>
                  <a:cubicBezTo>
                    <a:pt x="183270" y="512652"/>
                    <a:pt x="192392" y="510314"/>
                    <a:pt x="200385" y="509513"/>
                  </a:cubicBezTo>
                  <a:cubicBezTo>
                    <a:pt x="231891" y="502380"/>
                    <a:pt x="288504" y="502680"/>
                    <a:pt x="279736" y="455880"/>
                  </a:cubicBezTo>
                  <a:cubicBezTo>
                    <a:pt x="267356" y="411705"/>
                    <a:pt x="215423" y="433432"/>
                    <a:pt x="183464" y="437486"/>
                  </a:cubicBezTo>
                  <a:cubicBezTo>
                    <a:pt x="179076" y="438695"/>
                    <a:pt x="174155" y="439697"/>
                    <a:pt x="168933" y="440632"/>
                  </a:cubicBezTo>
                  <a:cubicBezTo>
                    <a:pt x="163057" y="349356"/>
                    <a:pt x="157527" y="258067"/>
                    <a:pt x="152426" y="166758"/>
                  </a:cubicBezTo>
                  <a:cubicBezTo>
                    <a:pt x="169080" y="204187"/>
                    <a:pt x="190415" y="241657"/>
                    <a:pt x="227450" y="225467"/>
                  </a:cubicBezTo>
                  <a:cubicBezTo>
                    <a:pt x="245066" y="216069"/>
                    <a:pt x="252992" y="192579"/>
                    <a:pt x="243009" y="174866"/>
                  </a:cubicBezTo>
                  <a:cubicBezTo>
                    <a:pt x="220806" y="135473"/>
                    <a:pt x="200325" y="95332"/>
                    <a:pt x="182642" y="53808"/>
                  </a:cubicBezTo>
                  <a:cubicBezTo>
                    <a:pt x="173921" y="19111"/>
                    <a:pt x="131130" y="-21939"/>
                    <a:pt x="99672" y="13781"/>
                  </a:cubicBezTo>
                  <a:cubicBezTo>
                    <a:pt x="85261" y="33444"/>
                    <a:pt x="77502" y="57081"/>
                    <a:pt x="66310" y="78568"/>
                  </a:cubicBezTo>
                  <a:cubicBezTo>
                    <a:pt x="50998" y="110473"/>
                    <a:pt x="34263" y="141805"/>
                    <a:pt x="15733" y="171907"/>
                  </a:cubicBezTo>
                  <a:cubicBezTo>
                    <a:pt x="6471" y="177925"/>
                    <a:pt x="0" y="188198"/>
                    <a:pt x="0" y="199812"/>
                  </a:cubicBezTo>
                  <a:cubicBezTo>
                    <a:pt x="0" y="218040"/>
                    <a:pt x="14718" y="235425"/>
                    <a:pt x="33342" y="235425"/>
                  </a:cubicBezTo>
                  <a:cubicBezTo>
                    <a:pt x="45789" y="235605"/>
                    <a:pt x="57288" y="230923"/>
                    <a:pt x="65842" y="220651"/>
                  </a:cubicBezTo>
                  <a:cubicBezTo>
                    <a:pt x="77455" y="206218"/>
                    <a:pt x="87478" y="190695"/>
                    <a:pt x="96867" y="174773"/>
                  </a:cubicBezTo>
                  <a:cubicBezTo>
                    <a:pt x="95418" y="270604"/>
                    <a:pt x="97007" y="366334"/>
                    <a:pt x="100860" y="461985"/>
                  </a:cubicBezTo>
                  <a:cubicBezTo>
                    <a:pt x="92713" y="469526"/>
                    <a:pt x="88426" y="480192"/>
                    <a:pt x="91117" y="495988"/>
                  </a:cubicBezTo>
                  <a:cubicBezTo>
                    <a:pt x="93902" y="505185"/>
                    <a:pt x="98102" y="511537"/>
                    <a:pt x="103271" y="515891"/>
                  </a:cubicBezTo>
                  <a:cubicBezTo>
                    <a:pt x="110950" y="675461"/>
                    <a:pt x="123671" y="834856"/>
                    <a:pt x="136546" y="994251"/>
                  </a:cubicBezTo>
                  <a:cubicBezTo>
                    <a:pt x="142897" y="1077445"/>
                    <a:pt x="148866" y="1160686"/>
                    <a:pt x="154843" y="1243914"/>
                  </a:cubicBezTo>
                  <a:cubicBezTo>
                    <a:pt x="125494" y="1252243"/>
                    <a:pt x="96346" y="1261353"/>
                    <a:pt x="67218" y="1270597"/>
                  </a:cubicBezTo>
                  <a:cubicBezTo>
                    <a:pt x="47746" y="1276661"/>
                    <a:pt x="38550" y="1300445"/>
                    <a:pt x="45402" y="1318646"/>
                  </a:cubicBezTo>
                  <a:cubicBezTo>
                    <a:pt x="68019" y="1365993"/>
                    <a:pt x="122436" y="1328457"/>
                    <a:pt x="160312" y="1318699"/>
                  </a:cubicBezTo>
                  <a:cubicBezTo>
                    <a:pt x="177901" y="1565483"/>
                    <a:pt x="195557" y="1812287"/>
                    <a:pt x="216665" y="2058797"/>
                  </a:cubicBezTo>
                  <a:cubicBezTo>
                    <a:pt x="172826" y="2067721"/>
                    <a:pt x="107625" y="2071708"/>
                    <a:pt x="115718" y="2121120"/>
                  </a:cubicBezTo>
                  <a:cubicBezTo>
                    <a:pt x="129735" y="2166163"/>
                    <a:pt x="180546" y="2146253"/>
                    <a:pt x="223002" y="2130978"/>
                  </a:cubicBezTo>
                  <a:cubicBezTo>
                    <a:pt x="226782" y="2173463"/>
                    <a:pt x="230128" y="2215982"/>
                    <a:pt x="234194" y="2258441"/>
                  </a:cubicBezTo>
                  <a:cubicBezTo>
                    <a:pt x="246441" y="2388916"/>
                    <a:pt x="261974" y="2519090"/>
                    <a:pt x="271770" y="2649853"/>
                  </a:cubicBezTo>
                  <a:cubicBezTo>
                    <a:pt x="271363" y="2653279"/>
                    <a:pt x="271489" y="2656665"/>
                    <a:pt x="271870" y="2660005"/>
                  </a:cubicBezTo>
                  <a:cubicBezTo>
                    <a:pt x="266087" y="2676656"/>
                    <a:pt x="273720" y="2698757"/>
                    <a:pt x="294801" y="2701321"/>
                  </a:cubicBezTo>
                  <a:cubicBezTo>
                    <a:pt x="489791" y="2671733"/>
                    <a:pt x="686777" y="2653680"/>
                    <a:pt x="884324" y="2639487"/>
                  </a:cubicBezTo>
                  <a:cubicBezTo>
                    <a:pt x="884404" y="2644182"/>
                    <a:pt x="884537" y="2648837"/>
                    <a:pt x="884598" y="2653553"/>
                  </a:cubicBezTo>
                  <a:cubicBezTo>
                    <a:pt x="885559" y="2704694"/>
                    <a:pt x="960330" y="2701655"/>
                    <a:pt x="957391" y="2650714"/>
                  </a:cubicBezTo>
                  <a:cubicBezTo>
                    <a:pt x="956957" y="2645271"/>
                    <a:pt x="956517" y="2639801"/>
                    <a:pt x="956089" y="2634344"/>
                  </a:cubicBezTo>
                  <a:cubicBezTo>
                    <a:pt x="1166077" y="2620204"/>
                    <a:pt x="1376532" y="2609605"/>
                    <a:pt x="1585838" y="2593969"/>
                  </a:cubicBezTo>
                  <a:cubicBezTo>
                    <a:pt x="1597658" y="2593194"/>
                    <a:pt x="1609464" y="2592253"/>
                    <a:pt x="1621277" y="2591404"/>
                  </a:cubicBezTo>
                  <a:cubicBezTo>
                    <a:pt x="1619621" y="2626529"/>
                    <a:pt x="1619828" y="2662603"/>
                    <a:pt x="1658646" y="2667385"/>
                  </a:cubicBezTo>
                  <a:cubicBezTo>
                    <a:pt x="1702552" y="2665228"/>
                    <a:pt x="1698892" y="2622054"/>
                    <a:pt x="1695553" y="2585614"/>
                  </a:cubicBezTo>
                  <a:cubicBezTo>
                    <a:pt x="1941908" y="2564889"/>
                    <a:pt x="2186940" y="2530919"/>
                    <a:pt x="2432967" y="2507996"/>
                  </a:cubicBezTo>
                  <a:cubicBezTo>
                    <a:pt x="2433368" y="2525349"/>
                    <a:pt x="2433775" y="2542701"/>
                    <a:pt x="2434016" y="2560073"/>
                  </a:cubicBezTo>
                  <a:cubicBezTo>
                    <a:pt x="2434623" y="2610920"/>
                    <a:pt x="2510362" y="2607594"/>
                    <a:pt x="2506616" y="2557328"/>
                  </a:cubicBezTo>
                  <a:cubicBezTo>
                    <a:pt x="2504973" y="2538827"/>
                    <a:pt x="2503037" y="2520379"/>
                    <a:pt x="2501067" y="2501939"/>
                  </a:cubicBezTo>
                  <a:cubicBezTo>
                    <a:pt x="2599930" y="2493650"/>
                    <a:pt x="2698988" y="2487492"/>
                    <a:pt x="2798406" y="2485141"/>
                  </a:cubicBezTo>
                  <a:cubicBezTo>
                    <a:pt x="2819073" y="2484286"/>
                    <a:pt x="2840014" y="2483431"/>
                    <a:pt x="2861016" y="2482168"/>
                  </a:cubicBezTo>
                  <a:cubicBezTo>
                    <a:pt x="2841143" y="2509740"/>
                    <a:pt x="2822098" y="2537892"/>
                    <a:pt x="2804943" y="2567226"/>
                  </a:cubicBezTo>
                  <a:cubicBezTo>
                    <a:pt x="2794472" y="2584745"/>
                    <a:pt x="2799467" y="2607841"/>
                    <a:pt x="2816976" y="2618702"/>
                  </a:cubicBezTo>
                  <a:cubicBezTo>
                    <a:pt x="2833991" y="2629301"/>
                    <a:pt x="2857924" y="2624192"/>
                    <a:pt x="2868441" y="2606666"/>
                  </a:cubicBezTo>
                  <a:cubicBezTo>
                    <a:pt x="2887099" y="2575842"/>
                    <a:pt x="2906852" y="2545934"/>
                    <a:pt x="2927599" y="2516492"/>
                  </a:cubicBezTo>
                  <a:cubicBezTo>
                    <a:pt x="2946691" y="2482055"/>
                    <a:pt x="3000540" y="2451011"/>
                    <a:pt x="2980380" y="2406836"/>
                  </a:cubicBezTo>
                  <a:cubicBezTo>
                    <a:pt x="2943552" y="2366160"/>
                    <a:pt x="2892154" y="2338743"/>
                    <a:pt x="2851220" y="2301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7227763" y="1371742"/>
              <a:ext cx="68163" cy="144813"/>
            </a:xfrm>
            <a:custGeom>
              <a:avLst/>
              <a:gdLst/>
              <a:ahLst/>
              <a:cxnLst/>
              <a:rect l="l" t="t" r="r" b="b"/>
              <a:pathLst>
                <a:path w="68163" h="144813" extrusionOk="0">
                  <a:moveTo>
                    <a:pt x="32712" y="144813"/>
                  </a:moveTo>
                  <a:cubicBezTo>
                    <a:pt x="74354" y="144633"/>
                    <a:pt x="68404" y="96397"/>
                    <a:pt x="67149" y="67210"/>
                  </a:cubicBezTo>
                  <a:cubicBezTo>
                    <a:pt x="64691" y="43873"/>
                    <a:pt x="72404" y="6043"/>
                    <a:pt x="41613" y="272"/>
                  </a:cubicBezTo>
                  <a:cubicBezTo>
                    <a:pt x="7864" y="-3735"/>
                    <a:pt x="6081" y="37461"/>
                    <a:pt x="3650" y="61439"/>
                  </a:cubicBezTo>
                  <a:cubicBezTo>
                    <a:pt x="906" y="91488"/>
                    <a:pt x="-11361" y="142015"/>
                    <a:pt x="32712" y="14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7225069" y="1682500"/>
              <a:ext cx="72893" cy="163929"/>
            </a:xfrm>
            <a:custGeom>
              <a:avLst/>
              <a:gdLst/>
              <a:ahLst/>
              <a:cxnLst/>
              <a:rect l="l" t="t" r="r" b="b"/>
              <a:pathLst>
                <a:path w="72893" h="163929" extrusionOk="0">
                  <a:moveTo>
                    <a:pt x="36047" y="163920"/>
                  </a:moveTo>
                  <a:cubicBezTo>
                    <a:pt x="52273" y="164314"/>
                    <a:pt x="67853" y="152078"/>
                    <a:pt x="69903" y="135635"/>
                  </a:cubicBezTo>
                  <a:cubicBezTo>
                    <a:pt x="73375" y="96389"/>
                    <a:pt x="76801" y="53810"/>
                    <a:pt x="61783" y="16634"/>
                  </a:cubicBezTo>
                  <a:cubicBezTo>
                    <a:pt x="47666" y="-12393"/>
                    <a:pt x="541" y="-785"/>
                    <a:pt x="1382" y="31061"/>
                  </a:cubicBezTo>
                  <a:cubicBezTo>
                    <a:pt x="1329" y="31014"/>
                    <a:pt x="1269" y="30974"/>
                    <a:pt x="1209" y="30927"/>
                  </a:cubicBezTo>
                  <a:cubicBezTo>
                    <a:pt x="6578" y="69425"/>
                    <a:pt x="-18464" y="157903"/>
                    <a:pt x="36047" y="163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7239380" y="1999980"/>
              <a:ext cx="71051" cy="175001"/>
            </a:xfrm>
            <a:custGeom>
              <a:avLst/>
              <a:gdLst/>
              <a:ahLst/>
              <a:cxnLst/>
              <a:rect l="l" t="t" r="r" b="b"/>
              <a:pathLst>
                <a:path w="71051" h="175001" extrusionOk="0">
                  <a:moveTo>
                    <a:pt x="70931" y="136578"/>
                  </a:moveTo>
                  <a:cubicBezTo>
                    <a:pt x="68200" y="104178"/>
                    <a:pt x="65962" y="71731"/>
                    <a:pt x="62323" y="39405"/>
                  </a:cubicBezTo>
                  <a:cubicBezTo>
                    <a:pt x="60560" y="23355"/>
                    <a:pt x="56260" y="6230"/>
                    <a:pt x="38938" y="1141"/>
                  </a:cubicBezTo>
                  <a:cubicBezTo>
                    <a:pt x="19626" y="-4777"/>
                    <a:pt x="2364" y="13343"/>
                    <a:pt x="3766" y="32178"/>
                  </a:cubicBezTo>
                  <a:cubicBezTo>
                    <a:pt x="701" y="67737"/>
                    <a:pt x="334" y="103564"/>
                    <a:pt x="0" y="139323"/>
                  </a:cubicBezTo>
                  <a:cubicBezTo>
                    <a:pt x="494" y="188842"/>
                    <a:pt x="74430" y="185776"/>
                    <a:pt x="70931" y="136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16614741" y="1046504"/>
              <a:ext cx="230045" cy="84810"/>
            </a:xfrm>
            <a:custGeom>
              <a:avLst/>
              <a:gdLst/>
              <a:ahLst/>
              <a:cxnLst/>
              <a:rect l="l" t="t" r="r" b="b"/>
              <a:pathLst>
                <a:path w="230045" h="84810" extrusionOk="0">
                  <a:moveTo>
                    <a:pt x="36953" y="84751"/>
                  </a:moveTo>
                  <a:cubicBezTo>
                    <a:pt x="94127" y="82581"/>
                    <a:pt x="149886" y="68147"/>
                    <a:pt x="206807" y="64594"/>
                  </a:cubicBezTo>
                  <a:cubicBezTo>
                    <a:pt x="206774" y="64527"/>
                    <a:pt x="206734" y="64460"/>
                    <a:pt x="206700" y="64394"/>
                  </a:cubicBezTo>
                  <a:cubicBezTo>
                    <a:pt x="240062" y="57447"/>
                    <a:pt x="236697" y="5731"/>
                    <a:pt x="202794" y="983"/>
                  </a:cubicBezTo>
                  <a:cubicBezTo>
                    <a:pt x="143910" y="-3592"/>
                    <a:pt x="83850" y="8744"/>
                    <a:pt x="25801" y="18689"/>
                  </a:cubicBezTo>
                  <a:cubicBezTo>
                    <a:pt x="7898" y="22509"/>
                    <a:pt x="-3260" y="41591"/>
                    <a:pt x="853" y="59010"/>
                  </a:cubicBezTo>
                  <a:cubicBezTo>
                    <a:pt x="4719" y="75962"/>
                    <a:pt x="20392" y="85666"/>
                    <a:pt x="36953" y="847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16241461" y="1092148"/>
              <a:ext cx="237293" cy="100333"/>
            </a:xfrm>
            <a:custGeom>
              <a:avLst/>
              <a:gdLst/>
              <a:ahLst/>
              <a:cxnLst/>
              <a:rect l="l" t="t" r="r" b="b"/>
              <a:pathLst>
                <a:path w="237293" h="100333" extrusionOk="0">
                  <a:moveTo>
                    <a:pt x="178590" y="69603"/>
                  </a:moveTo>
                  <a:cubicBezTo>
                    <a:pt x="200393" y="66063"/>
                    <a:pt x="236405" y="68247"/>
                    <a:pt x="237294" y="34952"/>
                  </a:cubicBezTo>
                  <a:cubicBezTo>
                    <a:pt x="231390" y="-24525"/>
                    <a:pt x="140146" y="8790"/>
                    <a:pt x="102177" y="13907"/>
                  </a:cubicBezTo>
                  <a:cubicBezTo>
                    <a:pt x="68962" y="26904"/>
                    <a:pt x="-6243" y="26036"/>
                    <a:pt x="415" y="75948"/>
                  </a:cubicBezTo>
                  <a:cubicBezTo>
                    <a:pt x="17416" y="133842"/>
                    <a:pt x="135138" y="70612"/>
                    <a:pt x="178590" y="69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5592758" y="-403397"/>
              <a:ext cx="285154" cy="311429"/>
            </a:xfrm>
            <a:custGeom>
              <a:avLst/>
              <a:gdLst/>
              <a:ahLst/>
              <a:cxnLst/>
              <a:rect l="l" t="t" r="r" b="b"/>
              <a:pathLst>
                <a:path w="285154" h="311429" extrusionOk="0">
                  <a:moveTo>
                    <a:pt x="23322" y="67133"/>
                  </a:moveTo>
                  <a:cubicBezTo>
                    <a:pt x="29298" y="70687"/>
                    <a:pt x="33124" y="74868"/>
                    <a:pt x="39775" y="80859"/>
                  </a:cubicBezTo>
                  <a:cubicBezTo>
                    <a:pt x="63027" y="104756"/>
                    <a:pt x="84403" y="130451"/>
                    <a:pt x="105424" y="156573"/>
                  </a:cubicBezTo>
                  <a:cubicBezTo>
                    <a:pt x="81999" y="199272"/>
                    <a:pt x="53966" y="251128"/>
                    <a:pt x="94132" y="271739"/>
                  </a:cubicBezTo>
                  <a:cubicBezTo>
                    <a:pt x="130532" y="285705"/>
                    <a:pt x="144956" y="251442"/>
                    <a:pt x="156669" y="220872"/>
                  </a:cubicBezTo>
                  <a:cubicBezTo>
                    <a:pt x="177804" y="247648"/>
                    <a:pt x="199253" y="274344"/>
                    <a:pt x="222545" y="299972"/>
                  </a:cubicBezTo>
                  <a:cubicBezTo>
                    <a:pt x="235666" y="314665"/>
                    <a:pt x="259546" y="315126"/>
                    <a:pt x="273816" y="301929"/>
                  </a:cubicBezTo>
                  <a:cubicBezTo>
                    <a:pt x="298250" y="279247"/>
                    <a:pt x="278244" y="250480"/>
                    <a:pt x="260194" y="231572"/>
                  </a:cubicBezTo>
                  <a:cubicBezTo>
                    <a:pt x="244080" y="215949"/>
                    <a:pt x="218772" y="181479"/>
                    <a:pt x="189937" y="143856"/>
                  </a:cubicBezTo>
                  <a:cubicBezTo>
                    <a:pt x="207727" y="108510"/>
                    <a:pt x="227246" y="73612"/>
                    <a:pt x="233676" y="35896"/>
                  </a:cubicBezTo>
                  <a:cubicBezTo>
                    <a:pt x="231520" y="17301"/>
                    <a:pt x="211359" y="3208"/>
                    <a:pt x="193263" y="10842"/>
                  </a:cubicBezTo>
                  <a:cubicBezTo>
                    <a:pt x="167767" y="26498"/>
                    <a:pt x="154993" y="55859"/>
                    <a:pt x="141851" y="83731"/>
                  </a:cubicBezTo>
                  <a:cubicBezTo>
                    <a:pt x="98259" y="32396"/>
                    <a:pt x="53318" y="-9228"/>
                    <a:pt x="22066" y="1779"/>
                  </a:cubicBezTo>
                  <a:cubicBezTo>
                    <a:pt x="-8411" y="11851"/>
                    <a:pt x="-6681" y="58330"/>
                    <a:pt x="23322" y="671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18685370" y="2192666"/>
              <a:ext cx="243357" cy="424154"/>
            </a:xfrm>
            <a:custGeom>
              <a:avLst/>
              <a:gdLst/>
              <a:ahLst/>
              <a:cxnLst/>
              <a:rect l="l" t="t" r="r" b="b"/>
              <a:pathLst>
                <a:path w="243357" h="424154" extrusionOk="0">
                  <a:moveTo>
                    <a:pt x="213116" y="29"/>
                  </a:moveTo>
                  <a:cubicBezTo>
                    <a:pt x="195861" y="-725"/>
                    <a:pt x="183894" y="13260"/>
                    <a:pt x="180509" y="29003"/>
                  </a:cubicBezTo>
                  <a:cubicBezTo>
                    <a:pt x="156836" y="73412"/>
                    <a:pt x="135708" y="118148"/>
                    <a:pt x="116830" y="164167"/>
                  </a:cubicBezTo>
                  <a:cubicBezTo>
                    <a:pt x="87769" y="129669"/>
                    <a:pt x="75128" y="85555"/>
                    <a:pt x="56283" y="45681"/>
                  </a:cubicBezTo>
                  <a:cubicBezTo>
                    <a:pt x="37746" y="18924"/>
                    <a:pt x="-4003" y="37986"/>
                    <a:pt x="311" y="68877"/>
                  </a:cubicBezTo>
                  <a:cubicBezTo>
                    <a:pt x="10020" y="124333"/>
                    <a:pt x="31015" y="179041"/>
                    <a:pt x="68410" y="221834"/>
                  </a:cubicBezTo>
                  <a:cubicBezTo>
                    <a:pt x="75295" y="229287"/>
                    <a:pt x="83101" y="232814"/>
                    <a:pt x="90860" y="233662"/>
                  </a:cubicBezTo>
                  <a:cubicBezTo>
                    <a:pt x="86506" y="246446"/>
                    <a:pt x="81966" y="259083"/>
                    <a:pt x="77999" y="272187"/>
                  </a:cubicBezTo>
                  <a:cubicBezTo>
                    <a:pt x="69372" y="301581"/>
                    <a:pt x="61325" y="331230"/>
                    <a:pt x="54687" y="361125"/>
                  </a:cubicBezTo>
                  <a:cubicBezTo>
                    <a:pt x="35242" y="381757"/>
                    <a:pt x="48450" y="415720"/>
                    <a:pt x="74774" y="422312"/>
                  </a:cubicBezTo>
                  <a:cubicBezTo>
                    <a:pt x="103889" y="431843"/>
                    <a:pt x="124877" y="402555"/>
                    <a:pt x="127481" y="376714"/>
                  </a:cubicBezTo>
                  <a:cubicBezTo>
                    <a:pt x="141291" y="316950"/>
                    <a:pt x="157972" y="257840"/>
                    <a:pt x="179467" y="200361"/>
                  </a:cubicBezTo>
                  <a:cubicBezTo>
                    <a:pt x="192970" y="166364"/>
                    <a:pt x="211240" y="122510"/>
                    <a:pt x="227700" y="86349"/>
                  </a:cubicBezTo>
                  <a:cubicBezTo>
                    <a:pt x="243179" y="59019"/>
                    <a:pt x="258832" y="4972"/>
                    <a:pt x="213116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3"/>
          <p:cNvGrpSpPr/>
          <p:nvPr/>
        </p:nvGrpSpPr>
        <p:grpSpPr>
          <a:xfrm>
            <a:off x="624913" y="4340588"/>
            <a:ext cx="2104579" cy="1032957"/>
            <a:chOff x="1249825" y="8681176"/>
            <a:chExt cx="4209158" cy="2065915"/>
          </a:xfrm>
        </p:grpSpPr>
        <p:sp>
          <p:nvSpPr>
            <p:cNvPr id="134" name="Google Shape;134;p3"/>
            <p:cNvSpPr/>
            <p:nvPr/>
          </p:nvSpPr>
          <p:spPr>
            <a:xfrm>
              <a:off x="1249825" y="8681176"/>
              <a:ext cx="1843187" cy="1032658"/>
            </a:xfrm>
            <a:custGeom>
              <a:avLst/>
              <a:gdLst/>
              <a:ahLst/>
              <a:cxnLst/>
              <a:rect l="l" t="t" r="r" b="b"/>
              <a:pathLst>
                <a:path w="1843187" h="1032658" extrusionOk="0">
                  <a:moveTo>
                    <a:pt x="1805287" y="4014"/>
                  </a:moveTo>
                  <a:cubicBezTo>
                    <a:pt x="1733215" y="9484"/>
                    <a:pt x="1660856" y="755"/>
                    <a:pt x="1588579" y="1606"/>
                  </a:cubicBezTo>
                  <a:cubicBezTo>
                    <a:pt x="1214803" y="-12611"/>
                    <a:pt x="849487" y="71489"/>
                    <a:pt x="479001" y="99563"/>
                  </a:cubicBezTo>
                  <a:cubicBezTo>
                    <a:pt x="435853" y="99062"/>
                    <a:pt x="419020" y="132132"/>
                    <a:pt x="427472" y="170350"/>
                  </a:cubicBezTo>
                  <a:cubicBezTo>
                    <a:pt x="382908" y="416578"/>
                    <a:pt x="347343" y="664257"/>
                    <a:pt x="325070" y="913690"/>
                  </a:cubicBezTo>
                  <a:cubicBezTo>
                    <a:pt x="267455" y="860960"/>
                    <a:pt x="206758" y="811990"/>
                    <a:pt x="154118" y="754086"/>
                  </a:cubicBezTo>
                  <a:cubicBezTo>
                    <a:pt x="117065" y="721051"/>
                    <a:pt x="64246" y="631276"/>
                    <a:pt x="10405" y="684176"/>
                  </a:cubicBezTo>
                  <a:cubicBezTo>
                    <a:pt x="-13016" y="712502"/>
                    <a:pt x="6685" y="746378"/>
                    <a:pt x="34076" y="762886"/>
                  </a:cubicBezTo>
                  <a:cubicBezTo>
                    <a:pt x="112216" y="847120"/>
                    <a:pt x="196916" y="924361"/>
                    <a:pt x="283741" y="999651"/>
                  </a:cubicBezTo>
                  <a:cubicBezTo>
                    <a:pt x="445703" y="1136561"/>
                    <a:pt x="418151" y="808776"/>
                    <a:pt x="437090" y="722806"/>
                  </a:cubicBezTo>
                  <a:cubicBezTo>
                    <a:pt x="455025" y="543739"/>
                    <a:pt x="487776" y="366973"/>
                    <a:pt x="517999" y="189750"/>
                  </a:cubicBezTo>
                  <a:cubicBezTo>
                    <a:pt x="786979" y="171290"/>
                    <a:pt x="1051765" y="108265"/>
                    <a:pt x="1321713" y="98489"/>
                  </a:cubicBezTo>
                  <a:cubicBezTo>
                    <a:pt x="1435248" y="95365"/>
                    <a:pt x="1548729" y="91085"/>
                    <a:pt x="1662308" y="91005"/>
                  </a:cubicBezTo>
                  <a:cubicBezTo>
                    <a:pt x="1717001" y="88525"/>
                    <a:pt x="1777313" y="100396"/>
                    <a:pt x="1827345" y="74165"/>
                  </a:cubicBezTo>
                  <a:cubicBezTo>
                    <a:pt x="1857693" y="54058"/>
                    <a:pt x="1841193" y="3504"/>
                    <a:pt x="1805287" y="4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172396" y="8960993"/>
              <a:ext cx="330323" cy="654920"/>
            </a:xfrm>
            <a:custGeom>
              <a:avLst/>
              <a:gdLst/>
              <a:ahLst/>
              <a:cxnLst/>
              <a:rect l="l" t="t" r="r" b="b"/>
              <a:pathLst>
                <a:path w="330323" h="654920" extrusionOk="0">
                  <a:moveTo>
                    <a:pt x="324041" y="157612"/>
                  </a:moveTo>
                  <a:cubicBezTo>
                    <a:pt x="314432" y="85992"/>
                    <a:pt x="262043" y="9100"/>
                    <a:pt x="185633" y="595"/>
                  </a:cubicBezTo>
                  <a:cubicBezTo>
                    <a:pt x="102985" y="-6952"/>
                    <a:pt x="26074" y="58356"/>
                    <a:pt x="5181" y="135956"/>
                  </a:cubicBezTo>
                  <a:cubicBezTo>
                    <a:pt x="-8470" y="162366"/>
                    <a:pt x="5593" y="200288"/>
                    <a:pt x="38676" y="200208"/>
                  </a:cubicBezTo>
                  <a:cubicBezTo>
                    <a:pt x="76007" y="199868"/>
                    <a:pt x="84280" y="159528"/>
                    <a:pt x="102026" y="134371"/>
                  </a:cubicBezTo>
                  <a:cubicBezTo>
                    <a:pt x="153134" y="69171"/>
                    <a:pt x="207216" y="80361"/>
                    <a:pt x="231408" y="158785"/>
                  </a:cubicBezTo>
                  <a:cubicBezTo>
                    <a:pt x="239116" y="216510"/>
                    <a:pt x="196541" y="264316"/>
                    <a:pt x="165162" y="308255"/>
                  </a:cubicBezTo>
                  <a:cubicBezTo>
                    <a:pt x="147496" y="329884"/>
                    <a:pt x="124317" y="357824"/>
                    <a:pt x="140827" y="386705"/>
                  </a:cubicBezTo>
                  <a:cubicBezTo>
                    <a:pt x="152148" y="409444"/>
                    <a:pt x="178257" y="409677"/>
                    <a:pt x="199535" y="416168"/>
                  </a:cubicBezTo>
                  <a:cubicBezTo>
                    <a:pt x="219281" y="423697"/>
                    <a:pt x="234437" y="440321"/>
                    <a:pt x="238264" y="461539"/>
                  </a:cubicBezTo>
                  <a:cubicBezTo>
                    <a:pt x="247935" y="514555"/>
                    <a:pt x="191379" y="545074"/>
                    <a:pt x="148661" y="558914"/>
                  </a:cubicBezTo>
                  <a:cubicBezTo>
                    <a:pt x="114207" y="563892"/>
                    <a:pt x="78776" y="578583"/>
                    <a:pt x="87336" y="620248"/>
                  </a:cubicBezTo>
                  <a:cubicBezTo>
                    <a:pt x="115982" y="694812"/>
                    <a:pt x="224569" y="630543"/>
                    <a:pt x="267305" y="599558"/>
                  </a:cubicBezTo>
                  <a:cubicBezTo>
                    <a:pt x="355366" y="537661"/>
                    <a:pt x="350957" y="393231"/>
                    <a:pt x="255205" y="340851"/>
                  </a:cubicBezTo>
                  <a:cubicBezTo>
                    <a:pt x="294445" y="288550"/>
                    <a:pt x="331077" y="225463"/>
                    <a:pt x="324041" y="157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802357" y="9763865"/>
              <a:ext cx="1272442" cy="135008"/>
            </a:xfrm>
            <a:custGeom>
              <a:avLst/>
              <a:gdLst/>
              <a:ahLst/>
              <a:cxnLst/>
              <a:rect l="l" t="t" r="r" b="b"/>
              <a:pathLst>
                <a:path w="1272442" h="135008" extrusionOk="0">
                  <a:moveTo>
                    <a:pt x="1246821" y="614"/>
                  </a:moveTo>
                  <a:cubicBezTo>
                    <a:pt x="922718" y="-4453"/>
                    <a:pt x="596670" y="23157"/>
                    <a:pt x="272190" y="34598"/>
                  </a:cubicBezTo>
                  <a:cubicBezTo>
                    <a:pt x="196874" y="38027"/>
                    <a:pt x="118573" y="39719"/>
                    <a:pt x="40514" y="44043"/>
                  </a:cubicBezTo>
                  <a:cubicBezTo>
                    <a:pt x="15695" y="45484"/>
                    <a:pt x="-2491" y="70873"/>
                    <a:pt x="279" y="94579"/>
                  </a:cubicBezTo>
                  <a:cubicBezTo>
                    <a:pt x="2806" y="117318"/>
                    <a:pt x="22202" y="134409"/>
                    <a:pt x="44968" y="135009"/>
                  </a:cubicBezTo>
                  <a:cubicBezTo>
                    <a:pt x="308903" y="126942"/>
                    <a:pt x="572254" y="109619"/>
                    <a:pt x="837246" y="101320"/>
                  </a:cubicBezTo>
                  <a:cubicBezTo>
                    <a:pt x="973995" y="89100"/>
                    <a:pt x="1116256" y="101491"/>
                    <a:pt x="1249832" y="68841"/>
                  </a:cubicBezTo>
                  <a:cubicBezTo>
                    <a:pt x="1281534" y="57632"/>
                    <a:pt x="1279321" y="8546"/>
                    <a:pt x="1246821" y="6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162368" y="10092759"/>
              <a:ext cx="474611" cy="654331"/>
            </a:xfrm>
            <a:custGeom>
              <a:avLst/>
              <a:gdLst/>
              <a:ahLst/>
              <a:cxnLst/>
              <a:rect l="l" t="t" r="r" b="b"/>
              <a:pathLst>
                <a:path w="474611" h="654331" extrusionOk="0">
                  <a:moveTo>
                    <a:pt x="397572" y="267452"/>
                  </a:moveTo>
                  <a:cubicBezTo>
                    <a:pt x="397429" y="237855"/>
                    <a:pt x="397241" y="208258"/>
                    <a:pt x="397071" y="178653"/>
                  </a:cubicBezTo>
                  <a:cubicBezTo>
                    <a:pt x="394202" y="130560"/>
                    <a:pt x="401624" y="80006"/>
                    <a:pt x="389488" y="33301"/>
                  </a:cubicBezTo>
                  <a:cubicBezTo>
                    <a:pt x="377352" y="6730"/>
                    <a:pt x="335405" y="10776"/>
                    <a:pt x="327688" y="39200"/>
                  </a:cubicBezTo>
                  <a:cubicBezTo>
                    <a:pt x="322507" y="53399"/>
                    <a:pt x="321423" y="69639"/>
                    <a:pt x="320455" y="84795"/>
                  </a:cubicBezTo>
                  <a:cubicBezTo>
                    <a:pt x="316923" y="145717"/>
                    <a:pt x="314584" y="206719"/>
                    <a:pt x="312881" y="267729"/>
                  </a:cubicBezTo>
                  <a:cubicBezTo>
                    <a:pt x="247962" y="269422"/>
                    <a:pt x="183105" y="275097"/>
                    <a:pt x="118518" y="281588"/>
                  </a:cubicBezTo>
                  <a:cubicBezTo>
                    <a:pt x="155149" y="202412"/>
                    <a:pt x="200413" y="127212"/>
                    <a:pt x="234042" y="46998"/>
                  </a:cubicBezTo>
                  <a:cubicBezTo>
                    <a:pt x="246456" y="9720"/>
                    <a:pt x="192731" y="-17576"/>
                    <a:pt x="169696" y="13552"/>
                  </a:cubicBezTo>
                  <a:cubicBezTo>
                    <a:pt x="169661" y="13471"/>
                    <a:pt x="169625" y="13391"/>
                    <a:pt x="169589" y="13310"/>
                  </a:cubicBezTo>
                  <a:cubicBezTo>
                    <a:pt x="105575" y="91259"/>
                    <a:pt x="67106" y="186226"/>
                    <a:pt x="19853" y="274524"/>
                  </a:cubicBezTo>
                  <a:cubicBezTo>
                    <a:pt x="-1793" y="306225"/>
                    <a:pt x="-15533" y="361050"/>
                    <a:pt x="32150" y="376072"/>
                  </a:cubicBezTo>
                  <a:cubicBezTo>
                    <a:pt x="78085" y="385768"/>
                    <a:pt x="125428" y="369581"/>
                    <a:pt x="171883" y="368615"/>
                  </a:cubicBezTo>
                  <a:cubicBezTo>
                    <a:pt x="218204" y="363735"/>
                    <a:pt x="264561" y="361479"/>
                    <a:pt x="310945" y="360414"/>
                  </a:cubicBezTo>
                  <a:cubicBezTo>
                    <a:pt x="310111" y="419867"/>
                    <a:pt x="309824" y="479329"/>
                    <a:pt x="310470" y="538756"/>
                  </a:cubicBezTo>
                  <a:cubicBezTo>
                    <a:pt x="315444" y="578908"/>
                    <a:pt x="293816" y="643822"/>
                    <a:pt x="349504" y="654019"/>
                  </a:cubicBezTo>
                  <a:cubicBezTo>
                    <a:pt x="404447" y="659023"/>
                    <a:pt x="405899" y="602972"/>
                    <a:pt x="401776" y="561012"/>
                  </a:cubicBezTo>
                  <a:cubicBezTo>
                    <a:pt x="399616" y="493886"/>
                    <a:pt x="398657" y="426743"/>
                    <a:pt x="398110" y="359573"/>
                  </a:cubicBezTo>
                  <a:cubicBezTo>
                    <a:pt x="410282" y="359573"/>
                    <a:pt x="422445" y="359537"/>
                    <a:pt x="434617" y="359582"/>
                  </a:cubicBezTo>
                  <a:cubicBezTo>
                    <a:pt x="456782" y="356690"/>
                    <a:pt x="474251" y="338284"/>
                    <a:pt x="474610" y="315661"/>
                  </a:cubicBezTo>
                  <a:cubicBezTo>
                    <a:pt x="474923" y="273423"/>
                    <a:pt x="431766" y="266924"/>
                    <a:pt x="397572" y="267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396318" y="9542026"/>
              <a:ext cx="545176" cy="133595"/>
            </a:xfrm>
            <a:custGeom>
              <a:avLst/>
              <a:gdLst/>
              <a:ahLst/>
              <a:cxnLst/>
              <a:rect l="l" t="t" r="r" b="b"/>
              <a:pathLst>
                <a:path w="545176" h="133595" extrusionOk="0">
                  <a:moveTo>
                    <a:pt x="411678" y="91157"/>
                  </a:moveTo>
                  <a:cubicBezTo>
                    <a:pt x="452335" y="78256"/>
                    <a:pt x="546796" y="94138"/>
                    <a:pt x="545156" y="33521"/>
                  </a:cubicBezTo>
                  <a:cubicBezTo>
                    <a:pt x="542744" y="12823"/>
                    <a:pt x="523707" y="-1859"/>
                    <a:pt x="503110" y="191"/>
                  </a:cubicBezTo>
                  <a:cubicBezTo>
                    <a:pt x="442520" y="6091"/>
                    <a:pt x="381930" y="10782"/>
                    <a:pt x="321456" y="17156"/>
                  </a:cubicBezTo>
                  <a:cubicBezTo>
                    <a:pt x="229325" y="25177"/>
                    <a:pt x="138234" y="50772"/>
                    <a:pt x="45234" y="41104"/>
                  </a:cubicBezTo>
                  <a:cubicBezTo>
                    <a:pt x="-10220" y="39206"/>
                    <a:pt x="-17032" y="124147"/>
                    <a:pt x="37884" y="131344"/>
                  </a:cubicBezTo>
                  <a:cubicBezTo>
                    <a:pt x="163555" y="143636"/>
                    <a:pt x="287047" y="102088"/>
                    <a:pt x="411678" y="91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471202" y="9774237"/>
              <a:ext cx="494285" cy="128113"/>
            </a:xfrm>
            <a:custGeom>
              <a:avLst/>
              <a:gdLst/>
              <a:ahLst/>
              <a:cxnLst/>
              <a:rect l="l" t="t" r="r" b="b"/>
              <a:pathLst>
                <a:path w="494285" h="128113" extrusionOk="0">
                  <a:moveTo>
                    <a:pt x="258054" y="12363"/>
                  </a:moveTo>
                  <a:cubicBezTo>
                    <a:pt x="193852" y="19677"/>
                    <a:pt x="130313" y="31969"/>
                    <a:pt x="65797" y="35837"/>
                  </a:cubicBezTo>
                  <a:cubicBezTo>
                    <a:pt x="37850" y="32399"/>
                    <a:pt x="-834" y="46338"/>
                    <a:pt x="26" y="81440"/>
                  </a:cubicBezTo>
                  <a:cubicBezTo>
                    <a:pt x="-2618" y="170884"/>
                    <a:pt x="193977" y="104305"/>
                    <a:pt x="250588" y="104063"/>
                  </a:cubicBezTo>
                  <a:cubicBezTo>
                    <a:pt x="319845" y="93938"/>
                    <a:pt x="389828" y="90509"/>
                    <a:pt x="459346" y="83240"/>
                  </a:cubicBezTo>
                  <a:cubicBezTo>
                    <a:pt x="478742" y="81073"/>
                    <a:pt x="494042" y="64234"/>
                    <a:pt x="494283" y="44735"/>
                  </a:cubicBezTo>
                  <a:cubicBezTo>
                    <a:pt x="494956" y="-31942"/>
                    <a:pt x="310076" y="13438"/>
                    <a:pt x="258054" y="12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166009" y="8854994"/>
              <a:ext cx="316523" cy="1650159"/>
            </a:xfrm>
            <a:custGeom>
              <a:avLst/>
              <a:gdLst/>
              <a:ahLst/>
              <a:cxnLst/>
              <a:rect l="l" t="t" r="r" b="b"/>
              <a:pathLst>
                <a:path w="316523" h="1650159" extrusionOk="0">
                  <a:moveTo>
                    <a:pt x="167642" y="1215032"/>
                  </a:moveTo>
                  <a:cubicBezTo>
                    <a:pt x="47573" y="840596"/>
                    <a:pt x="56061" y="400467"/>
                    <a:pt x="284502" y="68080"/>
                  </a:cubicBezTo>
                  <a:cubicBezTo>
                    <a:pt x="312377" y="40775"/>
                    <a:pt x="294317" y="-7013"/>
                    <a:pt x="253472" y="865"/>
                  </a:cubicBezTo>
                  <a:cubicBezTo>
                    <a:pt x="216347" y="11564"/>
                    <a:pt x="197597" y="50829"/>
                    <a:pt x="176498" y="80157"/>
                  </a:cubicBezTo>
                  <a:cubicBezTo>
                    <a:pt x="116902" y="171033"/>
                    <a:pt x="72786" y="271381"/>
                    <a:pt x="43872" y="376027"/>
                  </a:cubicBezTo>
                  <a:cubicBezTo>
                    <a:pt x="-64895" y="800516"/>
                    <a:pt x="39184" y="1254987"/>
                    <a:pt x="239382" y="1636137"/>
                  </a:cubicBezTo>
                  <a:cubicBezTo>
                    <a:pt x="254467" y="1652645"/>
                    <a:pt x="280746" y="1654642"/>
                    <a:pt x="298655" y="1641786"/>
                  </a:cubicBezTo>
                  <a:cubicBezTo>
                    <a:pt x="329774" y="1619602"/>
                    <a:pt x="313955" y="1581662"/>
                    <a:pt x="298413" y="1554912"/>
                  </a:cubicBezTo>
                  <a:cubicBezTo>
                    <a:pt x="245118" y="1445548"/>
                    <a:pt x="205592" y="1330465"/>
                    <a:pt x="167642" y="12150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540141" y="9525767"/>
              <a:ext cx="411667" cy="450315"/>
            </a:xfrm>
            <a:custGeom>
              <a:avLst/>
              <a:gdLst/>
              <a:ahLst/>
              <a:cxnLst/>
              <a:rect l="l" t="t" r="r" b="b"/>
              <a:pathLst>
                <a:path w="411667" h="450315" extrusionOk="0">
                  <a:moveTo>
                    <a:pt x="391703" y="161605"/>
                  </a:moveTo>
                  <a:cubicBezTo>
                    <a:pt x="393379" y="136448"/>
                    <a:pt x="392644" y="103333"/>
                    <a:pt x="365495" y="91928"/>
                  </a:cubicBezTo>
                  <a:cubicBezTo>
                    <a:pt x="305926" y="-1017"/>
                    <a:pt x="167717" y="-38930"/>
                    <a:pt x="88914" y="51982"/>
                  </a:cubicBezTo>
                  <a:cubicBezTo>
                    <a:pt x="1578" y="146421"/>
                    <a:pt x="-52496" y="350877"/>
                    <a:pt x="77943" y="430384"/>
                  </a:cubicBezTo>
                  <a:cubicBezTo>
                    <a:pt x="165960" y="468298"/>
                    <a:pt x="264159" y="409265"/>
                    <a:pt x="313626" y="336106"/>
                  </a:cubicBezTo>
                  <a:cubicBezTo>
                    <a:pt x="323906" y="375138"/>
                    <a:pt x="305174" y="440205"/>
                    <a:pt x="358745" y="449990"/>
                  </a:cubicBezTo>
                  <a:cubicBezTo>
                    <a:pt x="419129" y="455701"/>
                    <a:pt x="415482" y="384843"/>
                    <a:pt x="406805" y="343751"/>
                  </a:cubicBezTo>
                  <a:cubicBezTo>
                    <a:pt x="399554" y="283125"/>
                    <a:pt x="393612" y="222616"/>
                    <a:pt x="391703" y="161605"/>
                  </a:cubicBezTo>
                  <a:close/>
                  <a:moveTo>
                    <a:pt x="140066" y="350904"/>
                  </a:moveTo>
                  <a:cubicBezTo>
                    <a:pt x="25464" y="357448"/>
                    <a:pt x="135557" y="-59234"/>
                    <a:pt x="304017" y="142590"/>
                  </a:cubicBezTo>
                  <a:cubicBezTo>
                    <a:pt x="288072" y="229455"/>
                    <a:pt x="238005" y="338031"/>
                    <a:pt x="140066" y="350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865724" y="9295428"/>
              <a:ext cx="278260" cy="290828"/>
            </a:xfrm>
            <a:custGeom>
              <a:avLst/>
              <a:gdLst/>
              <a:ahLst/>
              <a:cxnLst/>
              <a:rect l="l" t="t" r="r" b="b"/>
              <a:pathLst>
                <a:path w="278260" h="290828" extrusionOk="0">
                  <a:moveTo>
                    <a:pt x="278014" y="236583"/>
                  </a:moveTo>
                  <a:cubicBezTo>
                    <a:pt x="273694" y="196996"/>
                    <a:pt x="228422" y="195348"/>
                    <a:pt x="197186" y="196817"/>
                  </a:cubicBezTo>
                  <a:cubicBezTo>
                    <a:pt x="218903" y="134096"/>
                    <a:pt x="222085" y="31304"/>
                    <a:pt x="146105" y="5565"/>
                  </a:cubicBezTo>
                  <a:cubicBezTo>
                    <a:pt x="95357" y="-10253"/>
                    <a:pt x="39956" y="8547"/>
                    <a:pt x="7815" y="50569"/>
                  </a:cubicBezTo>
                  <a:cubicBezTo>
                    <a:pt x="7878" y="50552"/>
                    <a:pt x="7931" y="50534"/>
                    <a:pt x="7994" y="50507"/>
                  </a:cubicBezTo>
                  <a:cubicBezTo>
                    <a:pt x="-10882" y="71867"/>
                    <a:pt x="5968" y="108241"/>
                    <a:pt x="34561" y="107955"/>
                  </a:cubicBezTo>
                  <a:cubicBezTo>
                    <a:pt x="62463" y="107435"/>
                    <a:pt x="84825" y="80569"/>
                    <a:pt x="114197" y="89898"/>
                  </a:cubicBezTo>
                  <a:cubicBezTo>
                    <a:pt x="124729" y="118859"/>
                    <a:pt x="116357" y="150801"/>
                    <a:pt x="106489" y="178813"/>
                  </a:cubicBezTo>
                  <a:cubicBezTo>
                    <a:pt x="83669" y="223092"/>
                    <a:pt x="68109" y="276905"/>
                    <a:pt x="132975" y="290361"/>
                  </a:cubicBezTo>
                  <a:cubicBezTo>
                    <a:pt x="170440" y="292142"/>
                    <a:pt x="208551" y="288651"/>
                    <a:pt x="245604" y="283020"/>
                  </a:cubicBezTo>
                  <a:cubicBezTo>
                    <a:pt x="266452" y="278937"/>
                    <a:pt x="280300" y="256923"/>
                    <a:pt x="278014" y="2365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079782" y="8849051"/>
              <a:ext cx="379201" cy="1647969"/>
            </a:xfrm>
            <a:custGeom>
              <a:avLst/>
              <a:gdLst/>
              <a:ahLst/>
              <a:cxnLst/>
              <a:rect l="l" t="t" r="r" b="b"/>
              <a:pathLst>
                <a:path w="379201" h="1647969" extrusionOk="0">
                  <a:moveTo>
                    <a:pt x="296484" y="389561"/>
                  </a:moveTo>
                  <a:cubicBezTo>
                    <a:pt x="251687" y="273251"/>
                    <a:pt x="183442" y="62305"/>
                    <a:pt x="67505" y="5734"/>
                  </a:cubicBezTo>
                  <a:cubicBezTo>
                    <a:pt x="8233" y="-19207"/>
                    <a:pt x="-29367" y="43451"/>
                    <a:pt x="29753" y="74095"/>
                  </a:cubicBezTo>
                  <a:cubicBezTo>
                    <a:pt x="255801" y="350914"/>
                    <a:pt x="350719" y="857864"/>
                    <a:pt x="241334" y="1198343"/>
                  </a:cubicBezTo>
                  <a:cubicBezTo>
                    <a:pt x="217789" y="1271861"/>
                    <a:pt x="188417" y="1343301"/>
                    <a:pt x="151372" y="1411045"/>
                  </a:cubicBezTo>
                  <a:cubicBezTo>
                    <a:pt x="118810" y="1468045"/>
                    <a:pt x="82276" y="1522592"/>
                    <a:pt x="48468" y="1578921"/>
                  </a:cubicBezTo>
                  <a:cubicBezTo>
                    <a:pt x="35696" y="1600219"/>
                    <a:pt x="42086" y="1628616"/>
                    <a:pt x="63409" y="1641731"/>
                  </a:cubicBezTo>
                  <a:cubicBezTo>
                    <a:pt x="126984" y="1672948"/>
                    <a:pt x="150315" y="1578804"/>
                    <a:pt x="180986" y="1540792"/>
                  </a:cubicBezTo>
                  <a:cubicBezTo>
                    <a:pt x="216408" y="1486057"/>
                    <a:pt x="246820" y="1430516"/>
                    <a:pt x="274220" y="1370893"/>
                  </a:cubicBezTo>
                  <a:cubicBezTo>
                    <a:pt x="420039" y="1063188"/>
                    <a:pt x="400921" y="706944"/>
                    <a:pt x="296484" y="389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3"/>
          <p:cNvSpPr txBox="1">
            <a:spLocks noGrp="1"/>
          </p:cNvSpPr>
          <p:nvPr>
            <p:ph type="ctrTitle"/>
          </p:nvPr>
        </p:nvSpPr>
        <p:spPr>
          <a:xfrm>
            <a:off x="1869150" y="1735100"/>
            <a:ext cx="5405700" cy="12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subTitle" idx="1"/>
          </p:nvPr>
        </p:nvSpPr>
        <p:spPr>
          <a:xfrm>
            <a:off x="1869350" y="3133325"/>
            <a:ext cx="5405700" cy="2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5"/>
          <p:cNvGrpSpPr/>
          <p:nvPr/>
        </p:nvGrpSpPr>
        <p:grpSpPr>
          <a:xfrm rot="1053915">
            <a:off x="8537912" y="-1027318"/>
            <a:ext cx="1954592" cy="2879486"/>
            <a:chOff x="17076156" y="-2056844"/>
            <a:chExt cx="3909077" cy="5758815"/>
          </a:xfrm>
        </p:grpSpPr>
        <p:sp>
          <p:nvSpPr>
            <p:cNvPr id="183" name="Google Shape;183;p5"/>
            <p:cNvSpPr/>
            <p:nvPr/>
          </p:nvSpPr>
          <p:spPr>
            <a:xfrm>
              <a:off x="17130348" y="3178317"/>
              <a:ext cx="3526099" cy="517626"/>
            </a:xfrm>
            <a:custGeom>
              <a:avLst/>
              <a:gdLst/>
              <a:ahLst/>
              <a:cxnLst/>
              <a:rect l="l" t="t" r="r" b="b"/>
              <a:pathLst>
                <a:path w="3526099" h="517626" extrusionOk="0">
                  <a:moveTo>
                    <a:pt x="3526085" y="337093"/>
                  </a:moveTo>
                  <a:cubicBezTo>
                    <a:pt x="3526200" y="377232"/>
                    <a:pt x="3525670" y="417428"/>
                    <a:pt x="3523619" y="457555"/>
                  </a:cubicBezTo>
                  <a:cubicBezTo>
                    <a:pt x="3524967" y="483804"/>
                    <a:pt x="3516004" y="520602"/>
                    <a:pt x="3482882" y="517435"/>
                  </a:cubicBezTo>
                  <a:cubicBezTo>
                    <a:pt x="3460382" y="514325"/>
                    <a:pt x="3453228" y="498212"/>
                    <a:pt x="3451708" y="479174"/>
                  </a:cubicBezTo>
                  <a:cubicBezTo>
                    <a:pt x="3450002" y="479531"/>
                    <a:pt x="3448251" y="479646"/>
                    <a:pt x="3446489" y="479646"/>
                  </a:cubicBezTo>
                  <a:cubicBezTo>
                    <a:pt x="3445843" y="479646"/>
                    <a:pt x="3445198" y="479646"/>
                    <a:pt x="3444553" y="479588"/>
                  </a:cubicBezTo>
                  <a:cubicBezTo>
                    <a:pt x="3305707" y="471445"/>
                    <a:pt x="3166814" y="463417"/>
                    <a:pt x="3027910" y="455275"/>
                  </a:cubicBezTo>
                  <a:cubicBezTo>
                    <a:pt x="2877047" y="446372"/>
                    <a:pt x="2726138" y="437641"/>
                    <a:pt x="2575218" y="428854"/>
                  </a:cubicBezTo>
                  <a:cubicBezTo>
                    <a:pt x="2426879" y="420181"/>
                    <a:pt x="2278539" y="411508"/>
                    <a:pt x="2130211" y="402893"/>
                  </a:cubicBezTo>
                  <a:cubicBezTo>
                    <a:pt x="1985155" y="394393"/>
                    <a:pt x="1840099" y="385962"/>
                    <a:pt x="1695042" y="377462"/>
                  </a:cubicBezTo>
                  <a:cubicBezTo>
                    <a:pt x="1546300" y="368732"/>
                    <a:pt x="1397545" y="360174"/>
                    <a:pt x="1248802" y="351386"/>
                  </a:cubicBezTo>
                  <a:cubicBezTo>
                    <a:pt x="1099703" y="342541"/>
                    <a:pt x="950603" y="333454"/>
                    <a:pt x="801503" y="324263"/>
                  </a:cubicBezTo>
                  <a:cubicBezTo>
                    <a:pt x="653808" y="315176"/>
                    <a:pt x="506114" y="306215"/>
                    <a:pt x="358488" y="297197"/>
                  </a:cubicBezTo>
                  <a:cubicBezTo>
                    <a:pt x="300113" y="293626"/>
                    <a:pt x="241796" y="289526"/>
                    <a:pt x="183479" y="285541"/>
                  </a:cubicBezTo>
                  <a:cubicBezTo>
                    <a:pt x="154700" y="283548"/>
                    <a:pt x="125864" y="281613"/>
                    <a:pt x="97085" y="279506"/>
                  </a:cubicBezTo>
                  <a:cubicBezTo>
                    <a:pt x="82731" y="278446"/>
                    <a:pt x="68365" y="277225"/>
                    <a:pt x="54067" y="275520"/>
                  </a:cubicBezTo>
                  <a:cubicBezTo>
                    <a:pt x="41406" y="274058"/>
                    <a:pt x="26994" y="273298"/>
                    <a:pt x="15266" y="267908"/>
                  </a:cubicBezTo>
                  <a:cubicBezTo>
                    <a:pt x="5715" y="263508"/>
                    <a:pt x="-437" y="253557"/>
                    <a:pt x="24" y="243006"/>
                  </a:cubicBezTo>
                  <a:cubicBezTo>
                    <a:pt x="497" y="232871"/>
                    <a:pt x="7351" y="222851"/>
                    <a:pt x="17201" y="219626"/>
                  </a:cubicBezTo>
                  <a:cubicBezTo>
                    <a:pt x="17904" y="219396"/>
                    <a:pt x="18607" y="219211"/>
                    <a:pt x="19252" y="219038"/>
                  </a:cubicBezTo>
                  <a:cubicBezTo>
                    <a:pt x="12743" y="161497"/>
                    <a:pt x="16441" y="97172"/>
                    <a:pt x="11579" y="38340"/>
                  </a:cubicBezTo>
                  <a:cubicBezTo>
                    <a:pt x="11637" y="38340"/>
                    <a:pt x="11637" y="38398"/>
                    <a:pt x="11695" y="38398"/>
                  </a:cubicBezTo>
                  <a:cubicBezTo>
                    <a:pt x="12225" y="30197"/>
                    <a:pt x="16096" y="22112"/>
                    <a:pt x="22708" y="16952"/>
                  </a:cubicBezTo>
                  <a:cubicBezTo>
                    <a:pt x="27167" y="6932"/>
                    <a:pt x="37363" y="-94"/>
                    <a:pt x="48733" y="251"/>
                  </a:cubicBezTo>
                  <a:cubicBezTo>
                    <a:pt x="65496" y="-278"/>
                    <a:pt x="82258" y="194"/>
                    <a:pt x="98963" y="194"/>
                  </a:cubicBezTo>
                  <a:cubicBezTo>
                    <a:pt x="115841" y="194"/>
                    <a:pt x="132719" y="136"/>
                    <a:pt x="149539" y="608"/>
                  </a:cubicBezTo>
                  <a:cubicBezTo>
                    <a:pt x="185990" y="1599"/>
                    <a:pt x="222453" y="2774"/>
                    <a:pt x="258847" y="4294"/>
                  </a:cubicBezTo>
                  <a:cubicBezTo>
                    <a:pt x="334629" y="7346"/>
                    <a:pt x="410412" y="10859"/>
                    <a:pt x="486183" y="14372"/>
                  </a:cubicBezTo>
                  <a:cubicBezTo>
                    <a:pt x="631182" y="21110"/>
                    <a:pt x="776180" y="28550"/>
                    <a:pt x="921167" y="35818"/>
                  </a:cubicBezTo>
                  <a:cubicBezTo>
                    <a:pt x="1071028" y="43316"/>
                    <a:pt x="1220830" y="50814"/>
                    <a:pt x="1370633" y="58323"/>
                  </a:cubicBezTo>
                  <a:cubicBezTo>
                    <a:pt x="1518443" y="65763"/>
                    <a:pt x="1666252" y="73146"/>
                    <a:pt x="1814062" y="80529"/>
                  </a:cubicBezTo>
                  <a:cubicBezTo>
                    <a:pt x="1966849" y="88199"/>
                    <a:pt x="2119704" y="95882"/>
                    <a:pt x="2272560" y="103552"/>
                  </a:cubicBezTo>
                  <a:cubicBezTo>
                    <a:pt x="2418204" y="110820"/>
                    <a:pt x="2563905" y="118145"/>
                    <a:pt x="2709606" y="125470"/>
                  </a:cubicBezTo>
                  <a:cubicBezTo>
                    <a:pt x="2853199" y="132623"/>
                    <a:pt x="2996781" y="139821"/>
                    <a:pt x="3140374" y="147031"/>
                  </a:cubicBezTo>
                  <a:cubicBezTo>
                    <a:pt x="3241179" y="152133"/>
                    <a:pt x="3342043" y="157166"/>
                    <a:pt x="3442848" y="162211"/>
                  </a:cubicBezTo>
                  <a:cubicBezTo>
                    <a:pt x="3455739" y="162914"/>
                    <a:pt x="3466995" y="170527"/>
                    <a:pt x="3472859" y="181307"/>
                  </a:cubicBezTo>
                  <a:cubicBezTo>
                    <a:pt x="3477318" y="175974"/>
                    <a:pt x="3483643" y="172404"/>
                    <a:pt x="3492663" y="171702"/>
                  </a:cubicBezTo>
                  <a:cubicBezTo>
                    <a:pt x="3519921" y="171057"/>
                    <a:pt x="3523262" y="201992"/>
                    <a:pt x="3523377" y="222908"/>
                  </a:cubicBezTo>
                  <a:cubicBezTo>
                    <a:pt x="3525382" y="260928"/>
                    <a:pt x="3525912" y="298947"/>
                    <a:pt x="3526085" y="3370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7298777" y="3248358"/>
              <a:ext cx="3306671" cy="244516"/>
            </a:xfrm>
            <a:custGeom>
              <a:avLst/>
              <a:gdLst/>
              <a:ahLst/>
              <a:cxnLst/>
              <a:rect l="l" t="t" r="r" b="b"/>
              <a:pathLst>
                <a:path w="3306671" h="244516" extrusionOk="0">
                  <a:moveTo>
                    <a:pt x="3292093" y="244489"/>
                  </a:moveTo>
                  <a:cubicBezTo>
                    <a:pt x="3145885" y="234654"/>
                    <a:pt x="2999619" y="224760"/>
                    <a:pt x="2853410" y="214878"/>
                  </a:cubicBezTo>
                  <a:cubicBezTo>
                    <a:pt x="2711419" y="205318"/>
                    <a:pt x="2569485" y="195713"/>
                    <a:pt x="2427493" y="186153"/>
                  </a:cubicBezTo>
                  <a:cubicBezTo>
                    <a:pt x="2280939" y="176260"/>
                    <a:pt x="2134443" y="166354"/>
                    <a:pt x="1987877" y="156461"/>
                  </a:cubicBezTo>
                  <a:cubicBezTo>
                    <a:pt x="1842545" y="146648"/>
                    <a:pt x="1697166" y="136777"/>
                    <a:pt x="1551833" y="127022"/>
                  </a:cubicBezTo>
                  <a:cubicBezTo>
                    <a:pt x="1406501" y="117209"/>
                    <a:pt x="1261122" y="107338"/>
                    <a:pt x="1115789" y="97526"/>
                  </a:cubicBezTo>
                  <a:cubicBezTo>
                    <a:pt x="978832" y="88265"/>
                    <a:pt x="841875" y="79017"/>
                    <a:pt x="704860" y="69757"/>
                  </a:cubicBezTo>
                  <a:cubicBezTo>
                    <a:pt x="557073" y="59713"/>
                    <a:pt x="409229" y="49901"/>
                    <a:pt x="261512" y="39201"/>
                  </a:cubicBezTo>
                  <a:cubicBezTo>
                    <a:pt x="212825" y="35665"/>
                    <a:pt x="164139" y="31910"/>
                    <a:pt x="115453" y="28087"/>
                  </a:cubicBezTo>
                  <a:cubicBezTo>
                    <a:pt x="91813" y="26278"/>
                    <a:pt x="68172" y="24412"/>
                    <a:pt x="44544" y="22316"/>
                  </a:cubicBezTo>
                  <a:cubicBezTo>
                    <a:pt x="32781" y="21268"/>
                    <a:pt x="20961" y="20450"/>
                    <a:pt x="9279" y="18757"/>
                  </a:cubicBezTo>
                  <a:cubicBezTo>
                    <a:pt x="5719" y="18204"/>
                    <a:pt x="2528" y="16603"/>
                    <a:pt x="915" y="13275"/>
                  </a:cubicBezTo>
                  <a:cubicBezTo>
                    <a:pt x="-537" y="10372"/>
                    <a:pt x="-214" y="6917"/>
                    <a:pt x="1549" y="4268"/>
                  </a:cubicBezTo>
                  <a:cubicBezTo>
                    <a:pt x="4533" y="-178"/>
                    <a:pt x="9625" y="64"/>
                    <a:pt x="14371" y="7"/>
                  </a:cubicBezTo>
                  <a:cubicBezTo>
                    <a:pt x="22989" y="-74"/>
                    <a:pt x="31767" y="605"/>
                    <a:pt x="40373" y="997"/>
                  </a:cubicBezTo>
                  <a:cubicBezTo>
                    <a:pt x="57712" y="1827"/>
                    <a:pt x="75039" y="2725"/>
                    <a:pt x="92366" y="3669"/>
                  </a:cubicBezTo>
                  <a:cubicBezTo>
                    <a:pt x="127147" y="5627"/>
                    <a:pt x="161916" y="7585"/>
                    <a:pt x="196685" y="9670"/>
                  </a:cubicBezTo>
                  <a:cubicBezTo>
                    <a:pt x="267053" y="13908"/>
                    <a:pt x="337409" y="18435"/>
                    <a:pt x="407766" y="23076"/>
                  </a:cubicBezTo>
                  <a:cubicBezTo>
                    <a:pt x="559942" y="33177"/>
                    <a:pt x="712118" y="43439"/>
                    <a:pt x="864294" y="53713"/>
                  </a:cubicBezTo>
                  <a:cubicBezTo>
                    <a:pt x="999961" y="62823"/>
                    <a:pt x="1135697" y="71991"/>
                    <a:pt x="1271364" y="81159"/>
                  </a:cubicBezTo>
                  <a:cubicBezTo>
                    <a:pt x="1420786" y="91248"/>
                    <a:pt x="1570209" y="101338"/>
                    <a:pt x="1719643" y="111416"/>
                  </a:cubicBezTo>
                  <a:cubicBezTo>
                    <a:pt x="1863040" y="121068"/>
                    <a:pt x="2006495" y="130765"/>
                    <a:pt x="2149892" y="140475"/>
                  </a:cubicBezTo>
                  <a:cubicBezTo>
                    <a:pt x="2296388" y="150368"/>
                    <a:pt x="2442896" y="160216"/>
                    <a:pt x="2589392" y="170109"/>
                  </a:cubicBezTo>
                  <a:cubicBezTo>
                    <a:pt x="2729863" y="179623"/>
                    <a:pt x="2870392" y="189090"/>
                    <a:pt x="3010863" y="198604"/>
                  </a:cubicBezTo>
                  <a:cubicBezTo>
                    <a:pt x="3105390" y="204950"/>
                    <a:pt x="3199859" y="211353"/>
                    <a:pt x="3294374" y="217700"/>
                  </a:cubicBezTo>
                  <a:cubicBezTo>
                    <a:pt x="3301690" y="218229"/>
                    <a:pt x="3307266" y="225048"/>
                    <a:pt x="3306621" y="232235"/>
                  </a:cubicBezTo>
                  <a:cubicBezTo>
                    <a:pt x="3305987" y="239387"/>
                    <a:pt x="3299777" y="244685"/>
                    <a:pt x="3292738" y="244512"/>
                  </a:cubicBezTo>
                  <a:cubicBezTo>
                    <a:pt x="3292542" y="244524"/>
                    <a:pt x="3292312" y="244512"/>
                    <a:pt x="3292093" y="244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7720920" y="3354507"/>
              <a:ext cx="2655611" cy="200890"/>
            </a:xfrm>
            <a:custGeom>
              <a:avLst/>
              <a:gdLst/>
              <a:ahLst/>
              <a:cxnLst/>
              <a:rect l="l" t="t" r="r" b="b"/>
              <a:pathLst>
                <a:path w="2655611" h="200890" extrusionOk="0">
                  <a:moveTo>
                    <a:pt x="2640711" y="200869"/>
                  </a:moveTo>
                  <a:cubicBezTo>
                    <a:pt x="2586045" y="197195"/>
                    <a:pt x="2531322" y="193521"/>
                    <a:pt x="2476657" y="189778"/>
                  </a:cubicBezTo>
                  <a:cubicBezTo>
                    <a:pt x="2465355" y="189029"/>
                    <a:pt x="2454065" y="188350"/>
                    <a:pt x="2442775" y="187428"/>
                  </a:cubicBezTo>
                  <a:cubicBezTo>
                    <a:pt x="2430321" y="186299"/>
                    <a:pt x="2417925" y="184825"/>
                    <a:pt x="2405460" y="183708"/>
                  </a:cubicBezTo>
                  <a:cubicBezTo>
                    <a:pt x="2379365" y="181312"/>
                    <a:pt x="2353144" y="179792"/>
                    <a:pt x="2326981" y="177926"/>
                  </a:cubicBezTo>
                  <a:cubicBezTo>
                    <a:pt x="2210750" y="169645"/>
                    <a:pt x="2094576" y="161652"/>
                    <a:pt x="1978390" y="153785"/>
                  </a:cubicBezTo>
                  <a:cubicBezTo>
                    <a:pt x="1863910" y="146011"/>
                    <a:pt x="1749487" y="138191"/>
                    <a:pt x="1635064" y="130474"/>
                  </a:cubicBezTo>
                  <a:cubicBezTo>
                    <a:pt x="1520641" y="122769"/>
                    <a:pt x="1406207" y="115225"/>
                    <a:pt x="1291784" y="107750"/>
                  </a:cubicBezTo>
                  <a:cubicBezTo>
                    <a:pt x="1175425" y="100114"/>
                    <a:pt x="1059067" y="92351"/>
                    <a:pt x="942709" y="84300"/>
                  </a:cubicBezTo>
                  <a:cubicBezTo>
                    <a:pt x="828344" y="76353"/>
                    <a:pt x="713921" y="68648"/>
                    <a:pt x="599567" y="60643"/>
                  </a:cubicBezTo>
                  <a:cubicBezTo>
                    <a:pt x="486792" y="52685"/>
                    <a:pt x="373947" y="45002"/>
                    <a:pt x="261160" y="37516"/>
                  </a:cubicBezTo>
                  <a:cubicBezTo>
                    <a:pt x="216794" y="34498"/>
                    <a:pt x="172428" y="31607"/>
                    <a:pt x="128005" y="28532"/>
                  </a:cubicBezTo>
                  <a:cubicBezTo>
                    <a:pt x="105182" y="26977"/>
                    <a:pt x="82291" y="25365"/>
                    <a:pt x="59469" y="23810"/>
                  </a:cubicBezTo>
                  <a:cubicBezTo>
                    <a:pt x="49054" y="23084"/>
                    <a:pt x="38639" y="22244"/>
                    <a:pt x="28225" y="21403"/>
                  </a:cubicBezTo>
                  <a:cubicBezTo>
                    <a:pt x="23075" y="20988"/>
                    <a:pt x="17983" y="20631"/>
                    <a:pt x="12845" y="19975"/>
                  </a:cubicBezTo>
                  <a:cubicBezTo>
                    <a:pt x="10898" y="19721"/>
                    <a:pt x="8916" y="19410"/>
                    <a:pt x="7303" y="18903"/>
                  </a:cubicBezTo>
                  <a:cubicBezTo>
                    <a:pt x="2695" y="17855"/>
                    <a:pt x="-416" y="13387"/>
                    <a:pt x="45" y="8699"/>
                  </a:cubicBezTo>
                  <a:cubicBezTo>
                    <a:pt x="575" y="3793"/>
                    <a:pt x="4515" y="671"/>
                    <a:pt x="8040" y="337"/>
                  </a:cubicBezTo>
                  <a:cubicBezTo>
                    <a:pt x="9872" y="-89"/>
                    <a:pt x="11796" y="15"/>
                    <a:pt x="13674" y="3"/>
                  </a:cubicBezTo>
                  <a:cubicBezTo>
                    <a:pt x="20068" y="-20"/>
                    <a:pt x="26508" y="429"/>
                    <a:pt x="32879" y="821"/>
                  </a:cubicBezTo>
                  <a:cubicBezTo>
                    <a:pt x="46692" y="1512"/>
                    <a:pt x="60505" y="2433"/>
                    <a:pt x="74319" y="3355"/>
                  </a:cubicBezTo>
                  <a:cubicBezTo>
                    <a:pt x="103005" y="5221"/>
                    <a:pt x="131737" y="7098"/>
                    <a:pt x="160424" y="9021"/>
                  </a:cubicBezTo>
                  <a:cubicBezTo>
                    <a:pt x="215262" y="12707"/>
                    <a:pt x="270112" y="16496"/>
                    <a:pt x="324892" y="20239"/>
                  </a:cubicBezTo>
                  <a:cubicBezTo>
                    <a:pt x="439903" y="28083"/>
                    <a:pt x="554925" y="35339"/>
                    <a:pt x="669935" y="43125"/>
                  </a:cubicBezTo>
                  <a:cubicBezTo>
                    <a:pt x="785994" y="50934"/>
                    <a:pt x="902076" y="58455"/>
                    <a:pt x="1018134" y="66206"/>
                  </a:cubicBezTo>
                  <a:cubicBezTo>
                    <a:pt x="1134205" y="73900"/>
                    <a:pt x="1250206" y="81939"/>
                    <a:pt x="1366253" y="90105"/>
                  </a:cubicBezTo>
                  <a:cubicBezTo>
                    <a:pt x="1482254" y="98202"/>
                    <a:pt x="1598313" y="106068"/>
                    <a:pt x="1714383" y="113877"/>
                  </a:cubicBezTo>
                  <a:cubicBezTo>
                    <a:pt x="1828046" y="121513"/>
                    <a:pt x="1941708" y="129080"/>
                    <a:pt x="2055382" y="136774"/>
                  </a:cubicBezTo>
                  <a:cubicBezTo>
                    <a:pt x="2111926" y="140552"/>
                    <a:pt x="2168400" y="144330"/>
                    <a:pt x="2224943" y="148050"/>
                  </a:cubicBezTo>
                  <a:cubicBezTo>
                    <a:pt x="2252984" y="149904"/>
                    <a:pt x="2281025" y="151586"/>
                    <a:pt x="2309055" y="153383"/>
                  </a:cubicBezTo>
                  <a:cubicBezTo>
                    <a:pt x="2336624" y="155168"/>
                    <a:pt x="2364250" y="157068"/>
                    <a:pt x="2391819" y="158680"/>
                  </a:cubicBezTo>
                  <a:cubicBezTo>
                    <a:pt x="2398904" y="159084"/>
                    <a:pt x="2405990" y="159440"/>
                    <a:pt x="2411496" y="159683"/>
                  </a:cubicBezTo>
                  <a:cubicBezTo>
                    <a:pt x="2428605" y="160328"/>
                    <a:pt x="2445701" y="160811"/>
                    <a:pt x="2462798" y="161928"/>
                  </a:cubicBezTo>
                  <a:cubicBezTo>
                    <a:pt x="2482809" y="163299"/>
                    <a:pt x="2502832" y="164601"/>
                    <a:pt x="2522855" y="165971"/>
                  </a:cubicBezTo>
                  <a:cubicBezTo>
                    <a:pt x="2563119" y="168712"/>
                    <a:pt x="2603326" y="171453"/>
                    <a:pt x="2643545" y="174126"/>
                  </a:cubicBezTo>
                  <a:cubicBezTo>
                    <a:pt x="2650860" y="174598"/>
                    <a:pt x="2656252" y="181819"/>
                    <a:pt x="2655550" y="188891"/>
                  </a:cubicBezTo>
                  <a:cubicBezTo>
                    <a:pt x="2654755" y="196135"/>
                    <a:pt x="2648464" y="201042"/>
                    <a:pt x="2641425" y="200869"/>
                  </a:cubicBezTo>
                  <a:cubicBezTo>
                    <a:pt x="2641183" y="200904"/>
                    <a:pt x="2640953" y="200892"/>
                    <a:pt x="2640711" y="200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17492419" y="-1947371"/>
              <a:ext cx="3492814" cy="5319445"/>
            </a:xfrm>
            <a:custGeom>
              <a:avLst/>
              <a:gdLst/>
              <a:ahLst/>
              <a:cxnLst/>
              <a:rect l="l" t="t" r="r" b="b"/>
              <a:pathLst>
                <a:path w="3492814" h="5319445" extrusionOk="0">
                  <a:moveTo>
                    <a:pt x="3492282" y="319534"/>
                  </a:moveTo>
                  <a:cubicBezTo>
                    <a:pt x="3495035" y="414577"/>
                    <a:pt x="3486533" y="509378"/>
                    <a:pt x="3480208" y="604063"/>
                  </a:cubicBezTo>
                  <a:cubicBezTo>
                    <a:pt x="3461752" y="927199"/>
                    <a:pt x="3453837" y="1250923"/>
                    <a:pt x="3438423" y="1574174"/>
                  </a:cubicBezTo>
                  <a:cubicBezTo>
                    <a:pt x="3397744" y="2329552"/>
                    <a:pt x="3346177" y="3084342"/>
                    <a:pt x="3293666" y="3838948"/>
                  </a:cubicBezTo>
                  <a:cubicBezTo>
                    <a:pt x="3269461" y="4235382"/>
                    <a:pt x="3242261" y="4631942"/>
                    <a:pt x="3200361" y="5026855"/>
                  </a:cubicBezTo>
                  <a:cubicBezTo>
                    <a:pt x="3189750" y="5110876"/>
                    <a:pt x="3176213" y="5195138"/>
                    <a:pt x="3178909" y="5280091"/>
                  </a:cubicBezTo>
                  <a:cubicBezTo>
                    <a:pt x="3179025" y="5285136"/>
                    <a:pt x="3178091" y="5289996"/>
                    <a:pt x="3176271" y="5294511"/>
                  </a:cubicBezTo>
                  <a:cubicBezTo>
                    <a:pt x="3176271" y="5294511"/>
                    <a:pt x="3176271" y="5294511"/>
                    <a:pt x="3176271" y="5294569"/>
                  </a:cubicBezTo>
                  <a:cubicBezTo>
                    <a:pt x="3171813" y="5310624"/>
                    <a:pt x="3154532" y="5323743"/>
                    <a:pt x="3129555" y="5318122"/>
                  </a:cubicBezTo>
                  <a:cubicBezTo>
                    <a:pt x="2985616" y="5314310"/>
                    <a:pt x="2839972" y="5284433"/>
                    <a:pt x="2693338" y="5281439"/>
                  </a:cubicBezTo>
                  <a:cubicBezTo>
                    <a:pt x="1858519" y="5241185"/>
                    <a:pt x="1022951" y="5208486"/>
                    <a:pt x="189710" y="5142284"/>
                  </a:cubicBezTo>
                  <a:cubicBezTo>
                    <a:pt x="145517" y="5139059"/>
                    <a:pt x="103317" y="5139819"/>
                    <a:pt x="59781" y="5138886"/>
                  </a:cubicBezTo>
                  <a:cubicBezTo>
                    <a:pt x="33940" y="5143101"/>
                    <a:pt x="1521" y="5135489"/>
                    <a:pt x="0" y="5103965"/>
                  </a:cubicBezTo>
                  <a:cubicBezTo>
                    <a:pt x="58" y="5099393"/>
                    <a:pt x="530" y="5095350"/>
                    <a:pt x="1463" y="5091722"/>
                  </a:cubicBezTo>
                  <a:cubicBezTo>
                    <a:pt x="-1590" y="5066349"/>
                    <a:pt x="14297" y="5031082"/>
                    <a:pt x="14009" y="5008174"/>
                  </a:cubicBezTo>
                  <a:cubicBezTo>
                    <a:pt x="14654" y="5005709"/>
                    <a:pt x="15242" y="5002956"/>
                    <a:pt x="15714" y="4999973"/>
                  </a:cubicBezTo>
                  <a:cubicBezTo>
                    <a:pt x="19055" y="4836205"/>
                    <a:pt x="46428" y="4674488"/>
                    <a:pt x="59965" y="4511376"/>
                  </a:cubicBezTo>
                  <a:cubicBezTo>
                    <a:pt x="73974" y="4301089"/>
                    <a:pt x="71808" y="4089984"/>
                    <a:pt x="81831" y="3879397"/>
                  </a:cubicBezTo>
                  <a:cubicBezTo>
                    <a:pt x="92200" y="3541554"/>
                    <a:pt x="112660" y="3203997"/>
                    <a:pt x="125494" y="2866211"/>
                  </a:cubicBezTo>
                  <a:cubicBezTo>
                    <a:pt x="146128" y="2315788"/>
                    <a:pt x="161070" y="1765261"/>
                    <a:pt x="167279" y="1214493"/>
                  </a:cubicBezTo>
                  <a:cubicBezTo>
                    <a:pt x="173432" y="866986"/>
                    <a:pt x="177245" y="517647"/>
                    <a:pt x="225770" y="172951"/>
                  </a:cubicBezTo>
                  <a:cubicBezTo>
                    <a:pt x="234618" y="132996"/>
                    <a:pt x="236380" y="88700"/>
                    <a:pt x="254491" y="51786"/>
                  </a:cubicBezTo>
                  <a:cubicBezTo>
                    <a:pt x="252855" y="47098"/>
                    <a:pt x="252152" y="41996"/>
                    <a:pt x="252555" y="36606"/>
                  </a:cubicBezTo>
                  <a:cubicBezTo>
                    <a:pt x="254134" y="15517"/>
                    <a:pt x="273419" y="-1886"/>
                    <a:pt x="294870" y="164"/>
                  </a:cubicBezTo>
                  <a:cubicBezTo>
                    <a:pt x="373637" y="7259"/>
                    <a:pt x="452645" y="12880"/>
                    <a:pt x="531354" y="21380"/>
                  </a:cubicBezTo>
                  <a:cubicBezTo>
                    <a:pt x="944772" y="60171"/>
                    <a:pt x="1358432" y="97614"/>
                    <a:pt x="1772852" y="123275"/>
                  </a:cubicBezTo>
                  <a:cubicBezTo>
                    <a:pt x="2271487" y="152806"/>
                    <a:pt x="2770768" y="168747"/>
                    <a:pt x="3266420" y="234489"/>
                  </a:cubicBezTo>
                  <a:cubicBezTo>
                    <a:pt x="3315648" y="239234"/>
                    <a:pt x="3364887" y="244094"/>
                    <a:pt x="3414114" y="248552"/>
                  </a:cubicBezTo>
                  <a:cubicBezTo>
                    <a:pt x="3432582" y="250832"/>
                    <a:pt x="3452155" y="250072"/>
                    <a:pt x="3468676" y="259620"/>
                  </a:cubicBezTo>
                  <a:cubicBezTo>
                    <a:pt x="3474183" y="263018"/>
                    <a:pt x="3478054" y="267936"/>
                    <a:pt x="3480277" y="273510"/>
                  </a:cubicBezTo>
                  <a:cubicBezTo>
                    <a:pt x="3490876" y="283968"/>
                    <a:pt x="3493687" y="302719"/>
                    <a:pt x="3492282" y="3195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20448530" y="3309749"/>
              <a:ext cx="246805" cy="66995"/>
            </a:xfrm>
            <a:custGeom>
              <a:avLst/>
              <a:gdLst/>
              <a:ahLst/>
              <a:cxnLst/>
              <a:rect l="l" t="t" r="r" b="b"/>
              <a:pathLst>
                <a:path w="246805" h="66995" extrusionOk="0">
                  <a:moveTo>
                    <a:pt x="202545" y="65194"/>
                  </a:moveTo>
                  <a:cubicBezTo>
                    <a:pt x="148560" y="59274"/>
                    <a:pt x="94574" y="53734"/>
                    <a:pt x="41084" y="43979"/>
                  </a:cubicBezTo>
                  <a:cubicBezTo>
                    <a:pt x="24759" y="41295"/>
                    <a:pt x="-1981" y="40662"/>
                    <a:pt x="116" y="17730"/>
                  </a:cubicBezTo>
                  <a:cubicBezTo>
                    <a:pt x="7409" y="-13840"/>
                    <a:pt x="48088" y="6420"/>
                    <a:pt x="70150" y="6190"/>
                  </a:cubicBezTo>
                  <a:cubicBezTo>
                    <a:pt x="124309" y="14091"/>
                    <a:pt x="179331" y="17051"/>
                    <a:pt x="232672" y="29570"/>
                  </a:cubicBezTo>
                  <a:cubicBezTo>
                    <a:pt x="253778" y="35202"/>
                    <a:pt x="250321" y="66173"/>
                    <a:pt x="228455" y="66898"/>
                  </a:cubicBezTo>
                  <a:cubicBezTo>
                    <a:pt x="219861" y="67359"/>
                    <a:pt x="210990" y="66069"/>
                    <a:pt x="202545" y="65194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20657291" y="-1658340"/>
              <a:ext cx="313804" cy="5051619"/>
            </a:xfrm>
            <a:custGeom>
              <a:avLst/>
              <a:gdLst/>
              <a:ahLst/>
              <a:cxnLst/>
              <a:rect l="l" t="t" r="r" b="b"/>
              <a:pathLst>
                <a:path w="313804" h="5051619" extrusionOk="0">
                  <a:moveTo>
                    <a:pt x="25294" y="5051608"/>
                  </a:moveTo>
                  <a:cubicBezTo>
                    <a:pt x="11458" y="5051320"/>
                    <a:pt x="-674" y="5039250"/>
                    <a:pt x="29" y="5025187"/>
                  </a:cubicBezTo>
                  <a:cubicBezTo>
                    <a:pt x="5478" y="4915563"/>
                    <a:pt x="11872" y="4806054"/>
                    <a:pt x="17725" y="4696430"/>
                  </a:cubicBezTo>
                  <a:cubicBezTo>
                    <a:pt x="23589" y="4586922"/>
                    <a:pt x="29326" y="4477355"/>
                    <a:pt x="35075" y="4367847"/>
                  </a:cubicBezTo>
                  <a:cubicBezTo>
                    <a:pt x="46860" y="4144786"/>
                    <a:pt x="59280" y="3921841"/>
                    <a:pt x="71238" y="3698781"/>
                  </a:cubicBezTo>
                  <a:cubicBezTo>
                    <a:pt x="82551" y="3487377"/>
                    <a:pt x="93680" y="3275915"/>
                    <a:pt x="104993" y="3064464"/>
                  </a:cubicBezTo>
                  <a:cubicBezTo>
                    <a:pt x="117009" y="2838479"/>
                    <a:pt x="129141" y="2612482"/>
                    <a:pt x="141272" y="2386554"/>
                  </a:cubicBezTo>
                  <a:cubicBezTo>
                    <a:pt x="152528" y="2176324"/>
                    <a:pt x="164244" y="1966152"/>
                    <a:pt x="175673" y="1755922"/>
                  </a:cubicBezTo>
                  <a:cubicBezTo>
                    <a:pt x="187977" y="1529465"/>
                    <a:pt x="200108" y="1302949"/>
                    <a:pt x="212481" y="1076480"/>
                  </a:cubicBezTo>
                  <a:cubicBezTo>
                    <a:pt x="224140" y="861920"/>
                    <a:pt x="236455" y="647348"/>
                    <a:pt x="248587" y="432845"/>
                  </a:cubicBezTo>
                  <a:cubicBezTo>
                    <a:pt x="252746" y="359951"/>
                    <a:pt x="256974" y="287068"/>
                    <a:pt x="261306" y="214231"/>
                  </a:cubicBezTo>
                  <a:cubicBezTo>
                    <a:pt x="263356" y="180300"/>
                    <a:pt x="265407" y="146324"/>
                    <a:pt x="267688" y="112393"/>
                  </a:cubicBezTo>
                  <a:cubicBezTo>
                    <a:pt x="268920" y="93815"/>
                    <a:pt x="270153" y="75191"/>
                    <a:pt x="271732" y="56614"/>
                  </a:cubicBezTo>
                  <a:cubicBezTo>
                    <a:pt x="272434" y="47941"/>
                    <a:pt x="273195" y="39268"/>
                    <a:pt x="273955" y="30595"/>
                  </a:cubicBezTo>
                  <a:cubicBezTo>
                    <a:pt x="274543" y="24146"/>
                    <a:pt x="274831" y="17592"/>
                    <a:pt x="276997" y="11995"/>
                  </a:cubicBezTo>
                  <a:cubicBezTo>
                    <a:pt x="279900" y="4888"/>
                    <a:pt x="286789" y="-179"/>
                    <a:pt x="294992" y="5"/>
                  </a:cubicBezTo>
                  <a:cubicBezTo>
                    <a:pt x="304369" y="224"/>
                    <a:pt x="312768" y="7894"/>
                    <a:pt x="313482" y="17258"/>
                  </a:cubicBezTo>
                  <a:cubicBezTo>
                    <a:pt x="313805" y="19769"/>
                    <a:pt x="313805" y="22349"/>
                    <a:pt x="313805" y="24791"/>
                  </a:cubicBezTo>
                  <a:cubicBezTo>
                    <a:pt x="313805" y="31701"/>
                    <a:pt x="313632" y="38554"/>
                    <a:pt x="313517" y="45476"/>
                  </a:cubicBezTo>
                  <a:cubicBezTo>
                    <a:pt x="313229" y="58422"/>
                    <a:pt x="312872" y="71310"/>
                    <a:pt x="312457" y="84267"/>
                  </a:cubicBezTo>
                  <a:cubicBezTo>
                    <a:pt x="311639" y="109986"/>
                    <a:pt x="310349" y="135716"/>
                    <a:pt x="309174" y="161435"/>
                  </a:cubicBezTo>
                  <a:cubicBezTo>
                    <a:pt x="306535" y="218619"/>
                    <a:pt x="303840" y="275804"/>
                    <a:pt x="301029" y="332988"/>
                  </a:cubicBezTo>
                  <a:cubicBezTo>
                    <a:pt x="295925" y="437522"/>
                    <a:pt x="290591" y="542101"/>
                    <a:pt x="285384" y="646692"/>
                  </a:cubicBezTo>
                  <a:cubicBezTo>
                    <a:pt x="274715" y="861252"/>
                    <a:pt x="263229" y="1075766"/>
                    <a:pt x="251801" y="1290326"/>
                  </a:cubicBezTo>
                  <a:cubicBezTo>
                    <a:pt x="239843" y="1514561"/>
                    <a:pt x="227884" y="1738853"/>
                    <a:pt x="216110" y="1963146"/>
                  </a:cubicBezTo>
                  <a:cubicBezTo>
                    <a:pt x="204739" y="2179941"/>
                    <a:pt x="193195" y="2396666"/>
                    <a:pt x="181537" y="2613403"/>
                  </a:cubicBezTo>
                  <a:cubicBezTo>
                    <a:pt x="169751" y="2832950"/>
                    <a:pt x="157919" y="3052498"/>
                    <a:pt x="146018" y="3271987"/>
                  </a:cubicBezTo>
                  <a:cubicBezTo>
                    <a:pt x="133887" y="3494990"/>
                    <a:pt x="121871" y="3717935"/>
                    <a:pt x="109970" y="3940937"/>
                  </a:cubicBezTo>
                  <a:cubicBezTo>
                    <a:pt x="98542" y="4156085"/>
                    <a:pt x="87113" y="4371244"/>
                    <a:pt x="75386" y="4586449"/>
                  </a:cubicBezTo>
                  <a:cubicBezTo>
                    <a:pt x="71342" y="4659919"/>
                    <a:pt x="67356" y="4733401"/>
                    <a:pt x="63427" y="4806929"/>
                  </a:cubicBezTo>
                  <a:cubicBezTo>
                    <a:pt x="59498" y="4880112"/>
                    <a:pt x="55927" y="4953294"/>
                    <a:pt x="51711" y="5026419"/>
                  </a:cubicBezTo>
                  <a:cubicBezTo>
                    <a:pt x="50904" y="5040217"/>
                    <a:pt x="40029" y="5051619"/>
                    <a:pt x="25916" y="5051619"/>
                  </a:cubicBezTo>
                  <a:cubicBezTo>
                    <a:pt x="25720" y="5051608"/>
                    <a:pt x="25513" y="5051608"/>
                    <a:pt x="25294" y="5051608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9005845" y="3234066"/>
              <a:ext cx="1698878" cy="160837"/>
            </a:xfrm>
            <a:custGeom>
              <a:avLst/>
              <a:gdLst/>
              <a:ahLst/>
              <a:cxnLst/>
              <a:rect l="l" t="t" r="r" b="b"/>
              <a:pathLst>
                <a:path w="1698878" h="160837" extrusionOk="0">
                  <a:moveTo>
                    <a:pt x="1661093" y="160709"/>
                  </a:moveTo>
                  <a:cubicBezTo>
                    <a:pt x="1649665" y="160479"/>
                    <a:pt x="1638179" y="159650"/>
                    <a:pt x="1626751" y="158947"/>
                  </a:cubicBezTo>
                  <a:cubicBezTo>
                    <a:pt x="1604884" y="157657"/>
                    <a:pt x="1583030" y="156252"/>
                    <a:pt x="1561164" y="154847"/>
                  </a:cubicBezTo>
                  <a:cubicBezTo>
                    <a:pt x="1516971" y="151922"/>
                    <a:pt x="1472777" y="148985"/>
                    <a:pt x="1428596" y="145702"/>
                  </a:cubicBezTo>
                  <a:cubicBezTo>
                    <a:pt x="1341269" y="139195"/>
                    <a:pt x="1253828" y="134219"/>
                    <a:pt x="1166501" y="127424"/>
                  </a:cubicBezTo>
                  <a:cubicBezTo>
                    <a:pt x="1076249" y="120329"/>
                    <a:pt x="986042" y="112889"/>
                    <a:pt x="895732" y="106209"/>
                  </a:cubicBezTo>
                  <a:cubicBezTo>
                    <a:pt x="808763" y="99759"/>
                    <a:pt x="721782" y="92790"/>
                    <a:pt x="634744" y="86755"/>
                  </a:cubicBezTo>
                  <a:cubicBezTo>
                    <a:pt x="549941" y="80835"/>
                    <a:pt x="465137" y="74397"/>
                    <a:pt x="380380" y="67832"/>
                  </a:cubicBezTo>
                  <a:cubicBezTo>
                    <a:pt x="294816" y="61209"/>
                    <a:pt x="209184" y="55416"/>
                    <a:pt x="123562" y="49496"/>
                  </a:cubicBezTo>
                  <a:cubicBezTo>
                    <a:pt x="88632" y="47089"/>
                    <a:pt x="53586" y="45223"/>
                    <a:pt x="18713" y="41998"/>
                  </a:cubicBezTo>
                  <a:cubicBezTo>
                    <a:pt x="7285" y="40939"/>
                    <a:pt x="-1160" y="29870"/>
                    <a:pt x="130" y="18618"/>
                  </a:cubicBezTo>
                  <a:cubicBezTo>
                    <a:pt x="1478" y="6662"/>
                    <a:pt x="12031" y="-605"/>
                    <a:pt x="23517" y="40"/>
                  </a:cubicBezTo>
                  <a:cubicBezTo>
                    <a:pt x="65245" y="2263"/>
                    <a:pt x="106915" y="6305"/>
                    <a:pt x="148585" y="9358"/>
                  </a:cubicBezTo>
                  <a:cubicBezTo>
                    <a:pt x="190958" y="12525"/>
                    <a:pt x="233273" y="15750"/>
                    <a:pt x="275646" y="18963"/>
                  </a:cubicBezTo>
                  <a:cubicBezTo>
                    <a:pt x="359919" y="25470"/>
                    <a:pt x="444320" y="30918"/>
                    <a:pt x="528662" y="36896"/>
                  </a:cubicBezTo>
                  <a:cubicBezTo>
                    <a:pt x="615631" y="42989"/>
                    <a:pt x="702554" y="49669"/>
                    <a:pt x="789524" y="55762"/>
                  </a:cubicBezTo>
                  <a:cubicBezTo>
                    <a:pt x="878198" y="61970"/>
                    <a:pt x="966814" y="68477"/>
                    <a:pt x="1055546" y="74213"/>
                  </a:cubicBezTo>
                  <a:cubicBezTo>
                    <a:pt x="1145626" y="80075"/>
                    <a:pt x="1235648" y="86341"/>
                    <a:pt x="1325613" y="93723"/>
                  </a:cubicBezTo>
                  <a:cubicBezTo>
                    <a:pt x="1412179" y="100749"/>
                    <a:pt x="1498802" y="106554"/>
                    <a:pt x="1585368" y="113591"/>
                  </a:cubicBezTo>
                  <a:cubicBezTo>
                    <a:pt x="1606002" y="115227"/>
                    <a:pt x="1626624" y="116989"/>
                    <a:pt x="1647200" y="118866"/>
                  </a:cubicBezTo>
                  <a:cubicBezTo>
                    <a:pt x="1657107" y="119741"/>
                    <a:pt x="1667003" y="120801"/>
                    <a:pt x="1676796" y="122321"/>
                  </a:cubicBezTo>
                  <a:cubicBezTo>
                    <a:pt x="1682775" y="123254"/>
                    <a:pt x="1688639" y="124026"/>
                    <a:pt x="1693202" y="128414"/>
                  </a:cubicBezTo>
                  <a:cubicBezTo>
                    <a:pt x="1700171" y="134979"/>
                    <a:pt x="1700471" y="145057"/>
                    <a:pt x="1695483" y="152843"/>
                  </a:cubicBezTo>
                  <a:cubicBezTo>
                    <a:pt x="1691612" y="158993"/>
                    <a:pt x="1684227" y="160698"/>
                    <a:pt x="1677487" y="160813"/>
                  </a:cubicBezTo>
                  <a:cubicBezTo>
                    <a:pt x="1676024" y="160825"/>
                    <a:pt x="1674561" y="160836"/>
                    <a:pt x="1673098" y="160836"/>
                  </a:cubicBezTo>
                  <a:cubicBezTo>
                    <a:pt x="1669100" y="160848"/>
                    <a:pt x="1665080" y="160802"/>
                    <a:pt x="1661093" y="160709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0" name="Google Shape;190;p5"/>
            <p:cNvGrpSpPr/>
            <p:nvPr/>
          </p:nvGrpSpPr>
          <p:grpSpPr>
            <a:xfrm>
              <a:off x="17897945" y="2027562"/>
              <a:ext cx="2399665" cy="791729"/>
              <a:chOff x="17897945" y="2027562"/>
              <a:chExt cx="2399665" cy="791729"/>
            </a:xfrm>
          </p:grpSpPr>
          <p:sp>
            <p:nvSpPr>
              <p:cNvPr id="191" name="Google Shape;191;p5"/>
              <p:cNvSpPr/>
              <p:nvPr/>
            </p:nvSpPr>
            <p:spPr>
              <a:xfrm>
                <a:off x="17897945" y="2027562"/>
                <a:ext cx="2399665" cy="149833"/>
              </a:xfrm>
              <a:custGeom>
                <a:avLst/>
                <a:gdLst/>
                <a:ahLst/>
                <a:cxnLst/>
                <a:rect l="l" t="t" r="r" b="b"/>
                <a:pathLst>
                  <a:path w="2399665" h="149833" extrusionOk="0">
                    <a:moveTo>
                      <a:pt x="2379412" y="99594"/>
                    </a:moveTo>
                    <a:cubicBezTo>
                      <a:pt x="2376440" y="99110"/>
                      <a:pt x="2373467" y="98695"/>
                      <a:pt x="2370472" y="98281"/>
                    </a:cubicBezTo>
                    <a:cubicBezTo>
                      <a:pt x="2349908" y="95297"/>
                      <a:pt x="2329459" y="92038"/>
                      <a:pt x="2308849" y="89815"/>
                    </a:cubicBezTo>
                    <a:cubicBezTo>
                      <a:pt x="2298180" y="88641"/>
                      <a:pt x="2287454" y="87938"/>
                      <a:pt x="2276671" y="87477"/>
                    </a:cubicBezTo>
                    <a:cubicBezTo>
                      <a:pt x="2266303" y="87028"/>
                      <a:pt x="2255980" y="86740"/>
                      <a:pt x="2245669" y="85531"/>
                    </a:cubicBezTo>
                    <a:cubicBezTo>
                      <a:pt x="2237801" y="84252"/>
                      <a:pt x="2229978" y="82847"/>
                      <a:pt x="2222052" y="82087"/>
                    </a:cubicBezTo>
                    <a:cubicBezTo>
                      <a:pt x="2214022" y="81327"/>
                      <a:pt x="2205992" y="80509"/>
                      <a:pt x="2197962" y="79622"/>
                    </a:cubicBezTo>
                    <a:cubicBezTo>
                      <a:pt x="2186361" y="78390"/>
                      <a:pt x="2174806" y="77158"/>
                      <a:pt x="2163205" y="76340"/>
                    </a:cubicBezTo>
                    <a:cubicBezTo>
                      <a:pt x="2151073" y="75464"/>
                      <a:pt x="2139000" y="73702"/>
                      <a:pt x="2126811" y="73357"/>
                    </a:cubicBezTo>
                    <a:cubicBezTo>
                      <a:pt x="2102433" y="72712"/>
                      <a:pt x="2077986" y="72297"/>
                      <a:pt x="2053609" y="71652"/>
                    </a:cubicBezTo>
                    <a:cubicBezTo>
                      <a:pt x="2001386" y="70189"/>
                      <a:pt x="1949174" y="68427"/>
                      <a:pt x="1896951" y="66377"/>
                    </a:cubicBezTo>
                    <a:cubicBezTo>
                      <a:pt x="1793865" y="62334"/>
                      <a:pt x="1690709" y="59697"/>
                      <a:pt x="1587554" y="55182"/>
                    </a:cubicBezTo>
                    <a:cubicBezTo>
                      <a:pt x="1485112" y="50667"/>
                      <a:pt x="1382659" y="46337"/>
                      <a:pt x="1280160" y="42236"/>
                    </a:cubicBezTo>
                    <a:cubicBezTo>
                      <a:pt x="1172258" y="37906"/>
                      <a:pt x="1064367" y="34266"/>
                      <a:pt x="956408" y="30753"/>
                    </a:cubicBezTo>
                    <a:cubicBezTo>
                      <a:pt x="856777" y="27529"/>
                      <a:pt x="757193" y="23843"/>
                      <a:pt x="657563" y="20503"/>
                    </a:cubicBezTo>
                    <a:cubicBezTo>
                      <a:pt x="552828" y="17105"/>
                      <a:pt x="448152" y="13765"/>
                      <a:pt x="343545" y="8663"/>
                    </a:cubicBezTo>
                    <a:cubicBezTo>
                      <a:pt x="290504" y="6083"/>
                      <a:pt x="237520" y="3215"/>
                      <a:pt x="184480" y="1165"/>
                    </a:cubicBezTo>
                    <a:cubicBezTo>
                      <a:pt x="159157" y="174"/>
                      <a:pt x="133720" y="347"/>
                      <a:pt x="108466" y="232"/>
                    </a:cubicBezTo>
                    <a:cubicBezTo>
                      <a:pt x="95978" y="174"/>
                      <a:pt x="83559" y="-125"/>
                      <a:pt x="71070" y="59"/>
                    </a:cubicBezTo>
                    <a:cubicBezTo>
                      <a:pt x="63098" y="174"/>
                      <a:pt x="55126" y="289"/>
                      <a:pt x="47154" y="416"/>
                    </a:cubicBezTo>
                    <a:cubicBezTo>
                      <a:pt x="35195" y="589"/>
                      <a:pt x="21889" y="1119"/>
                      <a:pt x="11048" y="6451"/>
                    </a:cubicBezTo>
                    <a:cubicBezTo>
                      <a:pt x="1025" y="11369"/>
                      <a:pt x="-3721" y="25674"/>
                      <a:pt x="3433" y="34980"/>
                    </a:cubicBezTo>
                    <a:cubicBezTo>
                      <a:pt x="3433" y="34980"/>
                      <a:pt x="3433" y="34980"/>
                      <a:pt x="3433" y="35038"/>
                    </a:cubicBezTo>
                    <a:cubicBezTo>
                      <a:pt x="4481" y="36397"/>
                      <a:pt x="5633" y="37618"/>
                      <a:pt x="6878" y="38700"/>
                    </a:cubicBezTo>
                    <a:cubicBezTo>
                      <a:pt x="6843" y="38735"/>
                      <a:pt x="6808" y="38758"/>
                      <a:pt x="6774" y="38781"/>
                    </a:cubicBezTo>
                    <a:cubicBezTo>
                      <a:pt x="9827" y="41591"/>
                      <a:pt x="14043" y="43296"/>
                      <a:pt x="18202" y="43584"/>
                    </a:cubicBezTo>
                    <a:cubicBezTo>
                      <a:pt x="21371" y="43814"/>
                      <a:pt x="24412" y="43054"/>
                      <a:pt x="27580" y="42996"/>
                    </a:cubicBezTo>
                    <a:cubicBezTo>
                      <a:pt x="31059" y="42904"/>
                      <a:pt x="34550" y="42801"/>
                      <a:pt x="38064" y="42778"/>
                    </a:cubicBezTo>
                    <a:cubicBezTo>
                      <a:pt x="62799" y="43204"/>
                      <a:pt x="87476" y="44586"/>
                      <a:pt x="112153" y="45692"/>
                    </a:cubicBezTo>
                    <a:cubicBezTo>
                      <a:pt x="136243" y="46751"/>
                      <a:pt x="160390" y="47684"/>
                      <a:pt x="184480" y="49262"/>
                    </a:cubicBezTo>
                    <a:cubicBezTo>
                      <a:pt x="236000" y="52602"/>
                      <a:pt x="287451" y="55827"/>
                      <a:pt x="338971" y="58695"/>
                    </a:cubicBezTo>
                    <a:cubicBezTo>
                      <a:pt x="443532" y="64442"/>
                      <a:pt x="548324" y="67483"/>
                      <a:pt x="652989" y="71053"/>
                    </a:cubicBezTo>
                    <a:cubicBezTo>
                      <a:pt x="752101" y="74508"/>
                      <a:pt x="851201" y="78148"/>
                      <a:pt x="950313" y="81304"/>
                    </a:cubicBezTo>
                    <a:cubicBezTo>
                      <a:pt x="1058215" y="84759"/>
                      <a:pt x="1166164" y="88157"/>
                      <a:pt x="1274066" y="92199"/>
                    </a:cubicBezTo>
                    <a:cubicBezTo>
                      <a:pt x="1377221" y="96069"/>
                      <a:pt x="1480366" y="100457"/>
                      <a:pt x="1583521" y="104615"/>
                    </a:cubicBezTo>
                    <a:cubicBezTo>
                      <a:pt x="1685905" y="108715"/>
                      <a:pt x="1788358" y="111998"/>
                      <a:pt x="1890799" y="115983"/>
                    </a:cubicBezTo>
                    <a:cubicBezTo>
                      <a:pt x="1943080" y="117976"/>
                      <a:pt x="1995303" y="119738"/>
                      <a:pt x="2047572" y="120728"/>
                    </a:cubicBezTo>
                    <a:cubicBezTo>
                      <a:pt x="2072537" y="121258"/>
                      <a:pt x="2097445" y="121719"/>
                      <a:pt x="2122410" y="122433"/>
                    </a:cubicBezTo>
                    <a:cubicBezTo>
                      <a:pt x="2144841" y="123101"/>
                      <a:pt x="2167214" y="126729"/>
                      <a:pt x="2189437" y="129965"/>
                    </a:cubicBezTo>
                    <a:lnTo>
                      <a:pt x="2189725" y="130011"/>
                    </a:lnTo>
                    <a:cubicBezTo>
                      <a:pt x="2190635" y="130138"/>
                      <a:pt x="2191545" y="130276"/>
                      <a:pt x="2192444" y="130403"/>
                    </a:cubicBezTo>
                    <a:cubicBezTo>
                      <a:pt x="2194057" y="130587"/>
                      <a:pt x="2197064" y="131025"/>
                      <a:pt x="2200059" y="131463"/>
                    </a:cubicBezTo>
                    <a:cubicBezTo>
                      <a:pt x="2212167" y="133259"/>
                      <a:pt x="2224725" y="135137"/>
                      <a:pt x="2237397" y="136438"/>
                    </a:cubicBezTo>
                    <a:cubicBezTo>
                      <a:pt x="2250589" y="137786"/>
                      <a:pt x="2263768" y="138316"/>
                      <a:pt x="2276959" y="139191"/>
                    </a:cubicBezTo>
                    <a:cubicBezTo>
                      <a:pt x="2302765" y="140872"/>
                      <a:pt x="2328514" y="143475"/>
                      <a:pt x="2354090" y="147104"/>
                    </a:cubicBezTo>
                    <a:cubicBezTo>
                      <a:pt x="2359044" y="147841"/>
                      <a:pt x="2364032" y="148635"/>
                      <a:pt x="2368975" y="149442"/>
                    </a:cubicBezTo>
                    <a:cubicBezTo>
                      <a:pt x="2370541" y="149706"/>
                      <a:pt x="2372097" y="149833"/>
                      <a:pt x="2373652" y="149833"/>
                    </a:cubicBezTo>
                    <a:cubicBezTo>
                      <a:pt x="2385645" y="149833"/>
                      <a:pt x="2396566" y="142162"/>
                      <a:pt x="2399159" y="129758"/>
                    </a:cubicBezTo>
                    <a:cubicBezTo>
                      <a:pt x="2401912" y="116697"/>
                      <a:pt x="2393179" y="101701"/>
                      <a:pt x="2379412" y="995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17909134" y="2356728"/>
                <a:ext cx="2354385" cy="139126"/>
              </a:xfrm>
              <a:custGeom>
                <a:avLst/>
                <a:gdLst/>
                <a:ahLst/>
                <a:cxnLst/>
                <a:rect l="l" t="t" r="r" b="b"/>
                <a:pathLst>
                  <a:path w="2354385" h="139126" extrusionOk="0">
                    <a:moveTo>
                      <a:pt x="2329963" y="86918"/>
                    </a:moveTo>
                    <a:cubicBezTo>
                      <a:pt x="2266784" y="83935"/>
                      <a:pt x="2203547" y="82000"/>
                      <a:pt x="2140368" y="79593"/>
                    </a:cubicBezTo>
                    <a:cubicBezTo>
                      <a:pt x="2043192" y="75907"/>
                      <a:pt x="1946027" y="70805"/>
                      <a:pt x="1848850" y="67050"/>
                    </a:cubicBezTo>
                    <a:cubicBezTo>
                      <a:pt x="1749036" y="63180"/>
                      <a:pt x="1649175" y="59379"/>
                      <a:pt x="1549360" y="55452"/>
                    </a:cubicBezTo>
                    <a:cubicBezTo>
                      <a:pt x="1446389" y="51352"/>
                      <a:pt x="1343348" y="47252"/>
                      <a:pt x="1240377" y="42852"/>
                    </a:cubicBezTo>
                    <a:cubicBezTo>
                      <a:pt x="1137164" y="38395"/>
                      <a:pt x="1033962" y="33949"/>
                      <a:pt x="930691" y="29849"/>
                    </a:cubicBezTo>
                    <a:cubicBezTo>
                      <a:pt x="826890" y="25748"/>
                      <a:pt x="723101" y="21936"/>
                      <a:pt x="619300" y="17951"/>
                    </a:cubicBezTo>
                    <a:cubicBezTo>
                      <a:pt x="521190" y="14196"/>
                      <a:pt x="423138" y="10626"/>
                      <a:pt x="325029" y="7516"/>
                    </a:cubicBezTo>
                    <a:cubicBezTo>
                      <a:pt x="271285" y="5754"/>
                      <a:pt x="217541" y="4003"/>
                      <a:pt x="163798" y="2656"/>
                    </a:cubicBezTo>
                    <a:cubicBezTo>
                      <a:pt x="139362" y="2011"/>
                      <a:pt x="114858" y="1250"/>
                      <a:pt x="90423" y="894"/>
                    </a:cubicBezTo>
                    <a:cubicBezTo>
                      <a:pt x="77589" y="663"/>
                      <a:pt x="64755" y="421"/>
                      <a:pt x="51921" y="306"/>
                    </a:cubicBezTo>
                    <a:cubicBezTo>
                      <a:pt x="45527" y="249"/>
                      <a:pt x="39087" y="191"/>
                      <a:pt x="32693" y="133"/>
                    </a:cubicBezTo>
                    <a:cubicBezTo>
                      <a:pt x="27071" y="133"/>
                      <a:pt x="20850" y="-454"/>
                      <a:pt x="15343" y="836"/>
                    </a:cubicBezTo>
                    <a:cubicBezTo>
                      <a:pt x="6956" y="2886"/>
                      <a:pt x="573" y="9624"/>
                      <a:pt x="43" y="18354"/>
                    </a:cubicBezTo>
                    <a:cubicBezTo>
                      <a:pt x="-544" y="26911"/>
                      <a:pt x="4905" y="35112"/>
                      <a:pt x="13050" y="37750"/>
                    </a:cubicBezTo>
                    <a:cubicBezTo>
                      <a:pt x="20492" y="40215"/>
                      <a:pt x="29167" y="39972"/>
                      <a:pt x="36967" y="40560"/>
                    </a:cubicBezTo>
                    <a:cubicBezTo>
                      <a:pt x="45054" y="41147"/>
                      <a:pt x="53142" y="41735"/>
                      <a:pt x="61229" y="42322"/>
                    </a:cubicBezTo>
                    <a:cubicBezTo>
                      <a:pt x="76114" y="43382"/>
                      <a:pt x="90999" y="44199"/>
                      <a:pt x="105883" y="45017"/>
                    </a:cubicBezTo>
                    <a:cubicBezTo>
                      <a:pt x="136597" y="46779"/>
                      <a:pt x="167300" y="48645"/>
                      <a:pt x="198071" y="50235"/>
                    </a:cubicBezTo>
                    <a:cubicBezTo>
                      <a:pt x="302506" y="55567"/>
                      <a:pt x="407009" y="60313"/>
                      <a:pt x="511513" y="65058"/>
                    </a:cubicBezTo>
                    <a:cubicBezTo>
                      <a:pt x="610095" y="69630"/>
                      <a:pt x="708735" y="73558"/>
                      <a:pt x="807363" y="77946"/>
                    </a:cubicBezTo>
                    <a:cubicBezTo>
                      <a:pt x="907995" y="82461"/>
                      <a:pt x="1008686" y="86388"/>
                      <a:pt x="1109307" y="90189"/>
                    </a:cubicBezTo>
                    <a:cubicBezTo>
                      <a:pt x="1215561" y="94231"/>
                      <a:pt x="1321874" y="98274"/>
                      <a:pt x="1428140" y="102605"/>
                    </a:cubicBezTo>
                    <a:cubicBezTo>
                      <a:pt x="1529936" y="106705"/>
                      <a:pt x="1631744" y="111047"/>
                      <a:pt x="1733552" y="115378"/>
                    </a:cubicBezTo>
                    <a:cubicBezTo>
                      <a:pt x="1831132" y="119478"/>
                      <a:pt x="1928711" y="123521"/>
                      <a:pt x="2026302" y="126918"/>
                    </a:cubicBezTo>
                    <a:cubicBezTo>
                      <a:pt x="2075415" y="128681"/>
                      <a:pt x="2124527" y="130546"/>
                      <a:pt x="2173640" y="132666"/>
                    </a:cubicBezTo>
                    <a:cubicBezTo>
                      <a:pt x="2224572" y="134888"/>
                      <a:pt x="2275563" y="137411"/>
                      <a:pt x="2326553" y="139115"/>
                    </a:cubicBezTo>
                    <a:cubicBezTo>
                      <a:pt x="2326864" y="139127"/>
                      <a:pt x="2327175" y="139127"/>
                      <a:pt x="2327486" y="139127"/>
                    </a:cubicBezTo>
                    <a:cubicBezTo>
                      <a:pt x="2341346" y="139127"/>
                      <a:pt x="2353419" y="128945"/>
                      <a:pt x="2354329" y="114733"/>
                    </a:cubicBezTo>
                    <a:cubicBezTo>
                      <a:pt x="2355274" y="100682"/>
                      <a:pt x="2344203" y="87621"/>
                      <a:pt x="2329963" y="869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17908469" y="2691437"/>
                <a:ext cx="2288643" cy="127854"/>
              </a:xfrm>
              <a:custGeom>
                <a:avLst/>
                <a:gdLst/>
                <a:ahLst/>
                <a:cxnLst/>
                <a:rect l="l" t="t" r="r" b="b"/>
                <a:pathLst>
                  <a:path w="2288643" h="127854" extrusionOk="0">
                    <a:moveTo>
                      <a:pt x="2260756" y="74609"/>
                    </a:moveTo>
                    <a:cubicBezTo>
                      <a:pt x="2255560" y="74563"/>
                      <a:pt x="2250411" y="74551"/>
                      <a:pt x="2245238" y="74470"/>
                    </a:cubicBezTo>
                    <a:cubicBezTo>
                      <a:pt x="2226851" y="73998"/>
                      <a:pt x="2208464" y="73249"/>
                      <a:pt x="2190077" y="72432"/>
                    </a:cubicBezTo>
                    <a:cubicBezTo>
                      <a:pt x="2089917" y="68274"/>
                      <a:pt x="1989756" y="64819"/>
                      <a:pt x="1889538" y="61179"/>
                    </a:cubicBezTo>
                    <a:cubicBezTo>
                      <a:pt x="1782166" y="57252"/>
                      <a:pt x="1674794" y="53439"/>
                      <a:pt x="1567364" y="49581"/>
                    </a:cubicBezTo>
                    <a:cubicBezTo>
                      <a:pt x="1469197" y="46068"/>
                      <a:pt x="1371030" y="42613"/>
                      <a:pt x="1272862" y="39088"/>
                    </a:cubicBezTo>
                    <a:cubicBezTo>
                      <a:pt x="1167195" y="35334"/>
                      <a:pt x="1061516" y="31590"/>
                      <a:pt x="955849" y="27836"/>
                    </a:cubicBezTo>
                    <a:cubicBezTo>
                      <a:pt x="845724" y="23908"/>
                      <a:pt x="735656" y="20038"/>
                      <a:pt x="625587" y="16180"/>
                    </a:cubicBezTo>
                    <a:cubicBezTo>
                      <a:pt x="526833" y="12782"/>
                      <a:pt x="428078" y="9270"/>
                      <a:pt x="329265" y="6632"/>
                    </a:cubicBezTo>
                    <a:cubicBezTo>
                      <a:pt x="276697" y="5227"/>
                      <a:pt x="224128" y="3822"/>
                      <a:pt x="171548" y="2705"/>
                    </a:cubicBezTo>
                    <a:cubicBezTo>
                      <a:pt x="143012" y="2060"/>
                      <a:pt x="114521" y="1472"/>
                      <a:pt x="85984" y="942"/>
                    </a:cubicBezTo>
                    <a:cubicBezTo>
                      <a:pt x="73381" y="654"/>
                      <a:pt x="60720" y="470"/>
                      <a:pt x="48128" y="240"/>
                    </a:cubicBezTo>
                    <a:cubicBezTo>
                      <a:pt x="41803" y="125"/>
                      <a:pt x="35409" y="-117"/>
                      <a:pt x="29084" y="67"/>
                    </a:cubicBezTo>
                    <a:cubicBezTo>
                      <a:pt x="24142" y="240"/>
                      <a:pt x="19476" y="320"/>
                      <a:pt x="15006" y="1829"/>
                    </a:cubicBezTo>
                    <a:cubicBezTo>
                      <a:pt x="15006" y="1829"/>
                      <a:pt x="15017" y="1829"/>
                      <a:pt x="15017" y="1818"/>
                    </a:cubicBezTo>
                    <a:cubicBezTo>
                      <a:pt x="14937" y="1841"/>
                      <a:pt x="14868" y="1875"/>
                      <a:pt x="14798" y="1898"/>
                    </a:cubicBezTo>
                    <a:cubicBezTo>
                      <a:pt x="14798" y="1898"/>
                      <a:pt x="14787" y="1898"/>
                      <a:pt x="14787" y="1898"/>
                    </a:cubicBezTo>
                    <a:cubicBezTo>
                      <a:pt x="14775" y="1898"/>
                      <a:pt x="14752" y="1910"/>
                      <a:pt x="14741" y="1910"/>
                    </a:cubicBezTo>
                    <a:cubicBezTo>
                      <a:pt x="14741" y="1910"/>
                      <a:pt x="14752" y="1910"/>
                      <a:pt x="14752" y="1910"/>
                    </a:cubicBezTo>
                    <a:cubicBezTo>
                      <a:pt x="14683" y="1933"/>
                      <a:pt x="14626" y="1956"/>
                      <a:pt x="14557" y="1979"/>
                    </a:cubicBezTo>
                    <a:cubicBezTo>
                      <a:pt x="6792" y="4340"/>
                      <a:pt x="778" y="10801"/>
                      <a:pt x="64" y="19578"/>
                    </a:cubicBezTo>
                    <a:cubicBezTo>
                      <a:pt x="-731" y="29126"/>
                      <a:pt x="6020" y="39008"/>
                      <a:pt x="15524" y="41104"/>
                    </a:cubicBezTo>
                    <a:cubicBezTo>
                      <a:pt x="19729" y="42497"/>
                      <a:pt x="24395" y="42797"/>
                      <a:pt x="28669" y="43074"/>
                    </a:cubicBezTo>
                    <a:cubicBezTo>
                      <a:pt x="34879" y="43488"/>
                      <a:pt x="41100" y="43891"/>
                      <a:pt x="47310" y="44248"/>
                    </a:cubicBezTo>
                    <a:cubicBezTo>
                      <a:pt x="59556" y="44893"/>
                      <a:pt x="71745" y="45596"/>
                      <a:pt x="83945" y="46241"/>
                    </a:cubicBezTo>
                    <a:cubicBezTo>
                      <a:pt x="186744" y="51574"/>
                      <a:pt x="289542" y="56492"/>
                      <a:pt x="392398" y="60649"/>
                    </a:cubicBezTo>
                    <a:cubicBezTo>
                      <a:pt x="501349" y="65049"/>
                      <a:pt x="610357" y="68907"/>
                      <a:pt x="719377" y="72892"/>
                    </a:cubicBezTo>
                    <a:cubicBezTo>
                      <a:pt x="815666" y="76405"/>
                      <a:pt x="912025" y="79861"/>
                      <a:pt x="1008314" y="83327"/>
                    </a:cubicBezTo>
                    <a:cubicBezTo>
                      <a:pt x="1115859" y="87197"/>
                      <a:pt x="1223404" y="91067"/>
                      <a:pt x="1330892" y="94868"/>
                    </a:cubicBezTo>
                    <a:cubicBezTo>
                      <a:pt x="1433045" y="98496"/>
                      <a:pt x="1535141" y="102193"/>
                      <a:pt x="1637237" y="105821"/>
                    </a:cubicBezTo>
                    <a:cubicBezTo>
                      <a:pt x="1745715" y="109691"/>
                      <a:pt x="1854262" y="113492"/>
                      <a:pt x="1962809" y="117247"/>
                    </a:cubicBezTo>
                    <a:cubicBezTo>
                      <a:pt x="2012982" y="119009"/>
                      <a:pt x="2063143" y="120702"/>
                      <a:pt x="2113315" y="122464"/>
                    </a:cubicBezTo>
                    <a:cubicBezTo>
                      <a:pt x="2162139" y="124168"/>
                      <a:pt x="2211010" y="124802"/>
                      <a:pt x="2259777" y="127796"/>
                    </a:cubicBezTo>
                    <a:cubicBezTo>
                      <a:pt x="2260364" y="127831"/>
                      <a:pt x="2260940" y="127854"/>
                      <a:pt x="2261516" y="127854"/>
                    </a:cubicBezTo>
                    <a:cubicBezTo>
                      <a:pt x="2276597" y="127854"/>
                      <a:pt x="2289350" y="115484"/>
                      <a:pt x="2288613" y="99970"/>
                    </a:cubicBezTo>
                    <a:cubicBezTo>
                      <a:pt x="2287899" y="84859"/>
                      <a:pt x="2275238" y="74781"/>
                      <a:pt x="2260756" y="74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5"/>
            <p:cNvSpPr/>
            <p:nvPr/>
          </p:nvSpPr>
          <p:spPr>
            <a:xfrm>
              <a:off x="17567408" y="-1947231"/>
              <a:ext cx="273710" cy="5127954"/>
            </a:xfrm>
            <a:custGeom>
              <a:avLst/>
              <a:gdLst/>
              <a:ahLst/>
              <a:cxnLst/>
              <a:rect l="l" t="t" r="r" b="b"/>
              <a:pathLst>
                <a:path w="273710" h="5127954" extrusionOk="0">
                  <a:moveTo>
                    <a:pt x="24653" y="5127851"/>
                  </a:moveTo>
                  <a:cubicBezTo>
                    <a:pt x="9654" y="5126618"/>
                    <a:pt x="-669" y="5113500"/>
                    <a:pt x="34" y="5098849"/>
                  </a:cubicBezTo>
                  <a:cubicBezTo>
                    <a:pt x="9769" y="4884519"/>
                    <a:pt x="19204" y="4670190"/>
                    <a:pt x="28755" y="4455802"/>
                  </a:cubicBezTo>
                  <a:cubicBezTo>
                    <a:pt x="38421" y="4240885"/>
                    <a:pt x="48040" y="4025910"/>
                    <a:pt x="57648" y="3810993"/>
                  </a:cubicBezTo>
                  <a:cubicBezTo>
                    <a:pt x="67787" y="3584236"/>
                    <a:pt x="77925" y="3357490"/>
                    <a:pt x="88063" y="3130675"/>
                  </a:cubicBezTo>
                  <a:cubicBezTo>
                    <a:pt x="97971" y="2909493"/>
                    <a:pt x="107878" y="2688298"/>
                    <a:pt x="117775" y="2467115"/>
                  </a:cubicBezTo>
                  <a:cubicBezTo>
                    <a:pt x="127970" y="2239195"/>
                    <a:pt x="138166" y="2011263"/>
                    <a:pt x="148546" y="1783342"/>
                  </a:cubicBezTo>
                  <a:cubicBezTo>
                    <a:pt x="158396" y="1566905"/>
                    <a:pt x="168592" y="1350525"/>
                    <a:pt x="178730" y="1134191"/>
                  </a:cubicBezTo>
                  <a:cubicBezTo>
                    <a:pt x="188984" y="915231"/>
                    <a:pt x="198834" y="696271"/>
                    <a:pt x="209087" y="477311"/>
                  </a:cubicBezTo>
                  <a:cubicBezTo>
                    <a:pt x="213016" y="394051"/>
                    <a:pt x="217175" y="310791"/>
                    <a:pt x="221449" y="227530"/>
                  </a:cubicBezTo>
                  <a:cubicBezTo>
                    <a:pt x="223499" y="187576"/>
                    <a:pt x="225723" y="147610"/>
                    <a:pt x="227958" y="107656"/>
                  </a:cubicBezTo>
                  <a:cubicBezTo>
                    <a:pt x="229018" y="88491"/>
                    <a:pt x="230239" y="69395"/>
                    <a:pt x="231714" y="50241"/>
                  </a:cubicBezTo>
                  <a:cubicBezTo>
                    <a:pt x="232474" y="41154"/>
                    <a:pt x="233419" y="32078"/>
                    <a:pt x="234409" y="22990"/>
                  </a:cubicBezTo>
                  <a:cubicBezTo>
                    <a:pt x="235112" y="16898"/>
                    <a:pt x="236172" y="10862"/>
                    <a:pt x="240331" y="6117"/>
                  </a:cubicBezTo>
                  <a:cubicBezTo>
                    <a:pt x="248591" y="-3316"/>
                    <a:pt x="262716" y="-1266"/>
                    <a:pt x="269697" y="8340"/>
                  </a:cubicBezTo>
                  <a:cubicBezTo>
                    <a:pt x="274213" y="14490"/>
                    <a:pt x="273384" y="23394"/>
                    <a:pt x="273568" y="30603"/>
                  </a:cubicBezTo>
                  <a:cubicBezTo>
                    <a:pt x="273798" y="43146"/>
                    <a:pt x="273741" y="55677"/>
                    <a:pt x="273453" y="68220"/>
                  </a:cubicBezTo>
                  <a:cubicBezTo>
                    <a:pt x="272865" y="94180"/>
                    <a:pt x="271990" y="120072"/>
                    <a:pt x="271114" y="146032"/>
                  </a:cubicBezTo>
                  <a:cubicBezTo>
                    <a:pt x="269121" y="201869"/>
                    <a:pt x="267013" y="257764"/>
                    <a:pt x="264847" y="313670"/>
                  </a:cubicBezTo>
                  <a:cubicBezTo>
                    <a:pt x="260746" y="420011"/>
                    <a:pt x="256114" y="526364"/>
                    <a:pt x="251483" y="632706"/>
                  </a:cubicBezTo>
                  <a:cubicBezTo>
                    <a:pt x="241990" y="851493"/>
                    <a:pt x="232612" y="1070338"/>
                    <a:pt x="223234" y="1289171"/>
                  </a:cubicBezTo>
                  <a:cubicBezTo>
                    <a:pt x="213684" y="1513233"/>
                    <a:pt x="203949" y="1737341"/>
                    <a:pt x="194053" y="1961403"/>
                  </a:cubicBezTo>
                  <a:cubicBezTo>
                    <a:pt x="184329" y="2181653"/>
                    <a:pt x="174479" y="2401903"/>
                    <a:pt x="164629" y="2622153"/>
                  </a:cubicBezTo>
                  <a:cubicBezTo>
                    <a:pt x="154548" y="2846975"/>
                    <a:pt x="144525" y="3071729"/>
                    <a:pt x="134445" y="3296551"/>
                  </a:cubicBezTo>
                  <a:cubicBezTo>
                    <a:pt x="124364" y="3521961"/>
                    <a:pt x="114284" y="3747301"/>
                    <a:pt x="104203" y="3972711"/>
                  </a:cubicBezTo>
                  <a:cubicBezTo>
                    <a:pt x="94480" y="4190853"/>
                    <a:pt x="84630" y="4408995"/>
                    <a:pt x="74895" y="4627195"/>
                  </a:cubicBezTo>
                  <a:cubicBezTo>
                    <a:pt x="67867" y="4785861"/>
                    <a:pt x="60655" y="4944526"/>
                    <a:pt x="53616" y="5103261"/>
                  </a:cubicBezTo>
                  <a:cubicBezTo>
                    <a:pt x="53006" y="5117151"/>
                    <a:pt x="40183" y="5127954"/>
                    <a:pt x="26716" y="5127954"/>
                  </a:cubicBezTo>
                  <a:cubicBezTo>
                    <a:pt x="26024" y="5127931"/>
                    <a:pt x="25333" y="5127908"/>
                    <a:pt x="24653" y="5127851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8128041" y="-1272045"/>
              <a:ext cx="2308917" cy="776636"/>
            </a:xfrm>
            <a:custGeom>
              <a:avLst/>
              <a:gdLst/>
              <a:ahLst/>
              <a:cxnLst/>
              <a:rect l="l" t="t" r="r" b="b"/>
              <a:pathLst>
                <a:path w="2308917" h="776636" extrusionOk="0">
                  <a:moveTo>
                    <a:pt x="2248488" y="171770"/>
                  </a:moveTo>
                  <a:cubicBezTo>
                    <a:pt x="2136599" y="161577"/>
                    <a:pt x="2024607" y="150382"/>
                    <a:pt x="1912892" y="138196"/>
                  </a:cubicBezTo>
                  <a:cubicBezTo>
                    <a:pt x="1660705" y="111303"/>
                    <a:pt x="1407401" y="97712"/>
                    <a:pt x="1154915" y="74746"/>
                  </a:cubicBezTo>
                  <a:cubicBezTo>
                    <a:pt x="923351" y="50732"/>
                    <a:pt x="691775" y="25290"/>
                    <a:pt x="459000" y="18897"/>
                  </a:cubicBezTo>
                  <a:cubicBezTo>
                    <a:pt x="435199" y="17619"/>
                    <a:pt x="411397" y="16386"/>
                    <a:pt x="387607" y="15039"/>
                  </a:cubicBezTo>
                  <a:cubicBezTo>
                    <a:pt x="343184" y="12517"/>
                    <a:pt x="298760" y="9292"/>
                    <a:pt x="254394" y="6481"/>
                  </a:cubicBezTo>
                  <a:cubicBezTo>
                    <a:pt x="233645" y="5134"/>
                    <a:pt x="212954" y="4201"/>
                    <a:pt x="192275" y="2969"/>
                  </a:cubicBezTo>
                  <a:cubicBezTo>
                    <a:pt x="173542" y="1874"/>
                    <a:pt x="154856" y="1460"/>
                    <a:pt x="136181" y="331"/>
                  </a:cubicBezTo>
                  <a:cubicBezTo>
                    <a:pt x="130582" y="-636"/>
                    <a:pt x="125098" y="573"/>
                    <a:pt x="120501" y="3222"/>
                  </a:cubicBezTo>
                  <a:cubicBezTo>
                    <a:pt x="69085" y="-5140"/>
                    <a:pt x="39938" y="45699"/>
                    <a:pt x="28187" y="89707"/>
                  </a:cubicBezTo>
                  <a:cubicBezTo>
                    <a:pt x="20088" y="214477"/>
                    <a:pt x="9224" y="341089"/>
                    <a:pt x="6931" y="467574"/>
                  </a:cubicBezTo>
                  <a:cubicBezTo>
                    <a:pt x="-9613" y="597412"/>
                    <a:pt x="-7262" y="643136"/>
                    <a:pt x="138197" y="652604"/>
                  </a:cubicBezTo>
                  <a:cubicBezTo>
                    <a:pt x="154349" y="652938"/>
                    <a:pt x="170535" y="653099"/>
                    <a:pt x="186722" y="653168"/>
                  </a:cubicBezTo>
                  <a:cubicBezTo>
                    <a:pt x="186756" y="653168"/>
                    <a:pt x="186791" y="653168"/>
                    <a:pt x="186826" y="653180"/>
                  </a:cubicBezTo>
                  <a:cubicBezTo>
                    <a:pt x="334105" y="667300"/>
                    <a:pt x="482330" y="668417"/>
                    <a:pt x="630024" y="675501"/>
                  </a:cubicBezTo>
                  <a:cubicBezTo>
                    <a:pt x="751348" y="684116"/>
                    <a:pt x="872833" y="690554"/>
                    <a:pt x="994387" y="695541"/>
                  </a:cubicBezTo>
                  <a:cubicBezTo>
                    <a:pt x="1160422" y="698409"/>
                    <a:pt x="1326342" y="717401"/>
                    <a:pt x="1492320" y="727007"/>
                  </a:cubicBezTo>
                  <a:cubicBezTo>
                    <a:pt x="1694230" y="738905"/>
                    <a:pt x="1895196" y="760811"/>
                    <a:pt x="2096865" y="775991"/>
                  </a:cubicBezTo>
                  <a:cubicBezTo>
                    <a:pt x="2106738" y="776256"/>
                    <a:pt x="2117475" y="776636"/>
                    <a:pt x="2128489" y="776636"/>
                  </a:cubicBezTo>
                  <a:cubicBezTo>
                    <a:pt x="2173638" y="776636"/>
                    <a:pt x="2223488" y="770152"/>
                    <a:pt x="2237762" y="722193"/>
                  </a:cubicBezTo>
                  <a:cubicBezTo>
                    <a:pt x="2279375" y="611452"/>
                    <a:pt x="2277496" y="491450"/>
                    <a:pt x="2297370" y="376091"/>
                  </a:cubicBezTo>
                  <a:cubicBezTo>
                    <a:pt x="2303395" y="315497"/>
                    <a:pt x="2337865" y="184784"/>
                    <a:pt x="2248488" y="171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7513145" y="3440043"/>
              <a:ext cx="3172622" cy="261928"/>
            </a:xfrm>
            <a:custGeom>
              <a:avLst/>
              <a:gdLst/>
              <a:ahLst/>
              <a:cxnLst/>
              <a:rect l="l" t="t" r="r" b="b"/>
              <a:pathLst>
                <a:path w="3172622" h="261928" extrusionOk="0">
                  <a:moveTo>
                    <a:pt x="3142549" y="261871"/>
                  </a:moveTo>
                  <a:cubicBezTo>
                    <a:pt x="3125026" y="261399"/>
                    <a:pt x="3107561" y="259464"/>
                    <a:pt x="3090095" y="258186"/>
                  </a:cubicBezTo>
                  <a:cubicBezTo>
                    <a:pt x="3074393" y="257011"/>
                    <a:pt x="3058736" y="255963"/>
                    <a:pt x="3043034" y="254961"/>
                  </a:cubicBezTo>
                  <a:cubicBezTo>
                    <a:pt x="3010154" y="252853"/>
                    <a:pt x="2977216" y="250861"/>
                    <a:pt x="2944336" y="248810"/>
                  </a:cubicBezTo>
                  <a:cubicBezTo>
                    <a:pt x="2877287" y="244595"/>
                    <a:pt x="2810363" y="239666"/>
                    <a:pt x="2743371" y="234633"/>
                  </a:cubicBezTo>
                  <a:cubicBezTo>
                    <a:pt x="2609858" y="224497"/>
                    <a:pt x="2476115" y="215824"/>
                    <a:pt x="2342487" y="207624"/>
                  </a:cubicBezTo>
                  <a:cubicBezTo>
                    <a:pt x="2206106" y="199308"/>
                    <a:pt x="2069898" y="189403"/>
                    <a:pt x="1933632" y="180086"/>
                  </a:cubicBezTo>
                  <a:cubicBezTo>
                    <a:pt x="1798011" y="170768"/>
                    <a:pt x="1662333" y="162037"/>
                    <a:pt x="1526712" y="153135"/>
                  </a:cubicBezTo>
                  <a:cubicBezTo>
                    <a:pt x="1391563" y="144289"/>
                    <a:pt x="1256473" y="134614"/>
                    <a:pt x="1121324" y="126068"/>
                  </a:cubicBezTo>
                  <a:cubicBezTo>
                    <a:pt x="986821" y="117568"/>
                    <a:pt x="852318" y="107790"/>
                    <a:pt x="717860" y="98299"/>
                  </a:cubicBezTo>
                  <a:cubicBezTo>
                    <a:pt x="585050" y="88982"/>
                    <a:pt x="452126" y="80954"/>
                    <a:pt x="319327" y="72397"/>
                  </a:cubicBezTo>
                  <a:cubicBezTo>
                    <a:pt x="268752" y="69114"/>
                    <a:pt x="218234" y="65947"/>
                    <a:pt x="167647" y="62376"/>
                  </a:cubicBezTo>
                  <a:cubicBezTo>
                    <a:pt x="141979" y="60614"/>
                    <a:pt x="116311" y="58806"/>
                    <a:pt x="90631" y="56756"/>
                  </a:cubicBezTo>
                  <a:cubicBezTo>
                    <a:pt x="78731" y="55765"/>
                    <a:pt x="66841" y="54821"/>
                    <a:pt x="54940" y="53888"/>
                  </a:cubicBezTo>
                  <a:cubicBezTo>
                    <a:pt x="43742" y="53012"/>
                    <a:pt x="32441" y="52656"/>
                    <a:pt x="22648" y="51216"/>
                  </a:cubicBezTo>
                  <a:cubicBezTo>
                    <a:pt x="9607" y="49350"/>
                    <a:pt x="-531" y="38247"/>
                    <a:pt x="22" y="24656"/>
                  </a:cubicBezTo>
                  <a:cubicBezTo>
                    <a:pt x="598" y="11054"/>
                    <a:pt x="12660" y="-694"/>
                    <a:pt x="26531" y="32"/>
                  </a:cubicBezTo>
                  <a:cubicBezTo>
                    <a:pt x="31865" y="-72"/>
                    <a:pt x="37279" y="516"/>
                    <a:pt x="42567" y="815"/>
                  </a:cubicBezTo>
                  <a:cubicBezTo>
                    <a:pt x="51070" y="1287"/>
                    <a:pt x="59618" y="1748"/>
                    <a:pt x="68178" y="2220"/>
                  </a:cubicBezTo>
                  <a:cubicBezTo>
                    <a:pt x="83419" y="3038"/>
                    <a:pt x="98650" y="3798"/>
                    <a:pt x="113891" y="4685"/>
                  </a:cubicBezTo>
                  <a:cubicBezTo>
                    <a:pt x="146656" y="6620"/>
                    <a:pt x="179421" y="8670"/>
                    <a:pt x="212174" y="10893"/>
                  </a:cubicBezTo>
                  <a:cubicBezTo>
                    <a:pt x="279051" y="15408"/>
                    <a:pt x="345859" y="20038"/>
                    <a:pt x="412737" y="24725"/>
                  </a:cubicBezTo>
                  <a:cubicBezTo>
                    <a:pt x="544901" y="34043"/>
                    <a:pt x="677181" y="42658"/>
                    <a:pt x="809392" y="50974"/>
                  </a:cubicBezTo>
                  <a:cubicBezTo>
                    <a:pt x="945773" y="59589"/>
                    <a:pt x="1082039" y="68492"/>
                    <a:pt x="1218362" y="77810"/>
                  </a:cubicBezTo>
                  <a:cubicBezTo>
                    <a:pt x="1354214" y="87127"/>
                    <a:pt x="1490134" y="95386"/>
                    <a:pt x="1625985" y="104645"/>
                  </a:cubicBezTo>
                  <a:cubicBezTo>
                    <a:pt x="1762309" y="113963"/>
                    <a:pt x="1898690" y="122866"/>
                    <a:pt x="2035129" y="131596"/>
                  </a:cubicBezTo>
                  <a:cubicBezTo>
                    <a:pt x="2100888" y="135812"/>
                    <a:pt x="2166648" y="139797"/>
                    <a:pt x="2232408" y="144197"/>
                  </a:cubicBezTo>
                  <a:cubicBezTo>
                    <a:pt x="2300979" y="148827"/>
                    <a:pt x="2369492" y="153987"/>
                    <a:pt x="2438063" y="158548"/>
                  </a:cubicBezTo>
                  <a:cubicBezTo>
                    <a:pt x="2503765" y="163005"/>
                    <a:pt x="2569467" y="167451"/>
                    <a:pt x="2635215" y="171735"/>
                  </a:cubicBezTo>
                  <a:cubicBezTo>
                    <a:pt x="2702023" y="176066"/>
                    <a:pt x="2768900" y="179590"/>
                    <a:pt x="2835709" y="183633"/>
                  </a:cubicBezTo>
                  <a:cubicBezTo>
                    <a:pt x="2887690" y="186800"/>
                    <a:pt x="2939567" y="190428"/>
                    <a:pt x="2991490" y="194125"/>
                  </a:cubicBezTo>
                  <a:cubicBezTo>
                    <a:pt x="3016928" y="195945"/>
                    <a:pt x="3042423" y="197696"/>
                    <a:pt x="3067861" y="199400"/>
                  </a:cubicBezTo>
                  <a:cubicBezTo>
                    <a:pt x="3093529" y="201105"/>
                    <a:pt x="3119381" y="201508"/>
                    <a:pt x="3144991" y="204203"/>
                  </a:cubicBezTo>
                  <a:cubicBezTo>
                    <a:pt x="3152606" y="205021"/>
                    <a:pt x="3159403" y="207601"/>
                    <a:pt x="3164738" y="213291"/>
                  </a:cubicBezTo>
                  <a:cubicBezTo>
                    <a:pt x="3170071" y="218911"/>
                    <a:pt x="3172940" y="226593"/>
                    <a:pt x="3172595" y="234264"/>
                  </a:cubicBezTo>
                  <a:cubicBezTo>
                    <a:pt x="3171961" y="249882"/>
                    <a:pt x="3158678" y="261929"/>
                    <a:pt x="3143298" y="261929"/>
                  </a:cubicBezTo>
                  <a:cubicBezTo>
                    <a:pt x="3143067" y="261883"/>
                    <a:pt x="3142802" y="261883"/>
                    <a:pt x="3142549" y="2618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7605092" y="3142620"/>
              <a:ext cx="3073156" cy="262176"/>
            </a:xfrm>
            <a:custGeom>
              <a:avLst/>
              <a:gdLst/>
              <a:ahLst/>
              <a:cxnLst/>
              <a:rect l="l" t="t" r="r" b="b"/>
              <a:pathLst>
                <a:path w="3073156" h="262176" extrusionOk="0">
                  <a:moveTo>
                    <a:pt x="3045557" y="262119"/>
                  </a:moveTo>
                  <a:cubicBezTo>
                    <a:pt x="2918554" y="253216"/>
                    <a:pt x="2791608" y="244128"/>
                    <a:pt x="2664604" y="235341"/>
                  </a:cubicBezTo>
                  <a:cubicBezTo>
                    <a:pt x="2533327" y="226253"/>
                    <a:pt x="2402095" y="216947"/>
                    <a:pt x="2270875" y="207687"/>
                  </a:cubicBezTo>
                  <a:cubicBezTo>
                    <a:pt x="2137420" y="198254"/>
                    <a:pt x="2004035" y="188936"/>
                    <a:pt x="1870637" y="179561"/>
                  </a:cubicBezTo>
                  <a:cubicBezTo>
                    <a:pt x="1731272" y="169714"/>
                    <a:pt x="1591953" y="159993"/>
                    <a:pt x="1452646" y="150145"/>
                  </a:cubicBezTo>
                  <a:cubicBezTo>
                    <a:pt x="1320539" y="140885"/>
                    <a:pt x="1188501" y="131625"/>
                    <a:pt x="1056394" y="122319"/>
                  </a:cubicBezTo>
                  <a:cubicBezTo>
                    <a:pt x="929333" y="113416"/>
                    <a:pt x="802272" y="104444"/>
                    <a:pt x="675211" y="95483"/>
                  </a:cubicBezTo>
                  <a:cubicBezTo>
                    <a:pt x="538070" y="85877"/>
                    <a:pt x="400871" y="76145"/>
                    <a:pt x="263717" y="66240"/>
                  </a:cubicBezTo>
                  <a:cubicBezTo>
                    <a:pt x="200204" y="61679"/>
                    <a:pt x="136576" y="57337"/>
                    <a:pt x="73708" y="51763"/>
                  </a:cubicBezTo>
                  <a:cubicBezTo>
                    <a:pt x="69053" y="51336"/>
                    <a:pt x="64180" y="51233"/>
                    <a:pt x="59491" y="50519"/>
                  </a:cubicBezTo>
                  <a:cubicBezTo>
                    <a:pt x="57740" y="50403"/>
                    <a:pt x="56001" y="50196"/>
                    <a:pt x="54249" y="50012"/>
                  </a:cubicBezTo>
                  <a:cubicBezTo>
                    <a:pt x="49618" y="49482"/>
                    <a:pt x="45044" y="48894"/>
                    <a:pt x="40413" y="48376"/>
                  </a:cubicBezTo>
                  <a:cubicBezTo>
                    <a:pt x="34434" y="47674"/>
                    <a:pt x="28455" y="46211"/>
                    <a:pt x="22591" y="44864"/>
                  </a:cubicBezTo>
                  <a:cubicBezTo>
                    <a:pt x="16439" y="43458"/>
                    <a:pt x="9757" y="40936"/>
                    <a:pt x="5356" y="36306"/>
                  </a:cubicBezTo>
                  <a:cubicBezTo>
                    <a:pt x="-3089" y="27288"/>
                    <a:pt x="-1096" y="13870"/>
                    <a:pt x="8167" y="6430"/>
                  </a:cubicBezTo>
                  <a:cubicBezTo>
                    <a:pt x="13616" y="2030"/>
                    <a:pt x="22118" y="1154"/>
                    <a:pt x="28916" y="625"/>
                  </a:cubicBezTo>
                  <a:cubicBezTo>
                    <a:pt x="37475" y="-136"/>
                    <a:pt x="45966" y="-78"/>
                    <a:pt x="54526" y="152"/>
                  </a:cubicBezTo>
                  <a:cubicBezTo>
                    <a:pt x="69123" y="440"/>
                    <a:pt x="83708" y="1442"/>
                    <a:pt x="98304" y="2318"/>
                  </a:cubicBezTo>
                  <a:cubicBezTo>
                    <a:pt x="130009" y="4253"/>
                    <a:pt x="161656" y="6245"/>
                    <a:pt x="193373" y="8411"/>
                  </a:cubicBezTo>
                  <a:cubicBezTo>
                    <a:pt x="263118" y="13098"/>
                    <a:pt x="332864" y="17843"/>
                    <a:pt x="402599" y="22704"/>
                  </a:cubicBezTo>
                  <a:cubicBezTo>
                    <a:pt x="534233" y="31849"/>
                    <a:pt x="665926" y="41040"/>
                    <a:pt x="797560" y="50300"/>
                  </a:cubicBezTo>
                  <a:cubicBezTo>
                    <a:pt x="926326" y="59387"/>
                    <a:pt x="1055023" y="68405"/>
                    <a:pt x="1183789" y="77424"/>
                  </a:cubicBezTo>
                  <a:cubicBezTo>
                    <a:pt x="1317002" y="86799"/>
                    <a:pt x="1450169" y="96174"/>
                    <a:pt x="1583325" y="105492"/>
                  </a:cubicBezTo>
                  <a:cubicBezTo>
                    <a:pt x="1719418" y="115097"/>
                    <a:pt x="1855442" y="124657"/>
                    <a:pt x="1991535" y="134205"/>
                  </a:cubicBezTo>
                  <a:cubicBezTo>
                    <a:pt x="2123987" y="143523"/>
                    <a:pt x="2256498" y="152783"/>
                    <a:pt x="2388962" y="162158"/>
                  </a:cubicBezTo>
                  <a:cubicBezTo>
                    <a:pt x="2523407" y="171591"/>
                    <a:pt x="2657796" y="181024"/>
                    <a:pt x="2792184" y="190457"/>
                  </a:cubicBezTo>
                  <a:cubicBezTo>
                    <a:pt x="2877102" y="196434"/>
                    <a:pt x="2962032" y="202412"/>
                    <a:pt x="3046951" y="208390"/>
                  </a:cubicBezTo>
                  <a:cubicBezTo>
                    <a:pt x="3061547" y="209380"/>
                    <a:pt x="3073506" y="220817"/>
                    <a:pt x="3073149" y="235928"/>
                  </a:cubicBezTo>
                  <a:cubicBezTo>
                    <a:pt x="3072757" y="249565"/>
                    <a:pt x="3061133" y="262176"/>
                    <a:pt x="3047204" y="262176"/>
                  </a:cubicBezTo>
                  <a:cubicBezTo>
                    <a:pt x="3046674" y="262176"/>
                    <a:pt x="3046121" y="262165"/>
                    <a:pt x="3045557" y="262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7076156" y="-2056844"/>
              <a:ext cx="720138" cy="5566993"/>
            </a:xfrm>
            <a:custGeom>
              <a:avLst/>
              <a:gdLst/>
              <a:ahLst/>
              <a:cxnLst/>
              <a:rect l="l" t="t" r="r" b="b"/>
              <a:pathLst>
                <a:path w="720138" h="5566993" extrusionOk="0">
                  <a:moveTo>
                    <a:pt x="718853" y="68198"/>
                  </a:moveTo>
                  <a:cubicBezTo>
                    <a:pt x="715454" y="52615"/>
                    <a:pt x="700742" y="41535"/>
                    <a:pt x="684798" y="42767"/>
                  </a:cubicBezTo>
                  <a:cubicBezTo>
                    <a:pt x="683738" y="42825"/>
                    <a:pt x="682690" y="42997"/>
                    <a:pt x="681630" y="43182"/>
                  </a:cubicBezTo>
                  <a:cubicBezTo>
                    <a:pt x="666042" y="39024"/>
                    <a:pt x="648577" y="39427"/>
                    <a:pt x="632990" y="37319"/>
                  </a:cubicBezTo>
                  <a:cubicBezTo>
                    <a:pt x="567230" y="29936"/>
                    <a:pt x="501297" y="23786"/>
                    <a:pt x="435365" y="18511"/>
                  </a:cubicBezTo>
                  <a:cubicBezTo>
                    <a:pt x="418314" y="16403"/>
                    <a:pt x="399904" y="14526"/>
                    <a:pt x="380861" y="13409"/>
                  </a:cubicBezTo>
                  <a:cubicBezTo>
                    <a:pt x="341357" y="2099"/>
                    <a:pt x="301276" y="-5284"/>
                    <a:pt x="260770" y="4679"/>
                  </a:cubicBezTo>
                  <a:cubicBezTo>
                    <a:pt x="206738" y="21667"/>
                    <a:pt x="219388" y="89517"/>
                    <a:pt x="207199" y="133813"/>
                  </a:cubicBezTo>
                  <a:cubicBezTo>
                    <a:pt x="172441" y="321537"/>
                    <a:pt x="170045" y="513028"/>
                    <a:pt x="164711" y="703275"/>
                  </a:cubicBezTo>
                  <a:cubicBezTo>
                    <a:pt x="154573" y="881566"/>
                    <a:pt x="154630" y="1060215"/>
                    <a:pt x="145368" y="1238575"/>
                  </a:cubicBezTo>
                  <a:cubicBezTo>
                    <a:pt x="131946" y="1474581"/>
                    <a:pt x="115356" y="1710483"/>
                    <a:pt x="110149" y="1946846"/>
                  </a:cubicBezTo>
                  <a:cubicBezTo>
                    <a:pt x="97603" y="2408147"/>
                    <a:pt x="79090" y="2869090"/>
                    <a:pt x="54769" y="3329918"/>
                  </a:cubicBezTo>
                  <a:cubicBezTo>
                    <a:pt x="36486" y="3678842"/>
                    <a:pt x="37131" y="4028399"/>
                    <a:pt x="25876" y="4377495"/>
                  </a:cubicBezTo>
                  <a:cubicBezTo>
                    <a:pt x="11924" y="4610104"/>
                    <a:pt x="-2546" y="4842781"/>
                    <a:pt x="381" y="5075977"/>
                  </a:cubicBezTo>
                  <a:cubicBezTo>
                    <a:pt x="4252" y="5163222"/>
                    <a:pt x="-2730" y="5252575"/>
                    <a:pt x="3664" y="5339878"/>
                  </a:cubicBezTo>
                  <a:cubicBezTo>
                    <a:pt x="5542" y="5392260"/>
                    <a:pt x="8295" y="5444699"/>
                    <a:pt x="6187" y="5496908"/>
                  </a:cubicBezTo>
                  <a:cubicBezTo>
                    <a:pt x="6682" y="5500812"/>
                    <a:pt x="7811" y="5504210"/>
                    <a:pt x="9251" y="5507343"/>
                  </a:cubicBezTo>
                  <a:cubicBezTo>
                    <a:pt x="8687" y="5510683"/>
                    <a:pt x="8503" y="5514092"/>
                    <a:pt x="9125" y="5517478"/>
                  </a:cubicBezTo>
                  <a:cubicBezTo>
                    <a:pt x="12408" y="5541262"/>
                    <a:pt x="37085" y="5550119"/>
                    <a:pt x="57892" y="5552814"/>
                  </a:cubicBezTo>
                  <a:cubicBezTo>
                    <a:pt x="177579" y="5563203"/>
                    <a:pt x="297083" y="5555175"/>
                    <a:pt x="417335" y="5566589"/>
                  </a:cubicBezTo>
                  <a:cubicBezTo>
                    <a:pt x="417335" y="5566589"/>
                    <a:pt x="416920" y="5566520"/>
                    <a:pt x="416920" y="5566520"/>
                  </a:cubicBezTo>
                  <a:cubicBezTo>
                    <a:pt x="430238" y="5567810"/>
                    <a:pt x="445273" y="5566727"/>
                    <a:pt x="457081" y="5559967"/>
                  </a:cubicBezTo>
                  <a:cubicBezTo>
                    <a:pt x="476252" y="5547136"/>
                    <a:pt x="485652" y="5517582"/>
                    <a:pt x="472726" y="5497334"/>
                  </a:cubicBezTo>
                  <a:cubicBezTo>
                    <a:pt x="451263" y="5470948"/>
                    <a:pt x="412324" y="5482960"/>
                    <a:pt x="382566" y="5479770"/>
                  </a:cubicBezTo>
                  <a:cubicBezTo>
                    <a:pt x="286530" y="5471581"/>
                    <a:pt x="190217" y="5477052"/>
                    <a:pt x="94562" y="5467941"/>
                  </a:cubicBezTo>
                  <a:cubicBezTo>
                    <a:pt x="94550" y="5467930"/>
                    <a:pt x="94539" y="5467930"/>
                    <a:pt x="94539" y="5467930"/>
                  </a:cubicBezTo>
                  <a:cubicBezTo>
                    <a:pt x="94527" y="5467930"/>
                    <a:pt x="94527" y="5467918"/>
                    <a:pt x="94516" y="5467918"/>
                  </a:cubicBezTo>
                  <a:cubicBezTo>
                    <a:pt x="88225" y="5456896"/>
                    <a:pt x="85933" y="5444031"/>
                    <a:pt x="86659" y="5431454"/>
                  </a:cubicBezTo>
                  <a:cubicBezTo>
                    <a:pt x="89850" y="5395496"/>
                    <a:pt x="93317" y="5359584"/>
                    <a:pt x="97684" y="5323765"/>
                  </a:cubicBezTo>
                  <a:cubicBezTo>
                    <a:pt x="100460" y="5309518"/>
                    <a:pt x="104147" y="5295374"/>
                    <a:pt x="106946" y="5281127"/>
                  </a:cubicBezTo>
                  <a:cubicBezTo>
                    <a:pt x="121923" y="5269448"/>
                    <a:pt x="146727" y="5272949"/>
                    <a:pt x="165356" y="5268872"/>
                  </a:cubicBezTo>
                  <a:cubicBezTo>
                    <a:pt x="186980" y="5267110"/>
                    <a:pt x="208593" y="5266362"/>
                    <a:pt x="230229" y="5266027"/>
                  </a:cubicBezTo>
                  <a:cubicBezTo>
                    <a:pt x="258028" y="5267847"/>
                    <a:pt x="286207" y="5270012"/>
                    <a:pt x="316011" y="5271867"/>
                  </a:cubicBezTo>
                  <a:cubicBezTo>
                    <a:pt x="354985" y="5275092"/>
                    <a:pt x="394317" y="5278835"/>
                    <a:pt x="433522" y="5278835"/>
                  </a:cubicBezTo>
                  <a:cubicBezTo>
                    <a:pt x="445941" y="5279653"/>
                    <a:pt x="459892" y="5279307"/>
                    <a:pt x="471436" y="5275553"/>
                  </a:cubicBezTo>
                  <a:cubicBezTo>
                    <a:pt x="471494" y="5275553"/>
                    <a:pt x="471551" y="5275495"/>
                    <a:pt x="471551" y="5275495"/>
                  </a:cubicBezTo>
                  <a:cubicBezTo>
                    <a:pt x="485848" y="5271394"/>
                    <a:pt x="498164" y="5260384"/>
                    <a:pt x="501090" y="5243626"/>
                  </a:cubicBezTo>
                  <a:cubicBezTo>
                    <a:pt x="501735" y="5195287"/>
                    <a:pt x="502726" y="5146832"/>
                    <a:pt x="507772" y="5098609"/>
                  </a:cubicBezTo>
                  <a:cubicBezTo>
                    <a:pt x="519558" y="4768435"/>
                    <a:pt x="530099" y="4438158"/>
                    <a:pt x="538774" y="4107927"/>
                  </a:cubicBezTo>
                  <a:cubicBezTo>
                    <a:pt x="548739" y="3544858"/>
                    <a:pt x="599142" y="2984069"/>
                    <a:pt x="632368" y="2422221"/>
                  </a:cubicBezTo>
                  <a:cubicBezTo>
                    <a:pt x="653531" y="2080507"/>
                    <a:pt x="676618" y="1738978"/>
                    <a:pt x="690385" y="1396907"/>
                  </a:cubicBezTo>
                  <a:cubicBezTo>
                    <a:pt x="704683" y="1063808"/>
                    <a:pt x="702286" y="730180"/>
                    <a:pt x="711952" y="397023"/>
                  </a:cubicBezTo>
                  <a:cubicBezTo>
                    <a:pt x="713807" y="287446"/>
                    <a:pt x="723599" y="177465"/>
                    <a:pt x="718853" y="68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5"/>
          <p:cNvGrpSpPr/>
          <p:nvPr/>
        </p:nvGrpSpPr>
        <p:grpSpPr>
          <a:xfrm rot="-1998901">
            <a:off x="-1694610" y="3187736"/>
            <a:ext cx="2560433" cy="3890931"/>
            <a:chOff x="5145604" y="2282307"/>
            <a:chExt cx="5121255" cy="7782454"/>
          </a:xfrm>
        </p:grpSpPr>
        <p:sp>
          <p:nvSpPr>
            <p:cNvPr id="200" name="Google Shape;200;p5"/>
            <p:cNvSpPr/>
            <p:nvPr/>
          </p:nvSpPr>
          <p:spPr>
            <a:xfrm>
              <a:off x="5145604" y="2282307"/>
              <a:ext cx="5121255" cy="7782454"/>
            </a:xfrm>
            <a:custGeom>
              <a:avLst/>
              <a:gdLst/>
              <a:ahLst/>
              <a:cxnLst/>
              <a:rect l="l" t="t" r="r" b="b"/>
              <a:pathLst>
                <a:path w="5121255" h="7782454" extrusionOk="0">
                  <a:moveTo>
                    <a:pt x="5118955" y="7725144"/>
                  </a:moveTo>
                  <a:cubicBezTo>
                    <a:pt x="5120636" y="7753675"/>
                    <a:pt x="5369962" y="7741518"/>
                    <a:pt x="145432" y="7782454"/>
                  </a:cubicBezTo>
                  <a:cubicBezTo>
                    <a:pt x="52048" y="7782454"/>
                    <a:pt x="33723" y="1159195"/>
                    <a:pt x="0" y="147242"/>
                  </a:cubicBezTo>
                  <a:cubicBezTo>
                    <a:pt x="0" y="74554"/>
                    <a:pt x="819127" y="99193"/>
                    <a:pt x="1090623" y="85838"/>
                  </a:cubicBezTo>
                  <a:cubicBezTo>
                    <a:pt x="2926483" y="-4438"/>
                    <a:pt x="3850734" y="-38743"/>
                    <a:pt x="4984063" y="58553"/>
                  </a:cubicBezTo>
                  <a:cubicBezTo>
                    <a:pt x="5064214" y="65433"/>
                    <a:pt x="4903789" y="2946125"/>
                    <a:pt x="5118955" y="7725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362062" y="2522562"/>
              <a:ext cx="4681693" cy="7301923"/>
            </a:xfrm>
            <a:custGeom>
              <a:avLst/>
              <a:gdLst/>
              <a:ahLst/>
              <a:cxnLst/>
              <a:rect l="l" t="t" r="r" b="b"/>
              <a:pathLst>
                <a:path w="4681693" h="7301923" extrusionOk="0">
                  <a:moveTo>
                    <a:pt x="0" y="102887"/>
                  </a:moveTo>
                  <a:cubicBezTo>
                    <a:pt x="183203" y="86871"/>
                    <a:pt x="371435" y="89642"/>
                    <a:pt x="582180" y="90031"/>
                  </a:cubicBezTo>
                  <a:cubicBezTo>
                    <a:pt x="1304062" y="90031"/>
                    <a:pt x="2990752" y="-75673"/>
                    <a:pt x="4578392" y="42527"/>
                  </a:cubicBezTo>
                  <a:cubicBezTo>
                    <a:pt x="4624695" y="3269242"/>
                    <a:pt x="4490877" y="3079552"/>
                    <a:pt x="4681694" y="7266249"/>
                  </a:cubicBezTo>
                  <a:cubicBezTo>
                    <a:pt x="2560544" y="7283386"/>
                    <a:pt x="2712375" y="7281238"/>
                    <a:pt x="115508" y="7301924"/>
                  </a:cubicBezTo>
                  <a:cubicBezTo>
                    <a:pt x="11428" y="4165719"/>
                    <a:pt x="33412" y="1417905"/>
                    <a:pt x="0" y="102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364672" y="2519958"/>
              <a:ext cx="4672461" cy="7304638"/>
            </a:xfrm>
            <a:custGeom>
              <a:avLst/>
              <a:gdLst/>
              <a:ahLst/>
              <a:cxnLst/>
              <a:rect l="l" t="t" r="r" b="b"/>
              <a:pathLst>
                <a:path w="4672461" h="7304638" extrusionOk="0">
                  <a:moveTo>
                    <a:pt x="4640659" y="7119912"/>
                  </a:moveTo>
                  <a:cubicBezTo>
                    <a:pt x="4678601" y="7119912"/>
                    <a:pt x="4672420" y="7123617"/>
                    <a:pt x="4671595" y="7105437"/>
                  </a:cubicBezTo>
                  <a:cubicBezTo>
                    <a:pt x="4644691" y="7105468"/>
                    <a:pt x="4635007" y="7105437"/>
                    <a:pt x="4605270" y="7105484"/>
                  </a:cubicBezTo>
                  <a:cubicBezTo>
                    <a:pt x="4606687" y="6772036"/>
                    <a:pt x="4577261" y="6822685"/>
                    <a:pt x="4658595" y="6822872"/>
                  </a:cubicBezTo>
                  <a:cubicBezTo>
                    <a:pt x="4657785" y="6805346"/>
                    <a:pt x="4662191" y="6808396"/>
                    <a:pt x="4640659" y="6808396"/>
                  </a:cubicBezTo>
                  <a:cubicBezTo>
                    <a:pt x="4591117" y="6808396"/>
                    <a:pt x="4601144" y="6852632"/>
                    <a:pt x="4596738" y="6571234"/>
                  </a:cubicBezTo>
                  <a:cubicBezTo>
                    <a:pt x="4595913" y="6517830"/>
                    <a:pt x="4584687" y="6526843"/>
                    <a:pt x="4640659" y="6526843"/>
                  </a:cubicBezTo>
                  <a:cubicBezTo>
                    <a:pt x="4648350" y="6526843"/>
                    <a:pt x="4646871" y="6529753"/>
                    <a:pt x="4646264" y="6512398"/>
                  </a:cubicBezTo>
                  <a:cubicBezTo>
                    <a:pt x="4579394" y="6512398"/>
                    <a:pt x="4597408" y="6540742"/>
                    <a:pt x="4594543" y="6358617"/>
                  </a:cubicBezTo>
                  <a:cubicBezTo>
                    <a:pt x="4592021" y="6203606"/>
                    <a:pt x="4577572" y="6228946"/>
                    <a:pt x="4637016" y="6228961"/>
                  </a:cubicBezTo>
                  <a:cubicBezTo>
                    <a:pt x="4636424" y="6209645"/>
                    <a:pt x="4644567" y="6214610"/>
                    <a:pt x="4592192" y="6214439"/>
                  </a:cubicBezTo>
                  <a:cubicBezTo>
                    <a:pt x="4589140" y="6027442"/>
                    <a:pt x="4591320" y="6153721"/>
                    <a:pt x="4588502" y="5931921"/>
                  </a:cubicBezTo>
                  <a:cubicBezTo>
                    <a:pt x="4635474" y="5931811"/>
                    <a:pt x="4628422" y="5936684"/>
                    <a:pt x="4627877" y="5917414"/>
                  </a:cubicBezTo>
                  <a:cubicBezTo>
                    <a:pt x="4580811" y="5917430"/>
                    <a:pt x="4584158" y="5965058"/>
                    <a:pt x="4582835" y="5633697"/>
                  </a:cubicBezTo>
                  <a:cubicBezTo>
                    <a:pt x="4627519" y="5634195"/>
                    <a:pt x="4620170" y="5637557"/>
                    <a:pt x="4619687" y="5619486"/>
                  </a:cubicBezTo>
                  <a:cubicBezTo>
                    <a:pt x="4577230" y="5619346"/>
                    <a:pt x="4582788" y="5620513"/>
                    <a:pt x="4582773" y="5614941"/>
                  </a:cubicBezTo>
                  <a:cubicBezTo>
                    <a:pt x="4582570" y="5548261"/>
                    <a:pt x="4582274" y="5540136"/>
                    <a:pt x="4579067" y="5336687"/>
                  </a:cubicBezTo>
                  <a:cubicBezTo>
                    <a:pt x="4618628" y="5337107"/>
                    <a:pt x="4612120" y="5340501"/>
                    <a:pt x="4611622" y="5322461"/>
                  </a:cubicBezTo>
                  <a:cubicBezTo>
                    <a:pt x="4565693" y="5322274"/>
                    <a:pt x="4579394" y="5358322"/>
                    <a:pt x="4575081" y="5083757"/>
                  </a:cubicBezTo>
                  <a:cubicBezTo>
                    <a:pt x="4574241" y="5030401"/>
                    <a:pt x="4566830" y="5039646"/>
                    <a:pt x="4603713" y="5040051"/>
                  </a:cubicBezTo>
                  <a:cubicBezTo>
                    <a:pt x="4603184" y="5021591"/>
                    <a:pt x="4609116" y="5025934"/>
                    <a:pt x="4574194" y="5025062"/>
                  </a:cubicBezTo>
                  <a:cubicBezTo>
                    <a:pt x="4570551" y="4777720"/>
                    <a:pt x="4571641" y="4839372"/>
                    <a:pt x="4567951" y="4740815"/>
                  </a:cubicBezTo>
                  <a:cubicBezTo>
                    <a:pt x="4600039" y="4740629"/>
                    <a:pt x="4594776" y="4744504"/>
                    <a:pt x="4594185" y="4726247"/>
                  </a:cubicBezTo>
                  <a:cubicBezTo>
                    <a:pt x="4561131" y="4726356"/>
                    <a:pt x="4567156" y="4739913"/>
                    <a:pt x="4565880" y="4658820"/>
                  </a:cubicBezTo>
                  <a:cubicBezTo>
                    <a:pt x="4561863" y="4401485"/>
                    <a:pt x="4554733" y="4443510"/>
                    <a:pt x="4584485" y="4443090"/>
                  </a:cubicBezTo>
                  <a:cubicBezTo>
                    <a:pt x="4583816" y="4424972"/>
                    <a:pt x="4588128" y="4428475"/>
                    <a:pt x="4562922" y="4428957"/>
                  </a:cubicBezTo>
                  <a:cubicBezTo>
                    <a:pt x="4557784" y="4111106"/>
                    <a:pt x="4550529" y="4147232"/>
                    <a:pt x="4574381" y="4147170"/>
                  </a:cubicBezTo>
                  <a:cubicBezTo>
                    <a:pt x="4573914" y="4128974"/>
                    <a:pt x="4577588" y="4132679"/>
                    <a:pt x="4557784" y="4132725"/>
                  </a:cubicBezTo>
                  <a:cubicBezTo>
                    <a:pt x="4552631" y="3813412"/>
                    <a:pt x="4547648" y="3849569"/>
                    <a:pt x="4569523" y="3849382"/>
                  </a:cubicBezTo>
                  <a:cubicBezTo>
                    <a:pt x="4569368" y="3832011"/>
                    <a:pt x="4573431" y="3834860"/>
                    <a:pt x="4553502" y="3835062"/>
                  </a:cubicBezTo>
                  <a:cubicBezTo>
                    <a:pt x="4551370" y="3691460"/>
                    <a:pt x="4553814" y="3676705"/>
                    <a:pt x="4550996" y="3552263"/>
                  </a:cubicBezTo>
                  <a:cubicBezTo>
                    <a:pt x="4572544" y="3552263"/>
                    <a:pt x="4568901" y="3555999"/>
                    <a:pt x="4568994" y="3537803"/>
                  </a:cubicBezTo>
                  <a:cubicBezTo>
                    <a:pt x="4544924" y="3537819"/>
                    <a:pt x="4550031" y="3578910"/>
                    <a:pt x="4544690" y="3277885"/>
                  </a:cubicBezTo>
                  <a:cubicBezTo>
                    <a:pt x="4544192" y="3250148"/>
                    <a:pt x="4543336" y="3253791"/>
                    <a:pt x="4547073" y="3253822"/>
                  </a:cubicBezTo>
                  <a:cubicBezTo>
                    <a:pt x="4576405" y="3254102"/>
                    <a:pt x="4571423" y="3257775"/>
                    <a:pt x="4571656" y="3239580"/>
                  </a:cubicBezTo>
                  <a:cubicBezTo>
                    <a:pt x="4537404" y="3239331"/>
                    <a:pt x="4541452" y="3266445"/>
                    <a:pt x="4542308" y="3065299"/>
                  </a:cubicBezTo>
                  <a:cubicBezTo>
                    <a:pt x="4542713" y="2935597"/>
                    <a:pt x="4531441" y="2956936"/>
                    <a:pt x="4575953" y="2956018"/>
                  </a:cubicBezTo>
                  <a:cubicBezTo>
                    <a:pt x="4576249" y="2937901"/>
                    <a:pt x="4582025" y="2941278"/>
                    <a:pt x="4546963" y="2942290"/>
                  </a:cubicBezTo>
                  <a:cubicBezTo>
                    <a:pt x="4538634" y="2942523"/>
                    <a:pt x="4542028" y="2975723"/>
                    <a:pt x="4535286" y="2659164"/>
                  </a:cubicBezTo>
                  <a:cubicBezTo>
                    <a:pt x="4548318" y="2658931"/>
                    <a:pt x="4563514" y="2658635"/>
                    <a:pt x="4580671" y="2658433"/>
                  </a:cubicBezTo>
                  <a:cubicBezTo>
                    <a:pt x="4580935" y="2640330"/>
                    <a:pt x="4587646" y="2643739"/>
                    <a:pt x="4547025" y="2644502"/>
                  </a:cubicBezTo>
                  <a:cubicBezTo>
                    <a:pt x="4532796" y="2644751"/>
                    <a:pt x="4535006" y="2646059"/>
                    <a:pt x="4534897" y="2640580"/>
                  </a:cubicBezTo>
                  <a:cubicBezTo>
                    <a:pt x="4528016" y="2326651"/>
                    <a:pt x="4525758" y="2362108"/>
                    <a:pt x="4547088" y="2362326"/>
                  </a:cubicBezTo>
                  <a:cubicBezTo>
                    <a:pt x="4591740" y="2362871"/>
                    <a:pt x="4584190" y="2366326"/>
                    <a:pt x="4584330" y="2348224"/>
                  </a:cubicBezTo>
                  <a:cubicBezTo>
                    <a:pt x="4563124" y="2348068"/>
                    <a:pt x="4543461" y="2347819"/>
                    <a:pt x="4530382" y="2347679"/>
                  </a:cubicBezTo>
                  <a:cubicBezTo>
                    <a:pt x="4529853" y="2312674"/>
                    <a:pt x="4526615" y="2065581"/>
                    <a:pt x="4526599" y="2064491"/>
                  </a:cubicBezTo>
                  <a:cubicBezTo>
                    <a:pt x="4553082" y="2064398"/>
                    <a:pt x="4566269" y="2064320"/>
                    <a:pt x="4585030" y="2064273"/>
                  </a:cubicBezTo>
                  <a:cubicBezTo>
                    <a:pt x="4584968" y="2046062"/>
                    <a:pt x="4592722" y="2049751"/>
                    <a:pt x="4547103" y="2049938"/>
                  </a:cubicBezTo>
                  <a:cubicBezTo>
                    <a:pt x="4516775" y="2050062"/>
                    <a:pt x="4529355" y="2089893"/>
                    <a:pt x="4523111" y="1791109"/>
                  </a:cubicBezTo>
                  <a:cubicBezTo>
                    <a:pt x="4522504" y="1761847"/>
                    <a:pt x="4516292" y="1766532"/>
                    <a:pt x="4547025" y="1767108"/>
                  </a:cubicBezTo>
                  <a:cubicBezTo>
                    <a:pt x="4588704" y="1767886"/>
                    <a:pt x="4581807" y="1771326"/>
                    <a:pt x="4581449" y="1753208"/>
                  </a:cubicBezTo>
                  <a:cubicBezTo>
                    <a:pt x="4558204" y="1752928"/>
                    <a:pt x="4544612" y="1752555"/>
                    <a:pt x="4522333" y="1752228"/>
                  </a:cubicBezTo>
                  <a:cubicBezTo>
                    <a:pt x="4517257" y="1485865"/>
                    <a:pt x="4517195" y="1475126"/>
                    <a:pt x="4517101" y="1468697"/>
                  </a:cubicBezTo>
                  <a:cubicBezTo>
                    <a:pt x="4537404" y="1469024"/>
                    <a:pt x="4553394" y="1469476"/>
                    <a:pt x="4573509" y="1469802"/>
                  </a:cubicBezTo>
                  <a:cubicBezTo>
                    <a:pt x="4572840" y="1451514"/>
                    <a:pt x="4578694" y="1455483"/>
                    <a:pt x="4547259" y="1454798"/>
                  </a:cubicBezTo>
                  <a:cubicBezTo>
                    <a:pt x="4505284" y="1453895"/>
                    <a:pt x="4518238" y="1498302"/>
                    <a:pt x="4512914" y="1171361"/>
                  </a:cubicBezTo>
                  <a:cubicBezTo>
                    <a:pt x="4535146" y="1171781"/>
                    <a:pt x="4548801" y="1172279"/>
                    <a:pt x="4567826" y="1172731"/>
                  </a:cubicBezTo>
                  <a:cubicBezTo>
                    <a:pt x="4567717" y="1154488"/>
                    <a:pt x="4571843" y="1158395"/>
                    <a:pt x="4547306" y="1157726"/>
                  </a:cubicBezTo>
                  <a:cubicBezTo>
                    <a:pt x="4498528" y="1156325"/>
                    <a:pt x="4513349" y="1200109"/>
                    <a:pt x="4506733" y="873838"/>
                  </a:cubicBezTo>
                  <a:cubicBezTo>
                    <a:pt x="4531596" y="874258"/>
                    <a:pt x="4544301" y="874818"/>
                    <a:pt x="4568791" y="875410"/>
                  </a:cubicBezTo>
                  <a:cubicBezTo>
                    <a:pt x="4569009" y="857152"/>
                    <a:pt x="4573120" y="861121"/>
                    <a:pt x="4547306" y="860343"/>
                  </a:cubicBezTo>
                  <a:cubicBezTo>
                    <a:pt x="4498294" y="858942"/>
                    <a:pt x="4506515" y="865744"/>
                    <a:pt x="4506047" y="835688"/>
                  </a:cubicBezTo>
                  <a:cubicBezTo>
                    <a:pt x="4501237" y="526164"/>
                    <a:pt x="4492658" y="576812"/>
                    <a:pt x="4547166" y="576672"/>
                  </a:cubicBezTo>
                  <a:cubicBezTo>
                    <a:pt x="4578460" y="576579"/>
                    <a:pt x="4573197" y="580361"/>
                    <a:pt x="4573478" y="562150"/>
                  </a:cubicBezTo>
                  <a:cubicBezTo>
                    <a:pt x="4548458" y="562197"/>
                    <a:pt x="4533356" y="562275"/>
                    <a:pt x="4502933" y="562306"/>
                  </a:cubicBezTo>
                  <a:cubicBezTo>
                    <a:pt x="4500692" y="450052"/>
                    <a:pt x="4499415" y="444511"/>
                    <a:pt x="4498932" y="279694"/>
                  </a:cubicBezTo>
                  <a:cubicBezTo>
                    <a:pt x="4532468" y="279880"/>
                    <a:pt x="4545064" y="280207"/>
                    <a:pt x="4576560" y="280488"/>
                  </a:cubicBezTo>
                  <a:cubicBezTo>
                    <a:pt x="4576654" y="262214"/>
                    <a:pt x="4582524" y="266137"/>
                    <a:pt x="4547244" y="265685"/>
                  </a:cubicBezTo>
                  <a:cubicBezTo>
                    <a:pt x="4483410" y="264923"/>
                    <a:pt x="4499882" y="306403"/>
                    <a:pt x="4495445" y="39885"/>
                  </a:cubicBezTo>
                  <a:cubicBezTo>
                    <a:pt x="4475252" y="38484"/>
                    <a:pt x="4484640" y="10498"/>
                    <a:pt x="4486119" y="265156"/>
                  </a:cubicBezTo>
                  <a:cubicBezTo>
                    <a:pt x="4460601" y="265063"/>
                    <a:pt x="4274689" y="264300"/>
                    <a:pt x="4237759" y="264424"/>
                  </a:cubicBezTo>
                  <a:cubicBezTo>
                    <a:pt x="4231780" y="-2483"/>
                    <a:pt x="4244952" y="24320"/>
                    <a:pt x="4222937" y="23184"/>
                  </a:cubicBezTo>
                  <a:cubicBezTo>
                    <a:pt x="4225755" y="308940"/>
                    <a:pt x="4240733" y="264082"/>
                    <a:pt x="4173240" y="265032"/>
                  </a:cubicBezTo>
                  <a:cubicBezTo>
                    <a:pt x="4103428" y="266012"/>
                    <a:pt x="4102026" y="265514"/>
                    <a:pt x="3986549" y="265810"/>
                  </a:cubicBezTo>
                  <a:cubicBezTo>
                    <a:pt x="3977364" y="265825"/>
                    <a:pt x="3979621" y="275989"/>
                    <a:pt x="3978407" y="198414"/>
                  </a:cubicBezTo>
                  <a:cubicBezTo>
                    <a:pt x="3975215" y="-12896"/>
                    <a:pt x="3980945" y="11977"/>
                    <a:pt x="3962822" y="11323"/>
                  </a:cubicBezTo>
                  <a:cubicBezTo>
                    <a:pt x="3965111" y="162957"/>
                    <a:pt x="3965843" y="214990"/>
                    <a:pt x="3966808" y="265856"/>
                  </a:cubicBezTo>
                  <a:cubicBezTo>
                    <a:pt x="3908719" y="265965"/>
                    <a:pt x="3894629" y="265919"/>
                    <a:pt x="3719942" y="265794"/>
                  </a:cubicBezTo>
                  <a:cubicBezTo>
                    <a:pt x="3713590" y="-24927"/>
                    <a:pt x="3723492" y="4646"/>
                    <a:pt x="3703221" y="4226"/>
                  </a:cubicBezTo>
                  <a:cubicBezTo>
                    <a:pt x="3707534" y="286947"/>
                    <a:pt x="3707425" y="265779"/>
                    <a:pt x="3706319" y="265779"/>
                  </a:cubicBezTo>
                  <a:cubicBezTo>
                    <a:pt x="3612063" y="265779"/>
                    <a:pt x="3613091" y="264378"/>
                    <a:pt x="3519520" y="264378"/>
                  </a:cubicBezTo>
                  <a:cubicBezTo>
                    <a:pt x="3441393" y="264378"/>
                    <a:pt x="3462038" y="315182"/>
                    <a:pt x="3457274" y="1160"/>
                  </a:cubicBezTo>
                  <a:cubicBezTo>
                    <a:pt x="3439930" y="1051"/>
                    <a:pt x="3443246" y="-32180"/>
                    <a:pt x="3448057" y="265016"/>
                  </a:cubicBezTo>
                  <a:cubicBezTo>
                    <a:pt x="3316855" y="267693"/>
                    <a:pt x="3327365" y="266619"/>
                    <a:pt x="3201378" y="265639"/>
                  </a:cubicBezTo>
                  <a:cubicBezTo>
                    <a:pt x="3195338" y="-30577"/>
                    <a:pt x="3202375" y="1160"/>
                    <a:pt x="3183583" y="1331"/>
                  </a:cubicBezTo>
                  <a:cubicBezTo>
                    <a:pt x="3188705" y="310528"/>
                    <a:pt x="3204305" y="265452"/>
                    <a:pt x="3145983" y="265452"/>
                  </a:cubicBezTo>
                  <a:cubicBezTo>
                    <a:pt x="2905050" y="265452"/>
                    <a:pt x="2942167" y="286667"/>
                    <a:pt x="2940781" y="198383"/>
                  </a:cubicBezTo>
                  <a:cubicBezTo>
                    <a:pt x="2939162" y="94362"/>
                    <a:pt x="2938586" y="97927"/>
                    <a:pt x="2937044" y="5284"/>
                  </a:cubicBezTo>
                  <a:cubicBezTo>
                    <a:pt x="2918797" y="5689"/>
                    <a:pt x="2923577" y="-27355"/>
                    <a:pt x="2929182" y="266152"/>
                  </a:cubicBezTo>
                  <a:cubicBezTo>
                    <a:pt x="2866500" y="265841"/>
                    <a:pt x="2796439" y="262977"/>
                    <a:pt x="2682457" y="265421"/>
                  </a:cubicBezTo>
                  <a:cubicBezTo>
                    <a:pt x="2681709" y="179456"/>
                    <a:pt x="2679140" y="69583"/>
                    <a:pt x="2678191" y="12086"/>
                  </a:cubicBezTo>
                  <a:cubicBezTo>
                    <a:pt x="2657328" y="12724"/>
                    <a:pt x="2667417" y="-15728"/>
                    <a:pt x="2669706" y="265685"/>
                  </a:cubicBezTo>
                  <a:cubicBezTo>
                    <a:pt x="2558495" y="267989"/>
                    <a:pt x="2502912" y="265203"/>
                    <a:pt x="2421408" y="264923"/>
                  </a:cubicBezTo>
                  <a:cubicBezTo>
                    <a:pt x="2418434" y="132356"/>
                    <a:pt x="2419773" y="110098"/>
                    <a:pt x="2418683" y="20585"/>
                  </a:cubicBezTo>
                  <a:cubicBezTo>
                    <a:pt x="2401417" y="21176"/>
                    <a:pt x="2406165" y="8304"/>
                    <a:pt x="2406430" y="92323"/>
                  </a:cubicBezTo>
                  <a:cubicBezTo>
                    <a:pt x="2406617" y="152155"/>
                    <a:pt x="2407489" y="212298"/>
                    <a:pt x="2408656" y="264907"/>
                  </a:cubicBezTo>
                  <a:cubicBezTo>
                    <a:pt x="2397291" y="264891"/>
                    <a:pt x="2219833" y="264798"/>
                    <a:pt x="2212204" y="264782"/>
                  </a:cubicBezTo>
                  <a:cubicBezTo>
                    <a:pt x="2145288" y="264782"/>
                    <a:pt x="2162850" y="305718"/>
                    <a:pt x="2160374" y="29970"/>
                  </a:cubicBezTo>
                  <a:cubicBezTo>
                    <a:pt x="2143155" y="30624"/>
                    <a:pt x="2147935" y="19324"/>
                    <a:pt x="2147779" y="92277"/>
                  </a:cubicBezTo>
                  <a:cubicBezTo>
                    <a:pt x="2147654" y="150661"/>
                    <a:pt x="2148417" y="208142"/>
                    <a:pt x="2149772" y="264985"/>
                  </a:cubicBezTo>
                  <a:cubicBezTo>
                    <a:pt x="1909212" y="266821"/>
                    <a:pt x="2144307" y="264876"/>
                    <a:pt x="1903747" y="266432"/>
                  </a:cubicBezTo>
                  <a:cubicBezTo>
                    <a:pt x="1903233" y="217247"/>
                    <a:pt x="1902377" y="170288"/>
                    <a:pt x="1900259" y="40259"/>
                  </a:cubicBezTo>
                  <a:cubicBezTo>
                    <a:pt x="1882417" y="40990"/>
                    <a:pt x="1887134" y="17300"/>
                    <a:pt x="1890093" y="198616"/>
                  </a:cubicBezTo>
                  <a:cubicBezTo>
                    <a:pt x="1891463" y="285562"/>
                    <a:pt x="1940132" y="266837"/>
                    <a:pt x="1651946" y="266837"/>
                  </a:cubicBezTo>
                  <a:cubicBezTo>
                    <a:pt x="1641437" y="266837"/>
                    <a:pt x="1646917" y="292613"/>
                    <a:pt x="1640222" y="51279"/>
                  </a:cubicBezTo>
                  <a:cubicBezTo>
                    <a:pt x="1619204" y="52181"/>
                    <a:pt x="1630585" y="20444"/>
                    <a:pt x="1632267" y="266790"/>
                  </a:cubicBezTo>
                  <a:cubicBezTo>
                    <a:pt x="1552879" y="266386"/>
                    <a:pt x="1501018" y="261794"/>
                    <a:pt x="1384000" y="264954"/>
                  </a:cubicBezTo>
                  <a:cubicBezTo>
                    <a:pt x="1383019" y="219037"/>
                    <a:pt x="1382988" y="202414"/>
                    <a:pt x="1380403" y="62906"/>
                  </a:cubicBezTo>
                  <a:cubicBezTo>
                    <a:pt x="1363635" y="63684"/>
                    <a:pt x="1366313" y="31978"/>
                    <a:pt x="1371233" y="265312"/>
                  </a:cubicBezTo>
                  <a:cubicBezTo>
                    <a:pt x="1310420" y="267070"/>
                    <a:pt x="1246897" y="266837"/>
                    <a:pt x="1185228" y="266074"/>
                  </a:cubicBezTo>
                  <a:cubicBezTo>
                    <a:pt x="1106837" y="265187"/>
                    <a:pt x="1123449" y="302325"/>
                    <a:pt x="1122468" y="74968"/>
                  </a:cubicBezTo>
                  <a:cubicBezTo>
                    <a:pt x="1107164" y="75700"/>
                    <a:pt x="1107164" y="45986"/>
                    <a:pt x="1111990" y="265545"/>
                  </a:cubicBezTo>
                  <a:cubicBezTo>
                    <a:pt x="1098367" y="265514"/>
                    <a:pt x="1106276" y="265530"/>
                    <a:pt x="905106" y="265483"/>
                  </a:cubicBezTo>
                  <a:cubicBezTo>
                    <a:pt x="851361" y="265483"/>
                    <a:pt x="864735" y="297158"/>
                    <a:pt x="861762" y="87420"/>
                  </a:cubicBezTo>
                  <a:cubicBezTo>
                    <a:pt x="843219" y="88245"/>
                    <a:pt x="848170" y="61069"/>
                    <a:pt x="851720" y="265343"/>
                  </a:cubicBezTo>
                  <a:cubicBezTo>
                    <a:pt x="785395" y="264954"/>
                    <a:pt x="775975" y="264051"/>
                    <a:pt x="605492" y="264923"/>
                  </a:cubicBezTo>
                  <a:cubicBezTo>
                    <a:pt x="604247" y="221699"/>
                    <a:pt x="603219" y="158801"/>
                    <a:pt x="603282" y="92479"/>
                  </a:cubicBezTo>
                  <a:cubicBezTo>
                    <a:pt x="587136" y="92510"/>
                    <a:pt x="589394" y="76525"/>
                    <a:pt x="591309" y="198632"/>
                  </a:cubicBezTo>
                  <a:cubicBezTo>
                    <a:pt x="592601" y="282028"/>
                    <a:pt x="605524" y="265078"/>
                    <a:pt x="531710" y="265078"/>
                  </a:cubicBezTo>
                  <a:cubicBezTo>
                    <a:pt x="439213" y="265078"/>
                    <a:pt x="438544" y="266479"/>
                    <a:pt x="346919" y="266495"/>
                  </a:cubicBezTo>
                  <a:cubicBezTo>
                    <a:pt x="345440" y="190678"/>
                    <a:pt x="345611" y="172996"/>
                    <a:pt x="343603" y="92432"/>
                  </a:cubicBezTo>
                  <a:cubicBezTo>
                    <a:pt x="325963" y="92510"/>
                    <a:pt x="330369" y="70034"/>
                    <a:pt x="334152" y="266479"/>
                  </a:cubicBezTo>
                  <a:cubicBezTo>
                    <a:pt x="333031" y="266479"/>
                    <a:pt x="87583" y="264720"/>
                    <a:pt x="86462" y="264705"/>
                  </a:cubicBezTo>
                  <a:cubicBezTo>
                    <a:pt x="85216" y="222010"/>
                    <a:pt x="84484" y="167082"/>
                    <a:pt x="83566" y="99405"/>
                  </a:cubicBezTo>
                  <a:cubicBezTo>
                    <a:pt x="66595" y="100386"/>
                    <a:pt x="70503" y="85926"/>
                    <a:pt x="72278" y="198616"/>
                  </a:cubicBezTo>
                  <a:cubicBezTo>
                    <a:pt x="73461" y="274417"/>
                    <a:pt x="76902" y="264580"/>
                    <a:pt x="65163" y="264393"/>
                  </a:cubicBezTo>
                  <a:cubicBezTo>
                    <a:pt x="-11282" y="263257"/>
                    <a:pt x="488" y="259257"/>
                    <a:pt x="862" y="278246"/>
                  </a:cubicBezTo>
                  <a:cubicBezTo>
                    <a:pt x="33853" y="278371"/>
                    <a:pt x="52038" y="278698"/>
                    <a:pt x="74146" y="279009"/>
                  </a:cubicBezTo>
                  <a:cubicBezTo>
                    <a:pt x="79549" y="444884"/>
                    <a:pt x="78179" y="452589"/>
                    <a:pt x="79300" y="563364"/>
                  </a:cubicBezTo>
                  <a:cubicBezTo>
                    <a:pt x="56569" y="563582"/>
                    <a:pt x="38290" y="563816"/>
                    <a:pt x="5455" y="563925"/>
                  </a:cubicBezTo>
                  <a:cubicBezTo>
                    <a:pt x="5688" y="582836"/>
                    <a:pt x="-5397" y="578711"/>
                    <a:pt x="65132" y="577964"/>
                  </a:cubicBezTo>
                  <a:cubicBezTo>
                    <a:pt x="85979" y="577762"/>
                    <a:pt x="78148" y="538538"/>
                    <a:pt x="82865" y="835859"/>
                  </a:cubicBezTo>
                  <a:cubicBezTo>
                    <a:pt x="83363" y="867518"/>
                    <a:pt x="97251" y="859611"/>
                    <a:pt x="8257" y="859564"/>
                  </a:cubicBezTo>
                  <a:cubicBezTo>
                    <a:pt x="8382" y="878834"/>
                    <a:pt x="-5257" y="874009"/>
                    <a:pt x="83503" y="874055"/>
                  </a:cubicBezTo>
                  <a:cubicBezTo>
                    <a:pt x="84764" y="944736"/>
                    <a:pt x="87800" y="1045083"/>
                    <a:pt x="87972" y="1157508"/>
                  </a:cubicBezTo>
                  <a:cubicBezTo>
                    <a:pt x="61987" y="1157617"/>
                    <a:pt x="41871" y="1157788"/>
                    <a:pt x="9752" y="1157866"/>
                  </a:cubicBezTo>
                  <a:cubicBezTo>
                    <a:pt x="9814" y="1176731"/>
                    <a:pt x="-617" y="1172466"/>
                    <a:pt x="65101" y="1172108"/>
                  </a:cubicBezTo>
                  <a:cubicBezTo>
                    <a:pt x="97220" y="1171937"/>
                    <a:pt x="87100" y="1128075"/>
                    <a:pt x="92347" y="1454767"/>
                  </a:cubicBezTo>
                  <a:cubicBezTo>
                    <a:pt x="64198" y="1454907"/>
                    <a:pt x="43677" y="1455125"/>
                    <a:pt x="10655" y="1455234"/>
                  </a:cubicBezTo>
                  <a:cubicBezTo>
                    <a:pt x="10702" y="1474425"/>
                    <a:pt x="846" y="1469849"/>
                    <a:pt x="65101" y="1469429"/>
                  </a:cubicBezTo>
                  <a:cubicBezTo>
                    <a:pt x="103915" y="1469164"/>
                    <a:pt x="92534" y="1435918"/>
                    <a:pt x="96441" y="1685159"/>
                  </a:cubicBezTo>
                  <a:cubicBezTo>
                    <a:pt x="97687" y="1764602"/>
                    <a:pt x="106421" y="1751014"/>
                    <a:pt x="64960" y="1751792"/>
                  </a:cubicBezTo>
                  <a:cubicBezTo>
                    <a:pt x="1874" y="1752975"/>
                    <a:pt x="11605" y="1747558"/>
                    <a:pt x="11698" y="1767015"/>
                  </a:cubicBezTo>
                  <a:cubicBezTo>
                    <a:pt x="49983" y="1766734"/>
                    <a:pt x="65972" y="1766143"/>
                    <a:pt x="98154" y="1765723"/>
                  </a:cubicBezTo>
                  <a:cubicBezTo>
                    <a:pt x="101844" y="1895378"/>
                    <a:pt x="100536" y="1835998"/>
                    <a:pt x="103479" y="2049082"/>
                  </a:cubicBezTo>
                  <a:cubicBezTo>
                    <a:pt x="72574" y="2049533"/>
                    <a:pt x="51867" y="2050451"/>
                    <a:pt x="13660" y="2050856"/>
                  </a:cubicBezTo>
                  <a:cubicBezTo>
                    <a:pt x="13816" y="2068631"/>
                    <a:pt x="3369" y="2065923"/>
                    <a:pt x="65194" y="2064351"/>
                  </a:cubicBezTo>
                  <a:cubicBezTo>
                    <a:pt x="117647" y="2063075"/>
                    <a:pt x="103510" y="2019898"/>
                    <a:pt x="108118" y="2346636"/>
                  </a:cubicBezTo>
                  <a:cubicBezTo>
                    <a:pt x="69834" y="2346449"/>
                    <a:pt x="58468" y="2346138"/>
                    <a:pt x="17428" y="2345983"/>
                  </a:cubicBezTo>
                  <a:cubicBezTo>
                    <a:pt x="17723" y="2365112"/>
                    <a:pt x="8833" y="2360256"/>
                    <a:pt x="64992" y="2360800"/>
                  </a:cubicBezTo>
                  <a:cubicBezTo>
                    <a:pt x="119359" y="2361299"/>
                    <a:pt x="108352" y="2347539"/>
                    <a:pt x="108944" y="2428336"/>
                  </a:cubicBezTo>
                  <a:cubicBezTo>
                    <a:pt x="110843" y="2688115"/>
                    <a:pt x="132437" y="2644704"/>
                    <a:pt x="65054" y="2644876"/>
                  </a:cubicBezTo>
                  <a:cubicBezTo>
                    <a:pt x="16042" y="2644953"/>
                    <a:pt x="23469" y="2640144"/>
                    <a:pt x="23951" y="2659398"/>
                  </a:cubicBezTo>
                  <a:cubicBezTo>
                    <a:pt x="48800" y="2659366"/>
                    <a:pt x="71437" y="2659304"/>
                    <a:pt x="112587" y="2659257"/>
                  </a:cubicBezTo>
                  <a:cubicBezTo>
                    <a:pt x="119966" y="2999071"/>
                    <a:pt x="126739" y="2943021"/>
                    <a:pt x="65116" y="2942445"/>
                  </a:cubicBezTo>
                  <a:cubicBezTo>
                    <a:pt x="24854" y="2942072"/>
                    <a:pt x="31471" y="2938477"/>
                    <a:pt x="32000" y="2956625"/>
                  </a:cubicBezTo>
                  <a:cubicBezTo>
                    <a:pt x="63450" y="2956827"/>
                    <a:pt x="80296" y="2957123"/>
                    <a:pt x="115747" y="2957263"/>
                  </a:cubicBezTo>
                  <a:cubicBezTo>
                    <a:pt x="115763" y="2957855"/>
                    <a:pt x="119141" y="3096460"/>
                    <a:pt x="121990" y="3240669"/>
                  </a:cubicBezTo>
                  <a:cubicBezTo>
                    <a:pt x="84282" y="3240374"/>
                    <a:pt x="68074" y="3239689"/>
                    <a:pt x="38726" y="3239191"/>
                  </a:cubicBezTo>
                  <a:cubicBezTo>
                    <a:pt x="39053" y="3257479"/>
                    <a:pt x="33697" y="3253510"/>
                    <a:pt x="64929" y="3254211"/>
                  </a:cubicBezTo>
                  <a:cubicBezTo>
                    <a:pt x="138151" y="3255892"/>
                    <a:pt x="121944" y="3203064"/>
                    <a:pt x="127237" y="3538333"/>
                  </a:cubicBezTo>
                  <a:cubicBezTo>
                    <a:pt x="91148" y="3538255"/>
                    <a:pt x="77213" y="3538068"/>
                    <a:pt x="42977" y="3537881"/>
                  </a:cubicBezTo>
                  <a:cubicBezTo>
                    <a:pt x="43179" y="3556123"/>
                    <a:pt x="38742" y="3552325"/>
                    <a:pt x="65007" y="3552497"/>
                  </a:cubicBezTo>
                  <a:cubicBezTo>
                    <a:pt x="151588" y="3553088"/>
                    <a:pt x="123937" y="3509288"/>
                    <a:pt x="128763" y="3809100"/>
                  </a:cubicBezTo>
                  <a:cubicBezTo>
                    <a:pt x="129261" y="3841568"/>
                    <a:pt x="144768" y="3833443"/>
                    <a:pt x="45390" y="3833475"/>
                  </a:cubicBezTo>
                  <a:cubicBezTo>
                    <a:pt x="45499" y="3852744"/>
                    <a:pt x="30272" y="3847919"/>
                    <a:pt x="129370" y="3847903"/>
                  </a:cubicBezTo>
                  <a:cubicBezTo>
                    <a:pt x="129401" y="3849413"/>
                    <a:pt x="132733" y="4057702"/>
                    <a:pt x="134524" y="4133457"/>
                  </a:cubicBezTo>
                  <a:cubicBezTo>
                    <a:pt x="92798" y="4133239"/>
                    <a:pt x="71282" y="4132445"/>
                    <a:pt x="46558" y="4131916"/>
                  </a:cubicBezTo>
                  <a:cubicBezTo>
                    <a:pt x="46604" y="4149302"/>
                    <a:pt x="28871" y="4147388"/>
                    <a:pt x="134866" y="4147917"/>
                  </a:cubicBezTo>
                  <a:cubicBezTo>
                    <a:pt x="134897" y="4149302"/>
                    <a:pt x="140424" y="4428786"/>
                    <a:pt x="140440" y="4429922"/>
                  </a:cubicBezTo>
                  <a:cubicBezTo>
                    <a:pt x="94604" y="4430000"/>
                    <a:pt x="74224" y="4430342"/>
                    <a:pt x="47212" y="4430591"/>
                  </a:cubicBezTo>
                  <a:cubicBezTo>
                    <a:pt x="47243" y="4448771"/>
                    <a:pt x="43600" y="4445098"/>
                    <a:pt x="65132" y="4444865"/>
                  </a:cubicBezTo>
                  <a:cubicBezTo>
                    <a:pt x="148956" y="4443962"/>
                    <a:pt x="140674" y="4443728"/>
                    <a:pt x="140720" y="4446468"/>
                  </a:cubicBezTo>
                  <a:cubicBezTo>
                    <a:pt x="142246" y="4543655"/>
                    <a:pt x="145157" y="4642461"/>
                    <a:pt x="145500" y="4726231"/>
                  </a:cubicBezTo>
                  <a:cubicBezTo>
                    <a:pt x="28824" y="4726340"/>
                    <a:pt x="47959" y="4723336"/>
                    <a:pt x="48021" y="4741345"/>
                  </a:cubicBezTo>
                  <a:cubicBezTo>
                    <a:pt x="75890" y="4741096"/>
                    <a:pt x="96068" y="4740738"/>
                    <a:pt x="145547" y="4740675"/>
                  </a:cubicBezTo>
                  <a:cubicBezTo>
                    <a:pt x="145780" y="4918380"/>
                    <a:pt x="148007" y="4940373"/>
                    <a:pt x="149953" y="5022727"/>
                  </a:cubicBezTo>
                  <a:cubicBezTo>
                    <a:pt x="100116" y="5022774"/>
                    <a:pt x="79580" y="5023225"/>
                    <a:pt x="49640" y="5023630"/>
                  </a:cubicBezTo>
                  <a:cubicBezTo>
                    <a:pt x="49780" y="5041000"/>
                    <a:pt x="45841" y="5038152"/>
                    <a:pt x="65147" y="5037872"/>
                  </a:cubicBezTo>
                  <a:cubicBezTo>
                    <a:pt x="176389" y="5036222"/>
                    <a:pt x="147789" y="4985076"/>
                    <a:pt x="152646" y="5296514"/>
                  </a:cubicBezTo>
                  <a:cubicBezTo>
                    <a:pt x="153176" y="5330539"/>
                    <a:pt x="169819" y="5322041"/>
                    <a:pt x="65038" y="5322336"/>
                  </a:cubicBezTo>
                  <a:cubicBezTo>
                    <a:pt x="50232" y="5322367"/>
                    <a:pt x="52770" y="5318648"/>
                    <a:pt x="53034" y="5336843"/>
                  </a:cubicBezTo>
                  <a:cubicBezTo>
                    <a:pt x="79128" y="5336796"/>
                    <a:pt x="97500" y="5336687"/>
                    <a:pt x="153253" y="5336687"/>
                  </a:cubicBezTo>
                  <a:cubicBezTo>
                    <a:pt x="154048" y="5394060"/>
                    <a:pt x="154888" y="5502718"/>
                    <a:pt x="157504" y="5617758"/>
                  </a:cubicBezTo>
                  <a:cubicBezTo>
                    <a:pt x="108632" y="5617774"/>
                    <a:pt x="89311" y="5618241"/>
                    <a:pt x="58344" y="5618864"/>
                  </a:cubicBezTo>
                  <a:cubicBezTo>
                    <a:pt x="58826" y="5639254"/>
                    <a:pt x="43055" y="5632218"/>
                    <a:pt x="157800" y="5632203"/>
                  </a:cubicBezTo>
                  <a:cubicBezTo>
                    <a:pt x="157831" y="5633370"/>
                    <a:pt x="163342" y="5915998"/>
                    <a:pt x="163373" y="5917290"/>
                  </a:cubicBezTo>
                  <a:cubicBezTo>
                    <a:pt x="121975" y="5917336"/>
                    <a:pt x="98808" y="5916962"/>
                    <a:pt x="66813" y="5916231"/>
                  </a:cubicBezTo>
                  <a:cubicBezTo>
                    <a:pt x="67405" y="5934208"/>
                    <a:pt x="51462" y="5931749"/>
                    <a:pt x="158438" y="5931749"/>
                  </a:cubicBezTo>
                  <a:cubicBezTo>
                    <a:pt x="164557" y="5931749"/>
                    <a:pt x="163607" y="5931111"/>
                    <a:pt x="163638" y="5933757"/>
                  </a:cubicBezTo>
                  <a:cubicBezTo>
                    <a:pt x="168496" y="6248916"/>
                    <a:pt x="171392" y="6215015"/>
                    <a:pt x="158438" y="6215015"/>
                  </a:cubicBezTo>
                  <a:cubicBezTo>
                    <a:pt x="62687" y="6215015"/>
                    <a:pt x="76591" y="6210906"/>
                    <a:pt x="77213" y="6229568"/>
                  </a:cubicBezTo>
                  <a:cubicBezTo>
                    <a:pt x="101330" y="6229506"/>
                    <a:pt x="123049" y="6229475"/>
                    <a:pt x="168215" y="6229475"/>
                  </a:cubicBezTo>
                  <a:cubicBezTo>
                    <a:pt x="172777" y="6427554"/>
                    <a:pt x="171501" y="6429313"/>
                    <a:pt x="172263" y="6510235"/>
                  </a:cubicBezTo>
                  <a:cubicBezTo>
                    <a:pt x="135287" y="6510126"/>
                    <a:pt x="108476" y="6510390"/>
                    <a:pt x="86555" y="6510779"/>
                  </a:cubicBezTo>
                  <a:cubicBezTo>
                    <a:pt x="87193" y="6529800"/>
                    <a:pt x="74551" y="6524664"/>
                    <a:pt x="158454" y="6524664"/>
                  </a:cubicBezTo>
                  <a:cubicBezTo>
                    <a:pt x="177635" y="6524664"/>
                    <a:pt x="172061" y="6492055"/>
                    <a:pt x="176623" y="6783882"/>
                  </a:cubicBezTo>
                  <a:cubicBezTo>
                    <a:pt x="177121" y="6814762"/>
                    <a:pt x="181854" y="6809486"/>
                    <a:pt x="158454" y="6809486"/>
                  </a:cubicBezTo>
                  <a:cubicBezTo>
                    <a:pt x="84126" y="6809486"/>
                    <a:pt x="96286" y="6803851"/>
                    <a:pt x="96940" y="6823541"/>
                  </a:cubicBezTo>
                  <a:cubicBezTo>
                    <a:pt x="123252" y="6823930"/>
                    <a:pt x="150716" y="6823992"/>
                    <a:pt x="177292" y="6823914"/>
                  </a:cubicBezTo>
                  <a:cubicBezTo>
                    <a:pt x="182664" y="7151369"/>
                    <a:pt x="190308" y="7107663"/>
                    <a:pt x="158454" y="7107663"/>
                  </a:cubicBezTo>
                  <a:cubicBezTo>
                    <a:pt x="96582" y="7107663"/>
                    <a:pt x="106219" y="7102962"/>
                    <a:pt x="106842" y="7122138"/>
                  </a:cubicBezTo>
                  <a:cubicBezTo>
                    <a:pt x="133045" y="7122092"/>
                    <a:pt x="156009" y="7122107"/>
                    <a:pt x="181138" y="7122107"/>
                  </a:cubicBezTo>
                  <a:cubicBezTo>
                    <a:pt x="181340" y="7172880"/>
                    <a:pt x="182399" y="7234719"/>
                    <a:pt x="183613" y="7303890"/>
                  </a:cubicBezTo>
                  <a:cubicBezTo>
                    <a:pt x="203371" y="7303734"/>
                    <a:pt x="194730" y="7327284"/>
                    <a:pt x="193889" y="7122107"/>
                  </a:cubicBezTo>
                  <a:lnTo>
                    <a:pt x="440350" y="7122123"/>
                  </a:lnTo>
                  <a:cubicBezTo>
                    <a:pt x="441408" y="7197426"/>
                    <a:pt x="442078" y="7248743"/>
                    <a:pt x="443931" y="7301820"/>
                  </a:cubicBezTo>
                  <a:cubicBezTo>
                    <a:pt x="462614" y="7301664"/>
                    <a:pt x="455935" y="7326163"/>
                    <a:pt x="453117" y="7122123"/>
                  </a:cubicBezTo>
                  <a:cubicBezTo>
                    <a:pt x="663036" y="7122138"/>
                    <a:pt x="606037" y="7120270"/>
                    <a:pt x="700605" y="7119928"/>
                  </a:cubicBezTo>
                  <a:cubicBezTo>
                    <a:pt x="702255" y="7188429"/>
                    <a:pt x="702426" y="7225816"/>
                    <a:pt x="703983" y="7299765"/>
                  </a:cubicBezTo>
                  <a:cubicBezTo>
                    <a:pt x="721063" y="7299625"/>
                    <a:pt x="716750" y="7313929"/>
                    <a:pt x="715100" y="7209052"/>
                  </a:cubicBezTo>
                  <a:cubicBezTo>
                    <a:pt x="713527" y="7109391"/>
                    <a:pt x="711379" y="7119897"/>
                    <a:pt x="718431" y="7119897"/>
                  </a:cubicBezTo>
                  <a:cubicBezTo>
                    <a:pt x="809169" y="7119897"/>
                    <a:pt x="810991" y="7121438"/>
                    <a:pt x="905075" y="7121438"/>
                  </a:cubicBezTo>
                  <a:cubicBezTo>
                    <a:pt x="974825" y="7121453"/>
                    <a:pt x="959038" y="7103772"/>
                    <a:pt x="960688" y="7209333"/>
                  </a:cubicBezTo>
                  <a:cubicBezTo>
                    <a:pt x="962276" y="7311174"/>
                    <a:pt x="959209" y="7297788"/>
                    <a:pt x="975557" y="7297648"/>
                  </a:cubicBezTo>
                  <a:cubicBezTo>
                    <a:pt x="973673" y="7242517"/>
                    <a:pt x="972677" y="7172242"/>
                    <a:pt x="972661" y="7121453"/>
                  </a:cubicBezTo>
                  <a:cubicBezTo>
                    <a:pt x="1076601" y="7121485"/>
                    <a:pt x="1125660" y="7121625"/>
                    <a:pt x="1185212" y="7121142"/>
                  </a:cubicBezTo>
                  <a:cubicBezTo>
                    <a:pt x="1227420" y="7120800"/>
                    <a:pt x="1218359" y="7103289"/>
                    <a:pt x="1220009" y="7209317"/>
                  </a:cubicBezTo>
                  <a:cubicBezTo>
                    <a:pt x="1221566" y="7308839"/>
                    <a:pt x="1217269" y="7295749"/>
                    <a:pt x="1234208" y="7295625"/>
                  </a:cubicBezTo>
                  <a:cubicBezTo>
                    <a:pt x="1233119" y="7234128"/>
                    <a:pt x="1232153" y="7171977"/>
                    <a:pt x="1231453" y="7120846"/>
                  </a:cubicBezTo>
                  <a:cubicBezTo>
                    <a:pt x="1305873" y="7120566"/>
                    <a:pt x="1365597" y="7121033"/>
                    <a:pt x="1479206" y="7120986"/>
                  </a:cubicBezTo>
                  <a:cubicBezTo>
                    <a:pt x="1479439" y="7175137"/>
                    <a:pt x="1480607" y="7245490"/>
                    <a:pt x="1481775" y="7293710"/>
                  </a:cubicBezTo>
                  <a:cubicBezTo>
                    <a:pt x="1501641" y="7293570"/>
                    <a:pt x="1492751" y="7316093"/>
                    <a:pt x="1491972" y="7120955"/>
                  </a:cubicBezTo>
                  <a:cubicBezTo>
                    <a:pt x="1493124" y="7120955"/>
                    <a:pt x="1736642" y="7119881"/>
                    <a:pt x="1737888" y="7119866"/>
                  </a:cubicBezTo>
                  <a:cubicBezTo>
                    <a:pt x="1739492" y="7205084"/>
                    <a:pt x="1739601" y="7231746"/>
                    <a:pt x="1740971" y="7291687"/>
                  </a:cubicBezTo>
                  <a:cubicBezTo>
                    <a:pt x="1758735" y="7291562"/>
                    <a:pt x="1754267" y="7316373"/>
                    <a:pt x="1750670" y="7119788"/>
                  </a:cubicBezTo>
                  <a:cubicBezTo>
                    <a:pt x="1924594" y="7118605"/>
                    <a:pt x="1910364" y="7120878"/>
                    <a:pt x="1998781" y="7121297"/>
                  </a:cubicBezTo>
                  <a:cubicBezTo>
                    <a:pt x="2000525" y="7174499"/>
                    <a:pt x="2001490" y="7239700"/>
                    <a:pt x="2001740" y="7289679"/>
                  </a:cubicBezTo>
                  <a:cubicBezTo>
                    <a:pt x="2018321" y="7289555"/>
                    <a:pt x="2015082" y="7302956"/>
                    <a:pt x="2013619" y="7209052"/>
                  </a:cubicBezTo>
                  <a:cubicBezTo>
                    <a:pt x="2012031" y="7108021"/>
                    <a:pt x="2006301" y="7121375"/>
                    <a:pt x="2025451" y="7121375"/>
                  </a:cubicBezTo>
                  <a:cubicBezTo>
                    <a:pt x="2193272" y="7121515"/>
                    <a:pt x="2221841" y="7121593"/>
                    <a:pt x="2258102" y="7121438"/>
                  </a:cubicBezTo>
                  <a:cubicBezTo>
                    <a:pt x="2259223" y="7191962"/>
                    <a:pt x="2260064" y="7239342"/>
                    <a:pt x="2260515" y="7287702"/>
                  </a:cubicBezTo>
                  <a:cubicBezTo>
                    <a:pt x="2277097" y="7287578"/>
                    <a:pt x="2273687" y="7300824"/>
                    <a:pt x="2272255" y="7209052"/>
                  </a:cubicBezTo>
                  <a:cubicBezTo>
                    <a:pt x="2270620" y="7106169"/>
                    <a:pt x="2259254" y="7121531"/>
                    <a:pt x="2305666" y="7121096"/>
                  </a:cubicBezTo>
                  <a:cubicBezTo>
                    <a:pt x="2394831" y="7120255"/>
                    <a:pt x="2445836" y="7120628"/>
                    <a:pt x="2492325" y="7121313"/>
                  </a:cubicBezTo>
                  <a:cubicBezTo>
                    <a:pt x="2524834" y="7121796"/>
                    <a:pt x="2516271" y="7105172"/>
                    <a:pt x="2517906" y="7209333"/>
                  </a:cubicBezTo>
                  <a:cubicBezTo>
                    <a:pt x="2519307" y="7298831"/>
                    <a:pt x="2515851" y="7285741"/>
                    <a:pt x="2532198" y="7285616"/>
                  </a:cubicBezTo>
                  <a:cubicBezTo>
                    <a:pt x="2531046" y="7241412"/>
                    <a:pt x="2529894" y="7174794"/>
                    <a:pt x="2529925" y="7121780"/>
                  </a:cubicBezTo>
                  <a:cubicBezTo>
                    <a:pt x="2673956" y="7123072"/>
                    <a:pt x="2663120" y="7119523"/>
                    <a:pt x="2775887" y="7119523"/>
                  </a:cubicBezTo>
                  <a:cubicBezTo>
                    <a:pt x="2776106" y="7171744"/>
                    <a:pt x="2777195" y="7239062"/>
                    <a:pt x="2778238" y="7283733"/>
                  </a:cubicBezTo>
                  <a:cubicBezTo>
                    <a:pt x="2797762" y="7283578"/>
                    <a:pt x="2789417" y="7306349"/>
                    <a:pt x="2788654" y="7119539"/>
                  </a:cubicBezTo>
                  <a:cubicBezTo>
                    <a:pt x="2812880" y="7119570"/>
                    <a:pt x="2711649" y="7119134"/>
                    <a:pt x="3036703" y="7120706"/>
                  </a:cubicBezTo>
                  <a:cubicBezTo>
                    <a:pt x="3037637" y="7166669"/>
                    <a:pt x="3038805" y="7234859"/>
                    <a:pt x="3039147" y="7281741"/>
                  </a:cubicBezTo>
                  <a:cubicBezTo>
                    <a:pt x="3055822" y="7281616"/>
                    <a:pt x="3052350" y="7294224"/>
                    <a:pt x="3051027" y="7209068"/>
                  </a:cubicBezTo>
                  <a:cubicBezTo>
                    <a:pt x="3049501" y="7110978"/>
                    <a:pt x="3048022" y="7120768"/>
                    <a:pt x="3052630" y="7120784"/>
                  </a:cubicBezTo>
                  <a:cubicBezTo>
                    <a:pt x="3345907" y="7122356"/>
                    <a:pt x="3295572" y="7093530"/>
                    <a:pt x="3297425" y="7209317"/>
                  </a:cubicBezTo>
                  <a:cubicBezTo>
                    <a:pt x="3298702" y="7291515"/>
                    <a:pt x="3294700" y="7279779"/>
                    <a:pt x="3311406" y="7279655"/>
                  </a:cubicBezTo>
                  <a:cubicBezTo>
                    <a:pt x="3310083" y="7211388"/>
                    <a:pt x="3309974" y="7186359"/>
                    <a:pt x="3308541" y="7119944"/>
                  </a:cubicBezTo>
                  <a:cubicBezTo>
                    <a:pt x="3426089" y="7119648"/>
                    <a:pt x="3420313" y="7121749"/>
                    <a:pt x="3555158" y="7121438"/>
                  </a:cubicBezTo>
                  <a:cubicBezTo>
                    <a:pt x="3556684" y="7190390"/>
                    <a:pt x="3556715" y="7214999"/>
                    <a:pt x="3558007" y="7277756"/>
                  </a:cubicBezTo>
                  <a:cubicBezTo>
                    <a:pt x="3574837" y="7277632"/>
                    <a:pt x="3570836" y="7289150"/>
                    <a:pt x="3569544" y="7209068"/>
                  </a:cubicBezTo>
                  <a:cubicBezTo>
                    <a:pt x="3567909" y="7103803"/>
                    <a:pt x="3555998" y="7121547"/>
                    <a:pt x="3612935" y="7121173"/>
                  </a:cubicBezTo>
                  <a:cubicBezTo>
                    <a:pt x="3668175" y="7120800"/>
                    <a:pt x="3713325" y="7120644"/>
                    <a:pt x="3799688" y="7121111"/>
                  </a:cubicBezTo>
                  <a:cubicBezTo>
                    <a:pt x="3820535" y="7121220"/>
                    <a:pt x="3814712" y="7105499"/>
                    <a:pt x="3816362" y="7209333"/>
                  </a:cubicBezTo>
                  <a:cubicBezTo>
                    <a:pt x="3817655" y="7289056"/>
                    <a:pt x="3813186" y="7275810"/>
                    <a:pt x="3830188" y="7275686"/>
                  </a:cubicBezTo>
                  <a:cubicBezTo>
                    <a:pt x="3829300" y="7221178"/>
                    <a:pt x="3828475" y="7173814"/>
                    <a:pt x="3827930" y="7121251"/>
                  </a:cubicBezTo>
                  <a:cubicBezTo>
                    <a:pt x="4007739" y="7121952"/>
                    <a:pt x="3958727" y="7119834"/>
                    <a:pt x="4074033" y="7119741"/>
                  </a:cubicBezTo>
                  <a:cubicBezTo>
                    <a:pt x="4076337" y="7297726"/>
                    <a:pt x="4071511" y="7273818"/>
                    <a:pt x="4089260" y="7273678"/>
                  </a:cubicBezTo>
                  <a:cubicBezTo>
                    <a:pt x="4088279" y="7228104"/>
                    <a:pt x="4087407" y="7165860"/>
                    <a:pt x="4086815" y="7119741"/>
                  </a:cubicBezTo>
                  <a:cubicBezTo>
                    <a:pt x="4168460" y="7119772"/>
                    <a:pt x="4152626" y="7120441"/>
                    <a:pt x="4333696" y="7120379"/>
                  </a:cubicBezTo>
                  <a:cubicBezTo>
                    <a:pt x="4336343" y="7295049"/>
                    <a:pt x="4330738" y="7271717"/>
                    <a:pt x="4348861" y="7271561"/>
                  </a:cubicBezTo>
                  <a:cubicBezTo>
                    <a:pt x="4347973" y="7224851"/>
                    <a:pt x="4347413" y="7184849"/>
                    <a:pt x="4346447" y="7120364"/>
                  </a:cubicBezTo>
                  <a:cubicBezTo>
                    <a:pt x="4468822" y="7120317"/>
                    <a:pt x="4496862" y="7120379"/>
                    <a:pt x="4547166" y="7120115"/>
                  </a:cubicBezTo>
                  <a:cubicBezTo>
                    <a:pt x="4605052" y="7119804"/>
                    <a:pt x="4591491" y="7102044"/>
                    <a:pt x="4593157" y="7209364"/>
                  </a:cubicBezTo>
                  <a:cubicBezTo>
                    <a:pt x="4594263" y="7280527"/>
                    <a:pt x="4590230" y="7269522"/>
                    <a:pt x="4607014" y="7269382"/>
                  </a:cubicBezTo>
                  <a:cubicBezTo>
                    <a:pt x="4603261" y="7096394"/>
                    <a:pt x="4594761" y="7119912"/>
                    <a:pt x="4640659" y="7119912"/>
                  </a:cubicBezTo>
                  <a:close/>
                  <a:moveTo>
                    <a:pt x="4575798" y="5933819"/>
                  </a:moveTo>
                  <a:cubicBezTo>
                    <a:pt x="4580764" y="6258908"/>
                    <a:pt x="4590121" y="6214502"/>
                    <a:pt x="4547181" y="6214206"/>
                  </a:cubicBezTo>
                  <a:cubicBezTo>
                    <a:pt x="4287627" y="6212447"/>
                    <a:pt x="4331922" y="6231436"/>
                    <a:pt x="4330598" y="6146125"/>
                  </a:cubicBezTo>
                  <a:cubicBezTo>
                    <a:pt x="4326566" y="5888012"/>
                    <a:pt x="4315169" y="5930489"/>
                    <a:pt x="4360055" y="5931345"/>
                  </a:cubicBezTo>
                  <a:cubicBezTo>
                    <a:pt x="4519468" y="5934348"/>
                    <a:pt x="4575720" y="5929430"/>
                    <a:pt x="4575798" y="5933819"/>
                  </a:cubicBezTo>
                  <a:close/>
                  <a:moveTo>
                    <a:pt x="4575517" y="5917492"/>
                  </a:moveTo>
                  <a:cubicBezTo>
                    <a:pt x="4362998" y="5918005"/>
                    <a:pt x="4441311" y="5917819"/>
                    <a:pt x="4327515" y="5916356"/>
                  </a:cubicBezTo>
                  <a:cubicBezTo>
                    <a:pt x="4326363" y="5834733"/>
                    <a:pt x="4327204" y="5731927"/>
                    <a:pt x="4323514" y="5632265"/>
                  </a:cubicBezTo>
                  <a:cubicBezTo>
                    <a:pt x="4539490" y="5632374"/>
                    <a:pt x="4476388" y="5632203"/>
                    <a:pt x="4570068" y="5633557"/>
                  </a:cubicBezTo>
                  <a:cubicBezTo>
                    <a:pt x="4570675" y="5769967"/>
                    <a:pt x="4573945" y="5827200"/>
                    <a:pt x="4575517" y="5917492"/>
                  </a:cubicBezTo>
                  <a:close/>
                  <a:moveTo>
                    <a:pt x="4570022" y="5619066"/>
                  </a:moveTo>
                  <a:cubicBezTo>
                    <a:pt x="4312709" y="5615206"/>
                    <a:pt x="4323109" y="5621541"/>
                    <a:pt x="4322860" y="5614661"/>
                  </a:cubicBezTo>
                  <a:cubicBezTo>
                    <a:pt x="4319995" y="5541895"/>
                    <a:pt x="4319217" y="5477643"/>
                    <a:pt x="4318890" y="5402574"/>
                  </a:cubicBezTo>
                  <a:cubicBezTo>
                    <a:pt x="4318547" y="5322259"/>
                    <a:pt x="4307307" y="5335769"/>
                    <a:pt x="4360148" y="5335628"/>
                  </a:cubicBezTo>
                  <a:cubicBezTo>
                    <a:pt x="4435068" y="5335426"/>
                    <a:pt x="4487738" y="5335302"/>
                    <a:pt x="4547057" y="5336251"/>
                  </a:cubicBezTo>
                  <a:cubicBezTo>
                    <a:pt x="4572450" y="5336672"/>
                    <a:pt x="4568713" y="5296841"/>
                    <a:pt x="4570022" y="5619066"/>
                  </a:cubicBezTo>
                  <a:close/>
                  <a:moveTo>
                    <a:pt x="1993659" y="5933570"/>
                  </a:moveTo>
                  <a:cubicBezTo>
                    <a:pt x="1993581" y="5929212"/>
                    <a:pt x="1965027" y="5928232"/>
                    <a:pt x="2239964" y="5929819"/>
                  </a:cubicBezTo>
                  <a:cubicBezTo>
                    <a:pt x="2241848" y="6038820"/>
                    <a:pt x="2240166" y="6087102"/>
                    <a:pt x="2243405" y="6214128"/>
                  </a:cubicBezTo>
                  <a:cubicBezTo>
                    <a:pt x="2104777" y="6214252"/>
                    <a:pt x="2072969" y="6216120"/>
                    <a:pt x="1995807" y="6215420"/>
                  </a:cubicBezTo>
                  <a:cubicBezTo>
                    <a:pt x="1992336" y="6020796"/>
                    <a:pt x="1995512" y="6052424"/>
                    <a:pt x="1993659" y="5933570"/>
                  </a:cubicBezTo>
                  <a:close/>
                  <a:moveTo>
                    <a:pt x="431288" y="5634273"/>
                  </a:moveTo>
                  <a:cubicBezTo>
                    <a:pt x="683681" y="5634273"/>
                    <a:pt x="569512" y="5633557"/>
                    <a:pt x="677298" y="5632778"/>
                  </a:cubicBezTo>
                  <a:cubicBezTo>
                    <a:pt x="677516" y="5693575"/>
                    <a:pt x="678450" y="5721732"/>
                    <a:pt x="679664" y="5827604"/>
                  </a:cubicBezTo>
                  <a:cubicBezTo>
                    <a:pt x="681019" y="5945617"/>
                    <a:pt x="730934" y="5913974"/>
                    <a:pt x="438388" y="5915562"/>
                  </a:cubicBezTo>
                  <a:cubicBezTo>
                    <a:pt x="427458" y="5915624"/>
                    <a:pt x="439462" y="5905911"/>
                    <a:pt x="431288" y="5634273"/>
                  </a:cubicBezTo>
                  <a:close/>
                  <a:moveTo>
                    <a:pt x="417837" y="4740862"/>
                  </a:moveTo>
                  <a:cubicBezTo>
                    <a:pt x="524564" y="4742450"/>
                    <a:pt x="494686" y="4742154"/>
                    <a:pt x="662663" y="4741625"/>
                  </a:cubicBezTo>
                  <a:cubicBezTo>
                    <a:pt x="668750" y="5035210"/>
                    <a:pt x="660841" y="4691459"/>
                    <a:pt x="668750" y="5023163"/>
                  </a:cubicBezTo>
                  <a:cubicBezTo>
                    <a:pt x="580161" y="5024330"/>
                    <a:pt x="634436" y="5025903"/>
                    <a:pt x="420764" y="5024875"/>
                  </a:cubicBezTo>
                  <a:cubicBezTo>
                    <a:pt x="420203" y="4917321"/>
                    <a:pt x="422523" y="4998119"/>
                    <a:pt x="417837" y="4740862"/>
                  </a:cubicBezTo>
                  <a:close/>
                  <a:moveTo>
                    <a:pt x="400352" y="3596483"/>
                  </a:moveTo>
                  <a:cubicBezTo>
                    <a:pt x="399418" y="3536216"/>
                    <a:pt x="359592" y="3553322"/>
                    <a:pt x="625110" y="3551532"/>
                  </a:cubicBezTo>
                  <a:cubicBezTo>
                    <a:pt x="654535" y="3551345"/>
                    <a:pt x="643248" y="3512744"/>
                    <a:pt x="647887" y="3809209"/>
                  </a:cubicBezTo>
                  <a:cubicBezTo>
                    <a:pt x="648386" y="3840058"/>
                    <a:pt x="682389" y="3836292"/>
                    <a:pt x="438450" y="3833677"/>
                  </a:cubicBezTo>
                  <a:cubicBezTo>
                    <a:pt x="386714" y="3833101"/>
                    <a:pt x="404650" y="3871173"/>
                    <a:pt x="400352" y="3596483"/>
                  </a:cubicBezTo>
                  <a:close/>
                  <a:moveTo>
                    <a:pt x="376173" y="2109738"/>
                  </a:moveTo>
                  <a:cubicBezTo>
                    <a:pt x="375286" y="2052957"/>
                    <a:pt x="329808" y="2062670"/>
                    <a:pt x="622011" y="2065005"/>
                  </a:cubicBezTo>
                  <a:cubicBezTo>
                    <a:pt x="627118" y="2368614"/>
                    <a:pt x="626604" y="2347990"/>
                    <a:pt x="625203" y="2347959"/>
                  </a:cubicBezTo>
                  <a:cubicBezTo>
                    <a:pt x="343463" y="2342278"/>
                    <a:pt x="378431" y="2365205"/>
                    <a:pt x="377746" y="2322106"/>
                  </a:cubicBezTo>
                  <a:cubicBezTo>
                    <a:pt x="376111" y="2214163"/>
                    <a:pt x="377855" y="2214770"/>
                    <a:pt x="376173" y="2109738"/>
                  </a:cubicBezTo>
                  <a:close/>
                  <a:moveTo>
                    <a:pt x="613433" y="1469398"/>
                  </a:moveTo>
                  <a:cubicBezTo>
                    <a:pt x="613760" y="1489710"/>
                    <a:pt x="617356" y="1751621"/>
                    <a:pt x="617356" y="1752726"/>
                  </a:cubicBezTo>
                  <a:cubicBezTo>
                    <a:pt x="322522" y="1747387"/>
                    <a:pt x="371581" y="1776322"/>
                    <a:pt x="370164" y="1684987"/>
                  </a:cubicBezTo>
                  <a:cubicBezTo>
                    <a:pt x="368498" y="1578523"/>
                    <a:pt x="366848" y="1578804"/>
                    <a:pt x="365182" y="1472775"/>
                  </a:cubicBezTo>
                  <a:cubicBezTo>
                    <a:pt x="365041" y="1464168"/>
                    <a:pt x="352259" y="1471266"/>
                    <a:pt x="613433" y="1469398"/>
                  </a:cubicBezTo>
                  <a:close/>
                  <a:moveTo>
                    <a:pt x="364886" y="1454206"/>
                  </a:moveTo>
                  <a:cubicBezTo>
                    <a:pt x="362691" y="1316613"/>
                    <a:pt x="360791" y="1245699"/>
                    <a:pt x="360900" y="1172902"/>
                  </a:cubicBezTo>
                  <a:cubicBezTo>
                    <a:pt x="453724" y="1172980"/>
                    <a:pt x="448851" y="1173773"/>
                    <a:pt x="607579" y="1173478"/>
                  </a:cubicBezTo>
                  <a:cubicBezTo>
                    <a:pt x="607812" y="1313468"/>
                    <a:pt x="611362" y="1352365"/>
                    <a:pt x="613199" y="1454922"/>
                  </a:cubicBezTo>
                  <a:cubicBezTo>
                    <a:pt x="480036" y="1455919"/>
                    <a:pt x="448555" y="1454362"/>
                    <a:pt x="364886" y="1454206"/>
                  </a:cubicBezTo>
                  <a:close/>
                  <a:moveTo>
                    <a:pt x="617512" y="1767186"/>
                  </a:moveTo>
                  <a:cubicBezTo>
                    <a:pt x="619038" y="1913496"/>
                    <a:pt x="619972" y="1946991"/>
                    <a:pt x="621762" y="2050560"/>
                  </a:cubicBezTo>
                  <a:cubicBezTo>
                    <a:pt x="560279" y="2050078"/>
                    <a:pt x="499310" y="2050140"/>
                    <a:pt x="438372" y="2050467"/>
                  </a:cubicBezTo>
                  <a:cubicBezTo>
                    <a:pt x="358440" y="2050903"/>
                    <a:pt x="375146" y="2100213"/>
                    <a:pt x="371596" y="1791202"/>
                  </a:cubicBezTo>
                  <a:cubicBezTo>
                    <a:pt x="371222" y="1758360"/>
                    <a:pt x="331786" y="1762205"/>
                    <a:pt x="617512" y="1767186"/>
                  </a:cubicBezTo>
                  <a:close/>
                  <a:moveTo>
                    <a:pt x="2690568" y="1685252"/>
                  </a:moveTo>
                  <a:cubicBezTo>
                    <a:pt x="2691954" y="1773785"/>
                    <a:pt x="2733259" y="1748866"/>
                    <a:pt x="2492341" y="1751761"/>
                  </a:cubicBezTo>
                  <a:cubicBezTo>
                    <a:pt x="2434548" y="1752461"/>
                    <a:pt x="2447050" y="1765458"/>
                    <a:pt x="2445789" y="1684972"/>
                  </a:cubicBezTo>
                  <a:cubicBezTo>
                    <a:pt x="2444123" y="1578695"/>
                    <a:pt x="2442239" y="1578617"/>
                    <a:pt x="2440589" y="1472760"/>
                  </a:cubicBezTo>
                  <a:cubicBezTo>
                    <a:pt x="2440464" y="1464853"/>
                    <a:pt x="2425316" y="1472417"/>
                    <a:pt x="2679203" y="1469678"/>
                  </a:cubicBezTo>
                  <a:cubicBezTo>
                    <a:pt x="2697076" y="1469491"/>
                    <a:pt x="2686816" y="1445537"/>
                    <a:pt x="2690568" y="1685252"/>
                  </a:cubicBezTo>
                  <a:close/>
                  <a:moveTo>
                    <a:pt x="2951088" y="1751885"/>
                  </a:moveTo>
                  <a:cubicBezTo>
                    <a:pt x="2875017" y="1751854"/>
                    <a:pt x="2969242" y="1751776"/>
                    <a:pt x="2704627" y="1751356"/>
                  </a:cubicBezTo>
                  <a:cubicBezTo>
                    <a:pt x="2700891" y="1603303"/>
                    <a:pt x="2704082" y="1591427"/>
                    <a:pt x="2702152" y="1469444"/>
                  </a:cubicBezTo>
                  <a:cubicBezTo>
                    <a:pt x="2849405" y="1468059"/>
                    <a:pt x="2948924" y="1471577"/>
                    <a:pt x="2948939" y="1472947"/>
                  </a:cubicBezTo>
                  <a:cubicBezTo>
                    <a:pt x="2950776" y="1589979"/>
                    <a:pt x="2947055" y="1608019"/>
                    <a:pt x="2951088" y="1751885"/>
                  </a:cubicBezTo>
                  <a:close/>
                  <a:moveTo>
                    <a:pt x="3984448" y="1455171"/>
                  </a:moveTo>
                  <a:cubicBezTo>
                    <a:pt x="3687294" y="1455280"/>
                    <a:pt x="3738797" y="1471841"/>
                    <a:pt x="3737909" y="1366638"/>
                  </a:cubicBezTo>
                  <a:cubicBezTo>
                    <a:pt x="3737442" y="1303087"/>
                    <a:pt x="3736321" y="1231566"/>
                    <a:pt x="3735029" y="1172419"/>
                  </a:cubicBezTo>
                  <a:cubicBezTo>
                    <a:pt x="3802350" y="1172077"/>
                    <a:pt x="3877534" y="1168730"/>
                    <a:pt x="3981302" y="1171812"/>
                  </a:cubicBezTo>
                  <a:cubicBezTo>
                    <a:pt x="3985709" y="1286868"/>
                    <a:pt x="3983436" y="1376662"/>
                    <a:pt x="3984448" y="1455171"/>
                  </a:cubicBezTo>
                  <a:close/>
                  <a:moveTo>
                    <a:pt x="3991796" y="1897620"/>
                  </a:moveTo>
                  <a:cubicBezTo>
                    <a:pt x="3994474" y="2071200"/>
                    <a:pt x="3997339" y="2049922"/>
                    <a:pt x="3986425" y="2050171"/>
                  </a:cubicBezTo>
                  <a:cubicBezTo>
                    <a:pt x="3921330" y="2051572"/>
                    <a:pt x="3865561" y="2051588"/>
                    <a:pt x="3799812" y="2050171"/>
                  </a:cubicBezTo>
                  <a:cubicBezTo>
                    <a:pt x="3728101" y="2048630"/>
                    <a:pt x="3752731" y="2094983"/>
                    <a:pt x="3743841" y="1791062"/>
                  </a:cubicBezTo>
                  <a:cubicBezTo>
                    <a:pt x="3743047" y="1763886"/>
                    <a:pt x="3703299" y="1763466"/>
                    <a:pt x="3986471" y="1766906"/>
                  </a:cubicBezTo>
                  <a:cubicBezTo>
                    <a:pt x="3994287" y="1766999"/>
                    <a:pt x="3989508" y="1751356"/>
                    <a:pt x="3991796" y="1897620"/>
                  </a:cubicBezTo>
                  <a:close/>
                  <a:moveTo>
                    <a:pt x="4266717" y="5023910"/>
                  </a:moveTo>
                  <a:cubicBezTo>
                    <a:pt x="4012316" y="5023910"/>
                    <a:pt x="4053045" y="5035522"/>
                    <a:pt x="4052563" y="4977636"/>
                  </a:cubicBezTo>
                  <a:cubicBezTo>
                    <a:pt x="4050290" y="4704923"/>
                    <a:pt x="4039127" y="4742528"/>
                    <a:pt x="4079934" y="4742528"/>
                  </a:cubicBezTo>
                  <a:cubicBezTo>
                    <a:pt x="4327702" y="4742528"/>
                    <a:pt x="4296719" y="4727601"/>
                    <a:pt x="4296969" y="4765237"/>
                  </a:cubicBezTo>
                  <a:cubicBezTo>
                    <a:pt x="4298510" y="5062901"/>
                    <a:pt x="4316804" y="5023910"/>
                    <a:pt x="4266717" y="5023910"/>
                  </a:cubicBezTo>
                  <a:close/>
                  <a:moveTo>
                    <a:pt x="4300690" y="5038308"/>
                  </a:moveTo>
                  <a:cubicBezTo>
                    <a:pt x="4303025" y="5188229"/>
                    <a:pt x="4304442" y="5247236"/>
                    <a:pt x="4305438" y="5321278"/>
                  </a:cubicBezTo>
                  <a:cubicBezTo>
                    <a:pt x="4149668" y="5321449"/>
                    <a:pt x="4159586" y="5322507"/>
                    <a:pt x="4058557" y="5322274"/>
                  </a:cubicBezTo>
                  <a:cubicBezTo>
                    <a:pt x="4055163" y="5132818"/>
                    <a:pt x="4054743" y="5161411"/>
                    <a:pt x="4053170" y="5038168"/>
                  </a:cubicBezTo>
                  <a:cubicBezTo>
                    <a:pt x="4129879" y="5037997"/>
                    <a:pt x="4228791" y="5038557"/>
                    <a:pt x="4300690" y="5038308"/>
                  </a:cubicBezTo>
                  <a:close/>
                  <a:moveTo>
                    <a:pt x="4266717" y="4726029"/>
                  </a:moveTo>
                  <a:cubicBezTo>
                    <a:pt x="4005653" y="4726029"/>
                    <a:pt x="4050617" y="4750653"/>
                    <a:pt x="4049184" y="4658804"/>
                  </a:cubicBezTo>
                  <a:cubicBezTo>
                    <a:pt x="4045152" y="4401205"/>
                    <a:pt x="4032339" y="4444335"/>
                    <a:pt x="4079934" y="4444335"/>
                  </a:cubicBezTo>
                  <a:cubicBezTo>
                    <a:pt x="4309315" y="4444335"/>
                    <a:pt x="4291784" y="4440662"/>
                    <a:pt x="4291862" y="4446561"/>
                  </a:cubicBezTo>
                  <a:cubicBezTo>
                    <a:pt x="4296875" y="4769673"/>
                    <a:pt x="4308677" y="4726029"/>
                    <a:pt x="4266717" y="4726029"/>
                  </a:cubicBezTo>
                  <a:close/>
                  <a:moveTo>
                    <a:pt x="4043689" y="4340019"/>
                  </a:moveTo>
                  <a:cubicBezTo>
                    <a:pt x="4042132" y="4265479"/>
                    <a:pt x="4041089" y="4196013"/>
                    <a:pt x="4040606" y="4146112"/>
                  </a:cubicBezTo>
                  <a:cubicBezTo>
                    <a:pt x="4093058" y="4146080"/>
                    <a:pt x="4052018" y="4146080"/>
                    <a:pt x="4266717" y="4146158"/>
                  </a:cubicBezTo>
                  <a:cubicBezTo>
                    <a:pt x="4294602" y="4146158"/>
                    <a:pt x="4286132" y="4102374"/>
                    <a:pt x="4291597" y="4428941"/>
                  </a:cubicBezTo>
                  <a:cubicBezTo>
                    <a:pt x="3996296" y="4428039"/>
                    <a:pt x="4046180" y="4458873"/>
                    <a:pt x="4043689" y="4340019"/>
                  </a:cubicBezTo>
                  <a:close/>
                  <a:moveTo>
                    <a:pt x="4266717" y="4131698"/>
                  </a:moveTo>
                  <a:cubicBezTo>
                    <a:pt x="4050383" y="4131621"/>
                    <a:pt x="4092513" y="4131636"/>
                    <a:pt x="4040466" y="4131651"/>
                  </a:cubicBezTo>
                  <a:cubicBezTo>
                    <a:pt x="4039282" y="3989466"/>
                    <a:pt x="4036542" y="3904404"/>
                    <a:pt x="4035499" y="3849802"/>
                  </a:cubicBezTo>
                  <a:cubicBezTo>
                    <a:pt x="4218235" y="3849242"/>
                    <a:pt x="4179296" y="3847296"/>
                    <a:pt x="4281804" y="3847607"/>
                  </a:cubicBezTo>
                  <a:cubicBezTo>
                    <a:pt x="4288281" y="4165521"/>
                    <a:pt x="4296252" y="4131698"/>
                    <a:pt x="4266717" y="4131698"/>
                  </a:cubicBezTo>
                  <a:close/>
                  <a:moveTo>
                    <a:pt x="3272109" y="4741718"/>
                  </a:moveTo>
                  <a:cubicBezTo>
                    <a:pt x="3552822" y="4743773"/>
                    <a:pt x="3516749" y="4727056"/>
                    <a:pt x="3517823" y="4765034"/>
                  </a:cubicBezTo>
                  <a:cubicBezTo>
                    <a:pt x="3520796" y="4870783"/>
                    <a:pt x="3522556" y="5024113"/>
                    <a:pt x="3519489" y="5024113"/>
                  </a:cubicBezTo>
                  <a:cubicBezTo>
                    <a:pt x="3426696" y="5024113"/>
                    <a:pt x="3424283" y="5025436"/>
                    <a:pt x="3332689" y="5025436"/>
                  </a:cubicBezTo>
                  <a:cubicBezTo>
                    <a:pt x="3252134" y="5025451"/>
                    <a:pt x="3279147" y="5076535"/>
                    <a:pt x="3272109" y="4741718"/>
                  </a:cubicBezTo>
                  <a:close/>
                  <a:moveTo>
                    <a:pt x="2233970" y="4740396"/>
                  </a:moveTo>
                  <a:cubicBezTo>
                    <a:pt x="2519540" y="4741594"/>
                    <a:pt x="2479356" y="4734838"/>
                    <a:pt x="2480337" y="4765455"/>
                  </a:cubicBezTo>
                  <a:cubicBezTo>
                    <a:pt x="2481972" y="4817426"/>
                    <a:pt x="2483342" y="4873008"/>
                    <a:pt x="2483996" y="4977729"/>
                  </a:cubicBezTo>
                  <a:cubicBezTo>
                    <a:pt x="2484416" y="5044316"/>
                    <a:pt x="2522654" y="5024813"/>
                    <a:pt x="2237520" y="5023194"/>
                  </a:cubicBezTo>
                  <a:cubicBezTo>
                    <a:pt x="2237053" y="4940280"/>
                    <a:pt x="2238828" y="4951471"/>
                    <a:pt x="2233970" y="4740396"/>
                  </a:cubicBezTo>
                  <a:close/>
                  <a:moveTo>
                    <a:pt x="672923" y="4446265"/>
                  </a:moveTo>
                  <a:cubicBezTo>
                    <a:pt x="672892" y="4444569"/>
                    <a:pt x="653368" y="4442810"/>
                    <a:pt x="905106" y="4442810"/>
                  </a:cubicBezTo>
                  <a:cubicBezTo>
                    <a:pt x="921874" y="4442810"/>
                    <a:pt x="917437" y="4409641"/>
                    <a:pt x="921345" y="4659069"/>
                  </a:cubicBezTo>
                  <a:cubicBezTo>
                    <a:pt x="922715" y="4747820"/>
                    <a:pt x="965095" y="4727087"/>
                    <a:pt x="718463" y="4727087"/>
                  </a:cubicBezTo>
                  <a:cubicBezTo>
                    <a:pt x="655065" y="4727087"/>
                    <a:pt x="677983" y="4769829"/>
                    <a:pt x="672923" y="4446265"/>
                  </a:cubicBezTo>
                  <a:close/>
                  <a:moveTo>
                    <a:pt x="887030" y="2361688"/>
                  </a:moveTo>
                  <a:cubicBezTo>
                    <a:pt x="887684" y="2438921"/>
                    <a:pt x="889179" y="2641342"/>
                    <a:pt x="889226" y="2644860"/>
                  </a:cubicBezTo>
                  <a:cubicBezTo>
                    <a:pt x="687495" y="2645031"/>
                    <a:pt x="676862" y="2644985"/>
                    <a:pt x="642750" y="2645451"/>
                  </a:cubicBezTo>
                  <a:cubicBezTo>
                    <a:pt x="638561" y="2430593"/>
                    <a:pt x="640476" y="2464603"/>
                    <a:pt x="639278" y="2362699"/>
                  </a:cubicBezTo>
                  <a:cubicBezTo>
                    <a:pt x="745849" y="2364676"/>
                    <a:pt x="818199" y="2361874"/>
                    <a:pt x="887030" y="2361688"/>
                  </a:cubicBezTo>
                  <a:close/>
                  <a:moveTo>
                    <a:pt x="639106" y="2348239"/>
                  </a:moveTo>
                  <a:cubicBezTo>
                    <a:pt x="634576" y="2006605"/>
                    <a:pt x="610568" y="2065425"/>
                    <a:pt x="718478" y="2065425"/>
                  </a:cubicBezTo>
                  <a:cubicBezTo>
                    <a:pt x="806304" y="2065425"/>
                    <a:pt x="809325" y="2064491"/>
                    <a:pt x="880990" y="2064304"/>
                  </a:cubicBezTo>
                  <a:cubicBezTo>
                    <a:pt x="886392" y="2326495"/>
                    <a:pt x="885987" y="2269325"/>
                    <a:pt x="886875" y="2347259"/>
                  </a:cubicBezTo>
                  <a:cubicBezTo>
                    <a:pt x="811208" y="2347430"/>
                    <a:pt x="744821" y="2350216"/>
                    <a:pt x="639106" y="2348239"/>
                  </a:cubicBezTo>
                  <a:close/>
                  <a:moveTo>
                    <a:pt x="889428" y="2659304"/>
                  </a:moveTo>
                  <a:cubicBezTo>
                    <a:pt x="892480" y="2875392"/>
                    <a:pt x="892853" y="2823343"/>
                    <a:pt x="894924" y="2941029"/>
                  </a:cubicBezTo>
                  <a:cubicBezTo>
                    <a:pt x="893819" y="2941029"/>
                    <a:pt x="664998" y="2942228"/>
                    <a:pt x="648759" y="2942461"/>
                  </a:cubicBezTo>
                  <a:cubicBezTo>
                    <a:pt x="647420" y="2862862"/>
                    <a:pt x="649133" y="2976642"/>
                    <a:pt x="643045" y="2659896"/>
                  </a:cubicBezTo>
                  <a:cubicBezTo>
                    <a:pt x="682716" y="2659382"/>
                    <a:pt x="690049" y="2659475"/>
                    <a:pt x="889428" y="2659304"/>
                  </a:cubicBezTo>
                  <a:close/>
                  <a:moveTo>
                    <a:pt x="1402901" y="2322355"/>
                  </a:moveTo>
                  <a:cubicBezTo>
                    <a:pt x="1403337" y="2350496"/>
                    <a:pt x="1438617" y="2354325"/>
                    <a:pt x="1185337" y="2347399"/>
                  </a:cubicBezTo>
                  <a:cubicBezTo>
                    <a:pt x="1149076" y="2346356"/>
                    <a:pt x="1157904" y="2387245"/>
                    <a:pt x="1153560" y="2109769"/>
                  </a:cubicBezTo>
                  <a:cubicBezTo>
                    <a:pt x="1152626" y="2049642"/>
                    <a:pt x="1113983" y="2065876"/>
                    <a:pt x="1371902" y="2064849"/>
                  </a:cubicBezTo>
                  <a:cubicBezTo>
                    <a:pt x="1415309" y="2064725"/>
                    <a:pt x="1398292" y="2027478"/>
                    <a:pt x="1402901" y="2322355"/>
                  </a:cubicBezTo>
                  <a:close/>
                  <a:moveTo>
                    <a:pt x="1928299" y="2645420"/>
                  </a:moveTo>
                  <a:cubicBezTo>
                    <a:pt x="1682648" y="2640798"/>
                    <a:pt x="1682072" y="2653094"/>
                    <a:pt x="1681621" y="2640689"/>
                  </a:cubicBezTo>
                  <a:cubicBezTo>
                    <a:pt x="1678958" y="2569012"/>
                    <a:pt x="1678071" y="2500449"/>
                    <a:pt x="1677682" y="2428352"/>
                  </a:cubicBezTo>
                  <a:cubicBezTo>
                    <a:pt x="1677246" y="2342543"/>
                    <a:pt x="1628327" y="2360925"/>
                    <a:pt x="1924500" y="2360676"/>
                  </a:cubicBezTo>
                  <a:cubicBezTo>
                    <a:pt x="1925201" y="2439496"/>
                    <a:pt x="1922539" y="2507515"/>
                    <a:pt x="1928299" y="2645420"/>
                  </a:cubicBezTo>
                  <a:close/>
                  <a:moveTo>
                    <a:pt x="2186764" y="2646354"/>
                  </a:moveTo>
                  <a:cubicBezTo>
                    <a:pt x="2017542" y="2646416"/>
                    <a:pt x="1994142" y="2646650"/>
                    <a:pt x="1941082" y="2645669"/>
                  </a:cubicBezTo>
                  <a:cubicBezTo>
                    <a:pt x="1935290" y="2507391"/>
                    <a:pt x="1937921" y="2435419"/>
                    <a:pt x="1937252" y="2360676"/>
                  </a:cubicBezTo>
                  <a:cubicBezTo>
                    <a:pt x="2235496" y="2360427"/>
                    <a:pt x="2184771" y="2346372"/>
                    <a:pt x="2184335" y="2428336"/>
                  </a:cubicBezTo>
                  <a:cubicBezTo>
                    <a:pt x="2184055" y="2482191"/>
                    <a:pt x="2184211" y="2498986"/>
                    <a:pt x="2186764" y="2646354"/>
                  </a:cubicBezTo>
                  <a:close/>
                  <a:moveTo>
                    <a:pt x="3986503" y="3835607"/>
                  </a:moveTo>
                  <a:cubicBezTo>
                    <a:pt x="3741833" y="3837257"/>
                    <a:pt x="3775182" y="3842689"/>
                    <a:pt x="3774653" y="3808928"/>
                  </a:cubicBezTo>
                  <a:cubicBezTo>
                    <a:pt x="3769997" y="3511826"/>
                    <a:pt x="3761605" y="3552403"/>
                    <a:pt x="3799843" y="3551345"/>
                  </a:cubicBezTo>
                  <a:cubicBezTo>
                    <a:pt x="3857372" y="3549851"/>
                    <a:pt x="3912269" y="3549493"/>
                    <a:pt x="3986394" y="3551189"/>
                  </a:cubicBezTo>
                  <a:cubicBezTo>
                    <a:pt x="4026266" y="3552108"/>
                    <a:pt x="4018357" y="3542722"/>
                    <a:pt x="4019198" y="3596717"/>
                  </a:cubicBezTo>
                  <a:cubicBezTo>
                    <a:pt x="4023573" y="3876760"/>
                    <a:pt x="4034067" y="3835295"/>
                    <a:pt x="3986503" y="3835607"/>
                  </a:cubicBezTo>
                  <a:close/>
                  <a:moveTo>
                    <a:pt x="4022748" y="3849864"/>
                  </a:moveTo>
                  <a:cubicBezTo>
                    <a:pt x="4024352" y="3936467"/>
                    <a:pt x="4025971" y="3956219"/>
                    <a:pt x="4027715" y="4131683"/>
                  </a:cubicBezTo>
                  <a:cubicBezTo>
                    <a:pt x="3752684" y="4131823"/>
                    <a:pt x="3780709" y="4134453"/>
                    <a:pt x="3780631" y="4127667"/>
                  </a:cubicBezTo>
                  <a:cubicBezTo>
                    <a:pt x="3777299" y="3808493"/>
                    <a:pt x="3763022" y="3849755"/>
                    <a:pt x="3799641" y="3850051"/>
                  </a:cubicBezTo>
                  <a:cubicBezTo>
                    <a:pt x="3901308" y="3850845"/>
                    <a:pt x="3985257" y="3850020"/>
                    <a:pt x="4022748" y="3849864"/>
                  </a:cubicBezTo>
                  <a:close/>
                  <a:moveTo>
                    <a:pt x="3257708" y="3849148"/>
                  </a:moveTo>
                  <a:cubicBezTo>
                    <a:pt x="3551203" y="3848899"/>
                    <a:pt x="3503530" y="3831794"/>
                    <a:pt x="3505710" y="3915470"/>
                  </a:cubicBezTo>
                  <a:cubicBezTo>
                    <a:pt x="3507609" y="3990804"/>
                    <a:pt x="3508870" y="4057158"/>
                    <a:pt x="3508341" y="4127900"/>
                  </a:cubicBezTo>
                  <a:cubicBezTo>
                    <a:pt x="3508279" y="4135185"/>
                    <a:pt x="3535058" y="4132974"/>
                    <a:pt x="3260464" y="4133130"/>
                  </a:cubicBezTo>
                  <a:cubicBezTo>
                    <a:pt x="3255902" y="3835685"/>
                    <a:pt x="3259047" y="3977575"/>
                    <a:pt x="3257708" y="3849148"/>
                  </a:cubicBezTo>
                  <a:close/>
                  <a:moveTo>
                    <a:pt x="2479232" y="3849055"/>
                  </a:moveTo>
                  <a:cubicBezTo>
                    <a:pt x="2610496" y="3850907"/>
                    <a:pt x="2663571" y="3849366"/>
                    <a:pt x="2726191" y="3849024"/>
                  </a:cubicBezTo>
                  <a:cubicBezTo>
                    <a:pt x="2730067" y="4115806"/>
                    <a:pt x="2730192" y="4131496"/>
                    <a:pt x="2730207" y="4133395"/>
                  </a:cubicBezTo>
                  <a:cubicBezTo>
                    <a:pt x="2454072" y="4133348"/>
                    <a:pt x="2482455" y="4136243"/>
                    <a:pt x="2482237" y="4127558"/>
                  </a:cubicBezTo>
                  <a:cubicBezTo>
                    <a:pt x="2477955" y="3949309"/>
                    <a:pt x="2480026" y="3931191"/>
                    <a:pt x="2479232" y="3849055"/>
                  </a:cubicBezTo>
                  <a:close/>
                  <a:moveTo>
                    <a:pt x="1186909" y="4147216"/>
                  </a:moveTo>
                  <a:cubicBezTo>
                    <a:pt x="1344579" y="4148913"/>
                    <a:pt x="1352534" y="4146298"/>
                    <a:pt x="1431642" y="4145738"/>
                  </a:cubicBezTo>
                  <a:cubicBezTo>
                    <a:pt x="1436593" y="4412022"/>
                    <a:pt x="1436484" y="4329404"/>
                    <a:pt x="1438290" y="4430467"/>
                  </a:cubicBezTo>
                  <a:cubicBezTo>
                    <a:pt x="1323903" y="4430171"/>
                    <a:pt x="1426146" y="4429455"/>
                    <a:pt x="1189260" y="4429626"/>
                  </a:cubicBezTo>
                  <a:cubicBezTo>
                    <a:pt x="1187797" y="4315473"/>
                    <a:pt x="1191393" y="4333824"/>
                    <a:pt x="1186909" y="4147216"/>
                  </a:cubicBezTo>
                  <a:close/>
                  <a:moveTo>
                    <a:pt x="1416228" y="3171966"/>
                  </a:moveTo>
                  <a:cubicBezTo>
                    <a:pt x="1417520" y="3254382"/>
                    <a:pt x="1429742" y="3240405"/>
                    <a:pt x="1371809" y="3240856"/>
                  </a:cubicBezTo>
                  <a:cubicBezTo>
                    <a:pt x="1288965" y="3241525"/>
                    <a:pt x="1235516" y="3241307"/>
                    <a:pt x="1185228" y="3240763"/>
                  </a:cubicBezTo>
                  <a:cubicBezTo>
                    <a:pt x="1166358" y="3240560"/>
                    <a:pt x="1173395" y="3274492"/>
                    <a:pt x="1168304" y="2959225"/>
                  </a:cubicBezTo>
                  <a:cubicBezTo>
                    <a:pt x="1168288" y="2958119"/>
                    <a:pt x="1148126" y="2951644"/>
                    <a:pt x="1371731" y="2957061"/>
                  </a:cubicBezTo>
                  <a:cubicBezTo>
                    <a:pt x="1433432" y="2958540"/>
                    <a:pt x="1412211" y="2914553"/>
                    <a:pt x="1416228" y="3171966"/>
                  </a:cubicBezTo>
                  <a:close/>
                  <a:moveTo>
                    <a:pt x="1185119" y="3255207"/>
                  </a:moveTo>
                  <a:cubicBezTo>
                    <a:pt x="1454015" y="3258102"/>
                    <a:pt x="1417692" y="3243736"/>
                    <a:pt x="1418813" y="3277978"/>
                  </a:cubicBezTo>
                  <a:cubicBezTo>
                    <a:pt x="1421023" y="3344129"/>
                    <a:pt x="1420914" y="3353048"/>
                    <a:pt x="1423873" y="3538286"/>
                  </a:cubicBezTo>
                  <a:cubicBezTo>
                    <a:pt x="1211073" y="3537943"/>
                    <a:pt x="1226035" y="3537772"/>
                    <a:pt x="1176727" y="3537025"/>
                  </a:cubicBezTo>
                  <a:cubicBezTo>
                    <a:pt x="1173115" y="3219843"/>
                    <a:pt x="1166887" y="3255020"/>
                    <a:pt x="1185119" y="3255207"/>
                  </a:cubicBezTo>
                  <a:close/>
                  <a:moveTo>
                    <a:pt x="1185088" y="3551656"/>
                  </a:moveTo>
                  <a:cubicBezTo>
                    <a:pt x="1466112" y="3556186"/>
                    <a:pt x="1423779" y="3533430"/>
                    <a:pt x="1424791" y="3596732"/>
                  </a:cubicBezTo>
                  <a:cubicBezTo>
                    <a:pt x="1429260" y="3882192"/>
                    <a:pt x="1441341" y="3833754"/>
                    <a:pt x="1371871" y="3833661"/>
                  </a:cubicBezTo>
                  <a:cubicBezTo>
                    <a:pt x="1141790" y="3833023"/>
                    <a:pt x="1180245" y="3846782"/>
                    <a:pt x="1179638" y="3808944"/>
                  </a:cubicBezTo>
                  <a:cubicBezTo>
                    <a:pt x="1175108" y="3519577"/>
                    <a:pt x="1174750" y="3551485"/>
                    <a:pt x="1185088" y="3551656"/>
                  </a:cubicBezTo>
                  <a:close/>
                  <a:moveTo>
                    <a:pt x="1185321" y="3849211"/>
                  </a:moveTo>
                  <a:cubicBezTo>
                    <a:pt x="1241744" y="3847763"/>
                    <a:pt x="1259010" y="3847966"/>
                    <a:pt x="1371871" y="3848105"/>
                  </a:cubicBezTo>
                  <a:cubicBezTo>
                    <a:pt x="1445452" y="3848308"/>
                    <a:pt x="1425040" y="3794531"/>
                    <a:pt x="1431299" y="4127885"/>
                  </a:cubicBezTo>
                  <a:cubicBezTo>
                    <a:pt x="1431315" y="4129037"/>
                    <a:pt x="1459697" y="4135698"/>
                    <a:pt x="1186551" y="4132741"/>
                  </a:cubicBezTo>
                  <a:cubicBezTo>
                    <a:pt x="1186535" y="4131651"/>
                    <a:pt x="1178984" y="3849366"/>
                    <a:pt x="1185321" y="3849211"/>
                  </a:cubicBezTo>
                  <a:close/>
                  <a:moveTo>
                    <a:pt x="1651946" y="3239502"/>
                  </a:moveTo>
                  <a:cubicBezTo>
                    <a:pt x="1385494" y="3239502"/>
                    <a:pt x="1430443" y="3261433"/>
                    <a:pt x="1428979" y="3171701"/>
                  </a:cubicBezTo>
                  <a:cubicBezTo>
                    <a:pt x="1427360" y="3068210"/>
                    <a:pt x="1429555" y="3064895"/>
                    <a:pt x="1427905" y="2959209"/>
                  </a:cubicBezTo>
                  <a:cubicBezTo>
                    <a:pt x="1427889" y="2958104"/>
                    <a:pt x="1674988" y="2954975"/>
                    <a:pt x="1675051" y="2959427"/>
                  </a:cubicBezTo>
                  <a:cubicBezTo>
                    <a:pt x="1680142" y="3284329"/>
                    <a:pt x="1686354" y="3239502"/>
                    <a:pt x="1651946" y="3239502"/>
                  </a:cubicBezTo>
                  <a:close/>
                  <a:moveTo>
                    <a:pt x="1678367" y="3253993"/>
                  </a:moveTo>
                  <a:cubicBezTo>
                    <a:pt x="1683520" y="3580685"/>
                    <a:pt x="1693220" y="3536574"/>
                    <a:pt x="1651946" y="3536574"/>
                  </a:cubicBezTo>
                  <a:cubicBezTo>
                    <a:pt x="1558391" y="3536574"/>
                    <a:pt x="1558640" y="3538333"/>
                    <a:pt x="1465256" y="3538333"/>
                  </a:cubicBezTo>
                  <a:cubicBezTo>
                    <a:pt x="1421786" y="3538333"/>
                    <a:pt x="1440890" y="3581354"/>
                    <a:pt x="1430863" y="3254989"/>
                  </a:cubicBezTo>
                  <a:cubicBezTo>
                    <a:pt x="1632298" y="3254398"/>
                    <a:pt x="1571873" y="3253744"/>
                    <a:pt x="1678367" y="3253993"/>
                  </a:cubicBezTo>
                  <a:close/>
                  <a:moveTo>
                    <a:pt x="1465256" y="3552777"/>
                  </a:moveTo>
                  <a:cubicBezTo>
                    <a:pt x="1558795" y="3552777"/>
                    <a:pt x="1558562" y="3551018"/>
                    <a:pt x="1651946" y="3551018"/>
                  </a:cubicBezTo>
                  <a:cubicBezTo>
                    <a:pt x="1691959" y="3551018"/>
                    <a:pt x="1681387" y="3505958"/>
                    <a:pt x="1686992" y="3835949"/>
                  </a:cubicBezTo>
                  <a:cubicBezTo>
                    <a:pt x="1581433" y="3836992"/>
                    <a:pt x="1579611" y="3833832"/>
                    <a:pt x="1440625" y="3833754"/>
                  </a:cubicBezTo>
                  <a:cubicBezTo>
                    <a:pt x="1436250" y="3507903"/>
                    <a:pt x="1428154" y="3552777"/>
                    <a:pt x="1465256" y="3552777"/>
                  </a:cubicBezTo>
                  <a:close/>
                  <a:moveTo>
                    <a:pt x="1465256" y="3848215"/>
                  </a:moveTo>
                  <a:cubicBezTo>
                    <a:pt x="1557986" y="3848215"/>
                    <a:pt x="1557114" y="3850565"/>
                    <a:pt x="1651946" y="3850565"/>
                  </a:cubicBezTo>
                  <a:cubicBezTo>
                    <a:pt x="1698062" y="3850565"/>
                    <a:pt x="1688409" y="3805706"/>
                    <a:pt x="1692099" y="4127807"/>
                  </a:cubicBezTo>
                  <a:cubicBezTo>
                    <a:pt x="1692161" y="4133146"/>
                    <a:pt x="1444159" y="4132959"/>
                    <a:pt x="1444066" y="4127589"/>
                  </a:cubicBezTo>
                  <a:cubicBezTo>
                    <a:pt x="1437947" y="3803559"/>
                    <a:pt x="1433915" y="3848215"/>
                    <a:pt x="1465256" y="3848215"/>
                  </a:cubicBezTo>
                  <a:close/>
                  <a:moveTo>
                    <a:pt x="1687740" y="2956003"/>
                  </a:moveTo>
                  <a:cubicBezTo>
                    <a:pt x="1737156" y="2956423"/>
                    <a:pt x="1824079" y="2960127"/>
                    <a:pt x="1932441" y="2956890"/>
                  </a:cubicBezTo>
                  <a:cubicBezTo>
                    <a:pt x="1934200" y="3066529"/>
                    <a:pt x="1937189" y="3138299"/>
                    <a:pt x="1937672" y="3240249"/>
                  </a:cubicBezTo>
                  <a:cubicBezTo>
                    <a:pt x="1732065" y="3240700"/>
                    <a:pt x="1784222" y="3239860"/>
                    <a:pt x="1690885" y="3239564"/>
                  </a:cubicBezTo>
                  <a:cubicBezTo>
                    <a:pt x="1688144" y="3065455"/>
                    <a:pt x="1689359" y="3055867"/>
                    <a:pt x="1687740" y="2956003"/>
                  </a:cubicBezTo>
                  <a:close/>
                  <a:moveTo>
                    <a:pt x="1691118" y="3254024"/>
                  </a:moveTo>
                  <a:cubicBezTo>
                    <a:pt x="1781560" y="3254351"/>
                    <a:pt x="1741267" y="3255129"/>
                    <a:pt x="1937734" y="3254709"/>
                  </a:cubicBezTo>
                  <a:cubicBezTo>
                    <a:pt x="1938124" y="3450048"/>
                    <a:pt x="1940771" y="3458843"/>
                    <a:pt x="1942935" y="3537492"/>
                  </a:cubicBezTo>
                  <a:cubicBezTo>
                    <a:pt x="1733280" y="3537975"/>
                    <a:pt x="1781155" y="3537088"/>
                    <a:pt x="1694995" y="3536667"/>
                  </a:cubicBezTo>
                  <a:cubicBezTo>
                    <a:pt x="1693547" y="3418561"/>
                    <a:pt x="1695571" y="3535998"/>
                    <a:pt x="1691118" y="3254024"/>
                  </a:cubicBezTo>
                  <a:close/>
                  <a:moveTo>
                    <a:pt x="1944180" y="3596732"/>
                  </a:moveTo>
                  <a:cubicBezTo>
                    <a:pt x="1948368" y="3870846"/>
                    <a:pt x="1954378" y="3834439"/>
                    <a:pt x="1932161" y="3834113"/>
                  </a:cubicBezTo>
                  <a:cubicBezTo>
                    <a:pt x="1665725" y="3829817"/>
                    <a:pt x="1699961" y="3851000"/>
                    <a:pt x="1699308" y="3808913"/>
                  </a:cubicBezTo>
                  <a:cubicBezTo>
                    <a:pt x="1696163" y="3615830"/>
                    <a:pt x="1695695" y="3589868"/>
                    <a:pt x="1695182" y="3551127"/>
                  </a:cubicBezTo>
                  <a:cubicBezTo>
                    <a:pt x="1987120" y="3552590"/>
                    <a:pt x="1943215" y="3535780"/>
                    <a:pt x="1944180" y="3596732"/>
                  </a:cubicBezTo>
                  <a:close/>
                  <a:moveTo>
                    <a:pt x="1945192" y="2956532"/>
                  </a:moveTo>
                  <a:cubicBezTo>
                    <a:pt x="2045598" y="2953855"/>
                    <a:pt x="2191746" y="2957497"/>
                    <a:pt x="2191777" y="2959505"/>
                  </a:cubicBezTo>
                  <a:cubicBezTo>
                    <a:pt x="2192634" y="3014651"/>
                    <a:pt x="2193957" y="3085861"/>
                    <a:pt x="2196464" y="3240856"/>
                  </a:cubicBezTo>
                  <a:cubicBezTo>
                    <a:pt x="2099545" y="3240763"/>
                    <a:pt x="2117497" y="3239907"/>
                    <a:pt x="1950454" y="3240218"/>
                  </a:cubicBezTo>
                  <a:cubicBezTo>
                    <a:pt x="1949832" y="3120679"/>
                    <a:pt x="1946515" y="3054606"/>
                    <a:pt x="1945192" y="2956532"/>
                  </a:cubicBezTo>
                  <a:close/>
                  <a:moveTo>
                    <a:pt x="1745517" y="3849211"/>
                  </a:moveTo>
                  <a:cubicBezTo>
                    <a:pt x="1809024" y="3847296"/>
                    <a:pt x="1868514" y="3847607"/>
                    <a:pt x="1931989" y="3848557"/>
                  </a:cubicBezTo>
                  <a:cubicBezTo>
                    <a:pt x="1953195" y="3848899"/>
                    <a:pt x="1948866" y="3836805"/>
                    <a:pt x="1948119" y="3915190"/>
                  </a:cubicBezTo>
                  <a:cubicBezTo>
                    <a:pt x="1945472" y="4164571"/>
                    <a:pt x="1964093" y="4131823"/>
                    <a:pt x="1932129" y="4131511"/>
                  </a:cubicBezTo>
                  <a:cubicBezTo>
                    <a:pt x="1685420" y="4129208"/>
                    <a:pt x="1704912" y="4133877"/>
                    <a:pt x="1704835" y="4127620"/>
                  </a:cubicBezTo>
                  <a:cubicBezTo>
                    <a:pt x="1701098" y="3801286"/>
                    <a:pt x="1683427" y="3851000"/>
                    <a:pt x="1745517" y="3849211"/>
                  </a:cubicBezTo>
                  <a:close/>
                  <a:moveTo>
                    <a:pt x="1950517" y="3277994"/>
                  </a:moveTo>
                  <a:cubicBezTo>
                    <a:pt x="1950517" y="3244451"/>
                    <a:pt x="1912886" y="3255067"/>
                    <a:pt x="2196697" y="3255300"/>
                  </a:cubicBezTo>
                  <a:cubicBezTo>
                    <a:pt x="2199531" y="3431044"/>
                    <a:pt x="2199531" y="3433472"/>
                    <a:pt x="2200776" y="3490579"/>
                  </a:cubicBezTo>
                  <a:cubicBezTo>
                    <a:pt x="2202053" y="3548637"/>
                    <a:pt x="2248340" y="3536823"/>
                    <a:pt x="1955686" y="3537461"/>
                  </a:cubicBezTo>
                  <a:cubicBezTo>
                    <a:pt x="1954222" y="3484058"/>
                    <a:pt x="1950517" y="3423105"/>
                    <a:pt x="1950517" y="3277994"/>
                  </a:cubicBezTo>
                  <a:close/>
                  <a:moveTo>
                    <a:pt x="2025436" y="3551843"/>
                  </a:moveTo>
                  <a:cubicBezTo>
                    <a:pt x="2119801" y="3551843"/>
                    <a:pt x="2116516" y="3550442"/>
                    <a:pt x="2202006" y="3550318"/>
                  </a:cubicBezTo>
                  <a:cubicBezTo>
                    <a:pt x="2202645" y="3584669"/>
                    <a:pt x="2202769" y="3595580"/>
                    <a:pt x="2206086" y="3809162"/>
                  </a:cubicBezTo>
                  <a:cubicBezTo>
                    <a:pt x="2206646" y="3844883"/>
                    <a:pt x="2233970" y="3834657"/>
                    <a:pt x="2025436" y="3834828"/>
                  </a:cubicBezTo>
                  <a:cubicBezTo>
                    <a:pt x="1947808" y="3834828"/>
                    <a:pt x="1961041" y="3840743"/>
                    <a:pt x="1960543" y="3808882"/>
                  </a:cubicBezTo>
                  <a:cubicBezTo>
                    <a:pt x="1955748" y="3499467"/>
                    <a:pt x="1936940" y="3551843"/>
                    <a:pt x="2025436" y="3551843"/>
                  </a:cubicBezTo>
                  <a:close/>
                  <a:moveTo>
                    <a:pt x="2204482" y="2957606"/>
                  </a:moveTo>
                  <a:cubicBezTo>
                    <a:pt x="2471447" y="2958042"/>
                    <a:pt x="2451176" y="2955676"/>
                    <a:pt x="2451238" y="2959505"/>
                  </a:cubicBezTo>
                  <a:cubicBezTo>
                    <a:pt x="2456329" y="3284842"/>
                    <a:pt x="2480493" y="3239097"/>
                    <a:pt x="2398988" y="3239097"/>
                  </a:cubicBezTo>
                  <a:cubicBezTo>
                    <a:pt x="2305604" y="3239097"/>
                    <a:pt x="2305464" y="3240856"/>
                    <a:pt x="2212189" y="3240856"/>
                  </a:cubicBezTo>
                  <a:cubicBezTo>
                    <a:pt x="2208156" y="3240856"/>
                    <a:pt x="2209402" y="3272422"/>
                    <a:pt x="2204482" y="2957606"/>
                  </a:cubicBezTo>
                  <a:close/>
                  <a:moveTo>
                    <a:pt x="1960855" y="3915377"/>
                  </a:moveTo>
                  <a:cubicBezTo>
                    <a:pt x="1961773" y="3828587"/>
                    <a:pt x="1908729" y="3849382"/>
                    <a:pt x="2206786" y="3849133"/>
                  </a:cubicBezTo>
                  <a:cubicBezTo>
                    <a:pt x="2208187" y="3922646"/>
                    <a:pt x="2211675" y="4011008"/>
                    <a:pt x="2211192" y="4127682"/>
                  </a:cubicBezTo>
                  <a:cubicBezTo>
                    <a:pt x="2211192" y="4128788"/>
                    <a:pt x="2240400" y="4133628"/>
                    <a:pt x="1963642" y="4131776"/>
                  </a:cubicBezTo>
                  <a:cubicBezTo>
                    <a:pt x="1961524" y="4059353"/>
                    <a:pt x="1960154" y="3988143"/>
                    <a:pt x="1960855" y="3915377"/>
                  </a:cubicBezTo>
                  <a:close/>
                  <a:moveTo>
                    <a:pt x="2209448" y="3255300"/>
                  </a:moveTo>
                  <a:cubicBezTo>
                    <a:pt x="2273516" y="3255300"/>
                    <a:pt x="2298208" y="3253713"/>
                    <a:pt x="2457310" y="3253510"/>
                  </a:cubicBezTo>
                  <a:cubicBezTo>
                    <a:pt x="2456843" y="3438639"/>
                    <a:pt x="2459770" y="3457037"/>
                    <a:pt x="2461856" y="3537586"/>
                  </a:cubicBezTo>
                  <a:cubicBezTo>
                    <a:pt x="2167598" y="3536745"/>
                    <a:pt x="2214835" y="3548699"/>
                    <a:pt x="2213543" y="3490222"/>
                  </a:cubicBezTo>
                  <a:cubicBezTo>
                    <a:pt x="2212033" y="3420973"/>
                    <a:pt x="2212189" y="3425394"/>
                    <a:pt x="2209448" y="3255300"/>
                  </a:cubicBezTo>
                  <a:close/>
                  <a:moveTo>
                    <a:pt x="2462214" y="3552045"/>
                  </a:moveTo>
                  <a:cubicBezTo>
                    <a:pt x="2463180" y="3594273"/>
                    <a:pt x="2466309" y="3833210"/>
                    <a:pt x="2466325" y="3834409"/>
                  </a:cubicBezTo>
                  <a:cubicBezTo>
                    <a:pt x="2183105" y="3831202"/>
                    <a:pt x="2219491" y="3849273"/>
                    <a:pt x="2218852" y="3808913"/>
                  </a:cubicBezTo>
                  <a:cubicBezTo>
                    <a:pt x="2215863" y="3616235"/>
                    <a:pt x="2215443" y="3587300"/>
                    <a:pt x="2214773" y="3550302"/>
                  </a:cubicBezTo>
                  <a:cubicBezTo>
                    <a:pt x="2302506" y="3550333"/>
                    <a:pt x="2250520" y="3551469"/>
                    <a:pt x="2462214" y="3552045"/>
                  </a:cubicBezTo>
                  <a:close/>
                  <a:moveTo>
                    <a:pt x="2466465" y="3848884"/>
                  </a:moveTo>
                  <a:cubicBezTo>
                    <a:pt x="2467228" y="3929167"/>
                    <a:pt x="2465157" y="3953885"/>
                    <a:pt x="2469610" y="4133488"/>
                  </a:cubicBezTo>
                  <a:cubicBezTo>
                    <a:pt x="2358134" y="4133659"/>
                    <a:pt x="2223912" y="4131745"/>
                    <a:pt x="2223928" y="4127760"/>
                  </a:cubicBezTo>
                  <a:cubicBezTo>
                    <a:pt x="2224410" y="4011848"/>
                    <a:pt x="2221032" y="3926412"/>
                    <a:pt x="2219537" y="3849102"/>
                  </a:cubicBezTo>
                  <a:cubicBezTo>
                    <a:pt x="2309979" y="3849086"/>
                    <a:pt x="2388370" y="3847934"/>
                    <a:pt x="2466465" y="3848884"/>
                  </a:cubicBezTo>
                  <a:close/>
                  <a:moveTo>
                    <a:pt x="2223881" y="4144928"/>
                  </a:moveTo>
                  <a:cubicBezTo>
                    <a:pt x="2320815" y="4145255"/>
                    <a:pt x="2275649" y="4148290"/>
                    <a:pt x="2469968" y="4147964"/>
                  </a:cubicBezTo>
                  <a:cubicBezTo>
                    <a:pt x="2470124" y="4154952"/>
                    <a:pt x="2475308" y="4428490"/>
                    <a:pt x="2475339" y="4430342"/>
                  </a:cubicBezTo>
                  <a:cubicBezTo>
                    <a:pt x="2301338" y="4431167"/>
                    <a:pt x="2327183" y="4428926"/>
                    <a:pt x="2229221" y="4428677"/>
                  </a:cubicBezTo>
                  <a:cubicBezTo>
                    <a:pt x="2227633" y="4338291"/>
                    <a:pt x="2223585" y="4262132"/>
                    <a:pt x="2223881" y="4144928"/>
                  </a:cubicBezTo>
                  <a:close/>
                  <a:moveTo>
                    <a:pt x="2474966" y="3552092"/>
                  </a:moveTo>
                  <a:cubicBezTo>
                    <a:pt x="2674283" y="3552777"/>
                    <a:pt x="2642210" y="3551858"/>
                    <a:pt x="2720165" y="3551267"/>
                  </a:cubicBezTo>
                  <a:cubicBezTo>
                    <a:pt x="2721489" y="3680627"/>
                    <a:pt x="2723933" y="3697266"/>
                    <a:pt x="2725973" y="3834564"/>
                  </a:cubicBezTo>
                  <a:cubicBezTo>
                    <a:pt x="2652719" y="3834938"/>
                    <a:pt x="2616583" y="3836463"/>
                    <a:pt x="2479060" y="3834580"/>
                  </a:cubicBezTo>
                  <a:cubicBezTo>
                    <a:pt x="2479045" y="3833350"/>
                    <a:pt x="2476025" y="3599222"/>
                    <a:pt x="2474966" y="3552092"/>
                  </a:cubicBezTo>
                  <a:close/>
                  <a:moveTo>
                    <a:pt x="2729102" y="3277745"/>
                  </a:moveTo>
                  <a:cubicBezTo>
                    <a:pt x="2727934" y="3242693"/>
                    <a:pt x="2692981" y="3254335"/>
                    <a:pt x="2959324" y="3254335"/>
                  </a:cubicBezTo>
                  <a:cubicBezTo>
                    <a:pt x="2986025" y="3254335"/>
                    <a:pt x="2970581" y="3220015"/>
                    <a:pt x="2978770" y="3490642"/>
                  </a:cubicBezTo>
                  <a:cubicBezTo>
                    <a:pt x="2980420" y="3545290"/>
                    <a:pt x="3022504" y="3536636"/>
                    <a:pt x="2772540" y="3536636"/>
                  </a:cubicBezTo>
                  <a:cubicBezTo>
                    <a:pt x="2714747" y="3536636"/>
                    <a:pt x="2739206" y="3580451"/>
                    <a:pt x="2729102" y="3277745"/>
                  </a:cubicBezTo>
                  <a:close/>
                  <a:moveTo>
                    <a:pt x="2772556" y="3551080"/>
                  </a:moveTo>
                  <a:cubicBezTo>
                    <a:pt x="3017522" y="3551080"/>
                    <a:pt x="2980280" y="3536309"/>
                    <a:pt x="2981230" y="3596732"/>
                  </a:cubicBezTo>
                  <a:cubicBezTo>
                    <a:pt x="2985527" y="3870659"/>
                    <a:pt x="2991334" y="3833412"/>
                    <a:pt x="2959340" y="3833412"/>
                  </a:cubicBezTo>
                  <a:cubicBezTo>
                    <a:pt x="2704254" y="3833412"/>
                    <a:pt x="2738911" y="3844168"/>
                    <a:pt x="2738350" y="3808913"/>
                  </a:cubicBezTo>
                  <a:cubicBezTo>
                    <a:pt x="2733601" y="3508355"/>
                    <a:pt x="2717410" y="3551080"/>
                    <a:pt x="2772556" y="3551080"/>
                  </a:cubicBezTo>
                  <a:close/>
                  <a:moveTo>
                    <a:pt x="2772556" y="3848899"/>
                  </a:moveTo>
                  <a:cubicBezTo>
                    <a:pt x="2865270" y="3848899"/>
                    <a:pt x="2870206" y="3847856"/>
                    <a:pt x="2959340" y="3847856"/>
                  </a:cubicBezTo>
                  <a:cubicBezTo>
                    <a:pt x="2994075" y="3847856"/>
                    <a:pt x="2983628" y="3807824"/>
                    <a:pt x="2988392" y="4130998"/>
                  </a:cubicBezTo>
                  <a:cubicBezTo>
                    <a:pt x="2885962" y="4130359"/>
                    <a:pt x="2869007" y="4133410"/>
                    <a:pt x="2742990" y="4133395"/>
                  </a:cubicBezTo>
                  <a:cubicBezTo>
                    <a:pt x="2738537" y="3809224"/>
                    <a:pt x="2725412" y="3848899"/>
                    <a:pt x="2772556" y="3848899"/>
                  </a:cubicBezTo>
                  <a:close/>
                  <a:moveTo>
                    <a:pt x="2983269" y="2959209"/>
                  </a:moveTo>
                  <a:cubicBezTo>
                    <a:pt x="2983223" y="2955831"/>
                    <a:pt x="3231225" y="2955349"/>
                    <a:pt x="3231287" y="2959458"/>
                  </a:cubicBezTo>
                  <a:cubicBezTo>
                    <a:pt x="3233140" y="3077892"/>
                    <a:pt x="3231085" y="3035773"/>
                    <a:pt x="3234448" y="3239253"/>
                  </a:cubicBezTo>
                  <a:cubicBezTo>
                    <a:pt x="3120076" y="3237432"/>
                    <a:pt x="3055261" y="3239548"/>
                    <a:pt x="2988781" y="3239813"/>
                  </a:cubicBezTo>
                  <a:cubicBezTo>
                    <a:pt x="2988672" y="3134516"/>
                    <a:pt x="2984842" y="3059680"/>
                    <a:pt x="2983269" y="2959209"/>
                  </a:cubicBezTo>
                  <a:close/>
                  <a:moveTo>
                    <a:pt x="2988610" y="3278056"/>
                  </a:moveTo>
                  <a:cubicBezTo>
                    <a:pt x="2988812" y="3251191"/>
                    <a:pt x="2951633" y="3249168"/>
                    <a:pt x="3234665" y="3253759"/>
                  </a:cubicBezTo>
                  <a:cubicBezTo>
                    <a:pt x="3239118" y="3515779"/>
                    <a:pt x="3237297" y="3429191"/>
                    <a:pt x="3238573" y="3537383"/>
                  </a:cubicBezTo>
                  <a:cubicBezTo>
                    <a:pt x="2953065" y="3532356"/>
                    <a:pt x="2993483" y="3555485"/>
                    <a:pt x="2991505" y="3490175"/>
                  </a:cubicBezTo>
                  <a:cubicBezTo>
                    <a:pt x="2988750" y="3398793"/>
                    <a:pt x="2988252" y="3335506"/>
                    <a:pt x="2988610" y="3278056"/>
                  </a:cubicBezTo>
                  <a:close/>
                  <a:moveTo>
                    <a:pt x="3238760" y="3551827"/>
                  </a:moveTo>
                  <a:cubicBezTo>
                    <a:pt x="3240660" y="3696970"/>
                    <a:pt x="3243322" y="3715773"/>
                    <a:pt x="3244786" y="3834720"/>
                  </a:cubicBezTo>
                  <a:cubicBezTo>
                    <a:pt x="3146653" y="3834798"/>
                    <a:pt x="3115514" y="3835046"/>
                    <a:pt x="3052724" y="3834113"/>
                  </a:cubicBezTo>
                  <a:cubicBezTo>
                    <a:pt x="2980374" y="3833039"/>
                    <a:pt x="2998340" y="3877259"/>
                    <a:pt x="2993950" y="3596483"/>
                  </a:cubicBezTo>
                  <a:cubicBezTo>
                    <a:pt x="2993047" y="3538177"/>
                    <a:pt x="2946417" y="3547096"/>
                    <a:pt x="3238760" y="3551827"/>
                  </a:cubicBezTo>
                  <a:close/>
                  <a:moveTo>
                    <a:pt x="3244957" y="3849164"/>
                  </a:moveTo>
                  <a:cubicBezTo>
                    <a:pt x="3246607" y="4012144"/>
                    <a:pt x="3242870" y="3818049"/>
                    <a:pt x="3247728" y="4133130"/>
                  </a:cubicBezTo>
                  <a:cubicBezTo>
                    <a:pt x="2980903" y="4133270"/>
                    <a:pt x="3125790" y="4132352"/>
                    <a:pt x="3001158" y="4131107"/>
                  </a:cubicBezTo>
                  <a:cubicBezTo>
                    <a:pt x="3000395" y="4069937"/>
                    <a:pt x="3000785" y="4099432"/>
                    <a:pt x="2996924" y="3847950"/>
                  </a:cubicBezTo>
                  <a:cubicBezTo>
                    <a:pt x="3101626" y="3848510"/>
                    <a:pt x="3004880" y="3849366"/>
                    <a:pt x="3244957" y="3849164"/>
                  </a:cubicBezTo>
                  <a:close/>
                  <a:moveTo>
                    <a:pt x="3247448" y="3253962"/>
                  </a:moveTo>
                  <a:cubicBezTo>
                    <a:pt x="3528503" y="3258413"/>
                    <a:pt x="3493659" y="3238646"/>
                    <a:pt x="3494407" y="3278150"/>
                  </a:cubicBezTo>
                  <a:cubicBezTo>
                    <a:pt x="3495870" y="3355632"/>
                    <a:pt x="3496898" y="3415588"/>
                    <a:pt x="3497598" y="3490517"/>
                  </a:cubicBezTo>
                  <a:cubicBezTo>
                    <a:pt x="3498081" y="3542815"/>
                    <a:pt x="3548354" y="3542224"/>
                    <a:pt x="3251356" y="3537586"/>
                  </a:cubicBezTo>
                  <a:cubicBezTo>
                    <a:pt x="3250359" y="3452243"/>
                    <a:pt x="3251434" y="3482968"/>
                    <a:pt x="3247448" y="3253962"/>
                  </a:cubicBezTo>
                  <a:close/>
                  <a:moveTo>
                    <a:pt x="3247962" y="4147575"/>
                  </a:moveTo>
                  <a:cubicBezTo>
                    <a:pt x="3249487" y="4246505"/>
                    <a:pt x="3249923" y="4279814"/>
                    <a:pt x="3251309" y="4340393"/>
                  </a:cubicBezTo>
                  <a:cubicBezTo>
                    <a:pt x="3253940" y="4459993"/>
                    <a:pt x="3296911" y="4424521"/>
                    <a:pt x="3052537" y="4429767"/>
                  </a:cubicBezTo>
                  <a:cubicBezTo>
                    <a:pt x="2994292" y="4430949"/>
                    <a:pt x="3005736" y="4484539"/>
                    <a:pt x="3001345" y="4145551"/>
                  </a:cubicBezTo>
                  <a:cubicBezTo>
                    <a:pt x="3097438" y="4146531"/>
                    <a:pt x="3005533" y="4147699"/>
                    <a:pt x="3247962" y="4147575"/>
                  </a:cubicBezTo>
                  <a:close/>
                  <a:moveTo>
                    <a:pt x="3252165" y="3596514"/>
                  </a:moveTo>
                  <a:cubicBezTo>
                    <a:pt x="3251278" y="3539671"/>
                    <a:pt x="3203652" y="3551843"/>
                    <a:pt x="3498283" y="3550629"/>
                  </a:cubicBezTo>
                  <a:cubicBezTo>
                    <a:pt x="3500261" y="3696643"/>
                    <a:pt x="3500961" y="3663568"/>
                    <a:pt x="3503982" y="3835825"/>
                  </a:cubicBezTo>
                  <a:cubicBezTo>
                    <a:pt x="3218178" y="3835342"/>
                    <a:pt x="3257739" y="3844183"/>
                    <a:pt x="3257194" y="3808913"/>
                  </a:cubicBezTo>
                  <a:cubicBezTo>
                    <a:pt x="3255528" y="3702683"/>
                    <a:pt x="3253800" y="3700083"/>
                    <a:pt x="3252165" y="3596514"/>
                  </a:cubicBezTo>
                  <a:close/>
                  <a:moveTo>
                    <a:pt x="3519489" y="3239128"/>
                  </a:moveTo>
                  <a:cubicBezTo>
                    <a:pt x="3502191" y="3239128"/>
                    <a:pt x="3506551" y="3249401"/>
                    <a:pt x="3505336" y="3171685"/>
                  </a:cubicBezTo>
                  <a:cubicBezTo>
                    <a:pt x="3501413" y="2924826"/>
                    <a:pt x="3494905" y="2957310"/>
                    <a:pt x="3519489" y="2957310"/>
                  </a:cubicBezTo>
                  <a:cubicBezTo>
                    <a:pt x="3613060" y="2957310"/>
                    <a:pt x="3612515" y="2956812"/>
                    <a:pt x="3706288" y="2956812"/>
                  </a:cubicBezTo>
                  <a:cubicBezTo>
                    <a:pt x="3768502" y="2956812"/>
                    <a:pt x="3749555" y="2914444"/>
                    <a:pt x="3753587" y="3171919"/>
                  </a:cubicBezTo>
                  <a:cubicBezTo>
                    <a:pt x="3755004" y="3262476"/>
                    <a:pt x="3801634" y="3239128"/>
                    <a:pt x="3519489" y="3239128"/>
                  </a:cubicBezTo>
                  <a:close/>
                  <a:moveTo>
                    <a:pt x="3754413" y="3254787"/>
                  </a:moveTo>
                  <a:cubicBezTo>
                    <a:pt x="3754755" y="3405175"/>
                    <a:pt x="3756405" y="3439978"/>
                    <a:pt x="3758336" y="3537819"/>
                  </a:cubicBezTo>
                  <a:cubicBezTo>
                    <a:pt x="3658179" y="3539329"/>
                    <a:pt x="3614305" y="3536060"/>
                    <a:pt x="3510863" y="3536138"/>
                  </a:cubicBezTo>
                  <a:cubicBezTo>
                    <a:pt x="3510054" y="3469069"/>
                    <a:pt x="3510381" y="3448025"/>
                    <a:pt x="3506737" y="3253588"/>
                  </a:cubicBezTo>
                  <a:cubicBezTo>
                    <a:pt x="3616111" y="3253479"/>
                    <a:pt x="3585004" y="3254864"/>
                    <a:pt x="3754413" y="3254787"/>
                  </a:cubicBezTo>
                  <a:close/>
                  <a:moveTo>
                    <a:pt x="3508232" y="4147450"/>
                  </a:moveTo>
                  <a:cubicBezTo>
                    <a:pt x="3507640" y="4271456"/>
                    <a:pt x="3512249" y="4334821"/>
                    <a:pt x="3513962" y="4427868"/>
                  </a:cubicBezTo>
                  <a:cubicBezTo>
                    <a:pt x="3403591" y="4427961"/>
                    <a:pt x="3414007" y="4430887"/>
                    <a:pt x="3265804" y="4429579"/>
                  </a:cubicBezTo>
                  <a:cubicBezTo>
                    <a:pt x="3264045" y="4322260"/>
                    <a:pt x="3264185" y="4373779"/>
                    <a:pt x="3260697" y="4147575"/>
                  </a:cubicBezTo>
                  <a:lnTo>
                    <a:pt x="3508232" y="4147450"/>
                  </a:lnTo>
                  <a:close/>
                  <a:moveTo>
                    <a:pt x="3511704" y="3596514"/>
                  </a:moveTo>
                  <a:cubicBezTo>
                    <a:pt x="3510692" y="3531982"/>
                    <a:pt x="3472158" y="3552621"/>
                    <a:pt x="3706288" y="3552621"/>
                  </a:cubicBezTo>
                  <a:cubicBezTo>
                    <a:pt x="3774637" y="3552621"/>
                    <a:pt x="3757137" y="3504790"/>
                    <a:pt x="3761901" y="3809193"/>
                  </a:cubicBezTo>
                  <a:cubicBezTo>
                    <a:pt x="3762446" y="3843934"/>
                    <a:pt x="3801073" y="3835840"/>
                    <a:pt x="3519489" y="3835840"/>
                  </a:cubicBezTo>
                  <a:cubicBezTo>
                    <a:pt x="3517153" y="3835840"/>
                    <a:pt x="3515877" y="3863531"/>
                    <a:pt x="3511704" y="3596514"/>
                  </a:cubicBezTo>
                  <a:close/>
                  <a:moveTo>
                    <a:pt x="3519489" y="3850285"/>
                  </a:moveTo>
                  <a:cubicBezTo>
                    <a:pt x="3810306" y="3850285"/>
                    <a:pt x="3761777" y="3829396"/>
                    <a:pt x="3764206" y="3915502"/>
                  </a:cubicBezTo>
                  <a:cubicBezTo>
                    <a:pt x="3766292" y="3992268"/>
                    <a:pt x="3767055" y="4050558"/>
                    <a:pt x="3767864" y="4127807"/>
                  </a:cubicBezTo>
                  <a:cubicBezTo>
                    <a:pt x="3767942" y="4134780"/>
                    <a:pt x="3791514" y="4132990"/>
                    <a:pt x="3521092" y="4132990"/>
                  </a:cubicBezTo>
                  <a:cubicBezTo>
                    <a:pt x="3522727" y="3922164"/>
                    <a:pt x="3512763" y="3850285"/>
                    <a:pt x="3519489" y="3850285"/>
                  </a:cubicBezTo>
                  <a:close/>
                  <a:moveTo>
                    <a:pt x="3520999" y="4147450"/>
                  </a:moveTo>
                  <a:cubicBezTo>
                    <a:pt x="3529640" y="4147450"/>
                    <a:pt x="3734204" y="4147248"/>
                    <a:pt x="3768067" y="4146998"/>
                  </a:cubicBezTo>
                  <a:cubicBezTo>
                    <a:pt x="3769702" y="4297293"/>
                    <a:pt x="3771508" y="4332174"/>
                    <a:pt x="3773126" y="4429300"/>
                  </a:cubicBezTo>
                  <a:cubicBezTo>
                    <a:pt x="3628800" y="4430420"/>
                    <a:pt x="3630435" y="4427976"/>
                    <a:pt x="3526713" y="4427883"/>
                  </a:cubicBezTo>
                  <a:cubicBezTo>
                    <a:pt x="3524907" y="4329124"/>
                    <a:pt x="3520407" y="4269401"/>
                    <a:pt x="3520999" y="4147450"/>
                  </a:cubicBezTo>
                  <a:close/>
                  <a:moveTo>
                    <a:pt x="3986674" y="3536729"/>
                  </a:moveTo>
                  <a:cubicBezTo>
                    <a:pt x="3735574" y="3531002"/>
                    <a:pt x="3771648" y="3558302"/>
                    <a:pt x="3770091" y="3490206"/>
                  </a:cubicBezTo>
                  <a:cubicBezTo>
                    <a:pt x="3768456" y="3419199"/>
                    <a:pt x="3767211" y="3348441"/>
                    <a:pt x="3767211" y="3277994"/>
                  </a:cubicBezTo>
                  <a:cubicBezTo>
                    <a:pt x="3767211" y="3243160"/>
                    <a:pt x="3730716" y="3257199"/>
                    <a:pt x="4013671" y="3253464"/>
                  </a:cubicBezTo>
                  <a:cubicBezTo>
                    <a:pt x="4017766" y="3581945"/>
                    <a:pt x="4031046" y="3537741"/>
                    <a:pt x="3986674" y="3536729"/>
                  </a:cubicBezTo>
                  <a:close/>
                  <a:moveTo>
                    <a:pt x="3986456" y="3239440"/>
                  </a:moveTo>
                  <a:cubicBezTo>
                    <a:pt x="3930018" y="3240436"/>
                    <a:pt x="3923805" y="3240249"/>
                    <a:pt x="3767117" y="3240327"/>
                  </a:cubicBezTo>
                  <a:cubicBezTo>
                    <a:pt x="3766992" y="3217695"/>
                    <a:pt x="3763987" y="2987148"/>
                    <a:pt x="3763536" y="2956750"/>
                  </a:cubicBezTo>
                  <a:cubicBezTo>
                    <a:pt x="3765124" y="2956750"/>
                    <a:pt x="3941695" y="2956392"/>
                    <a:pt x="4009031" y="2956080"/>
                  </a:cubicBezTo>
                  <a:cubicBezTo>
                    <a:pt x="4014154" y="3282990"/>
                    <a:pt x="4024071" y="3238786"/>
                    <a:pt x="3986456" y="3239440"/>
                  </a:cubicBezTo>
                  <a:close/>
                  <a:moveTo>
                    <a:pt x="3986503" y="2941745"/>
                  </a:moveTo>
                  <a:cubicBezTo>
                    <a:pt x="3900701" y="2942212"/>
                    <a:pt x="3883435" y="2941823"/>
                    <a:pt x="3799672" y="2942150"/>
                  </a:cubicBezTo>
                  <a:cubicBezTo>
                    <a:pt x="3749851" y="2942352"/>
                    <a:pt x="3763848" y="2987521"/>
                    <a:pt x="3758087" y="2659304"/>
                  </a:cubicBezTo>
                  <a:cubicBezTo>
                    <a:pt x="3833722" y="2659600"/>
                    <a:pt x="3819943" y="2660098"/>
                    <a:pt x="4003395" y="2659709"/>
                  </a:cubicBezTo>
                  <a:cubicBezTo>
                    <a:pt x="4005077" y="2980440"/>
                    <a:pt x="4022576" y="2941543"/>
                    <a:pt x="3986503" y="2941745"/>
                  </a:cubicBezTo>
                  <a:close/>
                  <a:moveTo>
                    <a:pt x="3986534" y="2645280"/>
                  </a:moveTo>
                  <a:cubicBezTo>
                    <a:pt x="3730903" y="2645981"/>
                    <a:pt x="3757838" y="2645794"/>
                    <a:pt x="3757744" y="2640595"/>
                  </a:cubicBezTo>
                  <a:cubicBezTo>
                    <a:pt x="3751875" y="2310214"/>
                    <a:pt x="3737598" y="2360007"/>
                    <a:pt x="3799579" y="2361096"/>
                  </a:cubicBezTo>
                  <a:cubicBezTo>
                    <a:pt x="4034207" y="2365190"/>
                    <a:pt x="4000842" y="2338916"/>
                    <a:pt x="4001200" y="2428834"/>
                  </a:cubicBezTo>
                  <a:cubicBezTo>
                    <a:pt x="4001994" y="2678325"/>
                    <a:pt x="4012830" y="2645202"/>
                    <a:pt x="3986534" y="2645280"/>
                  </a:cubicBezTo>
                  <a:close/>
                  <a:moveTo>
                    <a:pt x="3986581" y="2347928"/>
                  </a:moveTo>
                  <a:cubicBezTo>
                    <a:pt x="3716330" y="2345018"/>
                    <a:pt x="3752591" y="2356053"/>
                    <a:pt x="3752062" y="2322075"/>
                  </a:cubicBezTo>
                  <a:cubicBezTo>
                    <a:pt x="3747313" y="2016940"/>
                    <a:pt x="3732226" y="2063199"/>
                    <a:pt x="3799579" y="2064662"/>
                  </a:cubicBezTo>
                  <a:cubicBezTo>
                    <a:pt x="4033740" y="2069690"/>
                    <a:pt x="3994038" y="2043681"/>
                    <a:pt x="3995050" y="2110018"/>
                  </a:cubicBezTo>
                  <a:cubicBezTo>
                    <a:pt x="3999223" y="2375992"/>
                    <a:pt x="4008969" y="2348146"/>
                    <a:pt x="3986581" y="2347928"/>
                  </a:cubicBezTo>
                  <a:close/>
                  <a:moveTo>
                    <a:pt x="3706304" y="2942352"/>
                  </a:moveTo>
                  <a:cubicBezTo>
                    <a:pt x="3612733" y="2942352"/>
                    <a:pt x="3613278" y="2942850"/>
                    <a:pt x="3519504" y="2942850"/>
                  </a:cubicBezTo>
                  <a:cubicBezTo>
                    <a:pt x="3494562" y="2942850"/>
                    <a:pt x="3502176" y="2972486"/>
                    <a:pt x="3498579" y="2746872"/>
                  </a:cubicBezTo>
                  <a:cubicBezTo>
                    <a:pt x="3496960" y="2643506"/>
                    <a:pt x="3490328" y="2659320"/>
                    <a:pt x="3519504" y="2659320"/>
                  </a:cubicBezTo>
                  <a:cubicBezTo>
                    <a:pt x="3709931" y="2659226"/>
                    <a:pt x="3714836" y="2659195"/>
                    <a:pt x="3745320" y="2659273"/>
                  </a:cubicBezTo>
                  <a:cubicBezTo>
                    <a:pt x="3751236" y="2991319"/>
                    <a:pt x="3765467" y="2942352"/>
                    <a:pt x="3706304" y="2942352"/>
                  </a:cubicBezTo>
                  <a:close/>
                  <a:moveTo>
                    <a:pt x="3706304" y="2644782"/>
                  </a:moveTo>
                  <a:cubicBezTo>
                    <a:pt x="3496337" y="2644891"/>
                    <a:pt x="3518990" y="2644891"/>
                    <a:pt x="3497287" y="2644860"/>
                  </a:cubicBezTo>
                  <a:cubicBezTo>
                    <a:pt x="3496757" y="2594959"/>
                    <a:pt x="3493550" y="2361828"/>
                    <a:pt x="3493535" y="2360707"/>
                  </a:cubicBezTo>
                  <a:cubicBezTo>
                    <a:pt x="3494671" y="2360707"/>
                    <a:pt x="3703704" y="2360178"/>
                    <a:pt x="3739949" y="2360364"/>
                  </a:cubicBezTo>
                  <a:cubicBezTo>
                    <a:pt x="3745662" y="2690356"/>
                    <a:pt x="3761714" y="2644782"/>
                    <a:pt x="3706304" y="2644782"/>
                  </a:cubicBezTo>
                  <a:close/>
                  <a:moveTo>
                    <a:pt x="3493706" y="3239159"/>
                  </a:moveTo>
                  <a:cubicBezTo>
                    <a:pt x="3426509" y="3239315"/>
                    <a:pt x="3348352" y="3241105"/>
                    <a:pt x="3247214" y="3239471"/>
                  </a:cubicBezTo>
                  <a:cubicBezTo>
                    <a:pt x="3243898" y="3044707"/>
                    <a:pt x="3245984" y="3083868"/>
                    <a:pt x="3244038" y="2959209"/>
                  </a:cubicBezTo>
                  <a:cubicBezTo>
                    <a:pt x="3243960" y="2954757"/>
                    <a:pt x="3225464" y="2956578"/>
                    <a:pt x="3489191" y="2957263"/>
                  </a:cubicBezTo>
                  <a:cubicBezTo>
                    <a:pt x="3493223" y="3212170"/>
                    <a:pt x="3493114" y="3206364"/>
                    <a:pt x="3493706" y="3239159"/>
                  </a:cubicBezTo>
                  <a:close/>
                  <a:moveTo>
                    <a:pt x="3243758" y="2942197"/>
                  </a:moveTo>
                  <a:cubicBezTo>
                    <a:pt x="3239040" y="2642977"/>
                    <a:pt x="3238184" y="2658355"/>
                    <a:pt x="3239290" y="2658355"/>
                  </a:cubicBezTo>
                  <a:cubicBezTo>
                    <a:pt x="3336472" y="2658759"/>
                    <a:pt x="3340645" y="2658261"/>
                    <a:pt x="3426042" y="2658946"/>
                  </a:cubicBezTo>
                  <a:cubicBezTo>
                    <a:pt x="3503624" y="2659569"/>
                    <a:pt x="3483617" y="2607644"/>
                    <a:pt x="3488942" y="2942804"/>
                  </a:cubicBezTo>
                  <a:cubicBezTo>
                    <a:pt x="3431273" y="2942632"/>
                    <a:pt x="3368421" y="2941371"/>
                    <a:pt x="3243758" y="2942197"/>
                  </a:cubicBezTo>
                  <a:close/>
                  <a:moveTo>
                    <a:pt x="3238433" y="2640564"/>
                  </a:moveTo>
                  <a:cubicBezTo>
                    <a:pt x="3231443" y="2336877"/>
                    <a:pt x="3236098" y="2361812"/>
                    <a:pt x="3239290" y="2361812"/>
                  </a:cubicBezTo>
                  <a:cubicBezTo>
                    <a:pt x="3529811" y="2363011"/>
                    <a:pt x="3480535" y="2337904"/>
                    <a:pt x="3481671" y="2428477"/>
                  </a:cubicBezTo>
                  <a:cubicBezTo>
                    <a:pt x="3482792" y="2526333"/>
                    <a:pt x="3483586" y="2546614"/>
                    <a:pt x="3484474" y="2640875"/>
                  </a:cubicBezTo>
                  <a:cubicBezTo>
                    <a:pt x="3484520" y="2646697"/>
                    <a:pt x="3238542" y="2645794"/>
                    <a:pt x="3238433" y="2640564"/>
                  </a:cubicBezTo>
                  <a:close/>
                  <a:moveTo>
                    <a:pt x="3426011" y="2346870"/>
                  </a:moveTo>
                  <a:cubicBezTo>
                    <a:pt x="3199806" y="2350216"/>
                    <a:pt x="3235039" y="2355913"/>
                    <a:pt x="3234494" y="2322059"/>
                  </a:cubicBezTo>
                  <a:cubicBezTo>
                    <a:pt x="3230072" y="2032785"/>
                    <a:pt x="3225931" y="2064304"/>
                    <a:pt x="3239290" y="2064382"/>
                  </a:cubicBezTo>
                  <a:cubicBezTo>
                    <a:pt x="3520734" y="2066266"/>
                    <a:pt x="3476969" y="2050265"/>
                    <a:pt x="3477903" y="2110003"/>
                  </a:cubicBezTo>
                  <a:cubicBezTo>
                    <a:pt x="3479491" y="2211471"/>
                    <a:pt x="3478542" y="2216296"/>
                    <a:pt x="3480208" y="2322339"/>
                  </a:cubicBezTo>
                  <a:cubicBezTo>
                    <a:pt x="3480675" y="2352815"/>
                    <a:pt x="3491464" y="2345889"/>
                    <a:pt x="3426011" y="2346870"/>
                  </a:cubicBezTo>
                  <a:close/>
                  <a:moveTo>
                    <a:pt x="3231007" y="2942274"/>
                  </a:moveTo>
                  <a:cubicBezTo>
                    <a:pt x="3181512" y="2942539"/>
                    <a:pt x="3185498" y="2942492"/>
                    <a:pt x="2983020" y="2942586"/>
                  </a:cubicBezTo>
                  <a:cubicBezTo>
                    <a:pt x="2981354" y="2826160"/>
                    <a:pt x="2983363" y="2864637"/>
                    <a:pt x="2979673" y="2660456"/>
                  </a:cubicBezTo>
                  <a:cubicBezTo>
                    <a:pt x="3080157" y="2660036"/>
                    <a:pt x="3035162" y="2657499"/>
                    <a:pt x="3226087" y="2658308"/>
                  </a:cubicBezTo>
                  <a:cubicBezTo>
                    <a:pt x="3227005" y="2698730"/>
                    <a:pt x="3230867" y="2933324"/>
                    <a:pt x="3231007" y="2942274"/>
                  </a:cubicBezTo>
                  <a:close/>
                  <a:moveTo>
                    <a:pt x="2979408" y="2645981"/>
                  </a:moveTo>
                  <a:cubicBezTo>
                    <a:pt x="2974426" y="2359322"/>
                    <a:pt x="2975485" y="2435107"/>
                    <a:pt x="2974193" y="2362466"/>
                  </a:cubicBezTo>
                  <a:cubicBezTo>
                    <a:pt x="3074988" y="2362357"/>
                    <a:pt x="3068838" y="2361112"/>
                    <a:pt x="3222288" y="2361750"/>
                  </a:cubicBezTo>
                  <a:cubicBezTo>
                    <a:pt x="3223051" y="2430656"/>
                    <a:pt x="3221977" y="2486238"/>
                    <a:pt x="3225698" y="2640953"/>
                  </a:cubicBezTo>
                  <a:cubicBezTo>
                    <a:pt x="3225744" y="2643864"/>
                    <a:pt x="3247417" y="2644829"/>
                    <a:pt x="2979408" y="2645981"/>
                  </a:cubicBezTo>
                  <a:close/>
                  <a:moveTo>
                    <a:pt x="2973928" y="2348021"/>
                  </a:moveTo>
                  <a:cubicBezTo>
                    <a:pt x="2971919" y="2228467"/>
                    <a:pt x="2972994" y="2230398"/>
                    <a:pt x="2970409" y="2064289"/>
                  </a:cubicBezTo>
                  <a:cubicBezTo>
                    <a:pt x="3261663" y="2064242"/>
                    <a:pt x="3217119" y="2048770"/>
                    <a:pt x="3218069" y="2110003"/>
                  </a:cubicBezTo>
                  <a:cubicBezTo>
                    <a:pt x="3219532" y="2204248"/>
                    <a:pt x="3219984" y="2212685"/>
                    <a:pt x="3221727" y="2322308"/>
                  </a:cubicBezTo>
                  <a:cubicBezTo>
                    <a:pt x="3222272" y="2355991"/>
                    <a:pt x="3261834" y="2347710"/>
                    <a:pt x="2973928" y="2348021"/>
                  </a:cubicBezTo>
                  <a:close/>
                  <a:moveTo>
                    <a:pt x="2970487" y="2957030"/>
                  </a:moveTo>
                  <a:cubicBezTo>
                    <a:pt x="2972060" y="3061408"/>
                    <a:pt x="2975936" y="3133022"/>
                    <a:pt x="2976014" y="3239860"/>
                  </a:cubicBezTo>
                  <a:cubicBezTo>
                    <a:pt x="2894167" y="3240015"/>
                    <a:pt x="2861767" y="3238895"/>
                    <a:pt x="2727903" y="3238895"/>
                  </a:cubicBezTo>
                  <a:cubicBezTo>
                    <a:pt x="2724727" y="3122672"/>
                    <a:pt x="2726346" y="3061439"/>
                    <a:pt x="2724634" y="2956968"/>
                  </a:cubicBezTo>
                  <a:cubicBezTo>
                    <a:pt x="2756535" y="2957170"/>
                    <a:pt x="2763276" y="2957123"/>
                    <a:pt x="2970487" y="2957030"/>
                  </a:cubicBezTo>
                  <a:close/>
                  <a:moveTo>
                    <a:pt x="2772556" y="2942664"/>
                  </a:moveTo>
                  <a:cubicBezTo>
                    <a:pt x="2711197" y="2942664"/>
                    <a:pt x="2725506" y="2960221"/>
                    <a:pt x="2722267" y="2852916"/>
                  </a:cubicBezTo>
                  <a:cubicBezTo>
                    <a:pt x="2720352" y="2789629"/>
                    <a:pt x="2718966" y="2718529"/>
                    <a:pt x="2719293" y="2660036"/>
                  </a:cubicBezTo>
                  <a:cubicBezTo>
                    <a:pt x="2727841" y="2660083"/>
                    <a:pt x="2935534" y="2660534"/>
                    <a:pt x="2966906" y="2660487"/>
                  </a:cubicBezTo>
                  <a:cubicBezTo>
                    <a:pt x="2970565" y="2863609"/>
                    <a:pt x="2968666" y="2830907"/>
                    <a:pt x="2970269" y="2942586"/>
                  </a:cubicBezTo>
                  <a:lnTo>
                    <a:pt x="2772556" y="2942664"/>
                  </a:lnTo>
                  <a:close/>
                  <a:moveTo>
                    <a:pt x="2719854" y="3490424"/>
                  </a:moveTo>
                  <a:cubicBezTo>
                    <a:pt x="2719916" y="3547578"/>
                    <a:pt x="2764413" y="3538800"/>
                    <a:pt x="2492434" y="3537710"/>
                  </a:cubicBezTo>
                  <a:cubicBezTo>
                    <a:pt x="2474265" y="3537632"/>
                    <a:pt x="2468037" y="3578957"/>
                    <a:pt x="2469968" y="3278274"/>
                  </a:cubicBezTo>
                  <a:cubicBezTo>
                    <a:pt x="2470170" y="3245136"/>
                    <a:pt x="2430858" y="3253355"/>
                    <a:pt x="2715572" y="3253355"/>
                  </a:cubicBezTo>
                  <a:cubicBezTo>
                    <a:pt x="2717721" y="3324657"/>
                    <a:pt x="2719729" y="3377718"/>
                    <a:pt x="2719854" y="3490424"/>
                  </a:cubicBezTo>
                  <a:close/>
                  <a:moveTo>
                    <a:pt x="2470077" y="3239035"/>
                  </a:moveTo>
                  <a:cubicBezTo>
                    <a:pt x="2469875" y="3106422"/>
                    <a:pt x="2465282" y="3061548"/>
                    <a:pt x="2463958" y="2957170"/>
                  </a:cubicBezTo>
                  <a:cubicBezTo>
                    <a:pt x="2580525" y="2955707"/>
                    <a:pt x="2531856" y="2955349"/>
                    <a:pt x="2711867" y="2956874"/>
                  </a:cubicBezTo>
                  <a:cubicBezTo>
                    <a:pt x="2713689" y="3068537"/>
                    <a:pt x="2711851" y="3118127"/>
                    <a:pt x="2715121" y="3238895"/>
                  </a:cubicBezTo>
                  <a:cubicBezTo>
                    <a:pt x="2494053" y="3238910"/>
                    <a:pt x="2560269" y="3238895"/>
                    <a:pt x="2470077" y="3239035"/>
                  </a:cubicBezTo>
                  <a:close/>
                  <a:moveTo>
                    <a:pt x="2679234" y="2942056"/>
                  </a:moveTo>
                  <a:cubicBezTo>
                    <a:pt x="2619386" y="2941247"/>
                    <a:pt x="2553637" y="2941169"/>
                    <a:pt x="2492325" y="2942243"/>
                  </a:cubicBezTo>
                  <a:cubicBezTo>
                    <a:pt x="2445213" y="2943068"/>
                    <a:pt x="2471214" y="2978696"/>
                    <a:pt x="2460673" y="2659320"/>
                  </a:cubicBezTo>
                  <a:cubicBezTo>
                    <a:pt x="2670281" y="2658837"/>
                    <a:pt x="2609530" y="2659102"/>
                    <a:pt x="2706542" y="2659927"/>
                  </a:cubicBezTo>
                  <a:cubicBezTo>
                    <a:pt x="2704799" y="2978432"/>
                    <a:pt x="2733119" y="2942710"/>
                    <a:pt x="2679234" y="2942056"/>
                  </a:cubicBezTo>
                  <a:close/>
                  <a:moveTo>
                    <a:pt x="2706667" y="2640689"/>
                  </a:moveTo>
                  <a:cubicBezTo>
                    <a:pt x="2706605" y="2648580"/>
                    <a:pt x="2731764" y="2643817"/>
                    <a:pt x="2492372" y="2644767"/>
                  </a:cubicBezTo>
                  <a:cubicBezTo>
                    <a:pt x="2448296" y="2644891"/>
                    <a:pt x="2459210" y="2688535"/>
                    <a:pt x="2455738" y="2426453"/>
                  </a:cubicBezTo>
                  <a:cubicBezTo>
                    <a:pt x="2454757" y="2349018"/>
                    <a:pt x="2445135" y="2361610"/>
                    <a:pt x="2492310" y="2362310"/>
                  </a:cubicBezTo>
                  <a:cubicBezTo>
                    <a:pt x="2550648" y="2363244"/>
                    <a:pt x="2572382" y="2363026"/>
                    <a:pt x="2703553" y="2363057"/>
                  </a:cubicBezTo>
                  <a:cubicBezTo>
                    <a:pt x="2706807" y="2568872"/>
                    <a:pt x="2707212" y="2575347"/>
                    <a:pt x="2706667" y="2640689"/>
                  </a:cubicBezTo>
                  <a:close/>
                  <a:moveTo>
                    <a:pt x="2454632" y="2347368"/>
                  </a:moveTo>
                  <a:cubicBezTo>
                    <a:pt x="2452795" y="2227892"/>
                    <a:pt x="2452312" y="2212171"/>
                    <a:pt x="2450039" y="2063822"/>
                  </a:cubicBezTo>
                  <a:cubicBezTo>
                    <a:pt x="2519042" y="2063370"/>
                    <a:pt x="2541026" y="2061985"/>
                    <a:pt x="2697932" y="2063620"/>
                  </a:cubicBezTo>
                  <a:cubicBezTo>
                    <a:pt x="2701264" y="2281310"/>
                    <a:pt x="2700190" y="2151157"/>
                    <a:pt x="2703319" y="2348613"/>
                  </a:cubicBezTo>
                  <a:cubicBezTo>
                    <a:pt x="2449526" y="2348566"/>
                    <a:pt x="2558510" y="2348333"/>
                    <a:pt x="2454632" y="2347368"/>
                  </a:cubicBezTo>
                  <a:close/>
                  <a:moveTo>
                    <a:pt x="2450584" y="2853150"/>
                  </a:moveTo>
                  <a:cubicBezTo>
                    <a:pt x="2450211" y="2968330"/>
                    <a:pt x="2502990" y="2943613"/>
                    <a:pt x="2204264" y="2943146"/>
                  </a:cubicBezTo>
                  <a:cubicBezTo>
                    <a:pt x="2201228" y="2749658"/>
                    <a:pt x="2200512" y="2702668"/>
                    <a:pt x="2199795" y="2660798"/>
                  </a:cubicBezTo>
                  <a:cubicBezTo>
                    <a:pt x="2314743" y="2660767"/>
                    <a:pt x="2261932" y="2659662"/>
                    <a:pt x="2447875" y="2659351"/>
                  </a:cubicBezTo>
                  <a:cubicBezTo>
                    <a:pt x="2449588" y="2710575"/>
                    <a:pt x="2450818" y="2778173"/>
                    <a:pt x="2450584" y="2853150"/>
                  </a:cubicBezTo>
                  <a:close/>
                  <a:moveTo>
                    <a:pt x="2398988" y="2644938"/>
                  </a:moveTo>
                  <a:cubicBezTo>
                    <a:pt x="2177469" y="2644938"/>
                    <a:pt x="2199624" y="2650899"/>
                    <a:pt x="2199437" y="2640642"/>
                  </a:cubicBezTo>
                  <a:cubicBezTo>
                    <a:pt x="2193848" y="2325172"/>
                    <a:pt x="2193708" y="2362684"/>
                    <a:pt x="2212189" y="2362684"/>
                  </a:cubicBezTo>
                  <a:cubicBezTo>
                    <a:pt x="2488869" y="2362684"/>
                    <a:pt x="2441866" y="2341235"/>
                    <a:pt x="2442971" y="2426702"/>
                  </a:cubicBezTo>
                  <a:cubicBezTo>
                    <a:pt x="2444325" y="2528948"/>
                    <a:pt x="2445011" y="2578118"/>
                    <a:pt x="2447237" y="2641078"/>
                  </a:cubicBezTo>
                  <a:cubicBezTo>
                    <a:pt x="2447424" y="2646167"/>
                    <a:pt x="2454679" y="2644938"/>
                    <a:pt x="2398988" y="2644938"/>
                  </a:cubicBezTo>
                  <a:close/>
                  <a:moveTo>
                    <a:pt x="2398988" y="2347150"/>
                  </a:moveTo>
                  <a:cubicBezTo>
                    <a:pt x="2164376" y="2347150"/>
                    <a:pt x="2197118" y="2358388"/>
                    <a:pt x="2196526" y="2322044"/>
                  </a:cubicBezTo>
                  <a:cubicBezTo>
                    <a:pt x="2191886" y="2025672"/>
                    <a:pt x="2179914" y="2063868"/>
                    <a:pt x="2212173" y="2063868"/>
                  </a:cubicBezTo>
                  <a:cubicBezTo>
                    <a:pt x="2378499" y="2063946"/>
                    <a:pt x="2406165" y="2064024"/>
                    <a:pt x="2437288" y="2063884"/>
                  </a:cubicBezTo>
                  <a:cubicBezTo>
                    <a:pt x="2442333" y="2394125"/>
                    <a:pt x="2459739" y="2347150"/>
                    <a:pt x="2398988" y="2347150"/>
                  </a:cubicBezTo>
                  <a:close/>
                  <a:moveTo>
                    <a:pt x="2191513" y="2943115"/>
                  </a:moveTo>
                  <a:cubicBezTo>
                    <a:pt x="2120860" y="2942835"/>
                    <a:pt x="2045940" y="2939473"/>
                    <a:pt x="1944974" y="2942056"/>
                  </a:cubicBezTo>
                  <a:cubicBezTo>
                    <a:pt x="1943760" y="2850208"/>
                    <a:pt x="1946142" y="2775558"/>
                    <a:pt x="1941658" y="2660160"/>
                  </a:cubicBezTo>
                  <a:cubicBezTo>
                    <a:pt x="1995590" y="2661141"/>
                    <a:pt x="2025078" y="2660861"/>
                    <a:pt x="2187013" y="2660798"/>
                  </a:cubicBezTo>
                  <a:cubicBezTo>
                    <a:pt x="2187994" y="2716568"/>
                    <a:pt x="2188461" y="2748040"/>
                    <a:pt x="2191513" y="2943115"/>
                  </a:cubicBezTo>
                  <a:close/>
                  <a:moveTo>
                    <a:pt x="1937112" y="2346216"/>
                  </a:moveTo>
                  <a:cubicBezTo>
                    <a:pt x="1935866" y="2240670"/>
                    <a:pt x="1933437" y="2206894"/>
                    <a:pt x="1931584" y="2064273"/>
                  </a:cubicBezTo>
                  <a:cubicBezTo>
                    <a:pt x="1948851" y="2064273"/>
                    <a:pt x="2107859" y="2064086"/>
                    <a:pt x="2178061" y="2063900"/>
                  </a:cubicBezTo>
                  <a:cubicBezTo>
                    <a:pt x="2180443" y="2230880"/>
                    <a:pt x="2182732" y="2225775"/>
                    <a:pt x="2184148" y="2348115"/>
                  </a:cubicBezTo>
                  <a:cubicBezTo>
                    <a:pt x="2068189" y="2347477"/>
                    <a:pt x="2179836" y="2346014"/>
                    <a:pt x="1937112" y="2346216"/>
                  </a:cubicBezTo>
                  <a:close/>
                  <a:moveTo>
                    <a:pt x="1931896" y="2942414"/>
                  </a:moveTo>
                  <a:cubicBezTo>
                    <a:pt x="1815625" y="2945761"/>
                    <a:pt x="1753442" y="2942088"/>
                    <a:pt x="1687506" y="2941543"/>
                  </a:cubicBezTo>
                  <a:cubicBezTo>
                    <a:pt x="1682228" y="2607131"/>
                    <a:pt x="1662253" y="2661172"/>
                    <a:pt x="1745424" y="2659833"/>
                  </a:cubicBezTo>
                  <a:cubicBezTo>
                    <a:pt x="1806860" y="2658837"/>
                    <a:pt x="1865462" y="2658744"/>
                    <a:pt x="1928876" y="2659942"/>
                  </a:cubicBezTo>
                  <a:cubicBezTo>
                    <a:pt x="1931771" y="2734171"/>
                    <a:pt x="1933001" y="2942368"/>
                    <a:pt x="1931896" y="2942414"/>
                  </a:cubicBezTo>
                  <a:close/>
                  <a:moveTo>
                    <a:pt x="1838714" y="2346294"/>
                  </a:moveTo>
                  <a:cubicBezTo>
                    <a:pt x="1751931" y="2346294"/>
                    <a:pt x="1749285" y="2347306"/>
                    <a:pt x="1676919" y="2347508"/>
                  </a:cubicBezTo>
                  <a:cubicBezTo>
                    <a:pt x="1674179" y="2149600"/>
                    <a:pt x="1673665" y="2114750"/>
                    <a:pt x="1672793" y="2065596"/>
                  </a:cubicBezTo>
                  <a:cubicBezTo>
                    <a:pt x="1958940" y="2064725"/>
                    <a:pt x="1918475" y="2046047"/>
                    <a:pt x="1919487" y="2110018"/>
                  </a:cubicBezTo>
                  <a:cubicBezTo>
                    <a:pt x="1923971" y="2396242"/>
                    <a:pt x="1947870" y="2346201"/>
                    <a:pt x="1838714" y="2346294"/>
                  </a:cubicBezTo>
                  <a:close/>
                  <a:moveTo>
                    <a:pt x="1674770" y="2941465"/>
                  </a:moveTo>
                  <a:cubicBezTo>
                    <a:pt x="1555931" y="2940873"/>
                    <a:pt x="1548566" y="2944656"/>
                    <a:pt x="1427640" y="2943582"/>
                  </a:cubicBezTo>
                  <a:cubicBezTo>
                    <a:pt x="1421771" y="2614960"/>
                    <a:pt x="1402278" y="2658635"/>
                    <a:pt x="1465256" y="2658635"/>
                  </a:cubicBezTo>
                  <a:cubicBezTo>
                    <a:pt x="1557145" y="2658635"/>
                    <a:pt x="1559044" y="2660581"/>
                    <a:pt x="1651946" y="2660581"/>
                  </a:cubicBezTo>
                  <a:cubicBezTo>
                    <a:pt x="1676794" y="2660581"/>
                    <a:pt x="1669726" y="2622057"/>
                    <a:pt x="1674770" y="2941465"/>
                  </a:cubicBezTo>
                  <a:close/>
                  <a:moveTo>
                    <a:pt x="1651946" y="2646136"/>
                  </a:moveTo>
                  <a:cubicBezTo>
                    <a:pt x="1650560" y="2646136"/>
                    <a:pt x="1421459" y="2645405"/>
                    <a:pt x="1421444" y="2640798"/>
                  </a:cubicBezTo>
                  <a:cubicBezTo>
                    <a:pt x="1420774" y="2319538"/>
                    <a:pt x="1393653" y="2362839"/>
                    <a:pt x="1465256" y="2362839"/>
                  </a:cubicBezTo>
                  <a:cubicBezTo>
                    <a:pt x="1704243" y="2362839"/>
                    <a:pt x="1664464" y="2340410"/>
                    <a:pt x="1664915" y="2428430"/>
                  </a:cubicBezTo>
                  <a:cubicBezTo>
                    <a:pt x="1666223" y="2679258"/>
                    <a:pt x="1678756" y="2646136"/>
                    <a:pt x="1651946" y="2646136"/>
                  </a:cubicBezTo>
                  <a:close/>
                  <a:moveTo>
                    <a:pt x="1651946" y="2347555"/>
                  </a:moveTo>
                  <a:cubicBezTo>
                    <a:pt x="1379796" y="2347555"/>
                    <a:pt x="1416244" y="2359571"/>
                    <a:pt x="1415652" y="2322106"/>
                  </a:cubicBezTo>
                  <a:cubicBezTo>
                    <a:pt x="1413986" y="2216078"/>
                    <a:pt x="1416104" y="2216016"/>
                    <a:pt x="1414438" y="2109738"/>
                  </a:cubicBezTo>
                  <a:cubicBezTo>
                    <a:pt x="1413550" y="2053129"/>
                    <a:pt x="1403290" y="2064693"/>
                    <a:pt x="1465256" y="2064693"/>
                  </a:cubicBezTo>
                  <a:cubicBezTo>
                    <a:pt x="1699401" y="2064693"/>
                    <a:pt x="1659871" y="2051245"/>
                    <a:pt x="1660789" y="2109987"/>
                  </a:cubicBezTo>
                  <a:cubicBezTo>
                    <a:pt x="1665133" y="2384210"/>
                    <a:pt x="1668076" y="2347555"/>
                    <a:pt x="1651946" y="2347555"/>
                  </a:cubicBezTo>
                  <a:close/>
                  <a:moveTo>
                    <a:pt x="1414874" y="2943442"/>
                  </a:moveTo>
                  <a:cubicBezTo>
                    <a:pt x="1322424" y="2942259"/>
                    <a:pt x="1386164" y="2940920"/>
                    <a:pt x="1168024" y="2941761"/>
                  </a:cubicBezTo>
                  <a:cubicBezTo>
                    <a:pt x="1162512" y="2617185"/>
                    <a:pt x="1151365" y="2658635"/>
                    <a:pt x="1185243" y="2658355"/>
                  </a:cubicBezTo>
                  <a:cubicBezTo>
                    <a:pt x="1241650" y="2657903"/>
                    <a:pt x="1287782" y="2657732"/>
                    <a:pt x="1371825" y="2658292"/>
                  </a:cubicBezTo>
                  <a:cubicBezTo>
                    <a:pt x="1417801" y="2658650"/>
                    <a:pt x="1408848" y="2610804"/>
                    <a:pt x="1414874" y="2943442"/>
                  </a:cubicBezTo>
                  <a:close/>
                  <a:moveTo>
                    <a:pt x="1159928" y="3254958"/>
                  </a:moveTo>
                  <a:cubicBezTo>
                    <a:pt x="1164038" y="3473660"/>
                    <a:pt x="1163010" y="3453348"/>
                    <a:pt x="1163945" y="3536838"/>
                  </a:cubicBezTo>
                  <a:cubicBezTo>
                    <a:pt x="1124119" y="3536294"/>
                    <a:pt x="1112862" y="3536418"/>
                    <a:pt x="916923" y="3536371"/>
                  </a:cubicBezTo>
                  <a:cubicBezTo>
                    <a:pt x="915195" y="3458438"/>
                    <a:pt x="913545" y="3437316"/>
                    <a:pt x="912237" y="3253759"/>
                  </a:cubicBezTo>
                  <a:cubicBezTo>
                    <a:pt x="913965" y="3253775"/>
                    <a:pt x="1158635" y="3254958"/>
                    <a:pt x="1159928" y="3254958"/>
                  </a:cubicBezTo>
                  <a:close/>
                  <a:moveTo>
                    <a:pt x="912128" y="3239315"/>
                  </a:moveTo>
                  <a:cubicBezTo>
                    <a:pt x="911770" y="3200247"/>
                    <a:pt x="911381" y="3179888"/>
                    <a:pt x="907987" y="2959209"/>
                  </a:cubicBezTo>
                  <a:cubicBezTo>
                    <a:pt x="907878" y="2951940"/>
                    <a:pt x="895033" y="2957123"/>
                    <a:pt x="1155506" y="2956267"/>
                  </a:cubicBezTo>
                  <a:cubicBezTo>
                    <a:pt x="1157110" y="3053081"/>
                    <a:pt x="1157188" y="3103324"/>
                    <a:pt x="1159663" y="3240514"/>
                  </a:cubicBezTo>
                  <a:cubicBezTo>
                    <a:pt x="1158386" y="3240498"/>
                    <a:pt x="913311" y="3239315"/>
                    <a:pt x="912128" y="3239315"/>
                  </a:cubicBezTo>
                  <a:close/>
                  <a:moveTo>
                    <a:pt x="1091828" y="3550862"/>
                  </a:moveTo>
                  <a:cubicBezTo>
                    <a:pt x="1186520" y="3550862"/>
                    <a:pt x="1162045" y="3499420"/>
                    <a:pt x="1166887" y="3809193"/>
                  </a:cubicBezTo>
                  <a:cubicBezTo>
                    <a:pt x="1167510" y="3848790"/>
                    <a:pt x="1200221" y="3834268"/>
                    <a:pt x="921049" y="3833257"/>
                  </a:cubicBezTo>
                  <a:cubicBezTo>
                    <a:pt x="919212" y="3737610"/>
                    <a:pt x="919523" y="3664377"/>
                    <a:pt x="917235" y="3550831"/>
                  </a:cubicBezTo>
                  <a:lnTo>
                    <a:pt x="1091828" y="3550862"/>
                  </a:lnTo>
                  <a:close/>
                  <a:moveTo>
                    <a:pt x="1371902" y="2643833"/>
                  </a:moveTo>
                  <a:cubicBezTo>
                    <a:pt x="1314748" y="2643381"/>
                    <a:pt x="1250323" y="2643335"/>
                    <a:pt x="1185119" y="2643864"/>
                  </a:cubicBezTo>
                  <a:cubicBezTo>
                    <a:pt x="1152299" y="2644128"/>
                    <a:pt x="1162777" y="2687103"/>
                    <a:pt x="1158013" y="2361158"/>
                  </a:cubicBezTo>
                  <a:cubicBezTo>
                    <a:pt x="1254978" y="2363244"/>
                    <a:pt x="1197450" y="2363478"/>
                    <a:pt x="1403633" y="2362902"/>
                  </a:cubicBezTo>
                  <a:cubicBezTo>
                    <a:pt x="1410203" y="2688317"/>
                    <a:pt x="1422783" y="2644175"/>
                    <a:pt x="1371902" y="2643833"/>
                  </a:cubicBezTo>
                  <a:close/>
                  <a:moveTo>
                    <a:pt x="1155273" y="2941807"/>
                  </a:moveTo>
                  <a:cubicBezTo>
                    <a:pt x="1005434" y="2942352"/>
                    <a:pt x="1016940" y="2941045"/>
                    <a:pt x="907691" y="2941029"/>
                  </a:cubicBezTo>
                  <a:cubicBezTo>
                    <a:pt x="902522" y="2638821"/>
                    <a:pt x="899579" y="2659304"/>
                    <a:pt x="905106" y="2659289"/>
                  </a:cubicBezTo>
                  <a:cubicBezTo>
                    <a:pt x="906943" y="2659289"/>
                    <a:pt x="1148313" y="2658604"/>
                    <a:pt x="1149668" y="2658588"/>
                  </a:cubicBezTo>
                  <a:cubicBezTo>
                    <a:pt x="1152096" y="2808541"/>
                    <a:pt x="1154603" y="2903191"/>
                    <a:pt x="1155273" y="2941807"/>
                  </a:cubicBezTo>
                  <a:close/>
                  <a:moveTo>
                    <a:pt x="901930" y="2640720"/>
                  </a:moveTo>
                  <a:cubicBezTo>
                    <a:pt x="901074" y="2578040"/>
                    <a:pt x="896076" y="2361656"/>
                    <a:pt x="905122" y="2361656"/>
                  </a:cubicBezTo>
                  <a:cubicBezTo>
                    <a:pt x="1193479" y="2361656"/>
                    <a:pt x="1145059" y="2338823"/>
                    <a:pt x="1146180" y="2428477"/>
                  </a:cubicBezTo>
                  <a:cubicBezTo>
                    <a:pt x="1147145" y="2505787"/>
                    <a:pt x="1147737" y="2538162"/>
                    <a:pt x="1149450" y="2644128"/>
                  </a:cubicBezTo>
                  <a:cubicBezTo>
                    <a:pt x="871228" y="2645716"/>
                    <a:pt x="902008" y="2646494"/>
                    <a:pt x="901930" y="2640720"/>
                  </a:cubicBezTo>
                  <a:close/>
                  <a:moveTo>
                    <a:pt x="1091828" y="2346076"/>
                  </a:moveTo>
                  <a:cubicBezTo>
                    <a:pt x="863692" y="2346076"/>
                    <a:pt x="899859" y="2358668"/>
                    <a:pt x="899283" y="2322044"/>
                  </a:cubicBezTo>
                  <a:cubicBezTo>
                    <a:pt x="894768" y="2033143"/>
                    <a:pt x="886719" y="2064242"/>
                    <a:pt x="905106" y="2064242"/>
                  </a:cubicBezTo>
                  <a:cubicBezTo>
                    <a:pt x="1183624" y="2064242"/>
                    <a:pt x="1139874" y="2050265"/>
                    <a:pt x="1140809" y="2110018"/>
                  </a:cubicBezTo>
                  <a:cubicBezTo>
                    <a:pt x="1145215" y="2390732"/>
                    <a:pt x="1159803" y="2346076"/>
                    <a:pt x="1091828" y="2346076"/>
                  </a:cubicBezTo>
                  <a:close/>
                  <a:moveTo>
                    <a:pt x="895173" y="2955489"/>
                  </a:moveTo>
                  <a:cubicBezTo>
                    <a:pt x="895189" y="2956859"/>
                    <a:pt x="898956" y="3194473"/>
                    <a:pt x="899361" y="3239315"/>
                  </a:cubicBezTo>
                  <a:cubicBezTo>
                    <a:pt x="822060" y="3239284"/>
                    <a:pt x="914245" y="3239144"/>
                    <a:pt x="653321" y="3238459"/>
                  </a:cubicBezTo>
                  <a:cubicBezTo>
                    <a:pt x="652761" y="3195002"/>
                    <a:pt x="652122" y="3156619"/>
                    <a:pt x="649024" y="2959225"/>
                  </a:cubicBezTo>
                  <a:cubicBezTo>
                    <a:pt x="648993" y="2956345"/>
                    <a:pt x="627632" y="2955722"/>
                    <a:pt x="895173" y="2955489"/>
                  </a:cubicBezTo>
                  <a:close/>
                  <a:moveTo>
                    <a:pt x="899486" y="3253759"/>
                  </a:moveTo>
                  <a:cubicBezTo>
                    <a:pt x="900887" y="3445301"/>
                    <a:pt x="902460" y="3459512"/>
                    <a:pt x="904157" y="3536371"/>
                  </a:cubicBezTo>
                  <a:cubicBezTo>
                    <a:pt x="902818" y="3536371"/>
                    <a:pt x="659393" y="3536838"/>
                    <a:pt x="657556" y="3536854"/>
                  </a:cubicBezTo>
                  <a:cubicBezTo>
                    <a:pt x="653477" y="3272048"/>
                    <a:pt x="654878" y="3364286"/>
                    <a:pt x="653492" y="3252903"/>
                  </a:cubicBezTo>
                  <a:cubicBezTo>
                    <a:pt x="888229" y="3253448"/>
                    <a:pt x="812625" y="3253728"/>
                    <a:pt x="899486" y="3253759"/>
                  </a:cubicBezTo>
                  <a:close/>
                  <a:moveTo>
                    <a:pt x="904468" y="3550831"/>
                  </a:moveTo>
                  <a:cubicBezTo>
                    <a:pt x="906897" y="3671133"/>
                    <a:pt x="906196" y="3722995"/>
                    <a:pt x="908298" y="3833225"/>
                  </a:cubicBezTo>
                  <a:cubicBezTo>
                    <a:pt x="906741" y="3833225"/>
                    <a:pt x="879869" y="3833117"/>
                    <a:pt x="661043" y="3833754"/>
                  </a:cubicBezTo>
                  <a:cubicBezTo>
                    <a:pt x="658910" y="3702636"/>
                    <a:pt x="660405" y="3721890"/>
                    <a:pt x="657789" y="3551314"/>
                  </a:cubicBezTo>
                  <a:cubicBezTo>
                    <a:pt x="660857" y="3551314"/>
                    <a:pt x="889459" y="3550831"/>
                    <a:pt x="904468" y="3550831"/>
                  </a:cubicBezTo>
                  <a:close/>
                  <a:moveTo>
                    <a:pt x="905106" y="3847670"/>
                  </a:moveTo>
                  <a:cubicBezTo>
                    <a:pt x="910353" y="3847670"/>
                    <a:pt x="907940" y="3840168"/>
                    <a:pt x="910540" y="3915532"/>
                  </a:cubicBezTo>
                  <a:cubicBezTo>
                    <a:pt x="918869" y="4157458"/>
                    <a:pt x="917017" y="4133052"/>
                    <a:pt x="905106" y="4133052"/>
                  </a:cubicBezTo>
                  <a:cubicBezTo>
                    <a:pt x="903565" y="4133052"/>
                    <a:pt x="666617" y="4133099"/>
                    <a:pt x="666461" y="4127496"/>
                  </a:cubicBezTo>
                  <a:cubicBezTo>
                    <a:pt x="664515" y="4058668"/>
                    <a:pt x="664671" y="4055819"/>
                    <a:pt x="661292" y="3848230"/>
                  </a:cubicBezTo>
                  <a:cubicBezTo>
                    <a:pt x="663021" y="3848230"/>
                    <a:pt x="903721" y="3847670"/>
                    <a:pt x="905106" y="3847670"/>
                  </a:cubicBezTo>
                  <a:close/>
                  <a:moveTo>
                    <a:pt x="718478" y="4145753"/>
                  </a:moveTo>
                  <a:cubicBezTo>
                    <a:pt x="811411" y="4145753"/>
                    <a:pt x="811738" y="4147512"/>
                    <a:pt x="905122" y="4147512"/>
                  </a:cubicBezTo>
                  <a:cubicBezTo>
                    <a:pt x="920162" y="4147512"/>
                    <a:pt x="912704" y="4116335"/>
                    <a:pt x="917095" y="4428381"/>
                  </a:cubicBezTo>
                  <a:cubicBezTo>
                    <a:pt x="911023" y="4428366"/>
                    <a:pt x="673810" y="4429704"/>
                    <a:pt x="672658" y="4429720"/>
                  </a:cubicBezTo>
                  <a:cubicBezTo>
                    <a:pt x="667100" y="4095230"/>
                    <a:pt x="649366" y="4145753"/>
                    <a:pt x="718478" y="4145753"/>
                  </a:cubicBezTo>
                  <a:close/>
                  <a:moveTo>
                    <a:pt x="921345" y="3847701"/>
                  </a:moveTo>
                  <a:cubicBezTo>
                    <a:pt x="1004298" y="3848028"/>
                    <a:pt x="999316" y="3850378"/>
                    <a:pt x="1091828" y="3850378"/>
                  </a:cubicBezTo>
                  <a:cubicBezTo>
                    <a:pt x="1191315" y="3850378"/>
                    <a:pt x="1165237" y="3791403"/>
                    <a:pt x="1173644" y="4127932"/>
                  </a:cubicBezTo>
                  <a:cubicBezTo>
                    <a:pt x="1173800" y="4134204"/>
                    <a:pt x="1204892" y="4132554"/>
                    <a:pt x="927074" y="4133037"/>
                  </a:cubicBezTo>
                  <a:cubicBezTo>
                    <a:pt x="926421" y="3971209"/>
                    <a:pt x="922715" y="3911424"/>
                    <a:pt x="921345" y="3847701"/>
                  </a:cubicBezTo>
                  <a:close/>
                  <a:moveTo>
                    <a:pt x="1174127" y="4147076"/>
                  </a:moveTo>
                  <a:cubicBezTo>
                    <a:pt x="1178253" y="4316065"/>
                    <a:pt x="1175186" y="4327474"/>
                    <a:pt x="1176509" y="4429626"/>
                  </a:cubicBezTo>
                  <a:cubicBezTo>
                    <a:pt x="947564" y="4429782"/>
                    <a:pt x="1036246" y="4428708"/>
                    <a:pt x="929830" y="4428397"/>
                  </a:cubicBezTo>
                  <a:cubicBezTo>
                    <a:pt x="929815" y="4427167"/>
                    <a:pt x="927168" y="4148695"/>
                    <a:pt x="927152" y="4147481"/>
                  </a:cubicBezTo>
                  <a:cubicBezTo>
                    <a:pt x="997167" y="4147372"/>
                    <a:pt x="1070747" y="4146018"/>
                    <a:pt x="1174127" y="4147076"/>
                  </a:cubicBezTo>
                  <a:close/>
                  <a:moveTo>
                    <a:pt x="1176727" y="4444070"/>
                  </a:moveTo>
                  <a:cubicBezTo>
                    <a:pt x="1176742" y="4445222"/>
                    <a:pt x="1180463" y="4683039"/>
                    <a:pt x="1181569" y="4727227"/>
                  </a:cubicBezTo>
                  <a:cubicBezTo>
                    <a:pt x="1047876" y="4726356"/>
                    <a:pt x="993322" y="4727725"/>
                    <a:pt x="935311" y="4727897"/>
                  </a:cubicBezTo>
                  <a:cubicBezTo>
                    <a:pt x="935295" y="4726791"/>
                    <a:pt x="930142" y="4447868"/>
                    <a:pt x="930064" y="4442857"/>
                  </a:cubicBezTo>
                  <a:cubicBezTo>
                    <a:pt x="1047160" y="4443230"/>
                    <a:pt x="939981" y="4444242"/>
                    <a:pt x="1176727" y="4444070"/>
                  </a:cubicBezTo>
                  <a:close/>
                  <a:moveTo>
                    <a:pt x="1181927" y="4741703"/>
                  </a:moveTo>
                  <a:cubicBezTo>
                    <a:pt x="1186831" y="4921991"/>
                    <a:pt x="1185539" y="4940980"/>
                    <a:pt x="1186349" y="5024470"/>
                  </a:cubicBezTo>
                  <a:cubicBezTo>
                    <a:pt x="1091221" y="5023396"/>
                    <a:pt x="974514" y="5024548"/>
                    <a:pt x="939421" y="5024642"/>
                  </a:cubicBezTo>
                  <a:cubicBezTo>
                    <a:pt x="938627" y="4945152"/>
                    <a:pt x="939748" y="4948591"/>
                    <a:pt x="935575" y="4742341"/>
                  </a:cubicBezTo>
                  <a:cubicBezTo>
                    <a:pt x="1012254" y="4742154"/>
                    <a:pt x="1040730" y="4740785"/>
                    <a:pt x="1181927" y="4741703"/>
                  </a:cubicBezTo>
                  <a:close/>
                  <a:moveTo>
                    <a:pt x="1185119" y="5038961"/>
                  </a:moveTo>
                  <a:cubicBezTo>
                    <a:pt x="1188279" y="5038977"/>
                    <a:pt x="1184916" y="5022540"/>
                    <a:pt x="1190786" y="5321013"/>
                  </a:cubicBezTo>
                  <a:cubicBezTo>
                    <a:pt x="1049231" y="5320219"/>
                    <a:pt x="1009529" y="5321075"/>
                    <a:pt x="945571" y="5321247"/>
                  </a:cubicBezTo>
                  <a:cubicBezTo>
                    <a:pt x="943360" y="5174018"/>
                    <a:pt x="941196" y="5181147"/>
                    <a:pt x="939561" y="5039117"/>
                  </a:cubicBezTo>
                  <a:cubicBezTo>
                    <a:pt x="1017220" y="5038946"/>
                    <a:pt x="1069035" y="5037856"/>
                    <a:pt x="1185119" y="5038961"/>
                  </a:cubicBezTo>
                  <a:close/>
                  <a:moveTo>
                    <a:pt x="1189494" y="4446328"/>
                  </a:moveTo>
                  <a:cubicBezTo>
                    <a:pt x="1189431" y="4442265"/>
                    <a:pt x="1169799" y="4444320"/>
                    <a:pt x="1438523" y="4444911"/>
                  </a:cubicBezTo>
                  <a:cubicBezTo>
                    <a:pt x="1438897" y="4467994"/>
                    <a:pt x="1441886" y="4720239"/>
                    <a:pt x="1441933" y="4727212"/>
                  </a:cubicBezTo>
                  <a:cubicBezTo>
                    <a:pt x="1367870" y="4727258"/>
                    <a:pt x="1287922" y="4727912"/>
                    <a:pt x="1194289" y="4727305"/>
                  </a:cubicBezTo>
                  <a:cubicBezTo>
                    <a:pt x="1193324" y="4687552"/>
                    <a:pt x="1193106" y="4667458"/>
                    <a:pt x="1189494" y="4446328"/>
                  </a:cubicBezTo>
                  <a:close/>
                  <a:moveTo>
                    <a:pt x="1442026" y="4741672"/>
                  </a:moveTo>
                  <a:cubicBezTo>
                    <a:pt x="1442602" y="4901445"/>
                    <a:pt x="1444315" y="4936093"/>
                    <a:pt x="1446074" y="5025077"/>
                  </a:cubicBezTo>
                  <a:cubicBezTo>
                    <a:pt x="1253078" y="5024922"/>
                    <a:pt x="1241619" y="5024984"/>
                    <a:pt x="1199115" y="5024595"/>
                  </a:cubicBezTo>
                  <a:cubicBezTo>
                    <a:pt x="1198384" y="4946179"/>
                    <a:pt x="1199489" y="4919641"/>
                    <a:pt x="1194694" y="4741781"/>
                  </a:cubicBezTo>
                  <a:cubicBezTo>
                    <a:pt x="1285104" y="4742341"/>
                    <a:pt x="1384841" y="4741718"/>
                    <a:pt x="1442026" y="4741672"/>
                  </a:cubicBezTo>
                  <a:close/>
                  <a:moveTo>
                    <a:pt x="1278518" y="5039397"/>
                  </a:moveTo>
                  <a:cubicBezTo>
                    <a:pt x="1478598" y="5039568"/>
                    <a:pt x="1446168" y="5024735"/>
                    <a:pt x="1447086" y="5084069"/>
                  </a:cubicBezTo>
                  <a:cubicBezTo>
                    <a:pt x="1448550" y="5177645"/>
                    <a:pt x="1448410" y="5191622"/>
                    <a:pt x="1450044" y="5296592"/>
                  </a:cubicBezTo>
                  <a:cubicBezTo>
                    <a:pt x="1450558" y="5329652"/>
                    <a:pt x="1490322" y="5322554"/>
                    <a:pt x="1203522" y="5321075"/>
                  </a:cubicBezTo>
                  <a:cubicBezTo>
                    <a:pt x="1203148" y="5302226"/>
                    <a:pt x="1203397" y="5317667"/>
                    <a:pt x="1199832" y="5083820"/>
                  </a:cubicBezTo>
                  <a:cubicBezTo>
                    <a:pt x="1198975" y="5027101"/>
                    <a:pt x="1183391" y="5039397"/>
                    <a:pt x="1278518" y="5039397"/>
                  </a:cubicBezTo>
                  <a:close/>
                  <a:moveTo>
                    <a:pt x="1444393" y="4145660"/>
                  </a:moveTo>
                  <a:cubicBezTo>
                    <a:pt x="1445498" y="4145660"/>
                    <a:pt x="1641016" y="4145224"/>
                    <a:pt x="1692301" y="4145302"/>
                  </a:cubicBezTo>
                  <a:cubicBezTo>
                    <a:pt x="1696256" y="4480399"/>
                    <a:pt x="1709614" y="4429050"/>
                    <a:pt x="1651946" y="4429050"/>
                  </a:cubicBezTo>
                  <a:cubicBezTo>
                    <a:pt x="1558998" y="4429050"/>
                    <a:pt x="1556958" y="4430498"/>
                    <a:pt x="1465256" y="4430498"/>
                  </a:cubicBezTo>
                  <a:cubicBezTo>
                    <a:pt x="1446681" y="4430498"/>
                    <a:pt x="1450356" y="4468289"/>
                    <a:pt x="1444393" y="4145660"/>
                  </a:cubicBezTo>
                  <a:close/>
                  <a:moveTo>
                    <a:pt x="1465256" y="4444942"/>
                  </a:moveTo>
                  <a:cubicBezTo>
                    <a:pt x="1714565" y="4444942"/>
                    <a:pt x="1695789" y="4440179"/>
                    <a:pt x="1695898" y="4446576"/>
                  </a:cubicBezTo>
                  <a:cubicBezTo>
                    <a:pt x="1701067" y="4775510"/>
                    <a:pt x="1720466" y="4728130"/>
                    <a:pt x="1651946" y="4728177"/>
                  </a:cubicBezTo>
                  <a:cubicBezTo>
                    <a:pt x="1560819" y="4728177"/>
                    <a:pt x="1560882" y="4727212"/>
                    <a:pt x="1465256" y="4727212"/>
                  </a:cubicBezTo>
                  <a:cubicBezTo>
                    <a:pt x="1450947" y="4727212"/>
                    <a:pt x="1455151" y="4737578"/>
                    <a:pt x="1453921" y="4658820"/>
                  </a:cubicBezTo>
                  <a:cubicBezTo>
                    <a:pt x="1450060" y="4412054"/>
                    <a:pt x="1445903" y="4444942"/>
                    <a:pt x="1465256" y="4444942"/>
                  </a:cubicBezTo>
                  <a:close/>
                  <a:moveTo>
                    <a:pt x="1465256" y="4741672"/>
                  </a:moveTo>
                  <a:cubicBezTo>
                    <a:pt x="1739305" y="4741672"/>
                    <a:pt x="1701627" y="4735305"/>
                    <a:pt x="1702375" y="4765393"/>
                  </a:cubicBezTo>
                  <a:cubicBezTo>
                    <a:pt x="1709786" y="5074216"/>
                    <a:pt x="1717524" y="5023474"/>
                    <a:pt x="1651946" y="5023474"/>
                  </a:cubicBezTo>
                  <a:cubicBezTo>
                    <a:pt x="1419607" y="5023474"/>
                    <a:pt x="1459339" y="5044798"/>
                    <a:pt x="1457798" y="4977511"/>
                  </a:cubicBezTo>
                  <a:cubicBezTo>
                    <a:pt x="1451710" y="4712659"/>
                    <a:pt x="1453221" y="4741672"/>
                    <a:pt x="1465256" y="4741672"/>
                  </a:cubicBezTo>
                  <a:close/>
                  <a:moveTo>
                    <a:pt x="1705037" y="4145333"/>
                  </a:moveTo>
                  <a:cubicBezTo>
                    <a:pt x="1955904" y="4145831"/>
                    <a:pt x="1842591" y="4145364"/>
                    <a:pt x="1951280" y="4146174"/>
                  </a:cubicBezTo>
                  <a:cubicBezTo>
                    <a:pt x="1960232" y="4475294"/>
                    <a:pt x="1959516" y="4429875"/>
                    <a:pt x="1932192" y="4429222"/>
                  </a:cubicBezTo>
                  <a:cubicBezTo>
                    <a:pt x="1661225" y="4422653"/>
                    <a:pt x="1708213" y="4460305"/>
                    <a:pt x="1707450" y="4340159"/>
                  </a:cubicBezTo>
                  <a:cubicBezTo>
                    <a:pt x="1706952" y="4258521"/>
                    <a:pt x="1706127" y="4236419"/>
                    <a:pt x="1705037" y="4145333"/>
                  </a:cubicBezTo>
                  <a:close/>
                  <a:moveTo>
                    <a:pt x="1745392" y="4443028"/>
                  </a:moveTo>
                  <a:cubicBezTo>
                    <a:pt x="1977498" y="4440833"/>
                    <a:pt x="1955032" y="4445440"/>
                    <a:pt x="1955063" y="4446576"/>
                  </a:cubicBezTo>
                  <a:cubicBezTo>
                    <a:pt x="1960107" y="4768973"/>
                    <a:pt x="1976782" y="4727196"/>
                    <a:pt x="1932005" y="4727617"/>
                  </a:cubicBezTo>
                  <a:cubicBezTo>
                    <a:pt x="1869915" y="4728115"/>
                    <a:pt x="1878509" y="4727990"/>
                    <a:pt x="1714254" y="4728130"/>
                  </a:cubicBezTo>
                  <a:cubicBezTo>
                    <a:pt x="1707092" y="4397796"/>
                    <a:pt x="1694995" y="4443573"/>
                    <a:pt x="1745392" y="4443028"/>
                  </a:cubicBezTo>
                  <a:close/>
                  <a:moveTo>
                    <a:pt x="1962194" y="4741843"/>
                  </a:moveTo>
                  <a:cubicBezTo>
                    <a:pt x="1966273" y="4958724"/>
                    <a:pt x="1965199" y="4939393"/>
                    <a:pt x="1966210" y="5025218"/>
                  </a:cubicBezTo>
                  <a:cubicBezTo>
                    <a:pt x="1701923" y="5023584"/>
                    <a:pt x="1915097" y="5025358"/>
                    <a:pt x="1718660" y="5023708"/>
                  </a:cubicBezTo>
                  <a:cubicBezTo>
                    <a:pt x="1717944" y="4947705"/>
                    <a:pt x="1718847" y="4926131"/>
                    <a:pt x="1714581" y="4742590"/>
                  </a:cubicBezTo>
                  <a:cubicBezTo>
                    <a:pt x="1952292" y="4742388"/>
                    <a:pt x="1857413" y="4742528"/>
                    <a:pt x="1962194" y="4741843"/>
                  </a:cubicBezTo>
                  <a:close/>
                  <a:moveTo>
                    <a:pt x="1964062" y="4146252"/>
                  </a:moveTo>
                  <a:cubicBezTo>
                    <a:pt x="2110522" y="4147123"/>
                    <a:pt x="2103002" y="4144928"/>
                    <a:pt x="2211145" y="4144897"/>
                  </a:cubicBezTo>
                  <a:cubicBezTo>
                    <a:pt x="2210585" y="4364954"/>
                    <a:pt x="2222558" y="4428646"/>
                    <a:pt x="2212204" y="4428646"/>
                  </a:cubicBezTo>
                  <a:cubicBezTo>
                    <a:pt x="2120766" y="4428646"/>
                    <a:pt x="2065589" y="4431463"/>
                    <a:pt x="1967581" y="4429953"/>
                  </a:cubicBezTo>
                  <a:cubicBezTo>
                    <a:pt x="1966319" y="4341545"/>
                    <a:pt x="1967441" y="4269744"/>
                    <a:pt x="1964062" y="4146252"/>
                  </a:cubicBezTo>
                  <a:close/>
                  <a:moveTo>
                    <a:pt x="2025436" y="4444787"/>
                  </a:moveTo>
                  <a:cubicBezTo>
                    <a:pt x="2231728" y="4444787"/>
                    <a:pt x="2216641" y="4439214"/>
                    <a:pt x="2216750" y="4446546"/>
                  </a:cubicBezTo>
                  <a:cubicBezTo>
                    <a:pt x="2221639" y="4759556"/>
                    <a:pt x="2223897" y="4725889"/>
                    <a:pt x="2212173" y="4725889"/>
                  </a:cubicBezTo>
                  <a:cubicBezTo>
                    <a:pt x="1926462" y="4725889"/>
                    <a:pt x="1974945" y="4749610"/>
                    <a:pt x="1973528" y="4658789"/>
                  </a:cubicBezTo>
                  <a:cubicBezTo>
                    <a:pt x="1969511" y="4400722"/>
                    <a:pt x="1944865" y="4444787"/>
                    <a:pt x="2025436" y="4444787"/>
                  </a:cubicBezTo>
                  <a:close/>
                  <a:moveTo>
                    <a:pt x="2025436" y="4741672"/>
                  </a:moveTo>
                  <a:cubicBezTo>
                    <a:pt x="2254521" y="4741672"/>
                    <a:pt x="2220923" y="4729282"/>
                    <a:pt x="2221795" y="4765984"/>
                  </a:cubicBezTo>
                  <a:cubicBezTo>
                    <a:pt x="2229174" y="5058371"/>
                    <a:pt x="2226107" y="5023117"/>
                    <a:pt x="2212173" y="5023117"/>
                  </a:cubicBezTo>
                  <a:cubicBezTo>
                    <a:pt x="1940241" y="5023117"/>
                    <a:pt x="1979086" y="5046184"/>
                    <a:pt x="1978510" y="4977589"/>
                  </a:cubicBezTo>
                  <a:cubicBezTo>
                    <a:pt x="1976221" y="4699444"/>
                    <a:pt x="1959438" y="4741672"/>
                    <a:pt x="2025436" y="4741672"/>
                  </a:cubicBezTo>
                  <a:close/>
                  <a:moveTo>
                    <a:pt x="2025436" y="5039833"/>
                  </a:moveTo>
                  <a:cubicBezTo>
                    <a:pt x="2258927" y="5039833"/>
                    <a:pt x="2224442" y="5019241"/>
                    <a:pt x="2225453" y="5084069"/>
                  </a:cubicBezTo>
                  <a:cubicBezTo>
                    <a:pt x="2229704" y="5355489"/>
                    <a:pt x="2241023" y="5321854"/>
                    <a:pt x="2212189" y="5321854"/>
                  </a:cubicBezTo>
                  <a:cubicBezTo>
                    <a:pt x="1946407" y="5321854"/>
                    <a:pt x="1982480" y="5329901"/>
                    <a:pt x="1981935" y="5296343"/>
                  </a:cubicBezTo>
                  <a:cubicBezTo>
                    <a:pt x="1977140" y="4989839"/>
                    <a:pt x="1968157" y="5039833"/>
                    <a:pt x="2025436" y="5039833"/>
                  </a:cubicBezTo>
                  <a:close/>
                  <a:moveTo>
                    <a:pt x="2229502" y="4446296"/>
                  </a:moveTo>
                  <a:cubicBezTo>
                    <a:pt x="2229393" y="4438841"/>
                    <a:pt x="2224364" y="4445923"/>
                    <a:pt x="2475573" y="4444802"/>
                  </a:cubicBezTo>
                  <a:cubicBezTo>
                    <a:pt x="2477130" y="4548729"/>
                    <a:pt x="2476569" y="4627254"/>
                    <a:pt x="2479216" y="4727617"/>
                  </a:cubicBezTo>
                  <a:cubicBezTo>
                    <a:pt x="2340074" y="4729173"/>
                    <a:pt x="2314058" y="4726278"/>
                    <a:pt x="2233643" y="4725935"/>
                  </a:cubicBezTo>
                  <a:cubicBezTo>
                    <a:pt x="2231744" y="4637153"/>
                    <a:pt x="2231121" y="4549912"/>
                    <a:pt x="2229502" y="4446296"/>
                  </a:cubicBezTo>
                  <a:close/>
                  <a:moveTo>
                    <a:pt x="2492403" y="4147917"/>
                  </a:moveTo>
                  <a:cubicBezTo>
                    <a:pt x="2576103" y="4147808"/>
                    <a:pt x="2515788" y="4147808"/>
                    <a:pt x="2730410" y="4147839"/>
                  </a:cubicBezTo>
                  <a:cubicBezTo>
                    <a:pt x="2733150" y="4346774"/>
                    <a:pt x="2734053" y="4323598"/>
                    <a:pt x="2735859" y="4429922"/>
                  </a:cubicBezTo>
                  <a:cubicBezTo>
                    <a:pt x="2538332" y="4430046"/>
                    <a:pt x="2531264" y="4430015"/>
                    <a:pt x="2488106" y="4430264"/>
                  </a:cubicBezTo>
                  <a:cubicBezTo>
                    <a:pt x="2482999" y="4115417"/>
                    <a:pt x="2477426" y="4147948"/>
                    <a:pt x="2492403" y="4147917"/>
                  </a:cubicBezTo>
                  <a:close/>
                  <a:moveTo>
                    <a:pt x="2492419" y="4444724"/>
                  </a:moveTo>
                  <a:cubicBezTo>
                    <a:pt x="2546195" y="4444444"/>
                    <a:pt x="2545354" y="4444506"/>
                    <a:pt x="2736077" y="4444366"/>
                  </a:cubicBezTo>
                  <a:cubicBezTo>
                    <a:pt x="2736093" y="4445658"/>
                    <a:pt x="2739798" y="4689311"/>
                    <a:pt x="2740047" y="4725546"/>
                  </a:cubicBezTo>
                  <a:cubicBezTo>
                    <a:pt x="2738864" y="4725546"/>
                    <a:pt x="2493088" y="4727446"/>
                    <a:pt x="2491967" y="4727461"/>
                  </a:cubicBezTo>
                  <a:cubicBezTo>
                    <a:pt x="2491952" y="4726356"/>
                    <a:pt x="2485304" y="4444771"/>
                    <a:pt x="2492419" y="4444724"/>
                  </a:cubicBezTo>
                  <a:close/>
                  <a:moveTo>
                    <a:pt x="2492481" y="4741921"/>
                  </a:moveTo>
                  <a:cubicBezTo>
                    <a:pt x="2779764" y="4738434"/>
                    <a:pt x="2740140" y="4732333"/>
                    <a:pt x="2740218" y="4765206"/>
                  </a:cubicBezTo>
                  <a:cubicBezTo>
                    <a:pt x="2740857" y="5071290"/>
                    <a:pt x="2764771" y="5025482"/>
                    <a:pt x="2679234" y="5024455"/>
                  </a:cubicBezTo>
                  <a:cubicBezTo>
                    <a:pt x="2620071" y="5023661"/>
                    <a:pt x="2555599" y="5023584"/>
                    <a:pt x="2497136" y="5024595"/>
                  </a:cubicBezTo>
                  <a:cubicBezTo>
                    <a:pt x="2496732" y="4985449"/>
                    <a:pt x="2494723" y="4741889"/>
                    <a:pt x="2492481" y="4741921"/>
                  </a:cubicBezTo>
                  <a:close/>
                  <a:moveTo>
                    <a:pt x="2743379" y="5039444"/>
                  </a:moveTo>
                  <a:cubicBezTo>
                    <a:pt x="2744983" y="5154157"/>
                    <a:pt x="2745699" y="5166765"/>
                    <a:pt x="2748221" y="5320796"/>
                  </a:cubicBezTo>
                  <a:cubicBezTo>
                    <a:pt x="2573021" y="5320826"/>
                    <a:pt x="2551006" y="5320546"/>
                    <a:pt x="2500779" y="5321776"/>
                  </a:cubicBezTo>
                  <a:cubicBezTo>
                    <a:pt x="2500157" y="5288436"/>
                    <a:pt x="2497307" y="5040238"/>
                    <a:pt x="2497292" y="5039071"/>
                  </a:cubicBezTo>
                  <a:cubicBezTo>
                    <a:pt x="2605358" y="5037171"/>
                    <a:pt x="2676073" y="5039226"/>
                    <a:pt x="2743379" y="5039444"/>
                  </a:cubicBezTo>
                  <a:close/>
                  <a:moveTo>
                    <a:pt x="2743177" y="4147855"/>
                  </a:moveTo>
                  <a:cubicBezTo>
                    <a:pt x="2887145" y="4147870"/>
                    <a:pt x="2872946" y="4144726"/>
                    <a:pt x="2988578" y="4145473"/>
                  </a:cubicBezTo>
                  <a:cubicBezTo>
                    <a:pt x="2989388" y="4207686"/>
                    <a:pt x="2990447" y="4278242"/>
                    <a:pt x="2992004" y="4340408"/>
                  </a:cubicBezTo>
                  <a:cubicBezTo>
                    <a:pt x="2994822" y="4457254"/>
                    <a:pt x="3041000" y="4429907"/>
                    <a:pt x="2772556" y="4429907"/>
                  </a:cubicBezTo>
                  <a:cubicBezTo>
                    <a:pt x="2740265" y="4429922"/>
                    <a:pt x="2747676" y="4476103"/>
                    <a:pt x="2743177" y="4147855"/>
                  </a:cubicBezTo>
                  <a:close/>
                  <a:moveTo>
                    <a:pt x="2772556" y="4444351"/>
                  </a:moveTo>
                  <a:cubicBezTo>
                    <a:pt x="2773941" y="4444351"/>
                    <a:pt x="2994106" y="4444584"/>
                    <a:pt x="2994137" y="4446546"/>
                  </a:cubicBezTo>
                  <a:cubicBezTo>
                    <a:pt x="2999228" y="4771027"/>
                    <a:pt x="3011979" y="4726776"/>
                    <a:pt x="2959340" y="4726776"/>
                  </a:cubicBezTo>
                  <a:cubicBezTo>
                    <a:pt x="2870611" y="4726776"/>
                    <a:pt x="2864632" y="4725484"/>
                    <a:pt x="2772556" y="4725484"/>
                  </a:cubicBezTo>
                  <a:cubicBezTo>
                    <a:pt x="2747411" y="4725484"/>
                    <a:pt x="2753281" y="4738901"/>
                    <a:pt x="2752020" y="4658789"/>
                  </a:cubicBezTo>
                  <a:cubicBezTo>
                    <a:pt x="2748019" y="4402793"/>
                    <a:pt x="2738942" y="4444382"/>
                    <a:pt x="2772556" y="4444351"/>
                  </a:cubicBezTo>
                  <a:close/>
                  <a:moveTo>
                    <a:pt x="2772556" y="4739944"/>
                  </a:moveTo>
                  <a:cubicBezTo>
                    <a:pt x="3034632" y="4739944"/>
                    <a:pt x="2998278" y="4736473"/>
                    <a:pt x="2998512" y="4765299"/>
                  </a:cubicBezTo>
                  <a:cubicBezTo>
                    <a:pt x="2999088" y="4833645"/>
                    <a:pt x="2999352" y="4844571"/>
                    <a:pt x="3002279" y="5025342"/>
                  </a:cubicBezTo>
                  <a:cubicBezTo>
                    <a:pt x="2950216" y="5025980"/>
                    <a:pt x="2912570" y="5025280"/>
                    <a:pt x="2755943" y="5025031"/>
                  </a:cubicBezTo>
                  <a:cubicBezTo>
                    <a:pt x="2751771" y="4704051"/>
                    <a:pt x="2744609" y="4739944"/>
                    <a:pt x="2772556" y="4739944"/>
                  </a:cubicBezTo>
                  <a:close/>
                  <a:moveTo>
                    <a:pt x="2772556" y="5039490"/>
                  </a:moveTo>
                  <a:cubicBezTo>
                    <a:pt x="2847070" y="5039490"/>
                    <a:pt x="2945140" y="5040487"/>
                    <a:pt x="3002513" y="5039786"/>
                  </a:cubicBezTo>
                  <a:cubicBezTo>
                    <a:pt x="3007947" y="5374354"/>
                    <a:pt x="3020122" y="5322383"/>
                    <a:pt x="2959324" y="5322383"/>
                  </a:cubicBezTo>
                  <a:cubicBezTo>
                    <a:pt x="2727389" y="5322383"/>
                    <a:pt x="2761050" y="5327006"/>
                    <a:pt x="2760583" y="5296343"/>
                  </a:cubicBezTo>
                  <a:cubicBezTo>
                    <a:pt x="2755943" y="4999831"/>
                    <a:pt x="2748953" y="5039490"/>
                    <a:pt x="2772556" y="5039490"/>
                  </a:cubicBezTo>
                  <a:close/>
                  <a:moveTo>
                    <a:pt x="3006872" y="4446296"/>
                  </a:moveTo>
                  <a:cubicBezTo>
                    <a:pt x="3006826" y="4443728"/>
                    <a:pt x="3136580" y="4442670"/>
                    <a:pt x="3239259" y="4443791"/>
                  </a:cubicBezTo>
                  <a:cubicBezTo>
                    <a:pt x="3258128" y="4443993"/>
                    <a:pt x="3254002" y="4411618"/>
                    <a:pt x="3257879" y="4659084"/>
                  </a:cubicBezTo>
                  <a:cubicBezTo>
                    <a:pt x="3259249" y="4746170"/>
                    <a:pt x="3302158" y="4725593"/>
                    <a:pt x="3052615" y="4726589"/>
                  </a:cubicBezTo>
                  <a:cubicBezTo>
                    <a:pt x="2995896" y="4726807"/>
                    <a:pt x="3011995" y="4773175"/>
                    <a:pt x="3006872" y="4446296"/>
                  </a:cubicBezTo>
                  <a:close/>
                  <a:moveTo>
                    <a:pt x="3052677" y="4741065"/>
                  </a:moveTo>
                  <a:cubicBezTo>
                    <a:pt x="3291462" y="4740100"/>
                    <a:pt x="3259203" y="4734683"/>
                    <a:pt x="3259872" y="4765315"/>
                  </a:cubicBezTo>
                  <a:cubicBezTo>
                    <a:pt x="3266458" y="5065920"/>
                    <a:pt x="3268155" y="5024922"/>
                    <a:pt x="3239445" y="5024175"/>
                  </a:cubicBezTo>
                  <a:cubicBezTo>
                    <a:pt x="3178321" y="5022494"/>
                    <a:pt x="3116090" y="5022416"/>
                    <a:pt x="3052475" y="5024237"/>
                  </a:cubicBezTo>
                  <a:cubicBezTo>
                    <a:pt x="3002513" y="5025607"/>
                    <a:pt x="3015435" y="5051258"/>
                    <a:pt x="3012524" y="4871343"/>
                  </a:cubicBezTo>
                  <a:cubicBezTo>
                    <a:pt x="3010080" y="4714822"/>
                    <a:pt x="3001517" y="4741282"/>
                    <a:pt x="3052677" y="4741065"/>
                  </a:cubicBezTo>
                  <a:close/>
                  <a:moveTo>
                    <a:pt x="3052817" y="5038697"/>
                  </a:moveTo>
                  <a:cubicBezTo>
                    <a:pt x="3119671" y="5036860"/>
                    <a:pt x="3175658" y="5036969"/>
                    <a:pt x="3239149" y="5038635"/>
                  </a:cubicBezTo>
                  <a:cubicBezTo>
                    <a:pt x="3268840" y="5039444"/>
                    <a:pt x="3262301" y="5030167"/>
                    <a:pt x="3263142" y="5084053"/>
                  </a:cubicBezTo>
                  <a:cubicBezTo>
                    <a:pt x="3267470" y="5360081"/>
                    <a:pt x="3276126" y="5323083"/>
                    <a:pt x="3239336" y="5322944"/>
                  </a:cubicBezTo>
                  <a:cubicBezTo>
                    <a:pt x="2984795" y="5321916"/>
                    <a:pt x="3019966" y="5331177"/>
                    <a:pt x="3019421" y="5296327"/>
                  </a:cubicBezTo>
                  <a:cubicBezTo>
                    <a:pt x="3014626" y="5000361"/>
                    <a:pt x="3000271" y="5040207"/>
                    <a:pt x="3052817" y="5038697"/>
                  </a:cubicBezTo>
                  <a:close/>
                  <a:moveTo>
                    <a:pt x="3266084" y="4446296"/>
                  </a:moveTo>
                  <a:cubicBezTo>
                    <a:pt x="3266053" y="4444039"/>
                    <a:pt x="3513059" y="4442312"/>
                    <a:pt x="3514211" y="4442312"/>
                  </a:cubicBezTo>
                  <a:cubicBezTo>
                    <a:pt x="3516297" y="4569866"/>
                    <a:pt x="3512981" y="4566146"/>
                    <a:pt x="3516795" y="4726154"/>
                  </a:cubicBezTo>
                  <a:cubicBezTo>
                    <a:pt x="3222381" y="4726216"/>
                    <a:pt x="3272047" y="4749936"/>
                    <a:pt x="3270615" y="4658820"/>
                  </a:cubicBezTo>
                  <a:cubicBezTo>
                    <a:pt x="3268964" y="4552511"/>
                    <a:pt x="3267735" y="4551982"/>
                    <a:pt x="3266084" y="4446296"/>
                  </a:cubicBezTo>
                  <a:close/>
                  <a:moveTo>
                    <a:pt x="3332689" y="5039895"/>
                  </a:moveTo>
                  <a:cubicBezTo>
                    <a:pt x="3559502" y="5039895"/>
                    <a:pt x="3520952" y="5021124"/>
                    <a:pt x="3521933" y="5084100"/>
                  </a:cubicBezTo>
                  <a:cubicBezTo>
                    <a:pt x="3526059" y="5349170"/>
                    <a:pt x="3534233" y="5322414"/>
                    <a:pt x="3519489" y="5322414"/>
                  </a:cubicBezTo>
                  <a:cubicBezTo>
                    <a:pt x="3242279" y="5322414"/>
                    <a:pt x="3279614" y="5334135"/>
                    <a:pt x="3279007" y="5296343"/>
                  </a:cubicBezTo>
                  <a:cubicBezTo>
                    <a:pt x="3274242" y="4991115"/>
                    <a:pt x="3259561" y="5039895"/>
                    <a:pt x="3332689" y="5039895"/>
                  </a:cubicBezTo>
                  <a:close/>
                  <a:moveTo>
                    <a:pt x="3526962" y="4442312"/>
                  </a:moveTo>
                  <a:cubicBezTo>
                    <a:pt x="3528067" y="4442312"/>
                    <a:pt x="3773360" y="4443355"/>
                    <a:pt x="3773407" y="4446546"/>
                  </a:cubicBezTo>
                  <a:cubicBezTo>
                    <a:pt x="3775898" y="4612390"/>
                    <a:pt x="3776661" y="4666509"/>
                    <a:pt x="3777720" y="4728130"/>
                  </a:cubicBezTo>
                  <a:cubicBezTo>
                    <a:pt x="3600993" y="4729422"/>
                    <a:pt x="3642439" y="4726356"/>
                    <a:pt x="3529577" y="4726154"/>
                  </a:cubicBezTo>
                  <a:cubicBezTo>
                    <a:pt x="3525639" y="4563251"/>
                    <a:pt x="3529064" y="4573073"/>
                    <a:pt x="3526962" y="4442312"/>
                  </a:cubicBezTo>
                  <a:close/>
                  <a:moveTo>
                    <a:pt x="3777969" y="4742621"/>
                  </a:moveTo>
                  <a:cubicBezTo>
                    <a:pt x="3781332" y="4933245"/>
                    <a:pt x="3777112" y="4696627"/>
                    <a:pt x="3782795" y="5024595"/>
                  </a:cubicBezTo>
                  <a:cubicBezTo>
                    <a:pt x="3732943" y="5024782"/>
                    <a:pt x="3671631" y="5024797"/>
                    <a:pt x="3612935" y="5024408"/>
                  </a:cubicBezTo>
                  <a:cubicBezTo>
                    <a:pt x="3506161" y="5023708"/>
                    <a:pt x="3539386" y="5076987"/>
                    <a:pt x="3530621" y="4764568"/>
                  </a:cubicBezTo>
                  <a:cubicBezTo>
                    <a:pt x="3529515" y="4726216"/>
                    <a:pt x="3495434" y="4744536"/>
                    <a:pt x="3777969" y="4742621"/>
                  </a:cubicBezTo>
                  <a:close/>
                  <a:moveTo>
                    <a:pt x="3782001" y="4233835"/>
                  </a:moveTo>
                  <a:cubicBezTo>
                    <a:pt x="3780397" y="4131262"/>
                    <a:pt x="3774793" y="4146952"/>
                    <a:pt x="3799766" y="4146687"/>
                  </a:cubicBezTo>
                  <a:cubicBezTo>
                    <a:pt x="3855021" y="4146096"/>
                    <a:pt x="3858991" y="4146205"/>
                    <a:pt x="4027870" y="4146112"/>
                  </a:cubicBezTo>
                  <a:cubicBezTo>
                    <a:pt x="4031155" y="4477302"/>
                    <a:pt x="4050430" y="4430093"/>
                    <a:pt x="3986627" y="4429237"/>
                  </a:cubicBezTo>
                  <a:cubicBezTo>
                    <a:pt x="3936666" y="4428568"/>
                    <a:pt x="3879075" y="4428303"/>
                    <a:pt x="3799657" y="4429050"/>
                  </a:cubicBezTo>
                  <a:cubicBezTo>
                    <a:pt x="3781207" y="4429237"/>
                    <a:pt x="3785473" y="4455775"/>
                    <a:pt x="3782001" y="4233835"/>
                  </a:cubicBezTo>
                  <a:close/>
                  <a:moveTo>
                    <a:pt x="3799750" y="4443541"/>
                  </a:moveTo>
                  <a:cubicBezTo>
                    <a:pt x="4053123" y="4441144"/>
                    <a:pt x="4032837" y="4445254"/>
                    <a:pt x="4032852" y="4446561"/>
                  </a:cubicBezTo>
                  <a:cubicBezTo>
                    <a:pt x="4037990" y="4775027"/>
                    <a:pt x="4055599" y="4728192"/>
                    <a:pt x="3986549" y="4727819"/>
                  </a:cubicBezTo>
                  <a:cubicBezTo>
                    <a:pt x="3934299" y="4727539"/>
                    <a:pt x="3864160" y="4727461"/>
                    <a:pt x="3799641" y="4727975"/>
                  </a:cubicBezTo>
                  <a:cubicBezTo>
                    <a:pt x="3787450" y="4728068"/>
                    <a:pt x="3790580" y="4738559"/>
                    <a:pt x="3789334" y="4658835"/>
                  </a:cubicBezTo>
                  <a:cubicBezTo>
                    <a:pt x="3785675" y="4414404"/>
                    <a:pt x="3780771" y="4443713"/>
                    <a:pt x="3799750" y="4443541"/>
                  </a:cubicBezTo>
                  <a:close/>
                  <a:moveTo>
                    <a:pt x="4266717" y="3833132"/>
                  </a:moveTo>
                  <a:cubicBezTo>
                    <a:pt x="4000904" y="3833132"/>
                    <a:pt x="4035421" y="3848635"/>
                    <a:pt x="4034798" y="3808913"/>
                  </a:cubicBezTo>
                  <a:cubicBezTo>
                    <a:pt x="4030003" y="3502767"/>
                    <a:pt x="4018435" y="3552279"/>
                    <a:pt x="4079934" y="3552279"/>
                  </a:cubicBezTo>
                  <a:cubicBezTo>
                    <a:pt x="4311246" y="3552279"/>
                    <a:pt x="4278504" y="3535671"/>
                    <a:pt x="4279453" y="3596732"/>
                  </a:cubicBezTo>
                  <a:cubicBezTo>
                    <a:pt x="4283719" y="3869772"/>
                    <a:pt x="4284513" y="3833132"/>
                    <a:pt x="4266717" y="3833132"/>
                  </a:cubicBezTo>
                  <a:close/>
                  <a:moveTo>
                    <a:pt x="4266717" y="3537259"/>
                  </a:moveTo>
                  <a:cubicBezTo>
                    <a:pt x="3989227" y="3537259"/>
                    <a:pt x="4031327" y="3552932"/>
                    <a:pt x="4030096" y="3490268"/>
                  </a:cubicBezTo>
                  <a:cubicBezTo>
                    <a:pt x="4024492" y="3208170"/>
                    <a:pt x="4013920" y="3253074"/>
                    <a:pt x="4079934" y="3253074"/>
                  </a:cubicBezTo>
                  <a:cubicBezTo>
                    <a:pt x="4303321" y="3253074"/>
                    <a:pt x="4273895" y="3241868"/>
                    <a:pt x="4274051" y="3278025"/>
                  </a:cubicBezTo>
                  <a:cubicBezTo>
                    <a:pt x="4275281" y="3568186"/>
                    <a:pt x="4286428" y="3537259"/>
                    <a:pt x="4266717" y="3537259"/>
                  </a:cubicBezTo>
                  <a:close/>
                  <a:moveTo>
                    <a:pt x="4266717" y="3238303"/>
                  </a:moveTo>
                  <a:cubicBezTo>
                    <a:pt x="3976663" y="3238303"/>
                    <a:pt x="4026609" y="3259083"/>
                    <a:pt x="4025239" y="3171670"/>
                  </a:cubicBezTo>
                  <a:cubicBezTo>
                    <a:pt x="4020506" y="2876279"/>
                    <a:pt x="4022109" y="2977996"/>
                    <a:pt x="4021782" y="2956034"/>
                  </a:cubicBezTo>
                  <a:cubicBezTo>
                    <a:pt x="4059569" y="2955894"/>
                    <a:pt x="4089026" y="2955940"/>
                    <a:pt x="4266717" y="2955971"/>
                  </a:cubicBezTo>
                  <a:cubicBezTo>
                    <a:pt x="4267807" y="2955971"/>
                    <a:pt x="4279718" y="3238303"/>
                    <a:pt x="4266717" y="3238303"/>
                  </a:cubicBezTo>
                  <a:close/>
                  <a:moveTo>
                    <a:pt x="4266717" y="2941527"/>
                  </a:moveTo>
                  <a:cubicBezTo>
                    <a:pt x="4093619" y="2941496"/>
                    <a:pt x="4059803" y="2941449"/>
                    <a:pt x="4021549" y="2941590"/>
                  </a:cubicBezTo>
                  <a:cubicBezTo>
                    <a:pt x="4019946" y="2848325"/>
                    <a:pt x="4016847" y="2791855"/>
                    <a:pt x="4016131" y="2659693"/>
                  </a:cubicBezTo>
                  <a:cubicBezTo>
                    <a:pt x="4017766" y="2659693"/>
                    <a:pt x="4261502" y="2659289"/>
                    <a:pt x="4263432" y="2659289"/>
                  </a:cubicBezTo>
                  <a:cubicBezTo>
                    <a:pt x="4264896" y="2729191"/>
                    <a:pt x="4268041" y="2941527"/>
                    <a:pt x="4266717" y="2941527"/>
                  </a:cubicBezTo>
                  <a:close/>
                  <a:moveTo>
                    <a:pt x="4016053" y="2645218"/>
                  </a:moveTo>
                  <a:cubicBezTo>
                    <a:pt x="4016053" y="2643817"/>
                    <a:pt x="4013500" y="2363820"/>
                    <a:pt x="4013484" y="2362637"/>
                  </a:cubicBezTo>
                  <a:cubicBezTo>
                    <a:pt x="4167106" y="2363804"/>
                    <a:pt x="4157032" y="2360847"/>
                    <a:pt x="4257765" y="2360660"/>
                  </a:cubicBezTo>
                  <a:cubicBezTo>
                    <a:pt x="4257781" y="2361765"/>
                    <a:pt x="4263027" y="2639334"/>
                    <a:pt x="4263059" y="2640969"/>
                  </a:cubicBezTo>
                  <a:cubicBezTo>
                    <a:pt x="4263168" y="2646790"/>
                    <a:pt x="4289028" y="2644876"/>
                    <a:pt x="4016053" y="2645218"/>
                  </a:cubicBezTo>
                  <a:close/>
                  <a:moveTo>
                    <a:pt x="4013298" y="2348177"/>
                  </a:moveTo>
                  <a:cubicBezTo>
                    <a:pt x="4011585" y="2225526"/>
                    <a:pt x="4009608" y="2226335"/>
                    <a:pt x="4007117" y="2064211"/>
                  </a:cubicBezTo>
                  <a:cubicBezTo>
                    <a:pt x="4049418" y="2063417"/>
                    <a:pt x="4106292" y="2063277"/>
                    <a:pt x="4173209" y="2064444"/>
                  </a:cubicBezTo>
                  <a:cubicBezTo>
                    <a:pt x="4278597" y="2066281"/>
                    <a:pt x="4252129" y="2011524"/>
                    <a:pt x="4257142" y="2322371"/>
                  </a:cubicBezTo>
                  <a:cubicBezTo>
                    <a:pt x="4257532" y="2348457"/>
                    <a:pt x="4298635" y="2350403"/>
                    <a:pt x="4013298" y="2348177"/>
                  </a:cubicBezTo>
                  <a:close/>
                  <a:moveTo>
                    <a:pt x="4006883" y="2049735"/>
                  </a:moveTo>
                  <a:cubicBezTo>
                    <a:pt x="4004018" y="1863750"/>
                    <a:pt x="4003676" y="1855844"/>
                    <a:pt x="4003816" y="1791311"/>
                  </a:cubicBezTo>
                  <a:cubicBezTo>
                    <a:pt x="4003878" y="1760431"/>
                    <a:pt x="3962931" y="1766937"/>
                    <a:pt x="4249529" y="1766501"/>
                  </a:cubicBezTo>
                  <a:cubicBezTo>
                    <a:pt x="4250993" y="1937155"/>
                    <a:pt x="4252472" y="1973296"/>
                    <a:pt x="4253982" y="2050778"/>
                  </a:cubicBezTo>
                  <a:cubicBezTo>
                    <a:pt x="4170827" y="2050638"/>
                    <a:pt x="4109764" y="2047790"/>
                    <a:pt x="4006883" y="2049735"/>
                  </a:cubicBezTo>
                  <a:close/>
                  <a:moveTo>
                    <a:pt x="4003816" y="1752617"/>
                  </a:moveTo>
                  <a:cubicBezTo>
                    <a:pt x="4003271" y="1612035"/>
                    <a:pt x="3999223" y="1587022"/>
                    <a:pt x="3997401" y="1469678"/>
                  </a:cubicBezTo>
                  <a:cubicBezTo>
                    <a:pt x="4274020" y="1469522"/>
                    <a:pt x="4246369" y="1468075"/>
                    <a:pt x="4246462" y="1472947"/>
                  </a:cubicBezTo>
                  <a:cubicBezTo>
                    <a:pt x="4246711" y="1489648"/>
                    <a:pt x="4245979" y="1415107"/>
                    <a:pt x="4249404" y="1752057"/>
                  </a:cubicBezTo>
                  <a:cubicBezTo>
                    <a:pt x="4169270" y="1752165"/>
                    <a:pt x="4105436" y="1753722"/>
                    <a:pt x="4003816" y="1752617"/>
                  </a:cubicBezTo>
                  <a:close/>
                  <a:moveTo>
                    <a:pt x="3997199" y="1455156"/>
                  </a:moveTo>
                  <a:cubicBezTo>
                    <a:pt x="3996202" y="1378732"/>
                    <a:pt x="3998444" y="1287242"/>
                    <a:pt x="3994101" y="1172170"/>
                  </a:cubicBezTo>
                  <a:cubicBezTo>
                    <a:pt x="4109593" y="1175423"/>
                    <a:pt x="4175591" y="1171205"/>
                    <a:pt x="4240359" y="1170785"/>
                  </a:cubicBezTo>
                  <a:cubicBezTo>
                    <a:pt x="4243333" y="1357439"/>
                    <a:pt x="4245123" y="1394344"/>
                    <a:pt x="4246182" y="1455078"/>
                  </a:cubicBezTo>
                  <a:lnTo>
                    <a:pt x="3997199" y="1455156"/>
                  </a:lnTo>
                  <a:close/>
                  <a:moveTo>
                    <a:pt x="3986581" y="1752415"/>
                  </a:moveTo>
                  <a:cubicBezTo>
                    <a:pt x="3694736" y="1748881"/>
                    <a:pt x="3742891" y="1778875"/>
                    <a:pt x="3741428" y="1685003"/>
                  </a:cubicBezTo>
                  <a:cubicBezTo>
                    <a:pt x="3739793" y="1581247"/>
                    <a:pt x="3740805" y="1578103"/>
                    <a:pt x="3739155" y="1472729"/>
                  </a:cubicBezTo>
                  <a:cubicBezTo>
                    <a:pt x="3739046" y="1465460"/>
                    <a:pt x="3714726" y="1469585"/>
                    <a:pt x="3984650" y="1469678"/>
                  </a:cubicBezTo>
                  <a:cubicBezTo>
                    <a:pt x="3986192" y="1577029"/>
                    <a:pt x="3995953" y="1752539"/>
                    <a:pt x="3986581" y="1752415"/>
                  </a:cubicBezTo>
                  <a:close/>
                  <a:moveTo>
                    <a:pt x="3735076" y="2063697"/>
                  </a:moveTo>
                  <a:cubicBezTo>
                    <a:pt x="3735838" y="2128323"/>
                    <a:pt x="3736866" y="2175095"/>
                    <a:pt x="3739700" y="2345905"/>
                  </a:cubicBezTo>
                  <a:cubicBezTo>
                    <a:pt x="3703921" y="2345702"/>
                    <a:pt x="3494469" y="2346232"/>
                    <a:pt x="3493317" y="2346232"/>
                  </a:cubicBezTo>
                  <a:cubicBezTo>
                    <a:pt x="3490982" y="2189851"/>
                    <a:pt x="3492538" y="2214241"/>
                    <a:pt x="3489907" y="2065192"/>
                  </a:cubicBezTo>
                  <a:cubicBezTo>
                    <a:pt x="3622619" y="2065363"/>
                    <a:pt x="3629874" y="2063121"/>
                    <a:pt x="3735076" y="2063697"/>
                  </a:cubicBezTo>
                  <a:close/>
                  <a:moveTo>
                    <a:pt x="3706304" y="2049175"/>
                  </a:moveTo>
                  <a:cubicBezTo>
                    <a:pt x="3450906" y="2049175"/>
                    <a:pt x="3490032" y="2066561"/>
                    <a:pt x="3488708" y="2003492"/>
                  </a:cubicBezTo>
                  <a:cubicBezTo>
                    <a:pt x="3482963" y="1728273"/>
                    <a:pt x="3474572" y="1767995"/>
                    <a:pt x="3519489" y="1767995"/>
                  </a:cubicBezTo>
                  <a:cubicBezTo>
                    <a:pt x="3763178" y="1767995"/>
                    <a:pt x="3730125" y="1759263"/>
                    <a:pt x="3731059" y="1791529"/>
                  </a:cubicBezTo>
                  <a:cubicBezTo>
                    <a:pt x="3739840" y="2090905"/>
                    <a:pt x="3738439" y="2049175"/>
                    <a:pt x="3706304" y="2049175"/>
                  </a:cubicBezTo>
                  <a:close/>
                  <a:moveTo>
                    <a:pt x="3706304" y="1753364"/>
                  </a:moveTo>
                  <a:cubicBezTo>
                    <a:pt x="3439463" y="1753364"/>
                    <a:pt x="3485330" y="1772991"/>
                    <a:pt x="3483944" y="1684972"/>
                  </a:cubicBezTo>
                  <a:cubicBezTo>
                    <a:pt x="3479912" y="1427155"/>
                    <a:pt x="3462023" y="1470285"/>
                    <a:pt x="3519489" y="1470285"/>
                  </a:cubicBezTo>
                  <a:cubicBezTo>
                    <a:pt x="3744090" y="1470285"/>
                    <a:pt x="3726263" y="1463997"/>
                    <a:pt x="3726403" y="1472993"/>
                  </a:cubicBezTo>
                  <a:cubicBezTo>
                    <a:pt x="3731510" y="1798144"/>
                    <a:pt x="3737551" y="1753364"/>
                    <a:pt x="3706304" y="1753364"/>
                  </a:cubicBezTo>
                  <a:close/>
                  <a:moveTo>
                    <a:pt x="3706304" y="1454004"/>
                  </a:moveTo>
                  <a:cubicBezTo>
                    <a:pt x="3612312" y="1454004"/>
                    <a:pt x="3612250" y="1455825"/>
                    <a:pt x="3519504" y="1455825"/>
                  </a:cubicBezTo>
                  <a:cubicBezTo>
                    <a:pt x="3462754" y="1455825"/>
                    <a:pt x="3479647" y="1499111"/>
                    <a:pt x="3474353" y="1170925"/>
                  </a:cubicBezTo>
                  <a:cubicBezTo>
                    <a:pt x="3565013" y="1169618"/>
                    <a:pt x="3624378" y="1172746"/>
                    <a:pt x="3722278" y="1172466"/>
                  </a:cubicBezTo>
                  <a:cubicBezTo>
                    <a:pt x="3729502" y="1499843"/>
                    <a:pt x="3731214" y="1454004"/>
                    <a:pt x="3706304" y="1454004"/>
                  </a:cubicBezTo>
                  <a:close/>
                  <a:moveTo>
                    <a:pt x="3475942" y="2003835"/>
                  </a:moveTo>
                  <a:cubicBezTo>
                    <a:pt x="3477171" y="2063059"/>
                    <a:pt x="3522338" y="2051821"/>
                    <a:pt x="3239352" y="2049922"/>
                  </a:cubicBezTo>
                  <a:cubicBezTo>
                    <a:pt x="3225558" y="2049829"/>
                    <a:pt x="3230695" y="2081830"/>
                    <a:pt x="3224950" y="1791125"/>
                  </a:cubicBezTo>
                  <a:cubicBezTo>
                    <a:pt x="3224312" y="1759294"/>
                    <a:pt x="3189328" y="1767279"/>
                    <a:pt x="3426104" y="1767902"/>
                  </a:cubicBezTo>
                  <a:cubicBezTo>
                    <a:pt x="3486202" y="1768073"/>
                    <a:pt x="3470119" y="1725098"/>
                    <a:pt x="3475942" y="2003835"/>
                  </a:cubicBezTo>
                  <a:close/>
                  <a:moveTo>
                    <a:pt x="3426089" y="1753426"/>
                  </a:moveTo>
                  <a:cubicBezTo>
                    <a:pt x="3182291" y="1752773"/>
                    <a:pt x="3224390" y="1771248"/>
                    <a:pt x="3223051" y="1685003"/>
                  </a:cubicBezTo>
                  <a:cubicBezTo>
                    <a:pt x="3219174" y="1438050"/>
                    <a:pt x="3209926" y="1470908"/>
                    <a:pt x="3239367" y="1470596"/>
                  </a:cubicBezTo>
                  <a:cubicBezTo>
                    <a:pt x="3487105" y="1467919"/>
                    <a:pt x="3466429" y="1470768"/>
                    <a:pt x="3466460" y="1472978"/>
                  </a:cubicBezTo>
                  <a:cubicBezTo>
                    <a:pt x="3471551" y="1799421"/>
                    <a:pt x="3490359" y="1753597"/>
                    <a:pt x="3426089" y="1753426"/>
                  </a:cubicBezTo>
                  <a:close/>
                  <a:moveTo>
                    <a:pt x="3426089" y="1455732"/>
                  </a:moveTo>
                  <a:cubicBezTo>
                    <a:pt x="3367113" y="1455576"/>
                    <a:pt x="3298219" y="1455498"/>
                    <a:pt x="3239259" y="1456136"/>
                  </a:cubicBezTo>
                  <a:cubicBezTo>
                    <a:pt x="3211483" y="1456432"/>
                    <a:pt x="3218271" y="1500465"/>
                    <a:pt x="3214363" y="1172684"/>
                  </a:cubicBezTo>
                  <a:cubicBezTo>
                    <a:pt x="3414677" y="1174567"/>
                    <a:pt x="3382012" y="1172731"/>
                    <a:pt x="3461587" y="1171143"/>
                  </a:cubicBezTo>
                  <a:cubicBezTo>
                    <a:pt x="3466880" y="1498878"/>
                    <a:pt x="3482216" y="1455794"/>
                    <a:pt x="3426089" y="1455732"/>
                  </a:cubicBezTo>
                  <a:close/>
                  <a:moveTo>
                    <a:pt x="3216060" y="2003835"/>
                  </a:moveTo>
                  <a:cubicBezTo>
                    <a:pt x="3217384" y="2064413"/>
                    <a:pt x="3261553" y="2049735"/>
                    <a:pt x="2970191" y="2049829"/>
                  </a:cubicBezTo>
                  <a:cubicBezTo>
                    <a:pt x="2967233" y="1859159"/>
                    <a:pt x="2967373" y="1854287"/>
                    <a:pt x="2965131" y="1791000"/>
                  </a:cubicBezTo>
                  <a:cubicBezTo>
                    <a:pt x="2963901" y="1756368"/>
                    <a:pt x="2936702" y="1766330"/>
                    <a:pt x="3145952" y="1766470"/>
                  </a:cubicBezTo>
                  <a:cubicBezTo>
                    <a:pt x="3229886" y="1766470"/>
                    <a:pt x="3209817" y="1718888"/>
                    <a:pt x="3216060" y="2003835"/>
                  </a:cubicBezTo>
                  <a:close/>
                  <a:moveTo>
                    <a:pt x="2963855" y="1751885"/>
                  </a:moveTo>
                  <a:cubicBezTo>
                    <a:pt x="2959853" y="1612595"/>
                    <a:pt x="2963481" y="1587722"/>
                    <a:pt x="2961675" y="1472698"/>
                  </a:cubicBezTo>
                  <a:cubicBezTo>
                    <a:pt x="2961613" y="1468199"/>
                    <a:pt x="2960850" y="1472698"/>
                    <a:pt x="3206392" y="1470908"/>
                  </a:cubicBezTo>
                  <a:cubicBezTo>
                    <a:pt x="3206423" y="1472480"/>
                    <a:pt x="3206454" y="1482799"/>
                    <a:pt x="3211436" y="1752321"/>
                  </a:cubicBezTo>
                  <a:cubicBezTo>
                    <a:pt x="3175767" y="1751932"/>
                    <a:pt x="3161319" y="1752025"/>
                    <a:pt x="2963855" y="1751885"/>
                  </a:cubicBezTo>
                  <a:close/>
                  <a:moveTo>
                    <a:pt x="2959324" y="2646027"/>
                  </a:moveTo>
                  <a:cubicBezTo>
                    <a:pt x="2691004" y="2646027"/>
                    <a:pt x="2719371" y="2647195"/>
                    <a:pt x="2719434" y="2640844"/>
                  </a:cubicBezTo>
                  <a:cubicBezTo>
                    <a:pt x="2719994" y="2575269"/>
                    <a:pt x="2719480" y="2563969"/>
                    <a:pt x="2716320" y="2363057"/>
                  </a:cubicBezTo>
                  <a:cubicBezTo>
                    <a:pt x="2863184" y="2363088"/>
                    <a:pt x="2884031" y="2362466"/>
                    <a:pt x="2961441" y="2362466"/>
                  </a:cubicBezTo>
                  <a:cubicBezTo>
                    <a:pt x="2967062" y="2680052"/>
                    <a:pt x="2970985" y="2646027"/>
                    <a:pt x="2959324" y="2646027"/>
                  </a:cubicBezTo>
                  <a:close/>
                  <a:moveTo>
                    <a:pt x="2959324" y="2348021"/>
                  </a:moveTo>
                  <a:cubicBezTo>
                    <a:pt x="2673676" y="2348021"/>
                    <a:pt x="2716257" y="2359835"/>
                    <a:pt x="2715666" y="2322044"/>
                  </a:cubicBezTo>
                  <a:cubicBezTo>
                    <a:pt x="2710871" y="2016115"/>
                    <a:pt x="2691611" y="2063962"/>
                    <a:pt x="2772556" y="2063962"/>
                  </a:cubicBezTo>
                  <a:cubicBezTo>
                    <a:pt x="2860008" y="2063962"/>
                    <a:pt x="2868151" y="2064273"/>
                    <a:pt x="2957674" y="2064273"/>
                  </a:cubicBezTo>
                  <a:cubicBezTo>
                    <a:pt x="2962453" y="2371820"/>
                    <a:pt x="2961223" y="2348021"/>
                    <a:pt x="2959324" y="2348021"/>
                  </a:cubicBezTo>
                  <a:close/>
                  <a:moveTo>
                    <a:pt x="2710481" y="2049284"/>
                  </a:moveTo>
                  <a:cubicBezTo>
                    <a:pt x="2707819" y="1874817"/>
                    <a:pt x="2707741" y="1856606"/>
                    <a:pt x="2705748" y="1791062"/>
                  </a:cubicBezTo>
                  <a:cubicBezTo>
                    <a:pt x="2704674" y="1755403"/>
                    <a:pt x="2666529" y="1766252"/>
                    <a:pt x="2951524" y="1766345"/>
                  </a:cubicBezTo>
                  <a:cubicBezTo>
                    <a:pt x="2954871" y="1872078"/>
                    <a:pt x="2953626" y="1802954"/>
                    <a:pt x="2957456" y="2049844"/>
                  </a:cubicBezTo>
                  <a:cubicBezTo>
                    <a:pt x="2938119" y="2049829"/>
                    <a:pt x="2730285" y="2049455"/>
                    <a:pt x="2710481" y="2049284"/>
                  </a:cubicBezTo>
                  <a:close/>
                  <a:moveTo>
                    <a:pt x="2701918" y="1454969"/>
                  </a:moveTo>
                  <a:cubicBezTo>
                    <a:pt x="2698695" y="1250913"/>
                    <a:pt x="2698368" y="1223706"/>
                    <a:pt x="2697154" y="1172139"/>
                  </a:cubicBezTo>
                  <a:cubicBezTo>
                    <a:pt x="2791052" y="1173867"/>
                    <a:pt x="2871763" y="1171610"/>
                    <a:pt x="2943521" y="1171470"/>
                  </a:cubicBezTo>
                  <a:cubicBezTo>
                    <a:pt x="2944642" y="1218865"/>
                    <a:pt x="2948644" y="1455031"/>
                    <a:pt x="2948675" y="1456448"/>
                  </a:cubicBezTo>
                  <a:cubicBezTo>
                    <a:pt x="2845311" y="1456277"/>
                    <a:pt x="2844376" y="1453708"/>
                    <a:pt x="2701918" y="1454969"/>
                  </a:cubicBezTo>
                  <a:close/>
                  <a:moveTo>
                    <a:pt x="2697730" y="2049160"/>
                  </a:moveTo>
                  <a:cubicBezTo>
                    <a:pt x="2541835" y="2047494"/>
                    <a:pt x="2517018" y="2048926"/>
                    <a:pt x="2449837" y="2049362"/>
                  </a:cubicBezTo>
                  <a:cubicBezTo>
                    <a:pt x="2444746" y="1715806"/>
                    <a:pt x="2434424" y="1766937"/>
                    <a:pt x="2492466" y="1766236"/>
                  </a:cubicBezTo>
                  <a:cubicBezTo>
                    <a:pt x="2724260" y="1763450"/>
                    <a:pt x="2692016" y="1759372"/>
                    <a:pt x="2692981" y="1791529"/>
                  </a:cubicBezTo>
                  <a:cubicBezTo>
                    <a:pt x="2695161" y="1863813"/>
                    <a:pt x="2695192" y="1882973"/>
                    <a:pt x="2697730" y="2049160"/>
                  </a:cubicBezTo>
                  <a:close/>
                  <a:moveTo>
                    <a:pt x="2679094" y="1455203"/>
                  </a:moveTo>
                  <a:cubicBezTo>
                    <a:pt x="2612784" y="1455919"/>
                    <a:pt x="2560627" y="1455934"/>
                    <a:pt x="2492450" y="1455203"/>
                  </a:cubicBezTo>
                  <a:cubicBezTo>
                    <a:pt x="2425549" y="1454393"/>
                    <a:pt x="2439484" y="1508201"/>
                    <a:pt x="2435622" y="1171190"/>
                  </a:cubicBezTo>
                  <a:cubicBezTo>
                    <a:pt x="2560410" y="1171018"/>
                    <a:pt x="2597745" y="1170069"/>
                    <a:pt x="2684372" y="1171890"/>
                  </a:cubicBezTo>
                  <a:cubicBezTo>
                    <a:pt x="2691767" y="1486535"/>
                    <a:pt x="2691938" y="1455062"/>
                    <a:pt x="2679094" y="1455203"/>
                  </a:cubicBezTo>
                  <a:close/>
                  <a:moveTo>
                    <a:pt x="2437086" y="2049440"/>
                  </a:moveTo>
                  <a:cubicBezTo>
                    <a:pt x="2146767" y="2050778"/>
                    <a:pt x="2190734" y="2062234"/>
                    <a:pt x="2190002" y="2003585"/>
                  </a:cubicBezTo>
                  <a:cubicBezTo>
                    <a:pt x="2186546" y="1726717"/>
                    <a:pt x="2174994" y="1765396"/>
                    <a:pt x="2212189" y="1765396"/>
                  </a:cubicBezTo>
                  <a:cubicBezTo>
                    <a:pt x="2469081" y="1765396"/>
                    <a:pt x="2433879" y="1761567"/>
                    <a:pt x="2433879" y="1790969"/>
                  </a:cubicBezTo>
                  <a:cubicBezTo>
                    <a:pt x="2433941" y="1856155"/>
                    <a:pt x="2434050" y="1851049"/>
                    <a:pt x="2437086" y="2049440"/>
                  </a:cubicBezTo>
                  <a:close/>
                  <a:moveTo>
                    <a:pt x="2398988" y="1752321"/>
                  </a:moveTo>
                  <a:cubicBezTo>
                    <a:pt x="2305713" y="1752321"/>
                    <a:pt x="2305666" y="1750936"/>
                    <a:pt x="2212189" y="1750936"/>
                  </a:cubicBezTo>
                  <a:cubicBezTo>
                    <a:pt x="2178528" y="1750936"/>
                    <a:pt x="2185254" y="1764368"/>
                    <a:pt x="2184008" y="1685034"/>
                  </a:cubicBezTo>
                  <a:cubicBezTo>
                    <a:pt x="2179945" y="1425972"/>
                    <a:pt x="2171008" y="1468137"/>
                    <a:pt x="2212189" y="1468137"/>
                  </a:cubicBezTo>
                  <a:cubicBezTo>
                    <a:pt x="2452920" y="1468137"/>
                    <a:pt x="2427760" y="1468262"/>
                    <a:pt x="2427838" y="1473009"/>
                  </a:cubicBezTo>
                  <a:cubicBezTo>
                    <a:pt x="2432867" y="1794206"/>
                    <a:pt x="2449993" y="1752321"/>
                    <a:pt x="2398988" y="1752321"/>
                  </a:cubicBezTo>
                  <a:close/>
                  <a:moveTo>
                    <a:pt x="2212189" y="1453693"/>
                  </a:moveTo>
                  <a:cubicBezTo>
                    <a:pt x="2167302" y="1453693"/>
                    <a:pt x="2184833" y="1497212"/>
                    <a:pt x="2176722" y="1171314"/>
                  </a:cubicBezTo>
                  <a:cubicBezTo>
                    <a:pt x="2201913" y="1171205"/>
                    <a:pt x="2217716" y="1171236"/>
                    <a:pt x="2399004" y="1171205"/>
                  </a:cubicBezTo>
                  <a:cubicBezTo>
                    <a:pt x="2430780" y="1171205"/>
                    <a:pt x="2422248" y="1126223"/>
                    <a:pt x="2427557" y="1454704"/>
                  </a:cubicBezTo>
                  <a:cubicBezTo>
                    <a:pt x="2272441" y="1454253"/>
                    <a:pt x="2291763" y="1453693"/>
                    <a:pt x="2212189" y="1453693"/>
                  </a:cubicBezTo>
                  <a:close/>
                  <a:moveTo>
                    <a:pt x="2177251" y="2003772"/>
                  </a:moveTo>
                  <a:cubicBezTo>
                    <a:pt x="2177968" y="2061316"/>
                    <a:pt x="2225049" y="2051401"/>
                    <a:pt x="1932098" y="2049829"/>
                  </a:cubicBezTo>
                  <a:cubicBezTo>
                    <a:pt x="1929981" y="2049813"/>
                    <a:pt x="1932098" y="1953607"/>
                    <a:pt x="1927194" y="1790689"/>
                  </a:cubicBezTo>
                  <a:cubicBezTo>
                    <a:pt x="1926057" y="1752243"/>
                    <a:pt x="1897068" y="1773116"/>
                    <a:pt x="2118991" y="1766750"/>
                  </a:cubicBezTo>
                  <a:cubicBezTo>
                    <a:pt x="2185191" y="1764835"/>
                    <a:pt x="2173702" y="1720335"/>
                    <a:pt x="2177251" y="2003772"/>
                  </a:cubicBezTo>
                  <a:close/>
                  <a:moveTo>
                    <a:pt x="2118649" y="1752259"/>
                  </a:moveTo>
                  <a:cubicBezTo>
                    <a:pt x="2071334" y="1753629"/>
                    <a:pt x="2018305" y="1754329"/>
                    <a:pt x="1932176" y="1752695"/>
                  </a:cubicBezTo>
                  <a:cubicBezTo>
                    <a:pt x="1924345" y="1752555"/>
                    <a:pt x="1926026" y="1761987"/>
                    <a:pt x="1924781" y="1685019"/>
                  </a:cubicBezTo>
                  <a:cubicBezTo>
                    <a:pt x="1920889" y="1436805"/>
                    <a:pt x="1918491" y="1470207"/>
                    <a:pt x="1932207" y="1469880"/>
                  </a:cubicBezTo>
                  <a:cubicBezTo>
                    <a:pt x="2197896" y="1463779"/>
                    <a:pt x="2169513" y="1470145"/>
                    <a:pt x="2169545" y="1472962"/>
                  </a:cubicBezTo>
                  <a:cubicBezTo>
                    <a:pt x="2171195" y="1577854"/>
                    <a:pt x="2169607" y="1579193"/>
                    <a:pt x="2171257" y="1685268"/>
                  </a:cubicBezTo>
                  <a:cubicBezTo>
                    <a:pt x="2172518" y="1764991"/>
                    <a:pt x="2186235" y="1750329"/>
                    <a:pt x="2118649" y="1752259"/>
                  </a:cubicBezTo>
                  <a:close/>
                  <a:moveTo>
                    <a:pt x="2118758" y="1454035"/>
                  </a:moveTo>
                  <a:cubicBezTo>
                    <a:pt x="2007889" y="1454782"/>
                    <a:pt x="2001989" y="1453817"/>
                    <a:pt x="1931927" y="1455420"/>
                  </a:cubicBezTo>
                  <a:cubicBezTo>
                    <a:pt x="1918647" y="1455732"/>
                    <a:pt x="1921107" y="1490301"/>
                    <a:pt x="1918413" y="1173026"/>
                  </a:cubicBezTo>
                  <a:cubicBezTo>
                    <a:pt x="1995839" y="1172341"/>
                    <a:pt x="1859919" y="1173353"/>
                    <a:pt x="2163955" y="1171376"/>
                  </a:cubicBezTo>
                  <a:cubicBezTo>
                    <a:pt x="2172207" y="1506800"/>
                    <a:pt x="2183230" y="1453522"/>
                    <a:pt x="2118758" y="1454035"/>
                  </a:cubicBezTo>
                  <a:close/>
                  <a:moveTo>
                    <a:pt x="1918631" y="2049751"/>
                  </a:moveTo>
                  <a:cubicBezTo>
                    <a:pt x="1632111" y="2048070"/>
                    <a:pt x="1672980" y="2070873"/>
                    <a:pt x="1671579" y="2003523"/>
                  </a:cubicBezTo>
                  <a:cubicBezTo>
                    <a:pt x="1669710" y="1914149"/>
                    <a:pt x="1668839" y="1848014"/>
                    <a:pt x="1668356" y="1791218"/>
                  </a:cubicBezTo>
                  <a:cubicBezTo>
                    <a:pt x="1668122" y="1763061"/>
                    <a:pt x="1628794" y="1761971"/>
                    <a:pt x="1913711" y="1766859"/>
                  </a:cubicBezTo>
                  <a:cubicBezTo>
                    <a:pt x="1918055" y="1922617"/>
                    <a:pt x="1917386" y="1946431"/>
                    <a:pt x="1918631" y="2049751"/>
                  </a:cubicBezTo>
                  <a:close/>
                  <a:moveTo>
                    <a:pt x="1668013" y="1753068"/>
                  </a:moveTo>
                  <a:cubicBezTo>
                    <a:pt x="1666457" y="1609404"/>
                    <a:pt x="1664588" y="1589652"/>
                    <a:pt x="1662689" y="1469476"/>
                  </a:cubicBezTo>
                  <a:cubicBezTo>
                    <a:pt x="1664106" y="1469476"/>
                    <a:pt x="1909383" y="1470814"/>
                    <a:pt x="1909430" y="1473009"/>
                  </a:cubicBezTo>
                  <a:cubicBezTo>
                    <a:pt x="1910846" y="1562943"/>
                    <a:pt x="1911158" y="1664519"/>
                    <a:pt x="1913353" y="1752368"/>
                  </a:cubicBezTo>
                  <a:cubicBezTo>
                    <a:pt x="1817026" y="1750796"/>
                    <a:pt x="1737343" y="1752944"/>
                    <a:pt x="1668013" y="1753068"/>
                  </a:cubicBezTo>
                  <a:close/>
                  <a:moveTo>
                    <a:pt x="1662471" y="1455016"/>
                  </a:moveTo>
                  <a:cubicBezTo>
                    <a:pt x="1659295" y="1254026"/>
                    <a:pt x="1658719" y="1227317"/>
                    <a:pt x="1658423" y="1172108"/>
                  </a:cubicBezTo>
                  <a:cubicBezTo>
                    <a:pt x="1757552" y="1172170"/>
                    <a:pt x="1773090" y="1174085"/>
                    <a:pt x="1905646" y="1173120"/>
                  </a:cubicBezTo>
                  <a:cubicBezTo>
                    <a:pt x="1905662" y="1174303"/>
                    <a:pt x="1909134" y="1454658"/>
                    <a:pt x="1909149" y="1455903"/>
                  </a:cubicBezTo>
                  <a:cubicBezTo>
                    <a:pt x="1816793" y="1457646"/>
                    <a:pt x="1738464" y="1455109"/>
                    <a:pt x="1662471" y="1455016"/>
                  </a:cubicBezTo>
                  <a:close/>
                  <a:moveTo>
                    <a:pt x="1658843" y="2003866"/>
                  </a:moveTo>
                  <a:cubicBezTo>
                    <a:pt x="1660213" y="2069160"/>
                    <a:pt x="1698887" y="2050234"/>
                    <a:pt x="1465256" y="2050234"/>
                  </a:cubicBezTo>
                  <a:cubicBezTo>
                    <a:pt x="1401764" y="2050234"/>
                    <a:pt x="1411697" y="2100602"/>
                    <a:pt x="1409113" y="1790517"/>
                  </a:cubicBezTo>
                  <a:cubicBezTo>
                    <a:pt x="1408848" y="1758812"/>
                    <a:pt x="1370252" y="1767513"/>
                    <a:pt x="1655418" y="1767513"/>
                  </a:cubicBezTo>
                  <a:cubicBezTo>
                    <a:pt x="1656025" y="1830877"/>
                    <a:pt x="1656352" y="1884265"/>
                    <a:pt x="1658843" y="2003866"/>
                  </a:cubicBezTo>
                  <a:close/>
                  <a:moveTo>
                    <a:pt x="1651946" y="1753084"/>
                  </a:moveTo>
                  <a:cubicBezTo>
                    <a:pt x="1490260" y="1753131"/>
                    <a:pt x="1452053" y="1753193"/>
                    <a:pt x="1408770" y="1753068"/>
                  </a:cubicBezTo>
                  <a:cubicBezTo>
                    <a:pt x="1408755" y="1752243"/>
                    <a:pt x="1405423" y="1496232"/>
                    <a:pt x="1404987" y="1468682"/>
                  </a:cubicBezTo>
                  <a:cubicBezTo>
                    <a:pt x="1406093" y="1468666"/>
                    <a:pt x="1649922" y="1466845"/>
                    <a:pt x="1650015" y="1472993"/>
                  </a:cubicBezTo>
                  <a:cubicBezTo>
                    <a:pt x="1654655" y="1773069"/>
                    <a:pt x="1658236" y="1753084"/>
                    <a:pt x="1651946" y="1753084"/>
                  </a:cubicBezTo>
                  <a:close/>
                  <a:moveTo>
                    <a:pt x="1404738" y="1454206"/>
                  </a:moveTo>
                  <a:cubicBezTo>
                    <a:pt x="1403928" y="1404336"/>
                    <a:pt x="1406918" y="1583426"/>
                    <a:pt x="1399849" y="1172762"/>
                  </a:cubicBezTo>
                  <a:cubicBezTo>
                    <a:pt x="1488765" y="1173976"/>
                    <a:pt x="1569071" y="1172155"/>
                    <a:pt x="1645656" y="1172108"/>
                  </a:cubicBezTo>
                  <a:cubicBezTo>
                    <a:pt x="1645967" y="1227363"/>
                    <a:pt x="1646746" y="1266634"/>
                    <a:pt x="1649720" y="1455000"/>
                  </a:cubicBezTo>
                  <a:cubicBezTo>
                    <a:pt x="1556382" y="1454985"/>
                    <a:pt x="1504677" y="1453195"/>
                    <a:pt x="1404738" y="1454206"/>
                  </a:cubicBezTo>
                  <a:close/>
                  <a:moveTo>
                    <a:pt x="1400643" y="2050311"/>
                  </a:moveTo>
                  <a:cubicBezTo>
                    <a:pt x="1190272" y="2050809"/>
                    <a:pt x="1251288" y="2050451"/>
                    <a:pt x="1152797" y="2049720"/>
                  </a:cubicBezTo>
                  <a:cubicBezTo>
                    <a:pt x="1152112" y="1974744"/>
                    <a:pt x="1153171" y="1960891"/>
                    <a:pt x="1148874" y="1767528"/>
                  </a:cubicBezTo>
                  <a:cubicBezTo>
                    <a:pt x="1222345" y="1767310"/>
                    <a:pt x="1228479" y="1766843"/>
                    <a:pt x="1396144" y="1767481"/>
                  </a:cubicBezTo>
                  <a:cubicBezTo>
                    <a:pt x="1397747" y="1941155"/>
                    <a:pt x="1399195" y="1975569"/>
                    <a:pt x="1400643" y="2050311"/>
                  </a:cubicBezTo>
                  <a:close/>
                  <a:moveTo>
                    <a:pt x="1371902" y="1752928"/>
                  </a:moveTo>
                  <a:cubicBezTo>
                    <a:pt x="1103256" y="1751465"/>
                    <a:pt x="1148718" y="1773598"/>
                    <a:pt x="1147332" y="1685003"/>
                  </a:cubicBezTo>
                  <a:cubicBezTo>
                    <a:pt x="1145666" y="1579053"/>
                    <a:pt x="1146896" y="1578897"/>
                    <a:pt x="1145230" y="1472729"/>
                  </a:cubicBezTo>
                  <a:cubicBezTo>
                    <a:pt x="1145137" y="1466736"/>
                    <a:pt x="1130673" y="1472215"/>
                    <a:pt x="1392236" y="1468822"/>
                  </a:cubicBezTo>
                  <a:cubicBezTo>
                    <a:pt x="1397249" y="1792743"/>
                    <a:pt x="1404769" y="1753053"/>
                    <a:pt x="1371902" y="1752928"/>
                  </a:cubicBezTo>
                  <a:close/>
                  <a:moveTo>
                    <a:pt x="1144950" y="1455483"/>
                  </a:moveTo>
                  <a:cubicBezTo>
                    <a:pt x="1139641" y="1126814"/>
                    <a:pt x="1122593" y="1171766"/>
                    <a:pt x="1185212" y="1171579"/>
                  </a:cubicBezTo>
                  <a:cubicBezTo>
                    <a:pt x="1264304" y="1171361"/>
                    <a:pt x="1310622" y="1171236"/>
                    <a:pt x="1371762" y="1172295"/>
                  </a:cubicBezTo>
                  <a:cubicBezTo>
                    <a:pt x="1393170" y="1172699"/>
                    <a:pt x="1386880" y="1138270"/>
                    <a:pt x="1392002" y="1454362"/>
                  </a:cubicBezTo>
                  <a:cubicBezTo>
                    <a:pt x="1300845" y="1455576"/>
                    <a:pt x="1348969" y="1455343"/>
                    <a:pt x="1144950" y="1455483"/>
                  </a:cubicBezTo>
                  <a:close/>
                  <a:moveTo>
                    <a:pt x="1140046" y="2049627"/>
                  </a:moveTo>
                  <a:cubicBezTo>
                    <a:pt x="1076399" y="2049300"/>
                    <a:pt x="996373" y="2049751"/>
                    <a:pt x="893445" y="2049798"/>
                  </a:cubicBezTo>
                  <a:cubicBezTo>
                    <a:pt x="891514" y="1962058"/>
                    <a:pt x="890144" y="1961311"/>
                    <a:pt x="888696" y="1766719"/>
                  </a:cubicBezTo>
                  <a:cubicBezTo>
                    <a:pt x="988947" y="1766470"/>
                    <a:pt x="998599" y="1767824"/>
                    <a:pt x="1136091" y="1767544"/>
                  </a:cubicBezTo>
                  <a:cubicBezTo>
                    <a:pt x="1140637" y="1977125"/>
                    <a:pt x="1139299" y="1967210"/>
                    <a:pt x="1140046" y="2049627"/>
                  </a:cubicBezTo>
                  <a:close/>
                  <a:moveTo>
                    <a:pt x="1091828" y="1753146"/>
                  </a:moveTo>
                  <a:cubicBezTo>
                    <a:pt x="998366" y="1753146"/>
                    <a:pt x="998677" y="1752274"/>
                    <a:pt x="905106" y="1752274"/>
                  </a:cubicBezTo>
                  <a:cubicBezTo>
                    <a:pt x="883527" y="1752274"/>
                    <a:pt x="888961" y="1765474"/>
                    <a:pt x="887700" y="1685019"/>
                  </a:cubicBezTo>
                  <a:cubicBezTo>
                    <a:pt x="883823" y="1437645"/>
                    <a:pt x="876646" y="1470581"/>
                    <a:pt x="905106" y="1470581"/>
                  </a:cubicBezTo>
                  <a:cubicBezTo>
                    <a:pt x="1152610" y="1470581"/>
                    <a:pt x="1132386" y="1467483"/>
                    <a:pt x="1132479" y="1472993"/>
                  </a:cubicBezTo>
                  <a:cubicBezTo>
                    <a:pt x="1137601" y="1799203"/>
                    <a:pt x="1149559" y="1753146"/>
                    <a:pt x="1091828" y="1753146"/>
                  </a:cubicBezTo>
                  <a:close/>
                  <a:moveTo>
                    <a:pt x="1091828" y="1455514"/>
                  </a:moveTo>
                  <a:cubicBezTo>
                    <a:pt x="995563" y="1455514"/>
                    <a:pt x="995828" y="1456105"/>
                    <a:pt x="905106" y="1456105"/>
                  </a:cubicBezTo>
                  <a:cubicBezTo>
                    <a:pt x="869437" y="1456105"/>
                    <a:pt x="891250" y="1490504"/>
                    <a:pt x="880289" y="1170800"/>
                  </a:cubicBezTo>
                  <a:cubicBezTo>
                    <a:pt x="945119" y="1170427"/>
                    <a:pt x="998086" y="1171766"/>
                    <a:pt x="1127248" y="1171688"/>
                  </a:cubicBezTo>
                  <a:cubicBezTo>
                    <a:pt x="1132853" y="1501352"/>
                    <a:pt x="1145962" y="1455483"/>
                    <a:pt x="1091828" y="1455514"/>
                  </a:cubicBezTo>
                  <a:close/>
                  <a:moveTo>
                    <a:pt x="880678" y="2049829"/>
                  </a:moveTo>
                  <a:cubicBezTo>
                    <a:pt x="592975" y="2050560"/>
                    <a:pt x="634887" y="2067168"/>
                    <a:pt x="633688" y="2003523"/>
                  </a:cubicBezTo>
                  <a:cubicBezTo>
                    <a:pt x="632287" y="1928563"/>
                    <a:pt x="631197" y="1861384"/>
                    <a:pt x="630528" y="1791218"/>
                  </a:cubicBezTo>
                  <a:cubicBezTo>
                    <a:pt x="630232" y="1758640"/>
                    <a:pt x="590764" y="1767964"/>
                    <a:pt x="875945" y="1766765"/>
                  </a:cubicBezTo>
                  <a:cubicBezTo>
                    <a:pt x="877362" y="1959428"/>
                    <a:pt x="878919" y="1971911"/>
                    <a:pt x="880678" y="2049829"/>
                  </a:cubicBezTo>
                  <a:close/>
                  <a:moveTo>
                    <a:pt x="811707" y="1752990"/>
                  </a:moveTo>
                  <a:cubicBezTo>
                    <a:pt x="738687" y="1754080"/>
                    <a:pt x="683307" y="1753878"/>
                    <a:pt x="630123" y="1752944"/>
                  </a:cubicBezTo>
                  <a:cubicBezTo>
                    <a:pt x="630107" y="1751730"/>
                    <a:pt x="626402" y="1482597"/>
                    <a:pt x="626168" y="1469289"/>
                  </a:cubicBezTo>
                  <a:cubicBezTo>
                    <a:pt x="898489" y="1467094"/>
                    <a:pt x="872115" y="1471873"/>
                    <a:pt x="872131" y="1472978"/>
                  </a:cubicBezTo>
                  <a:cubicBezTo>
                    <a:pt x="877331" y="1804028"/>
                    <a:pt x="894893" y="1751636"/>
                    <a:pt x="811707" y="1752990"/>
                  </a:cubicBezTo>
                  <a:close/>
                  <a:moveTo>
                    <a:pt x="625935" y="1454813"/>
                  </a:moveTo>
                  <a:cubicBezTo>
                    <a:pt x="620672" y="1157461"/>
                    <a:pt x="616329" y="1173462"/>
                    <a:pt x="625094" y="1173431"/>
                  </a:cubicBezTo>
                  <a:cubicBezTo>
                    <a:pt x="742206" y="1173120"/>
                    <a:pt x="752295" y="1173727"/>
                    <a:pt x="811956" y="1172015"/>
                  </a:cubicBezTo>
                  <a:cubicBezTo>
                    <a:pt x="883216" y="1170053"/>
                    <a:pt x="866977" y="1121335"/>
                    <a:pt x="871882" y="1456028"/>
                  </a:cubicBezTo>
                  <a:cubicBezTo>
                    <a:pt x="801742" y="1455654"/>
                    <a:pt x="773157" y="1453615"/>
                    <a:pt x="625935" y="1454813"/>
                  </a:cubicBezTo>
                  <a:close/>
                  <a:moveTo>
                    <a:pt x="438513" y="2362357"/>
                  </a:moveTo>
                  <a:cubicBezTo>
                    <a:pt x="501039" y="2361174"/>
                    <a:pt x="560451" y="2361112"/>
                    <a:pt x="624985" y="2362419"/>
                  </a:cubicBezTo>
                  <a:cubicBezTo>
                    <a:pt x="626495" y="2362450"/>
                    <a:pt x="631773" y="2645607"/>
                    <a:pt x="625016" y="2645732"/>
                  </a:cubicBezTo>
                  <a:cubicBezTo>
                    <a:pt x="615457" y="2645872"/>
                    <a:pt x="384783" y="2649732"/>
                    <a:pt x="384674" y="2639926"/>
                  </a:cubicBezTo>
                  <a:cubicBezTo>
                    <a:pt x="381576" y="2310635"/>
                    <a:pt x="354750" y="2363929"/>
                    <a:pt x="438513" y="2362357"/>
                  </a:cubicBezTo>
                  <a:close/>
                  <a:moveTo>
                    <a:pt x="438341" y="2660331"/>
                  </a:moveTo>
                  <a:cubicBezTo>
                    <a:pt x="500276" y="2661079"/>
                    <a:pt x="563487" y="2661172"/>
                    <a:pt x="625172" y="2660176"/>
                  </a:cubicBezTo>
                  <a:cubicBezTo>
                    <a:pt x="631400" y="2660083"/>
                    <a:pt x="630637" y="2627334"/>
                    <a:pt x="636008" y="2942679"/>
                  </a:cubicBezTo>
                  <a:cubicBezTo>
                    <a:pt x="518134" y="2944718"/>
                    <a:pt x="463143" y="2943333"/>
                    <a:pt x="389423" y="2943084"/>
                  </a:cubicBezTo>
                  <a:cubicBezTo>
                    <a:pt x="384114" y="2610306"/>
                    <a:pt x="366972" y="2659460"/>
                    <a:pt x="438341" y="2660331"/>
                  </a:cubicBezTo>
                  <a:close/>
                  <a:moveTo>
                    <a:pt x="636288" y="2959474"/>
                  </a:moveTo>
                  <a:cubicBezTo>
                    <a:pt x="639745" y="3180402"/>
                    <a:pt x="640041" y="3197430"/>
                    <a:pt x="640554" y="3238428"/>
                  </a:cubicBezTo>
                  <a:cubicBezTo>
                    <a:pt x="447652" y="3237899"/>
                    <a:pt x="470040" y="3238599"/>
                    <a:pt x="394063" y="3238941"/>
                  </a:cubicBezTo>
                  <a:cubicBezTo>
                    <a:pt x="388255" y="2867625"/>
                    <a:pt x="389999" y="2979054"/>
                    <a:pt x="389656" y="2957543"/>
                  </a:cubicBezTo>
                  <a:cubicBezTo>
                    <a:pt x="658054" y="2958508"/>
                    <a:pt x="636226" y="2955800"/>
                    <a:pt x="636288" y="2959474"/>
                  </a:cubicBezTo>
                  <a:close/>
                  <a:moveTo>
                    <a:pt x="438450" y="3253074"/>
                  </a:moveTo>
                  <a:cubicBezTo>
                    <a:pt x="677874" y="3251129"/>
                    <a:pt x="640663" y="3247020"/>
                    <a:pt x="641021" y="3278056"/>
                  </a:cubicBezTo>
                  <a:cubicBezTo>
                    <a:pt x="641769" y="3343662"/>
                    <a:pt x="641940" y="3350713"/>
                    <a:pt x="644805" y="3536932"/>
                  </a:cubicBezTo>
                  <a:cubicBezTo>
                    <a:pt x="479070" y="3537834"/>
                    <a:pt x="472329" y="3537088"/>
                    <a:pt x="399325" y="3536807"/>
                  </a:cubicBezTo>
                  <a:cubicBezTo>
                    <a:pt x="393144" y="3209866"/>
                    <a:pt x="376485" y="3253666"/>
                    <a:pt x="438450" y="3253074"/>
                  </a:cubicBezTo>
                  <a:close/>
                  <a:moveTo>
                    <a:pt x="438341" y="3848121"/>
                  </a:moveTo>
                  <a:cubicBezTo>
                    <a:pt x="497847" y="3848759"/>
                    <a:pt x="565604" y="3848728"/>
                    <a:pt x="625125" y="3848401"/>
                  </a:cubicBezTo>
                  <a:cubicBezTo>
                    <a:pt x="662413" y="3848199"/>
                    <a:pt x="644649" y="3812446"/>
                    <a:pt x="653788" y="4131433"/>
                  </a:cubicBezTo>
                  <a:cubicBezTo>
                    <a:pt x="466101" y="4132367"/>
                    <a:pt x="505849" y="4131869"/>
                    <a:pt x="406907" y="4131216"/>
                  </a:cubicBezTo>
                  <a:cubicBezTo>
                    <a:pt x="398453" y="3801131"/>
                    <a:pt x="391525" y="3847623"/>
                    <a:pt x="438341" y="3848121"/>
                  </a:cubicBezTo>
                  <a:close/>
                  <a:moveTo>
                    <a:pt x="438341" y="4145971"/>
                  </a:moveTo>
                  <a:cubicBezTo>
                    <a:pt x="500789" y="4146563"/>
                    <a:pt x="561743" y="4146531"/>
                    <a:pt x="625125" y="4146096"/>
                  </a:cubicBezTo>
                  <a:cubicBezTo>
                    <a:pt x="663161" y="4145831"/>
                    <a:pt x="654240" y="4099728"/>
                    <a:pt x="659891" y="4429797"/>
                  </a:cubicBezTo>
                  <a:cubicBezTo>
                    <a:pt x="575895" y="4430482"/>
                    <a:pt x="604838" y="4431307"/>
                    <a:pt x="413415" y="4430280"/>
                  </a:cubicBezTo>
                  <a:cubicBezTo>
                    <a:pt x="407841" y="4102249"/>
                    <a:pt x="393829" y="4145551"/>
                    <a:pt x="438341" y="4145971"/>
                  </a:cubicBezTo>
                  <a:close/>
                  <a:moveTo>
                    <a:pt x="438372" y="4444911"/>
                  </a:moveTo>
                  <a:cubicBezTo>
                    <a:pt x="674371" y="4446483"/>
                    <a:pt x="660094" y="4441533"/>
                    <a:pt x="660171" y="4446514"/>
                  </a:cubicBezTo>
                  <a:cubicBezTo>
                    <a:pt x="661822" y="4552107"/>
                    <a:pt x="659518" y="4551297"/>
                    <a:pt x="661199" y="4659100"/>
                  </a:cubicBezTo>
                  <a:cubicBezTo>
                    <a:pt x="662476" y="4740831"/>
                    <a:pt x="672004" y="4727056"/>
                    <a:pt x="625063" y="4727305"/>
                  </a:cubicBezTo>
                  <a:cubicBezTo>
                    <a:pt x="562366" y="4727648"/>
                    <a:pt x="500821" y="4727835"/>
                    <a:pt x="438513" y="4726745"/>
                  </a:cubicBezTo>
                  <a:cubicBezTo>
                    <a:pt x="411375" y="4726278"/>
                    <a:pt x="417712" y="4739104"/>
                    <a:pt x="416451" y="4658789"/>
                  </a:cubicBezTo>
                  <a:cubicBezTo>
                    <a:pt x="412590" y="4411758"/>
                    <a:pt x="403560" y="4444677"/>
                    <a:pt x="438372" y="4444911"/>
                  </a:cubicBezTo>
                  <a:close/>
                  <a:moveTo>
                    <a:pt x="438372" y="5039460"/>
                  </a:moveTo>
                  <a:cubicBezTo>
                    <a:pt x="708903" y="5040907"/>
                    <a:pt x="668937" y="5020610"/>
                    <a:pt x="669918" y="5084038"/>
                  </a:cubicBezTo>
                  <a:cubicBezTo>
                    <a:pt x="671553" y="5188789"/>
                    <a:pt x="670198" y="5190657"/>
                    <a:pt x="671864" y="5296592"/>
                  </a:cubicBezTo>
                  <a:cubicBezTo>
                    <a:pt x="672393" y="5329994"/>
                    <a:pt x="681813" y="5323286"/>
                    <a:pt x="625125" y="5322974"/>
                  </a:cubicBezTo>
                  <a:cubicBezTo>
                    <a:pt x="396087" y="5321745"/>
                    <a:pt x="427630" y="5330181"/>
                    <a:pt x="427100" y="5296265"/>
                  </a:cubicBezTo>
                  <a:cubicBezTo>
                    <a:pt x="422616" y="5009030"/>
                    <a:pt x="409507" y="5039304"/>
                    <a:pt x="438372" y="5039460"/>
                  </a:cubicBezTo>
                  <a:close/>
                  <a:moveTo>
                    <a:pt x="427583" y="5335909"/>
                  </a:moveTo>
                  <a:cubicBezTo>
                    <a:pt x="486512" y="5337201"/>
                    <a:pt x="471831" y="5337154"/>
                    <a:pt x="672565" y="5337637"/>
                  </a:cubicBezTo>
                  <a:cubicBezTo>
                    <a:pt x="673981" y="5410854"/>
                    <a:pt x="677017" y="5488429"/>
                    <a:pt x="677235" y="5618334"/>
                  </a:cubicBezTo>
                  <a:cubicBezTo>
                    <a:pt x="408666" y="5620218"/>
                    <a:pt x="430915" y="5622879"/>
                    <a:pt x="430650" y="5614739"/>
                  </a:cubicBezTo>
                  <a:cubicBezTo>
                    <a:pt x="425917" y="5467806"/>
                    <a:pt x="428237" y="5409282"/>
                    <a:pt x="427583" y="5335909"/>
                  </a:cubicBezTo>
                  <a:close/>
                  <a:moveTo>
                    <a:pt x="680287" y="4977449"/>
                  </a:moveTo>
                  <a:cubicBezTo>
                    <a:pt x="672191" y="4700861"/>
                    <a:pt x="662943" y="4741547"/>
                    <a:pt x="718463" y="4741547"/>
                  </a:cubicBezTo>
                  <a:cubicBezTo>
                    <a:pt x="955395" y="4741547"/>
                    <a:pt x="922637" y="4735399"/>
                    <a:pt x="923276" y="4766435"/>
                  </a:cubicBezTo>
                  <a:cubicBezTo>
                    <a:pt x="929612" y="5065718"/>
                    <a:pt x="932788" y="5024704"/>
                    <a:pt x="905106" y="5024704"/>
                  </a:cubicBezTo>
                  <a:cubicBezTo>
                    <a:pt x="812610" y="5024704"/>
                    <a:pt x="812080" y="5022883"/>
                    <a:pt x="718463" y="5022883"/>
                  </a:cubicBezTo>
                  <a:cubicBezTo>
                    <a:pt x="671817" y="5022867"/>
                    <a:pt x="681891" y="5032409"/>
                    <a:pt x="680287" y="4977449"/>
                  </a:cubicBezTo>
                  <a:close/>
                  <a:moveTo>
                    <a:pt x="718478" y="5037327"/>
                  </a:moveTo>
                  <a:cubicBezTo>
                    <a:pt x="810305" y="5037327"/>
                    <a:pt x="812034" y="5039148"/>
                    <a:pt x="905122" y="5039148"/>
                  </a:cubicBezTo>
                  <a:cubicBezTo>
                    <a:pt x="932570" y="5039148"/>
                    <a:pt x="926607" y="5030121"/>
                    <a:pt x="927448" y="5084069"/>
                  </a:cubicBezTo>
                  <a:cubicBezTo>
                    <a:pt x="931745" y="5358914"/>
                    <a:pt x="944730" y="5321293"/>
                    <a:pt x="905122" y="5321293"/>
                  </a:cubicBezTo>
                  <a:cubicBezTo>
                    <a:pt x="652060" y="5321293"/>
                    <a:pt x="685253" y="5336189"/>
                    <a:pt x="684631" y="5296343"/>
                  </a:cubicBezTo>
                  <a:cubicBezTo>
                    <a:pt x="679898" y="4995302"/>
                    <a:pt x="673966" y="5037327"/>
                    <a:pt x="718478" y="5037327"/>
                  </a:cubicBezTo>
                  <a:close/>
                  <a:moveTo>
                    <a:pt x="718478" y="5337683"/>
                  </a:moveTo>
                  <a:cubicBezTo>
                    <a:pt x="976631" y="5337683"/>
                    <a:pt x="932882" y="5314087"/>
                    <a:pt x="933909" y="5402714"/>
                  </a:cubicBezTo>
                  <a:cubicBezTo>
                    <a:pt x="936899" y="5662912"/>
                    <a:pt x="949401" y="5620078"/>
                    <a:pt x="905122" y="5620046"/>
                  </a:cubicBezTo>
                  <a:cubicBezTo>
                    <a:pt x="892371" y="5620046"/>
                    <a:pt x="690033" y="5619393"/>
                    <a:pt x="690033" y="5614988"/>
                  </a:cubicBezTo>
                  <a:cubicBezTo>
                    <a:pt x="689348" y="5295907"/>
                    <a:pt x="668299" y="5337683"/>
                    <a:pt x="718478" y="5337683"/>
                  </a:cubicBezTo>
                  <a:close/>
                  <a:moveTo>
                    <a:pt x="718478" y="5632638"/>
                  </a:moveTo>
                  <a:cubicBezTo>
                    <a:pt x="810804" y="5632638"/>
                    <a:pt x="810352" y="5634491"/>
                    <a:pt x="905122" y="5634491"/>
                  </a:cubicBezTo>
                  <a:cubicBezTo>
                    <a:pt x="945197" y="5634522"/>
                    <a:pt x="935887" y="5587080"/>
                    <a:pt x="941445" y="5916449"/>
                  </a:cubicBezTo>
                  <a:cubicBezTo>
                    <a:pt x="848699" y="5916106"/>
                    <a:pt x="772099" y="5917430"/>
                    <a:pt x="693630" y="5917087"/>
                  </a:cubicBezTo>
                  <a:cubicBezTo>
                    <a:pt x="688601" y="5586566"/>
                    <a:pt x="680100" y="5632638"/>
                    <a:pt x="718478" y="5632638"/>
                  </a:cubicBezTo>
                  <a:close/>
                  <a:moveTo>
                    <a:pt x="718478" y="5931593"/>
                  </a:moveTo>
                  <a:cubicBezTo>
                    <a:pt x="960128" y="5931593"/>
                    <a:pt x="941647" y="5928465"/>
                    <a:pt x="941725" y="5933851"/>
                  </a:cubicBezTo>
                  <a:cubicBezTo>
                    <a:pt x="946879" y="6262908"/>
                    <a:pt x="962168" y="6215280"/>
                    <a:pt x="905122" y="6215280"/>
                  </a:cubicBezTo>
                  <a:cubicBezTo>
                    <a:pt x="812983" y="6215280"/>
                    <a:pt x="814400" y="6214050"/>
                    <a:pt x="718478" y="6214050"/>
                  </a:cubicBezTo>
                  <a:cubicBezTo>
                    <a:pt x="694642" y="6214050"/>
                    <a:pt x="701072" y="6227312"/>
                    <a:pt x="699811" y="6146094"/>
                  </a:cubicBezTo>
                  <a:cubicBezTo>
                    <a:pt x="695934" y="5898767"/>
                    <a:pt x="678294" y="5931593"/>
                    <a:pt x="718478" y="5931593"/>
                  </a:cubicBezTo>
                  <a:close/>
                  <a:moveTo>
                    <a:pt x="946676" y="5402496"/>
                  </a:moveTo>
                  <a:cubicBezTo>
                    <a:pt x="945726" y="5319426"/>
                    <a:pt x="895609" y="5333870"/>
                    <a:pt x="1185150" y="5335426"/>
                  </a:cubicBezTo>
                  <a:cubicBezTo>
                    <a:pt x="1192125" y="5335473"/>
                    <a:pt x="1192841" y="5300903"/>
                    <a:pt x="1197792" y="5619890"/>
                  </a:cubicBezTo>
                  <a:cubicBezTo>
                    <a:pt x="921485" y="5621229"/>
                    <a:pt x="949105" y="5621883"/>
                    <a:pt x="949089" y="5614988"/>
                  </a:cubicBezTo>
                  <a:cubicBezTo>
                    <a:pt x="948918" y="5532898"/>
                    <a:pt x="948077" y="5525661"/>
                    <a:pt x="946676" y="5402496"/>
                  </a:cubicBezTo>
                  <a:close/>
                  <a:moveTo>
                    <a:pt x="1198010" y="5634366"/>
                  </a:moveTo>
                  <a:cubicBezTo>
                    <a:pt x="1202977" y="5954459"/>
                    <a:pt x="1208971" y="5917150"/>
                    <a:pt x="1185150" y="5917227"/>
                  </a:cubicBezTo>
                  <a:cubicBezTo>
                    <a:pt x="1119993" y="5917492"/>
                    <a:pt x="1063492" y="5917585"/>
                    <a:pt x="998506" y="5916885"/>
                  </a:cubicBezTo>
                  <a:cubicBezTo>
                    <a:pt x="945726" y="5916309"/>
                    <a:pt x="950506" y="5964809"/>
                    <a:pt x="949136" y="5634522"/>
                  </a:cubicBezTo>
                  <a:cubicBezTo>
                    <a:pt x="1108316" y="5634662"/>
                    <a:pt x="1121425" y="5634771"/>
                    <a:pt x="1198010" y="5634366"/>
                  </a:cubicBezTo>
                  <a:close/>
                  <a:moveTo>
                    <a:pt x="998397" y="5931376"/>
                  </a:moveTo>
                  <a:cubicBezTo>
                    <a:pt x="1217658" y="5933741"/>
                    <a:pt x="1202276" y="5928979"/>
                    <a:pt x="1202354" y="5933819"/>
                  </a:cubicBezTo>
                  <a:cubicBezTo>
                    <a:pt x="1207445" y="6259297"/>
                    <a:pt x="1213906" y="6215140"/>
                    <a:pt x="1185259" y="6214704"/>
                  </a:cubicBezTo>
                  <a:cubicBezTo>
                    <a:pt x="913483" y="6210688"/>
                    <a:pt x="960253" y="6239016"/>
                    <a:pt x="958805" y="6146094"/>
                  </a:cubicBezTo>
                  <a:cubicBezTo>
                    <a:pt x="954772" y="5887918"/>
                    <a:pt x="937194" y="5930722"/>
                    <a:pt x="998397" y="5931376"/>
                  </a:cubicBezTo>
                  <a:close/>
                  <a:moveTo>
                    <a:pt x="1203848" y="5335535"/>
                  </a:moveTo>
                  <a:cubicBezTo>
                    <a:pt x="1239455" y="5335722"/>
                    <a:pt x="1448659" y="5335894"/>
                    <a:pt x="1450683" y="5335894"/>
                  </a:cubicBezTo>
                  <a:cubicBezTo>
                    <a:pt x="1450698" y="5337107"/>
                    <a:pt x="1454855" y="5582286"/>
                    <a:pt x="1455525" y="5618490"/>
                  </a:cubicBezTo>
                  <a:cubicBezTo>
                    <a:pt x="1372494" y="5618583"/>
                    <a:pt x="1454637" y="5618941"/>
                    <a:pt x="1210543" y="5619844"/>
                  </a:cubicBezTo>
                  <a:cubicBezTo>
                    <a:pt x="1206308" y="5347178"/>
                    <a:pt x="1206433" y="5447572"/>
                    <a:pt x="1203848" y="5335535"/>
                  </a:cubicBezTo>
                  <a:close/>
                  <a:moveTo>
                    <a:pt x="1455805" y="5632934"/>
                  </a:moveTo>
                  <a:cubicBezTo>
                    <a:pt x="1461176" y="5916885"/>
                    <a:pt x="1460273" y="5832539"/>
                    <a:pt x="1461721" y="5916573"/>
                  </a:cubicBezTo>
                  <a:cubicBezTo>
                    <a:pt x="1451259" y="5916573"/>
                    <a:pt x="1506140" y="5916418"/>
                    <a:pt x="1214856" y="5917134"/>
                  </a:cubicBezTo>
                  <a:cubicBezTo>
                    <a:pt x="1213610" y="5835823"/>
                    <a:pt x="1214358" y="5865505"/>
                    <a:pt x="1210777" y="5634304"/>
                  </a:cubicBezTo>
                  <a:cubicBezTo>
                    <a:pt x="1474363" y="5633183"/>
                    <a:pt x="1378955" y="5633012"/>
                    <a:pt x="1455805" y="5632934"/>
                  </a:cubicBezTo>
                  <a:close/>
                  <a:moveTo>
                    <a:pt x="1459090" y="5039537"/>
                  </a:moveTo>
                  <a:cubicBezTo>
                    <a:pt x="1570535" y="5039646"/>
                    <a:pt x="1570099" y="5037141"/>
                    <a:pt x="1706065" y="5038074"/>
                  </a:cubicBezTo>
                  <a:cubicBezTo>
                    <a:pt x="1707808" y="5190221"/>
                    <a:pt x="1709739" y="5168368"/>
                    <a:pt x="1712027" y="5320546"/>
                  </a:cubicBezTo>
                  <a:cubicBezTo>
                    <a:pt x="1545515" y="5320189"/>
                    <a:pt x="1579440" y="5321433"/>
                    <a:pt x="1463216" y="5321433"/>
                  </a:cubicBezTo>
                  <a:cubicBezTo>
                    <a:pt x="1461425" y="5212588"/>
                    <a:pt x="1460912" y="5138484"/>
                    <a:pt x="1459090" y="5039537"/>
                  </a:cubicBezTo>
                  <a:close/>
                  <a:moveTo>
                    <a:pt x="1465256" y="5335894"/>
                  </a:moveTo>
                  <a:cubicBezTo>
                    <a:pt x="1759654" y="5335894"/>
                    <a:pt x="1711965" y="5312079"/>
                    <a:pt x="1713180" y="5402651"/>
                  </a:cubicBezTo>
                  <a:cubicBezTo>
                    <a:pt x="1714410" y="5501302"/>
                    <a:pt x="1715297" y="5529381"/>
                    <a:pt x="1715920" y="5615019"/>
                  </a:cubicBezTo>
                  <a:cubicBezTo>
                    <a:pt x="1715967" y="5621821"/>
                    <a:pt x="1735848" y="5618521"/>
                    <a:pt x="1468307" y="5618474"/>
                  </a:cubicBezTo>
                  <a:cubicBezTo>
                    <a:pt x="1468260" y="5615922"/>
                    <a:pt x="1462687" y="5335894"/>
                    <a:pt x="1465256" y="5335894"/>
                  </a:cubicBezTo>
                  <a:close/>
                  <a:moveTo>
                    <a:pt x="1716060" y="5633385"/>
                  </a:moveTo>
                  <a:cubicBezTo>
                    <a:pt x="1716076" y="5634755"/>
                    <a:pt x="1719329" y="5913990"/>
                    <a:pt x="1719345" y="5915577"/>
                  </a:cubicBezTo>
                  <a:cubicBezTo>
                    <a:pt x="1618643" y="5914161"/>
                    <a:pt x="1550341" y="5916480"/>
                    <a:pt x="1474457" y="5916573"/>
                  </a:cubicBezTo>
                  <a:cubicBezTo>
                    <a:pt x="1472838" y="5821923"/>
                    <a:pt x="1473819" y="5915858"/>
                    <a:pt x="1468572" y="5632934"/>
                  </a:cubicBezTo>
                  <a:cubicBezTo>
                    <a:pt x="1555915" y="5632950"/>
                    <a:pt x="1617989" y="5634086"/>
                    <a:pt x="1716060" y="5633385"/>
                  </a:cubicBezTo>
                  <a:close/>
                  <a:moveTo>
                    <a:pt x="1719579" y="5930053"/>
                  </a:moveTo>
                  <a:cubicBezTo>
                    <a:pt x="1721431" y="6050868"/>
                    <a:pt x="1720232" y="6021528"/>
                    <a:pt x="1723362" y="6213567"/>
                  </a:cubicBezTo>
                  <a:cubicBezTo>
                    <a:pt x="1664759" y="6214362"/>
                    <a:pt x="1594947" y="6213832"/>
                    <a:pt x="1477758" y="6213801"/>
                  </a:cubicBezTo>
                  <a:cubicBezTo>
                    <a:pt x="1477742" y="6212026"/>
                    <a:pt x="1474768" y="5935049"/>
                    <a:pt x="1474753" y="5933570"/>
                  </a:cubicBezTo>
                  <a:cubicBezTo>
                    <a:pt x="1474675" y="5928387"/>
                    <a:pt x="1714316" y="5929975"/>
                    <a:pt x="1719579" y="5930053"/>
                  </a:cubicBezTo>
                  <a:close/>
                  <a:moveTo>
                    <a:pt x="1718816" y="5038183"/>
                  </a:moveTo>
                  <a:cubicBezTo>
                    <a:pt x="1862333" y="5039460"/>
                    <a:pt x="1751355" y="5038323"/>
                    <a:pt x="1966397" y="5039678"/>
                  </a:cubicBezTo>
                  <a:cubicBezTo>
                    <a:pt x="1968437" y="5197210"/>
                    <a:pt x="1968017" y="5229242"/>
                    <a:pt x="1969589" y="5321138"/>
                  </a:cubicBezTo>
                  <a:cubicBezTo>
                    <a:pt x="1768450" y="5320640"/>
                    <a:pt x="1884425" y="5321060"/>
                    <a:pt x="1724763" y="5320593"/>
                  </a:cubicBezTo>
                  <a:cubicBezTo>
                    <a:pt x="1722459" y="5169862"/>
                    <a:pt x="1720435" y="5181022"/>
                    <a:pt x="1718816" y="5038183"/>
                  </a:cubicBezTo>
                  <a:close/>
                  <a:moveTo>
                    <a:pt x="1745314" y="5335146"/>
                  </a:moveTo>
                  <a:cubicBezTo>
                    <a:pt x="2015985" y="5336236"/>
                    <a:pt x="1969231" y="5316484"/>
                    <a:pt x="1971302" y="5403414"/>
                  </a:cubicBezTo>
                  <a:cubicBezTo>
                    <a:pt x="1973061" y="5476024"/>
                    <a:pt x="1973871" y="5532587"/>
                    <a:pt x="1974992" y="5615128"/>
                  </a:cubicBezTo>
                  <a:cubicBezTo>
                    <a:pt x="1975054" y="5620607"/>
                    <a:pt x="1728733" y="5620404"/>
                    <a:pt x="1728702" y="5614941"/>
                  </a:cubicBezTo>
                  <a:cubicBezTo>
                    <a:pt x="1726351" y="5294786"/>
                    <a:pt x="1714737" y="5335006"/>
                    <a:pt x="1745314" y="5335146"/>
                  </a:cubicBezTo>
                  <a:close/>
                  <a:moveTo>
                    <a:pt x="1745392" y="5633121"/>
                  </a:moveTo>
                  <a:cubicBezTo>
                    <a:pt x="1810783" y="5632498"/>
                    <a:pt x="1866630" y="5632592"/>
                    <a:pt x="1932036" y="5632778"/>
                  </a:cubicBezTo>
                  <a:cubicBezTo>
                    <a:pt x="1987914" y="5632934"/>
                    <a:pt x="1974960" y="5582410"/>
                    <a:pt x="1980612" y="5915484"/>
                  </a:cubicBezTo>
                  <a:cubicBezTo>
                    <a:pt x="1912372" y="5915982"/>
                    <a:pt x="1874119" y="5918270"/>
                    <a:pt x="1732112" y="5915780"/>
                  </a:cubicBezTo>
                  <a:cubicBezTo>
                    <a:pt x="1727363" y="5590924"/>
                    <a:pt x="1723082" y="5633354"/>
                    <a:pt x="1745392" y="5633121"/>
                  </a:cubicBezTo>
                  <a:close/>
                  <a:moveTo>
                    <a:pt x="1745237" y="5930489"/>
                  </a:moveTo>
                  <a:cubicBezTo>
                    <a:pt x="1975178" y="5934815"/>
                    <a:pt x="1980768" y="5924076"/>
                    <a:pt x="1980923" y="5933819"/>
                  </a:cubicBezTo>
                  <a:cubicBezTo>
                    <a:pt x="1982543" y="6036984"/>
                    <a:pt x="1980285" y="6042167"/>
                    <a:pt x="1981920" y="6146405"/>
                  </a:cubicBezTo>
                  <a:cubicBezTo>
                    <a:pt x="1983196" y="6228432"/>
                    <a:pt x="1996088" y="6216120"/>
                    <a:pt x="1932270" y="6214003"/>
                  </a:cubicBezTo>
                  <a:cubicBezTo>
                    <a:pt x="1696287" y="6206267"/>
                    <a:pt x="1736596" y="6242518"/>
                    <a:pt x="1735023" y="6146141"/>
                  </a:cubicBezTo>
                  <a:cubicBezTo>
                    <a:pt x="1731115" y="5897864"/>
                    <a:pt x="1725978" y="5930130"/>
                    <a:pt x="1745237" y="5930489"/>
                  </a:cubicBezTo>
                  <a:close/>
                  <a:moveTo>
                    <a:pt x="1982620" y="5335613"/>
                  </a:moveTo>
                  <a:cubicBezTo>
                    <a:pt x="2185160" y="5335862"/>
                    <a:pt x="2026183" y="5335878"/>
                    <a:pt x="2231089" y="5336313"/>
                  </a:cubicBezTo>
                  <a:cubicBezTo>
                    <a:pt x="2236181" y="5664157"/>
                    <a:pt x="2243311" y="5620311"/>
                    <a:pt x="2212189" y="5620311"/>
                  </a:cubicBezTo>
                  <a:cubicBezTo>
                    <a:pt x="2210974" y="5620311"/>
                    <a:pt x="1987820" y="5619424"/>
                    <a:pt x="1987758" y="5614848"/>
                  </a:cubicBezTo>
                  <a:cubicBezTo>
                    <a:pt x="1985096" y="5418356"/>
                    <a:pt x="1984240" y="5423290"/>
                    <a:pt x="1982620" y="5335613"/>
                  </a:cubicBezTo>
                  <a:close/>
                  <a:moveTo>
                    <a:pt x="2212189" y="5634786"/>
                  </a:moveTo>
                  <a:cubicBezTo>
                    <a:pt x="2241848" y="5634786"/>
                    <a:pt x="2233954" y="5589493"/>
                    <a:pt x="2239731" y="5915375"/>
                  </a:cubicBezTo>
                  <a:cubicBezTo>
                    <a:pt x="2221701" y="5915266"/>
                    <a:pt x="2207627" y="5915297"/>
                    <a:pt x="2025451" y="5915328"/>
                  </a:cubicBezTo>
                  <a:cubicBezTo>
                    <a:pt x="1985236" y="5915328"/>
                    <a:pt x="1992522" y="5962101"/>
                    <a:pt x="1988007" y="5632856"/>
                  </a:cubicBezTo>
                  <a:cubicBezTo>
                    <a:pt x="2121794" y="5632934"/>
                    <a:pt x="2124923" y="5634786"/>
                    <a:pt x="2212189" y="5634786"/>
                  </a:cubicBezTo>
                  <a:close/>
                  <a:moveTo>
                    <a:pt x="2243218" y="5296312"/>
                  </a:moveTo>
                  <a:cubicBezTo>
                    <a:pt x="2238485" y="4992376"/>
                    <a:pt x="2215380" y="5036471"/>
                    <a:pt x="2305448" y="5038775"/>
                  </a:cubicBezTo>
                  <a:cubicBezTo>
                    <a:pt x="2367071" y="5040347"/>
                    <a:pt x="2430111" y="5040222"/>
                    <a:pt x="2484541" y="5039289"/>
                  </a:cubicBezTo>
                  <a:cubicBezTo>
                    <a:pt x="2487764" y="5305728"/>
                    <a:pt x="2486798" y="5253928"/>
                    <a:pt x="2488044" y="5322087"/>
                  </a:cubicBezTo>
                  <a:cubicBezTo>
                    <a:pt x="2203610" y="5329325"/>
                    <a:pt x="2243638" y="5322803"/>
                    <a:pt x="2243218" y="5296312"/>
                  </a:cubicBezTo>
                  <a:close/>
                  <a:moveTo>
                    <a:pt x="2488309" y="5336563"/>
                  </a:moveTo>
                  <a:cubicBezTo>
                    <a:pt x="2490208" y="5431057"/>
                    <a:pt x="2491936" y="5424068"/>
                    <a:pt x="2493695" y="5619315"/>
                  </a:cubicBezTo>
                  <a:cubicBezTo>
                    <a:pt x="2459786" y="5619626"/>
                    <a:pt x="2248263" y="5620295"/>
                    <a:pt x="2247157" y="5620295"/>
                  </a:cubicBezTo>
                  <a:cubicBezTo>
                    <a:pt x="2247313" y="5542424"/>
                    <a:pt x="2247282" y="5558083"/>
                    <a:pt x="2243825" y="5336360"/>
                  </a:cubicBezTo>
                  <a:cubicBezTo>
                    <a:pt x="2312579" y="5336656"/>
                    <a:pt x="2390300" y="5339038"/>
                    <a:pt x="2488309" y="5336563"/>
                  </a:cubicBezTo>
                  <a:close/>
                  <a:moveTo>
                    <a:pt x="2492450" y="5633774"/>
                  </a:moveTo>
                  <a:cubicBezTo>
                    <a:pt x="2494022" y="5633774"/>
                    <a:pt x="2498491" y="5915297"/>
                    <a:pt x="2498506" y="5916527"/>
                  </a:cubicBezTo>
                  <a:cubicBezTo>
                    <a:pt x="2353479" y="5919002"/>
                    <a:pt x="2319320" y="5916044"/>
                    <a:pt x="2252466" y="5915453"/>
                  </a:cubicBezTo>
                  <a:cubicBezTo>
                    <a:pt x="2251003" y="5831729"/>
                    <a:pt x="2247001" y="5750683"/>
                    <a:pt x="2247126" y="5634740"/>
                  </a:cubicBezTo>
                  <a:cubicBezTo>
                    <a:pt x="2248231" y="5634755"/>
                    <a:pt x="2469454" y="5633992"/>
                    <a:pt x="2492450" y="5633774"/>
                  </a:cubicBezTo>
                  <a:close/>
                  <a:moveTo>
                    <a:pt x="2498802" y="5933851"/>
                  </a:moveTo>
                  <a:cubicBezTo>
                    <a:pt x="2503769" y="6250612"/>
                    <a:pt x="2506369" y="6214548"/>
                    <a:pt x="2492450" y="6214392"/>
                  </a:cubicBezTo>
                  <a:cubicBezTo>
                    <a:pt x="2208950" y="6211357"/>
                    <a:pt x="2256218" y="6237164"/>
                    <a:pt x="2254802" y="6146125"/>
                  </a:cubicBezTo>
                  <a:cubicBezTo>
                    <a:pt x="2253151" y="6040533"/>
                    <a:pt x="2254490" y="6042618"/>
                    <a:pt x="2252777" y="5933570"/>
                  </a:cubicBezTo>
                  <a:cubicBezTo>
                    <a:pt x="2252700" y="5927920"/>
                    <a:pt x="2498787" y="5932637"/>
                    <a:pt x="2498802" y="5933851"/>
                  </a:cubicBezTo>
                  <a:close/>
                  <a:moveTo>
                    <a:pt x="2501060" y="5336236"/>
                  </a:moveTo>
                  <a:cubicBezTo>
                    <a:pt x="2548483" y="5335053"/>
                    <a:pt x="2556813" y="5335255"/>
                    <a:pt x="2748455" y="5335224"/>
                  </a:cubicBezTo>
                  <a:cubicBezTo>
                    <a:pt x="2750665" y="5464677"/>
                    <a:pt x="2749202" y="5348999"/>
                    <a:pt x="2753265" y="5619984"/>
                  </a:cubicBezTo>
                  <a:cubicBezTo>
                    <a:pt x="2477971" y="5619439"/>
                    <a:pt x="2506493" y="5620373"/>
                    <a:pt x="2506447" y="5614910"/>
                  </a:cubicBezTo>
                  <a:cubicBezTo>
                    <a:pt x="2505045" y="5446887"/>
                    <a:pt x="2502663" y="5414278"/>
                    <a:pt x="2501060" y="5336236"/>
                  </a:cubicBezTo>
                  <a:close/>
                  <a:moveTo>
                    <a:pt x="2753483" y="5634444"/>
                  </a:moveTo>
                  <a:cubicBezTo>
                    <a:pt x="2757485" y="5901164"/>
                    <a:pt x="2755570" y="5761360"/>
                    <a:pt x="2758045" y="5917118"/>
                  </a:cubicBezTo>
                  <a:cubicBezTo>
                    <a:pt x="2674719" y="5916978"/>
                    <a:pt x="2615571" y="5914737"/>
                    <a:pt x="2511273" y="5916309"/>
                  </a:cubicBezTo>
                  <a:cubicBezTo>
                    <a:pt x="2509919" y="5833472"/>
                    <a:pt x="2507521" y="5738386"/>
                    <a:pt x="2506618" y="5633635"/>
                  </a:cubicBezTo>
                  <a:cubicBezTo>
                    <a:pt x="2633476" y="5632529"/>
                    <a:pt x="2674361" y="5634304"/>
                    <a:pt x="2753483" y="5634444"/>
                  </a:cubicBezTo>
                  <a:close/>
                  <a:moveTo>
                    <a:pt x="2758279" y="5931578"/>
                  </a:moveTo>
                  <a:cubicBezTo>
                    <a:pt x="2760100" y="6063195"/>
                    <a:pt x="2757998" y="6003721"/>
                    <a:pt x="2761268" y="6213490"/>
                  </a:cubicBezTo>
                  <a:cubicBezTo>
                    <a:pt x="2667822" y="6213614"/>
                    <a:pt x="2643876" y="6215731"/>
                    <a:pt x="2515664" y="6214626"/>
                  </a:cubicBezTo>
                  <a:cubicBezTo>
                    <a:pt x="2513500" y="6131338"/>
                    <a:pt x="2513173" y="6038135"/>
                    <a:pt x="2511538" y="5933601"/>
                  </a:cubicBezTo>
                  <a:cubicBezTo>
                    <a:pt x="2511460" y="5927609"/>
                    <a:pt x="2500982" y="5931189"/>
                    <a:pt x="2758279" y="5931578"/>
                  </a:cubicBezTo>
                  <a:close/>
                  <a:moveTo>
                    <a:pt x="2761206" y="5335239"/>
                  </a:moveTo>
                  <a:cubicBezTo>
                    <a:pt x="2840796" y="5335224"/>
                    <a:pt x="2847132" y="5336485"/>
                    <a:pt x="3007324" y="5336890"/>
                  </a:cubicBezTo>
                  <a:cubicBezTo>
                    <a:pt x="3007339" y="5338135"/>
                    <a:pt x="3012259" y="5608419"/>
                    <a:pt x="3012493" y="5619797"/>
                  </a:cubicBezTo>
                  <a:cubicBezTo>
                    <a:pt x="2891255" y="5619766"/>
                    <a:pt x="2809268" y="5620046"/>
                    <a:pt x="2766001" y="5620000"/>
                  </a:cubicBezTo>
                  <a:cubicBezTo>
                    <a:pt x="2762124" y="5360891"/>
                    <a:pt x="2763090" y="5446342"/>
                    <a:pt x="2761206" y="5335239"/>
                  </a:cubicBezTo>
                  <a:close/>
                  <a:moveTo>
                    <a:pt x="2772556" y="5634459"/>
                  </a:moveTo>
                  <a:cubicBezTo>
                    <a:pt x="3063124" y="5634459"/>
                    <a:pt x="3012633" y="5613011"/>
                    <a:pt x="3014330" y="5721327"/>
                  </a:cubicBezTo>
                  <a:cubicBezTo>
                    <a:pt x="3015996" y="5828009"/>
                    <a:pt x="3016323" y="5820647"/>
                    <a:pt x="3017895" y="5917959"/>
                  </a:cubicBezTo>
                  <a:cubicBezTo>
                    <a:pt x="2898962" y="5918659"/>
                    <a:pt x="2875048" y="5917134"/>
                    <a:pt x="2770796" y="5917134"/>
                  </a:cubicBezTo>
                  <a:cubicBezTo>
                    <a:pt x="2765830" y="5601151"/>
                    <a:pt x="2763074" y="5634459"/>
                    <a:pt x="2772556" y="5634459"/>
                  </a:cubicBezTo>
                  <a:close/>
                  <a:moveTo>
                    <a:pt x="2772556" y="5931593"/>
                  </a:moveTo>
                  <a:cubicBezTo>
                    <a:pt x="2773661" y="5931593"/>
                    <a:pt x="3018129" y="5932185"/>
                    <a:pt x="3018160" y="5933851"/>
                  </a:cubicBezTo>
                  <a:cubicBezTo>
                    <a:pt x="3018191" y="5935718"/>
                    <a:pt x="3021570" y="6213474"/>
                    <a:pt x="3021585" y="6215342"/>
                  </a:cubicBezTo>
                  <a:cubicBezTo>
                    <a:pt x="2850277" y="6216229"/>
                    <a:pt x="2892018" y="6213505"/>
                    <a:pt x="2774019" y="6213490"/>
                  </a:cubicBezTo>
                  <a:cubicBezTo>
                    <a:pt x="2769115" y="5900230"/>
                    <a:pt x="2771450" y="5931593"/>
                    <a:pt x="2772556" y="5931593"/>
                  </a:cubicBezTo>
                  <a:close/>
                  <a:moveTo>
                    <a:pt x="3052615" y="5337061"/>
                  </a:moveTo>
                  <a:cubicBezTo>
                    <a:pt x="3144784" y="5337434"/>
                    <a:pt x="3147805" y="5337076"/>
                    <a:pt x="3239274" y="5337434"/>
                  </a:cubicBezTo>
                  <a:cubicBezTo>
                    <a:pt x="3276889" y="5337590"/>
                    <a:pt x="3267252" y="5292996"/>
                    <a:pt x="3271098" y="5619330"/>
                  </a:cubicBezTo>
                  <a:cubicBezTo>
                    <a:pt x="2999882" y="5620575"/>
                    <a:pt x="3025291" y="5622023"/>
                    <a:pt x="3025150" y="5614832"/>
                  </a:cubicBezTo>
                  <a:cubicBezTo>
                    <a:pt x="3018767" y="5292841"/>
                    <a:pt x="3008803" y="5336874"/>
                    <a:pt x="3052615" y="5337061"/>
                  </a:cubicBezTo>
                  <a:close/>
                  <a:moveTo>
                    <a:pt x="3271284" y="5633774"/>
                  </a:moveTo>
                  <a:cubicBezTo>
                    <a:pt x="3272141" y="5705607"/>
                    <a:pt x="3273044" y="5765874"/>
                    <a:pt x="3274912" y="5827698"/>
                  </a:cubicBezTo>
                  <a:cubicBezTo>
                    <a:pt x="3278384" y="5941991"/>
                    <a:pt x="3322196" y="5915515"/>
                    <a:pt x="3052584" y="5917710"/>
                  </a:cubicBezTo>
                  <a:cubicBezTo>
                    <a:pt x="3021009" y="5917959"/>
                    <a:pt x="3032095" y="5961214"/>
                    <a:pt x="3025555" y="5634257"/>
                  </a:cubicBezTo>
                  <a:cubicBezTo>
                    <a:pt x="3252274" y="5634288"/>
                    <a:pt x="3163872" y="5634288"/>
                    <a:pt x="3271284" y="5633774"/>
                  </a:cubicBezTo>
                  <a:close/>
                  <a:moveTo>
                    <a:pt x="3052708" y="5932185"/>
                  </a:moveTo>
                  <a:cubicBezTo>
                    <a:pt x="3053813" y="5932170"/>
                    <a:pt x="3277294" y="5929975"/>
                    <a:pt x="3277356" y="5933851"/>
                  </a:cubicBezTo>
                  <a:cubicBezTo>
                    <a:pt x="3282447" y="6260107"/>
                    <a:pt x="3299823" y="6213925"/>
                    <a:pt x="3239259" y="6214424"/>
                  </a:cubicBezTo>
                  <a:cubicBezTo>
                    <a:pt x="3146108" y="6215186"/>
                    <a:pt x="3140441" y="6214439"/>
                    <a:pt x="3052615" y="6215140"/>
                  </a:cubicBezTo>
                  <a:cubicBezTo>
                    <a:pt x="3028576" y="6215295"/>
                    <a:pt x="3034694" y="6228027"/>
                    <a:pt x="3033418" y="6146125"/>
                  </a:cubicBezTo>
                  <a:cubicBezTo>
                    <a:pt x="3029666" y="5899670"/>
                    <a:pt x="3022208" y="5932434"/>
                    <a:pt x="3052708" y="5932185"/>
                  </a:cubicBezTo>
                  <a:close/>
                  <a:moveTo>
                    <a:pt x="3279676" y="5337543"/>
                  </a:moveTo>
                  <a:cubicBezTo>
                    <a:pt x="3434590" y="5337823"/>
                    <a:pt x="3412326" y="5336858"/>
                    <a:pt x="3519504" y="5336858"/>
                  </a:cubicBezTo>
                  <a:cubicBezTo>
                    <a:pt x="3532209" y="5336858"/>
                    <a:pt x="3526370" y="5303285"/>
                    <a:pt x="3531430" y="5620731"/>
                  </a:cubicBezTo>
                  <a:cubicBezTo>
                    <a:pt x="3435197" y="5620996"/>
                    <a:pt x="3419799" y="5618786"/>
                    <a:pt x="3283880" y="5619253"/>
                  </a:cubicBezTo>
                  <a:cubicBezTo>
                    <a:pt x="3282821" y="5537132"/>
                    <a:pt x="3283989" y="5611299"/>
                    <a:pt x="3279676" y="5337543"/>
                  </a:cubicBezTo>
                  <a:close/>
                  <a:moveTo>
                    <a:pt x="3332689" y="5633650"/>
                  </a:moveTo>
                  <a:cubicBezTo>
                    <a:pt x="3425061" y="5633650"/>
                    <a:pt x="3426027" y="5635222"/>
                    <a:pt x="3519489" y="5635222"/>
                  </a:cubicBezTo>
                  <a:cubicBezTo>
                    <a:pt x="3537720" y="5635222"/>
                    <a:pt x="3531384" y="5600185"/>
                    <a:pt x="3536552" y="5917632"/>
                  </a:cubicBezTo>
                  <a:cubicBezTo>
                    <a:pt x="3443636" y="5917881"/>
                    <a:pt x="3408792" y="5916231"/>
                    <a:pt x="3289827" y="5916651"/>
                  </a:cubicBezTo>
                  <a:cubicBezTo>
                    <a:pt x="3284160" y="5588263"/>
                    <a:pt x="3264325" y="5633650"/>
                    <a:pt x="3332689" y="5633650"/>
                  </a:cubicBezTo>
                  <a:close/>
                  <a:moveTo>
                    <a:pt x="3534669" y="5083851"/>
                  </a:moveTo>
                  <a:cubicBezTo>
                    <a:pt x="3533703" y="5021809"/>
                    <a:pt x="3491698" y="5040113"/>
                    <a:pt x="3783029" y="5039055"/>
                  </a:cubicBezTo>
                  <a:cubicBezTo>
                    <a:pt x="3785644" y="5194408"/>
                    <a:pt x="3784025" y="5197148"/>
                    <a:pt x="3786236" y="5321947"/>
                  </a:cubicBezTo>
                  <a:cubicBezTo>
                    <a:pt x="3734515" y="5322554"/>
                    <a:pt x="3713216" y="5322383"/>
                    <a:pt x="3540351" y="5322414"/>
                  </a:cubicBezTo>
                  <a:cubicBezTo>
                    <a:pt x="3538530" y="5192027"/>
                    <a:pt x="3536335" y="5190003"/>
                    <a:pt x="3534669" y="5083851"/>
                  </a:cubicBezTo>
                  <a:close/>
                  <a:moveTo>
                    <a:pt x="3786501" y="5336407"/>
                  </a:moveTo>
                  <a:cubicBezTo>
                    <a:pt x="3787980" y="5414232"/>
                    <a:pt x="3790300" y="5457455"/>
                    <a:pt x="3791607" y="5615050"/>
                  </a:cubicBezTo>
                  <a:cubicBezTo>
                    <a:pt x="3791639" y="5619315"/>
                    <a:pt x="3820286" y="5619035"/>
                    <a:pt x="3544166" y="5620685"/>
                  </a:cubicBezTo>
                  <a:cubicBezTo>
                    <a:pt x="3539900" y="5352999"/>
                    <a:pt x="3541986" y="5449019"/>
                    <a:pt x="3540554" y="5336858"/>
                  </a:cubicBezTo>
                  <a:cubicBezTo>
                    <a:pt x="3713434" y="5336827"/>
                    <a:pt x="3741210" y="5336968"/>
                    <a:pt x="3786501" y="5336407"/>
                  </a:cubicBezTo>
                  <a:close/>
                  <a:moveTo>
                    <a:pt x="3791779" y="5633572"/>
                  </a:moveTo>
                  <a:cubicBezTo>
                    <a:pt x="3791794" y="5634802"/>
                    <a:pt x="3794908" y="5915421"/>
                    <a:pt x="3794924" y="5916542"/>
                  </a:cubicBezTo>
                  <a:cubicBezTo>
                    <a:pt x="3664998" y="5914815"/>
                    <a:pt x="3611752" y="5917258"/>
                    <a:pt x="3549304" y="5917569"/>
                  </a:cubicBezTo>
                  <a:cubicBezTo>
                    <a:pt x="3548027" y="5838593"/>
                    <a:pt x="3547918" y="5856181"/>
                    <a:pt x="3544399" y="5635144"/>
                  </a:cubicBezTo>
                  <a:cubicBezTo>
                    <a:pt x="3616002" y="5634724"/>
                    <a:pt x="3669716" y="5630973"/>
                    <a:pt x="3791779" y="5633572"/>
                  </a:cubicBezTo>
                  <a:close/>
                  <a:moveTo>
                    <a:pt x="3794706" y="4977511"/>
                  </a:moveTo>
                  <a:cubicBezTo>
                    <a:pt x="3789770" y="4714293"/>
                    <a:pt x="3787466" y="4742559"/>
                    <a:pt x="3799750" y="4742466"/>
                  </a:cubicBezTo>
                  <a:cubicBezTo>
                    <a:pt x="4075325" y="4740224"/>
                    <a:pt x="4037352" y="4736208"/>
                    <a:pt x="4037476" y="4765237"/>
                  </a:cubicBezTo>
                  <a:cubicBezTo>
                    <a:pt x="4038769" y="5070122"/>
                    <a:pt x="4057919" y="5023521"/>
                    <a:pt x="3986487" y="5024003"/>
                  </a:cubicBezTo>
                  <a:cubicBezTo>
                    <a:pt x="3897136" y="5024610"/>
                    <a:pt x="3899891" y="5024144"/>
                    <a:pt x="3799657" y="5024533"/>
                  </a:cubicBezTo>
                  <a:cubicBezTo>
                    <a:pt x="3794098" y="5024564"/>
                    <a:pt x="3795733" y="5031615"/>
                    <a:pt x="3794706" y="4977511"/>
                  </a:cubicBezTo>
                  <a:close/>
                  <a:moveTo>
                    <a:pt x="3799734" y="5038993"/>
                  </a:moveTo>
                  <a:cubicBezTo>
                    <a:pt x="4085134" y="5037825"/>
                    <a:pt x="4040170" y="5025218"/>
                    <a:pt x="4041104" y="5084069"/>
                  </a:cubicBezTo>
                  <a:cubicBezTo>
                    <a:pt x="4045572" y="5370370"/>
                    <a:pt x="4063088" y="5322663"/>
                    <a:pt x="3986596" y="5321729"/>
                  </a:cubicBezTo>
                  <a:cubicBezTo>
                    <a:pt x="3767413" y="5319067"/>
                    <a:pt x="3799174" y="5334679"/>
                    <a:pt x="3798567" y="5296343"/>
                  </a:cubicBezTo>
                  <a:cubicBezTo>
                    <a:pt x="3794052" y="5008376"/>
                    <a:pt x="3795500" y="5038993"/>
                    <a:pt x="3799734" y="5038993"/>
                  </a:cubicBezTo>
                  <a:close/>
                  <a:moveTo>
                    <a:pt x="3799781" y="5336236"/>
                  </a:moveTo>
                  <a:cubicBezTo>
                    <a:pt x="4098041" y="5332609"/>
                    <a:pt x="4045463" y="5322259"/>
                    <a:pt x="4047659" y="5402838"/>
                  </a:cubicBezTo>
                  <a:cubicBezTo>
                    <a:pt x="4049667" y="5476756"/>
                    <a:pt x="4050850" y="5542486"/>
                    <a:pt x="4050617" y="5614957"/>
                  </a:cubicBezTo>
                  <a:cubicBezTo>
                    <a:pt x="4050586" y="5624700"/>
                    <a:pt x="3805542" y="5619377"/>
                    <a:pt x="3804421" y="5619361"/>
                  </a:cubicBezTo>
                  <a:cubicBezTo>
                    <a:pt x="3802584" y="5407756"/>
                    <a:pt x="3797991" y="5336267"/>
                    <a:pt x="3799781" y="5336236"/>
                  </a:cubicBezTo>
                  <a:close/>
                  <a:moveTo>
                    <a:pt x="4050570" y="5635176"/>
                  </a:moveTo>
                  <a:cubicBezTo>
                    <a:pt x="4050508" y="5737951"/>
                    <a:pt x="4053964" y="5828523"/>
                    <a:pt x="4055428" y="5915126"/>
                  </a:cubicBezTo>
                  <a:cubicBezTo>
                    <a:pt x="3982284" y="5915484"/>
                    <a:pt x="3942022" y="5918472"/>
                    <a:pt x="3807659" y="5916713"/>
                  </a:cubicBezTo>
                  <a:cubicBezTo>
                    <a:pt x="3807644" y="5915328"/>
                    <a:pt x="3804545" y="5634958"/>
                    <a:pt x="3804530" y="5633852"/>
                  </a:cubicBezTo>
                  <a:cubicBezTo>
                    <a:pt x="3856391" y="5634958"/>
                    <a:pt x="4048764" y="5635176"/>
                    <a:pt x="4050570" y="5635176"/>
                  </a:cubicBezTo>
                  <a:close/>
                  <a:moveTo>
                    <a:pt x="4055677" y="5929586"/>
                  </a:moveTo>
                  <a:cubicBezTo>
                    <a:pt x="4057374" y="6034073"/>
                    <a:pt x="4057296" y="6097531"/>
                    <a:pt x="4059693" y="6213661"/>
                  </a:cubicBezTo>
                  <a:lnTo>
                    <a:pt x="3812642" y="6213770"/>
                  </a:lnTo>
                  <a:cubicBezTo>
                    <a:pt x="3811848" y="6176149"/>
                    <a:pt x="3808002" y="5938053"/>
                    <a:pt x="3807924" y="5933648"/>
                  </a:cubicBezTo>
                  <a:cubicBezTo>
                    <a:pt x="3807893" y="5931049"/>
                    <a:pt x="3786252" y="5930955"/>
                    <a:pt x="4055677" y="5929586"/>
                  </a:cubicBezTo>
                  <a:close/>
                  <a:moveTo>
                    <a:pt x="4058837" y="5336718"/>
                  </a:moveTo>
                  <a:cubicBezTo>
                    <a:pt x="4166094" y="5336920"/>
                    <a:pt x="4146959" y="5335784"/>
                    <a:pt x="4305625" y="5335722"/>
                  </a:cubicBezTo>
                  <a:cubicBezTo>
                    <a:pt x="4306512" y="5412037"/>
                    <a:pt x="4305625" y="5503808"/>
                    <a:pt x="4310171" y="5617805"/>
                  </a:cubicBezTo>
                  <a:cubicBezTo>
                    <a:pt x="4149497" y="5617727"/>
                    <a:pt x="4187143" y="5620825"/>
                    <a:pt x="4063368" y="5620731"/>
                  </a:cubicBezTo>
                  <a:cubicBezTo>
                    <a:pt x="4063757" y="5491403"/>
                    <a:pt x="4060301" y="5409982"/>
                    <a:pt x="4058837" y="5336718"/>
                  </a:cubicBezTo>
                  <a:close/>
                  <a:moveTo>
                    <a:pt x="4079934" y="5635191"/>
                  </a:moveTo>
                  <a:cubicBezTo>
                    <a:pt x="4355836" y="5635191"/>
                    <a:pt x="4311136" y="5601244"/>
                    <a:pt x="4313005" y="5721296"/>
                  </a:cubicBezTo>
                  <a:cubicBezTo>
                    <a:pt x="4314593" y="5823044"/>
                    <a:pt x="4313441" y="5822484"/>
                    <a:pt x="4314764" y="5916216"/>
                  </a:cubicBezTo>
                  <a:cubicBezTo>
                    <a:pt x="4313659" y="5916200"/>
                    <a:pt x="4098523" y="5915017"/>
                    <a:pt x="4068179" y="5915095"/>
                  </a:cubicBezTo>
                  <a:cubicBezTo>
                    <a:pt x="4062885" y="5602987"/>
                    <a:pt x="4054976" y="5635191"/>
                    <a:pt x="4079934" y="5635191"/>
                  </a:cubicBezTo>
                  <a:close/>
                  <a:moveTo>
                    <a:pt x="4079934" y="5929523"/>
                  </a:moveTo>
                  <a:cubicBezTo>
                    <a:pt x="4341325" y="5929523"/>
                    <a:pt x="4314982" y="5930084"/>
                    <a:pt x="4315029" y="5933866"/>
                  </a:cubicBezTo>
                  <a:cubicBezTo>
                    <a:pt x="4320167" y="6262192"/>
                    <a:pt x="4336032" y="6212587"/>
                    <a:pt x="4266702" y="6212587"/>
                  </a:cubicBezTo>
                  <a:cubicBezTo>
                    <a:pt x="4173598" y="6212587"/>
                    <a:pt x="4171512" y="6213661"/>
                    <a:pt x="4079918" y="6213661"/>
                  </a:cubicBezTo>
                  <a:cubicBezTo>
                    <a:pt x="4069798" y="6213661"/>
                    <a:pt x="4072445" y="6224074"/>
                    <a:pt x="4071215" y="6146156"/>
                  </a:cubicBezTo>
                  <a:cubicBezTo>
                    <a:pt x="4067432" y="5902892"/>
                    <a:pt x="4062434" y="5929523"/>
                    <a:pt x="4079934" y="5929523"/>
                  </a:cubicBezTo>
                  <a:close/>
                  <a:moveTo>
                    <a:pt x="4562346" y="5084038"/>
                  </a:moveTo>
                  <a:cubicBezTo>
                    <a:pt x="4566659" y="5358042"/>
                    <a:pt x="4573633" y="5322212"/>
                    <a:pt x="4547213" y="5321792"/>
                  </a:cubicBezTo>
                  <a:cubicBezTo>
                    <a:pt x="4493359" y="5320920"/>
                    <a:pt x="4446464" y="5320935"/>
                    <a:pt x="4360102" y="5321169"/>
                  </a:cubicBezTo>
                  <a:cubicBezTo>
                    <a:pt x="4304099" y="5321309"/>
                    <a:pt x="4318470" y="5361513"/>
                    <a:pt x="4314142" y="5083820"/>
                  </a:cubicBezTo>
                  <a:cubicBezTo>
                    <a:pt x="4313254" y="5026245"/>
                    <a:pt x="4301312" y="5038541"/>
                    <a:pt x="4360195" y="5037825"/>
                  </a:cubicBezTo>
                  <a:cubicBezTo>
                    <a:pt x="4597376" y="5034961"/>
                    <a:pt x="4561505" y="5029451"/>
                    <a:pt x="4562346" y="5084038"/>
                  </a:cubicBezTo>
                  <a:close/>
                  <a:moveTo>
                    <a:pt x="4556180" y="4765548"/>
                  </a:moveTo>
                  <a:cubicBezTo>
                    <a:pt x="4558765" y="4827932"/>
                    <a:pt x="4558858" y="4845770"/>
                    <a:pt x="4560773" y="4977791"/>
                  </a:cubicBezTo>
                  <a:cubicBezTo>
                    <a:pt x="4561536" y="5033701"/>
                    <a:pt x="4565584" y="5024891"/>
                    <a:pt x="4547337" y="5024315"/>
                  </a:cubicBezTo>
                  <a:cubicBezTo>
                    <a:pt x="4249404" y="5014571"/>
                    <a:pt x="4312273" y="5104723"/>
                    <a:pt x="4309564" y="4740551"/>
                  </a:cubicBezTo>
                  <a:cubicBezTo>
                    <a:pt x="4593142" y="4741656"/>
                    <a:pt x="4554717" y="4730325"/>
                    <a:pt x="4556180" y="4765548"/>
                  </a:cubicBezTo>
                  <a:close/>
                  <a:moveTo>
                    <a:pt x="4550466" y="4446576"/>
                  </a:moveTo>
                  <a:cubicBezTo>
                    <a:pt x="4555371" y="4760957"/>
                    <a:pt x="4556834" y="4726449"/>
                    <a:pt x="4547119" y="4726527"/>
                  </a:cubicBezTo>
                  <a:cubicBezTo>
                    <a:pt x="4259945" y="4728442"/>
                    <a:pt x="4309891" y="4742559"/>
                    <a:pt x="4308583" y="4658789"/>
                  </a:cubicBezTo>
                  <a:cubicBezTo>
                    <a:pt x="4306886" y="4551531"/>
                    <a:pt x="4306435" y="4559204"/>
                    <a:pt x="4304613" y="4446296"/>
                  </a:cubicBezTo>
                  <a:cubicBezTo>
                    <a:pt x="4304566" y="4442452"/>
                    <a:pt x="4550420" y="4443915"/>
                    <a:pt x="4550466" y="4446576"/>
                  </a:cubicBezTo>
                  <a:close/>
                  <a:moveTo>
                    <a:pt x="4550186" y="4429268"/>
                  </a:moveTo>
                  <a:cubicBezTo>
                    <a:pt x="4423546" y="4431774"/>
                    <a:pt x="4374145" y="4429362"/>
                    <a:pt x="4304333" y="4428988"/>
                  </a:cubicBezTo>
                  <a:cubicBezTo>
                    <a:pt x="4302885" y="4341918"/>
                    <a:pt x="4299833" y="4243128"/>
                    <a:pt x="4299662" y="4146220"/>
                  </a:cubicBezTo>
                  <a:cubicBezTo>
                    <a:pt x="4387706" y="4146578"/>
                    <a:pt x="4354170" y="4147761"/>
                    <a:pt x="4545282" y="4147294"/>
                  </a:cubicBezTo>
                  <a:cubicBezTo>
                    <a:pt x="4548676" y="4356487"/>
                    <a:pt x="4549019" y="4357125"/>
                    <a:pt x="4550186" y="4429268"/>
                  </a:cubicBezTo>
                  <a:close/>
                  <a:moveTo>
                    <a:pt x="4545064" y="4132803"/>
                  </a:moveTo>
                  <a:cubicBezTo>
                    <a:pt x="4267745" y="4133535"/>
                    <a:pt x="4299662" y="4132259"/>
                    <a:pt x="4299662" y="4128056"/>
                  </a:cubicBezTo>
                  <a:cubicBezTo>
                    <a:pt x="4299522" y="3990867"/>
                    <a:pt x="4296050" y="3917992"/>
                    <a:pt x="4294586" y="3847670"/>
                  </a:cubicBezTo>
                  <a:cubicBezTo>
                    <a:pt x="4375811" y="3848230"/>
                    <a:pt x="4383222" y="3851343"/>
                    <a:pt x="4541000" y="3849709"/>
                  </a:cubicBezTo>
                  <a:cubicBezTo>
                    <a:pt x="4542589" y="3962477"/>
                    <a:pt x="4540829" y="3871562"/>
                    <a:pt x="4545064" y="4132803"/>
                  </a:cubicBezTo>
                  <a:close/>
                  <a:moveTo>
                    <a:pt x="4539101" y="3596732"/>
                  </a:moveTo>
                  <a:cubicBezTo>
                    <a:pt x="4540751" y="3701889"/>
                    <a:pt x="4538712" y="3702838"/>
                    <a:pt x="4540378" y="3809193"/>
                  </a:cubicBezTo>
                  <a:cubicBezTo>
                    <a:pt x="4541000" y="3847872"/>
                    <a:pt x="4576919" y="3835062"/>
                    <a:pt x="4294291" y="3833225"/>
                  </a:cubicBezTo>
                  <a:cubicBezTo>
                    <a:pt x="4292002" y="3713064"/>
                    <a:pt x="4294275" y="3700192"/>
                    <a:pt x="4291426" y="3551734"/>
                  </a:cubicBezTo>
                  <a:cubicBezTo>
                    <a:pt x="4584501" y="3552170"/>
                    <a:pt x="4538182" y="3538317"/>
                    <a:pt x="4539101" y="3596732"/>
                  </a:cubicBezTo>
                  <a:close/>
                  <a:moveTo>
                    <a:pt x="4531503" y="3253713"/>
                  </a:moveTo>
                  <a:cubicBezTo>
                    <a:pt x="4536641" y="3554318"/>
                    <a:pt x="4534773" y="3420724"/>
                    <a:pt x="4537902" y="3537850"/>
                  </a:cubicBezTo>
                  <a:cubicBezTo>
                    <a:pt x="4245606" y="3537943"/>
                    <a:pt x="4291582" y="3551438"/>
                    <a:pt x="4290056" y="3490159"/>
                  </a:cubicBezTo>
                  <a:cubicBezTo>
                    <a:pt x="4288234" y="3417315"/>
                    <a:pt x="4287129" y="3352301"/>
                    <a:pt x="4286817" y="3277916"/>
                  </a:cubicBezTo>
                  <a:cubicBezTo>
                    <a:pt x="4286646" y="3243829"/>
                    <a:pt x="4248315" y="3251285"/>
                    <a:pt x="4531503" y="3253713"/>
                  </a:cubicBezTo>
                  <a:close/>
                  <a:moveTo>
                    <a:pt x="4528934" y="2959443"/>
                  </a:moveTo>
                  <a:cubicBezTo>
                    <a:pt x="4530850" y="3081207"/>
                    <a:pt x="4527798" y="3029952"/>
                    <a:pt x="4531254" y="3239268"/>
                  </a:cubicBezTo>
                  <a:cubicBezTo>
                    <a:pt x="4529682" y="3239253"/>
                    <a:pt x="4288452" y="3238335"/>
                    <a:pt x="4286569" y="3238319"/>
                  </a:cubicBezTo>
                  <a:cubicBezTo>
                    <a:pt x="4285230" y="3076366"/>
                    <a:pt x="4282224" y="3076833"/>
                    <a:pt x="4280450" y="2956003"/>
                  </a:cubicBezTo>
                  <a:cubicBezTo>
                    <a:pt x="4281586" y="2956003"/>
                    <a:pt x="4528919" y="2958337"/>
                    <a:pt x="4528934" y="2959443"/>
                  </a:cubicBezTo>
                  <a:close/>
                  <a:moveTo>
                    <a:pt x="4522551" y="2659398"/>
                  </a:moveTo>
                  <a:cubicBezTo>
                    <a:pt x="4530709" y="3041189"/>
                    <a:pt x="4527860" y="2896280"/>
                    <a:pt x="4528670" y="2942804"/>
                  </a:cubicBezTo>
                  <a:cubicBezTo>
                    <a:pt x="4426489" y="2945310"/>
                    <a:pt x="4356645" y="2941730"/>
                    <a:pt x="4280247" y="2941558"/>
                  </a:cubicBezTo>
                  <a:cubicBezTo>
                    <a:pt x="4278908" y="2851733"/>
                    <a:pt x="4278846" y="2788088"/>
                    <a:pt x="4276215" y="2659304"/>
                  </a:cubicBezTo>
                  <a:cubicBezTo>
                    <a:pt x="4351134" y="2659335"/>
                    <a:pt x="4451773" y="2660409"/>
                    <a:pt x="4522551" y="2659398"/>
                  </a:cubicBezTo>
                  <a:close/>
                  <a:moveTo>
                    <a:pt x="4522146" y="2640969"/>
                  </a:moveTo>
                  <a:cubicBezTo>
                    <a:pt x="4522302" y="2647724"/>
                    <a:pt x="4542044" y="2644938"/>
                    <a:pt x="4275919" y="2644844"/>
                  </a:cubicBezTo>
                  <a:cubicBezTo>
                    <a:pt x="4275888" y="2643413"/>
                    <a:pt x="4270532" y="2361812"/>
                    <a:pt x="4270517" y="2360660"/>
                  </a:cubicBezTo>
                  <a:cubicBezTo>
                    <a:pt x="4271637" y="2360660"/>
                    <a:pt x="4516666" y="2362045"/>
                    <a:pt x="4517849" y="2362061"/>
                  </a:cubicBezTo>
                  <a:cubicBezTo>
                    <a:pt x="4518752" y="2425146"/>
                    <a:pt x="4519530" y="2521492"/>
                    <a:pt x="4522146" y="2640969"/>
                  </a:cubicBezTo>
                  <a:close/>
                  <a:moveTo>
                    <a:pt x="4514471" y="2110018"/>
                  </a:moveTo>
                  <a:cubicBezTo>
                    <a:pt x="4516136" y="2216140"/>
                    <a:pt x="4515576" y="2215938"/>
                    <a:pt x="4517242" y="2322324"/>
                  </a:cubicBezTo>
                  <a:cubicBezTo>
                    <a:pt x="4517818" y="2358901"/>
                    <a:pt x="4555651" y="2346309"/>
                    <a:pt x="4270267" y="2346201"/>
                  </a:cubicBezTo>
                  <a:cubicBezTo>
                    <a:pt x="4267714" y="2193664"/>
                    <a:pt x="4269972" y="2228794"/>
                    <a:pt x="4267029" y="2065254"/>
                  </a:cubicBezTo>
                  <a:cubicBezTo>
                    <a:pt x="4556196" y="2065254"/>
                    <a:pt x="4513505" y="2047837"/>
                    <a:pt x="4514471" y="2110018"/>
                  </a:cubicBezTo>
                  <a:close/>
                  <a:moveTo>
                    <a:pt x="4510376" y="1791436"/>
                  </a:moveTo>
                  <a:cubicBezTo>
                    <a:pt x="4516822" y="2100197"/>
                    <a:pt x="4527798" y="2050171"/>
                    <a:pt x="4453595" y="2050171"/>
                  </a:cubicBezTo>
                  <a:cubicBezTo>
                    <a:pt x="4359993" y="2050171"/>
                    <a:pt x="4360397" y="2050794"/>
                    <a:pt x="4266749" y="2050794"/>
                  </a:cubicBezTo>
                  <a:cubicBezTo>
                    <a:pt x="4264273" y="1921527"/>
                    <a:pt x="4263853" y="1943116"/>
                    <a:pt x="4262296" y="1766485"/>
                  </a:cubicBezTo>
                  <a:cubicBezTo>
                    <a:pt x="4543756" y="1766501"/>
                    <a:pt x="4509644" y="1756119"/>
                    <a:pt x="4510376" y="1791436"/>
                  </a:cubicBezTo>
                  <a:close/>
                  <a:moveTo>
                    <a:pt x="4504413" y="1472978"/>
                  </a:moveTo>
                  <a:cubicBezTo>
                    <a:pt x="4509613" y="1804573"/>
                    <a:pt x="4528125" y="1751792"/>
                    <a:pt x="4453595" y="1751792"/>
                  </a:cubicBezTo>
                  <a:cubicBezTo>
                    <a:pt x="4361160" y="1751792"/>
                    <a:pt x="4360102" y="1752041"/>
                    <a:pt x="4266702" y="1752041"/>
                  </a:cubicBezTo>
                  <a:cubicBezTo>
                    <a:pt x="4260505" y="1752041"/>
                    <a:pt x="4262420" y="1760602"/>
                    <a:pt x="4261237" y="1685003"/>
                  </a:cubicBezTo>
                  <a:cubicBezTo>
                    <a:pt x="4257376" y="1437194"/>
                    <a:pt x="4255975" y="1469522"/>
                    <a:pt x="4266702" y="1469522"/>
                  </a:cubicBezTo>
                  <a:cubicBezTo>
                    <a:pt x="4521539" y="1469522"/>
                    <a:pt x="4504288" y="1464666"/>
                    <a:pt x="4504413" y="1472978"/>
                  </a:cubicBezTo>
                  <a:close/>
                  <a:moveTo>
                    <a:pt x="4504133" y="1454066"/>
                  </a:moveTo>
                  <a:cubicBezTo>
                    <a:pt x="4416198" y="1453055"/>
                    <a:pt x="4358405" y="1455047"/>
                    <a:pt x="4258918" y="1455062"/>
                  </a:cubicBezTo>
                  <a:cubicBezTo>
                    <a:pt x="4253422" y="1135811"/>
                    <a:pt x="4245450" y="1170692"/>
                    <a:pt x="4266717" y="1170692"/>
                  </a:cubicBezTo>
                  <a:cubicBezTo>
                    <a:pt x="4345280" y="1170692"/>
                    <a:pt x="4366298" y="1170878"/>
                    <a:pt x="4453610" y="1170878"/>
                  </a:cubicBezTo>
                  <a:cubicBezTo>
                    <a:pt x="4515996" y="1170894"/>
                    <a:pt x="4499072" y="1119623"/>
                    <a:pt x="4504133" y="1454066"/>
                  </a:cubicBezTo>
                  <a:close/>
                  <a:moveTo>
                    <a:pt x="4495709" y="942214"/>
                  </a:moveTo>
                  <a:cubicBezTo>
                    <a:pt x="4497671" y="1006855"/>
                    <a:pt x="4497702" y="1021144"/>
                    <a:pt x="4499913" y="1156714"/>
                  </a:cubicBezTo>
                  <a:cubicBezTo>
                    <a:pt x="4472340" y="1156356"/>
                    <a:pt x="4272089" y="1156216"/>
                    <a:pt x="4252861" y="1156278"/>
                  </a:cubicBezTo>
                  <a:cubicBezTo>
                    <a:pt x="4247708" y="832092"/>
                    <a:pt x="4239471" y="875550"/>
                    <a:pt x="4266717" y="875550"/>
                  </a:cubicBezTo>
                  <a:cubicBezTo>
                    <a:pt x="4540565" y="875550"/>
                    <a:pt x="4492938" y="850288"/>
                    <a:pt x="4495709" y="942214"/>
                  </a:cubicBezTo>
                  <a:close/>
                  <a:moveTo>
                    <a:pt x="4491257" y="623507"/>
                  </a:moveTo>
                  <a:cubicBezTo>
                    <a:pt x="4495491" y="901636"/>
                    <a:pt x="4504849" y="859035"/>
                    <a:pt x="4453595" y="859035"/>
                  </a:cubicBezTo>
                  <a:cubicBezTo>
                    <a:pt x="4216989" y="859035"/>
                    <a:pt x="4247645" y="873277"/>
                    <a:pt x="4247069" y="835719"/>
                  </a:cubicBezTo>
                  <a:cubicBezTo>
                    <a:pt x="4242399" y="537729"/>
                    <a:pt x="4237167" y="577357"/>
                    <a:pt x="4266717" y="577357"/>
                  </a:cubicBezTo>
                  <a:cubicBezTo>
                    <a:pt x="4531566" y="577357"/>
                    <a:pt x="4490307" y="562897"/>
                    <a:pt x="4491257" y="623507"/>
                  </a:cubicBezTo>
                  <a:close/>
                  <a:moveTo>
                    <a:pt x="4266717" y="278900"/>
                  </a:moveTo>
                  <a:cubicBezTo>
                    <a:pt x="4520760" y="278900"/>
                    <a:pt x="4486181" y="272845"/>
                    <a:pt x="4486213" y="304784"/>
                  </a:cubicBezTo>
                  <a:cubicBezTo>
                    <a:pt x="4486213" y="606230"/>
                    <a:pt x="4506047" y="562368"/>
                    <a:pt x="4453595" y="562368"/>
                  </a:cubicBezTo>
                  <a:cubicBezTo>
                    <a:pt x="4205204" y="562368"/>
                    <a:pt x="4244313" y="575816"/>
                    <a:pt x="4242959" y="517012"/>
                  </a:cubicBezTo>
                  <a:cubicBezTo>
                    <a:pt x="4236903" y="240735"/>
                    <a:pt x="4228620" y="278900"/>
                    <a:pt x="4266717" y="278900"/>
                  </a:cubicBezTo>
                  <a:close/>
                  <a:moveTo>
                    <a:pt x="4240110" y="1156341"/>
                  </a:moveTo>
                  <a:cubicBezTo>
                    <a:pt x="4174376" y="1156761"/>
                    <a:pt x="3993758" y="1163765"/>
                    <a:pt x="3993369" y="1153990"/>
                  </a:cubicBezTo>
                  <a:cubicBezTo>
                    <a:pt x="3989352" y="1054593"/>
                    <a:pt x="3989554" y="959118"/>
                    <a:pt x="3988433" y="875207"/>
                  </a:cubicBezTo>
                  <a:cubicBezTo>
                    <a:pt x="4254838" y="875301"/>
                    <a:pt x="4125115" y="875456"/>
                    <a:pt x="4234972" y="875550"/>
                  </a:cubicBezTo>
                  <a:cubicBezTo>
                    <a:pt x="4237338" y="1007991"/>
                    <a:pt x="4235392" y="859378"/>
                    <a:pt x="4240110" y="1156341"/>
                  </a:cubicBezTo>
                  <a:close/>
                  <a:moveTo>
                    <a:pt x="4234318" y="835968"/>
                  </a:moveTo>
                  <a:cubicBezTo>
                    <a:pt x="4234863" y="871083"/>
                    <a:pt x="4273553" y="860856"/>
                    <a:pt x="3988231" y="860763"/>
                  </a:cubicBezTo>
                  <a:cubicBezTo>
                    <a:pt x="3985180" y="647212"/>
                    <a:pt x="3988200" y="806239"/>
                    <a:pt x="3984775" y="576439"/>
                  </a:cubicBezTo>
                  <a:cubicBezTo>
                    <a:pt x="4329244" y="577699"/>
                    <a:pt x="4202370" y="577248"/>
                    <a:pt x="4231453" y="577326"/>
                  </a:cubicBezTo>
                  <a:cubicBezTo>
                    <a:pt x="4234256" y="729177"/>
                    <a:pt x="4232387" y="712756"/>
                    <a:pt x="4234318" y="835968"/>
                  </a:cubicBezTo>
                  <a:close/>
                  <a:moveTo>
                    <a:pt x="3986565" y="280316"/>
                  </a:moveTo>
                  <a:cubicBezTo>
                    <a:pt x="4263012" y="279771"/>
                    <a:pt x="4225023" y="268331"/>
                    <a:pt x="4225988" y="305002"/>
                  </a:cubicBezTo>
                  <a:cubicBezTo>
                    <a:pt x="4234022" y="612487"/>
                    <a:pt x="4245123" y="563100"/>
                    <a:pt x="4173380" y="562508"/>
                  </a:cubicBezTo>
                  <a:cubicBezTo>
                    <a:pt x="3946428" y="560671"/>
                    <a:pt x="3984821" y="577731"/>
                    <a:pt x="3983965" y="520405"/>
                  </a:cubicBezTo>
                  <a:cubicBezTo>
                    <a:pt x="3980182" y="251692"/>
                    <a:pt x="3976850" y="280347"/>
                    <a:pt x="3986565" y="280316"/>
                  </a:cubicBezTo>
                  <a:close/>
                  <a:moveTo>
                    <a:pt x="3980633" y="1154644"/>
                  </a:moveTo>
                  <a:cubicBezTo>
                    <a:pt x="3980758" y="1157742"/>
                    <a:pt x="4010012" y="1156450"/>
                    <a:pt x="3734718" y="1157959"/>
                  </a:cubicBezTo>
                  <a:cubicBezTo>
                    <a:pt x="3730919" y="994076"/>
                    <a:pt x="3731868" y="954137"/>
                    <a:pt x="3730841" y="873682"/>
                  </a:cubicBezTo>
                  <a:cubicBezTo>
                    <a:pt x="3853044" y="874118"/>
                    <a:pt x="3732475" y="875129"/>
                    <a:pt x="3975698" y="875207"/>
                  </a:cubicBezTo>
                  <a:cubicBezTo>
                    <a:pt x="3976819" y="960145"/>
                    <a:pt x="3976632" y="1055324"/>
                    <a:pt x="3980633" y="1154644"/>
                  </a:cubicBezTo>
                  <a:close/>
                  <a:moveTo>
                    <a:pt x="3972740" y="623507"/>
                  </a:moveTo>
                  <a:cubicBezTo>
                    <a:pt x="3974375" y="727776"/>
                    <a:pt x="3973471" y="730127"/>
                    <a:pt x="3975122" y="835968"/>
                  </a:cubicBezTo>
                  <a:cubicBezTo>
                    <a:pt x="3975698" y="872530"/>
                    <a:pt x="4012877" y="860187"/>
                    <a:pt x="3730638" y="859222"/>
                  </a:cubicBezTo>
                  <a:cubicBezTo>
                    <a:pt x="3729284" y="761568"/>
                    <a:pt x="3728614" y="760120"/>
                    <a:pt x="3725656" y="576657"/>
                  </a:cubicBezTo>
                  <a:cubicBezTo>
                    <a:pt x="4015617" y="576470"/>
                    <a:pt x="3971790" y="560422"/>
                    <a:pt x="3972740" y="623507"/>
                  </a:cubicBezTo>
                  <a:close/>
                  <a:moveTo>
                    <a:pt x="3893103" y="280441"/>
                  </a:moveTo>
                  <a:cubicBezTo>
                    <a:pt x="3980586" y="280441"/>
                    <a:pt x="3966932" y="273577"/>
                    <a:pt x="3967586" y="304924"/>
                  </a:cubicBezTo>
                  <a:cubicBezTo>
                    <a:pt x="3969128" y="378702"/>
                    <a:pt x="3970093" y="442798"/>
                    <a:pt x="3971183" y="520638"/>
                  </a:cubicBezTo>
                  <a:cubicBezTo>
                    <a:pt x="3971992" y="574804"/>
                    <a:pt x="4016956" y="561963"/>
                    <a:pt x="3725438" y="562197"/>
                  </a:cubicBezTo>
                  <a:cubicBezTo>
                    <a:pt x="3722371" y="371106"/>
                    <a:pt x="3722387" y="366235"/>
                    <a:pt x="3720845" y="304551"/>
                  </a:cubicBezTo>
                  <a:cubicBezTo>
                    <a:pt x="3720036" y="272223"/>
                    <a:pt x="3689723" y="280285"/>
                    <a:pt x="3893103" y="280441"/>
                  </a:cubicBezTo>
                  <a:close/>
                  <a:moveTo>
                    <a:pt x="3706304" y="1158037"/>
                  </a:moveTo>
                  <a:cubicBezTo>
                    <a:pt x="3613869" y="1158037"/>
                    <a:pt x="3614383" y="1156185"/>
                    <a:pt x="3519504" y="1156185"/>
                  </a:cubicBezTo>
                  <a:cubicBezTo>
                    <a:pt x="3457476" y="1156185"/>
                    <a:pt x="3474961" y="1209510"/>
                    <a:pt x="3469294" y="874896"/>
                  </a:cubicBezTo>
                  <a:cubicBezTo>
                    <a:pt x="3574837" y="876017"/>
                    <a:pt x="3612624" y="873464"/>
                    <a:pt x="3718089" y="873635"/>
                  </a:cubicBezTo>
                  <a:cubicBezTo>
                    <a:pt x="3722153" y="1200109"/>
                    <a:pt x="3728848" y="1158037"/>
                    <a:pt x="3706304" y="1158037"/>
                  </a:cubicBezTo>
                  <a:close/>
                  <a:moveTo>
                    <a:pt x="3713668" y="623476"/>
                  </a:moveTo>
                  <a:cubicBezTo>
                    <a:pt x="3717965" y="895333"/>
                    <a:pt x="3722667" y="859191"/>
                    <a:pt x="3706304" y="859191"/>
                  </a:cubicBezTo>
                  <a:cubicBezTo>
                    <a:pt x="3433796" y="859191"/>
                    <a:pt x="3469231" y="872203"/>
                    <a:pt x="3468655" y="835719"/>
                  </a:cubicBezTo>
                  <a:cubicBezTo>
                    <a:pt x="3466958" y="726967"/>
                    <a:pt x="3468235" y="729006"/>
                    <a:pt x="3466569" y="623258"/>
                  </a:cubicBezTo>
                  <a:cubicBezTo>
                    <a:pt x="3465666" y="567224"/>
                    <a:pt x="3451903" y="576921"/>
                    <a:pt x="3519489" y="576921"/>
                  </a:cubicBezTo>
                  <a:cubicBezTo>
                    <a:pt x="3752077" y="576921"/>
                    <a:pt x="3712625" y="559006"/>
                    <a:pt x="3713668" y="623476"/>
                  </a:cubicBezTo>
                  <a:close/>
                  <a:moveTo>
                    <a:pt x="3708094" y="304971"/>
                  </a:moveTo>
                  <a:cubicBezTo>
                    <a:pt x="3709698" y="368725"/>
                    <a:pt x="3709744" y="378920"/>
                    <a:pt x="3712687" y="562212"/>
                  </a:cubicBezTo>
                  <a:cubicBezTo>
                    <a:pt x="3685410" y="562212"/>
                    <a:pt x="3493099" y="562430"/>
                    <a:pt x="3465588" y="562726"/>
                  </a:cubicBezTo>
                  <a:lnTo>
                    <a:pt x="3460995" y="279320"/>
                  </a:lnTo>
                  <a:cubicBezTo>
                    <a:pt x="3754615" y="274651"/>
                    <a:pt x="3707331" y="274728"/>
                    <a:pt x="3708094" y="304971"/>
                  </a:cubicBezTo>
                  <a:close/>
                  <a:moveTo>
                    <a:pt x="3457757" y="942090"/>
                  </a:moveTo>
                  <a:cubicBezTo>
                    <a:pt x="3459018" y="1009112"/>
                    <a:pt x="3458582" y="983990"/>
                    <a:pt x="3461353" y="1156683"/>
                  </a:cubicBezTo>
                  <a:cubicBezTo>
                    <a:pt x="3381000" y="1158255"/>
                    <a:pt x="3413462" y="1160123"/>
                    <a:pt x="3214192" y="1158224"/>
                  </a:cubicBezTo>
                  <a:cubicBezTo>
                    <a:pt x="3210580" y="867720"/>
                    <a:pt x="3212682" y="963569"/>
                    <a:pt x="3211763" y="873308"/>
                  </a:cubicBezTo>
                  <a:cubicBezTo>
                    <a:pt x="3507189" y="873168"/>
                    <a:pt x="3456153" y="861152"/>
                    <a:pt x="3457757" y="942090"/>
                  </a:cubicBezTo>
                  <a:close/>
                  <a:moveTo>
                    <a:pt x="3453818" y="623507"/>
                  </a:moveTo>
                  <a:cubicBezTo>
                    <a:pt x="3458006" y="898523"/>
                    <a:pt x="3465214" y="860545"/>
                    <a:pt x="3426198" y="859751"/>
                  </a:cubicBezTo>
                  <a:cubicBezTo>
                    <a:pt x="3367813" y="858568"/>
                    <a:pt x="3357039" y="858802"/>
                    <a:pt x="3211592" y="858864"/>
                  </a:cubicBezTo>
                  <a:cubicBezTo>
                    <a:pt x="3209848" y="722002"/>
                    <a:pt x="3207061" y="722764"/>
                    <a:pt x="3205536" y="577544"/>
                  </a:cubicBezTo>
                  <a:cubicBezTo>
                    <a:pt x="3497069" y="580392"/>
                    <a:pt x="3452790" y="559395"/>
                    <a:pt x="3453818" y="623507"/>
                  </a:cubicBezTo>
                  <a:close/>
                  <a:moveTo>
                    <a:pt x="3239227" y="280596"/>
                  </a:moveTo>
                  <a:cubicBezTo>
                    <a:pt x="3302563" y="281437"/>
                    <a:pt x="3363641" y="281577"/>
                    <a:pt x="3426229" y="280067"/>
                  </a:cubicBezTo>
                  <a:cubicBezTo>
                    <a:pt x="3457150" y="279289"/>
                    <a:pt x="3447574" y="237186"/>
                    <a:pt x="3452837" y="562897"/>
                  </a:cubicBezTo>
                  <a:cubicBezTo>
                    <a:pt x="3341875" y="564485"/>
                    <a:pt x="3385422" y="564874"/>
                    <a:pt x="3205395" y="563115"/>
                  </a:cubicBezTo>
                  <a:cubicBezTo>
                    <a:pt x="3202718" y="232828"/>
                    <a:pt x="3187709" y="279927"/>
                    <a:pt x="3239227" y="280596"/>
                  </a:cubicBezTo>
                  <a:close/>
                  <a:moveTo>
                    <a:pt x="3206158" y="1456448"/>
                  </a:moveTo>
                  <a:cubicBezTo>
                    <a:pt x="3145142" y="1456884"/>
                    <a:pt x="3066004" y="1456448"/>
                    <a:pt x="2961426" y="1456448"/>
                  </a:cubicBezTo>
                  <a:cubicBezTo>
                    <a:pt x="2961255" y="1446113"/>
                    <a:pt x="2957067" y="1204047"/>
                    <a:pt x="2956288" y="1171454"/>
                  </a:cubicBezTo>
                  <a:cubicBezTo>
                    <a:pt x="2957425" y="1171454"/>
                    <a:pt x="3199884" y="1172559"/>
                    <a:pt x="3201596" y="1172575"/>
                  </a:cubicBezTo>
                  <a:cubicBezTo>
                    <a:pt x="3202873" y="1276222"/>
                    <a:pt x="3205068" y="1388165"/>
                    <a:pt x="3206158" y="1456448"/>
                  </a:cubicBezTo>
                  <a:close/>
                  <a:moveTo>
                    <a:pt x="3199214" y="941934"/>
                  </a:moveTo>
                  <a:cubicBezTo>
                    <a:pt x="3198669" y="1201619"/>
                    <a:pt x="3226896" y="1157944"/>
                    <a:pt x="3145968" y="1157944"/>
                  </a:cubicBezTo>
                  <a:cubicBezTo>
                    <a:pt x="2934382" y="1157944"/>
                    <a:pt x="2955961" y="1157928"/>
                    <a:pt x="2955868" y="1154146"/>
                  </a:cubicBezTo>
                  <a:cubicBezTo>
                    <a:pt x="2954622" y="1102517"/>
                    <a:pt x="2946635" y="873978"/>
                    <a:pt x="2959324" y="873978"/>
                  </a:cubicBezTo>
                  <a:cubicBezTo>
                    <a:pt x="3247868" y="873978"/>
                    <a:pt x="3199401" y="852731"/>
                    <a:pt x="3199214" y="941934"/>
                  </a:cubicBezTo>
                  <a:close/>
                  <a:moveTo>
                    <a:pt x="3193407" y="623507"/>
                  </a:moveTo>
                  <a:cubicBezTo>
                    <a:pt x="3197751" y="900562"/>
                    <a:pt x="3216294" y="858864"/>
                    <a:pt x="3145968" y="858895"/>
                  </a:cubicBezTo>
                  <a:cubicBezTo>
                    <a:pt x="2923359" y="858895"/>
                    <a:pt x="2951586" y="870055"/>
                    <a:pt x="2951041" y="835688"/>
                  </a:cubicBezTo>
                  <a:cubicBezTo>
                    <a:pt x="2950917" y="827376"/>
                    <a:pt x="2947242" y="588891"/>
                    <a:pt x="2947040" y="575676"/>
                  </a:cubicBezTo>
                  <a:cubicBezTo>
                    <a:pt x="3242746" y="575053"/>
                    <a:pt x="3192488" y="565543"/>
                    <a:pt x="3193407" y="623507"/>
                  </a:cubicBezTo>
                  <a:close/>
                  <a:moveTo>
                    <a:pt x="2959324" y="280768"/>
                  </a:moveTo>
                  <a:cubicBezTo>
                    <a:pt x="3224187" y="280768"/>
                    <a:pt x="3188643" y="269748"/>
                    <a:pt x="3189406" y="304224"/>
                  </a:cubicBezTo>
                  <a:cubicBezTo>
                    <a:pt x="3196443" y="613701"/>
                    <a:pt x="3202297" y="562851"/>
                    <a:pt x="3145968" y="562851"/>
                  </a:cubicBezTo>
                  <a:cubicBezTo>
                    <a:pt x="3052895" y="562851"/>
                    <a:pt x="3052801" y="561216"/>
                    <a:pt x="2959324" y="561216"/>
                  </a:cubicBezTo>
                  <a:cubicBezTo>
                    <a:pt x="2942680" y="561216"/>
                    <a:pt x="2946931" y="569341"/>
                    <a:pt x="2946215" y="517043"/>
                  </a:cubicBezTo>
                  <a:cubicBezTo>
                    <a:pt x="2942525" y="244392"/>
                    <a:pt x="2935425" y="280768"/>
                    <a:pt x="2959324" y="280768"/>
                  </a:cubicBezTo>
                  <a:close/>
                  <a:moveTo>
                    <a:pt x="2938850" y="874009"/>
                  </a:moveTo>
                  <a:cubicBezTo>
                    <a:pt x="2939925" y="952082"/>
                    <a:pt x="2939940" y="1024724"/>
                    <a:pt x="2943179" y="1157025"/>
                  </a:cubicBezTo>
                  <a:cubicBezTo>
                    <a:pt x="2683033" y="1157493"/>
                    <a:pt x="2696889" y="1160559"/>
                    <a:pt x="2696734" y="1154753"/>
                  </a:cubicBezTo>
                  <a:cubicBezTo>
                    <a:pt x="2696142" y="1129647"/>
                    <a:pt x="2691409" y="876032"/>
                    <a:pt x="2691393" y="874896"/>
                  </a:cubicBezTo>
                  <a:cubicBezTo>
                    <a:pt x="2821832" y="876001"/>
                    <a:pt x="2859759" y="874180"/>
                    <a:pt x="2938850" y="874009"/>
                  </a:cubicBezTo>
                  <a:close/>
                  <a:moveTo>
                    <a:pt x="2938648" y="859549"/>
                  </a:moveTo>
                  <a:cubicBezTo>
                    <a:pt x="2653420" y="860156"/>
                    <a:pt x="2691316" y="870989"/>
                    <a:pt x="2690755" y="835688"/>
                  </a:cubicBezTo>
                  <a:cubicBezTo>
                    <a:pt x="2689089" y="729364"/>
                    <a:pt x="2689541" y="729302"/>
                    <a:pt x="2687875" y="623258"/>
                  </a:cubicBezTo>
                  <a:cubicBezTo>
                    <a:pt x="2686941" y="564080"/>
                    <a:pt x="2638567" y="577388"/>
                    <a:pt x="2934273" y="575738"/>
                  </a:cubicBezTo>
                  <a:cubicBezTo>
                    <a:pt x="2934289" y="576921"/>
                    <a:pt x="2938259" y="832528"/>
                    <a:pt x="2938648" y="859549"/>
                  </a:cubicBezTo>
                  <a:close/>
                  <a:moveTo>
                    <a:pt x="2929462" y="280690"/>
                  </a:moveTo>
                  <a:cubicBezTo>
                    <a:pt x="2932607" y="439327"/>
                    <a:pt x="2932358" y="444402"/>
                    <a:pt x="2934071" y="561278"/>
                  </a:cubicBezTo>
                  <a:cubicBezTo>
                    <a:pt x="2647971" y="562788"/>
                    <a:pt x="2687314" y="581606"/>
                    <a:pt x="2685835" y="516981"/>
                  </a:cubicBezTo>
                  <a:cubicBezTo>
                    <a:pt x="2683515" y="415793"/>
                    <a:pt x="2682924" y="357767"/>
                    <a:pt x="2682706" y="304738"/>
                  </a:cubicBezTo>
                  <a:cubicBezTo>
                    <a:pt x="2682550" y="268611"/>
                    <a:pt x="2646212" y="279289"/>
                    <a:pt x="2929462" y="280690"/>
                  </a:cubicBezTo>
                  <a:close/>
                  <a:moveTo>
                    <a:pt x="2679265" y="1157321"/>
                  </a:moveTo>
                  <a:cubicBezTo>
                    <a:pt x="2527060" y="1154037"/>
                    <a:pt x="2435498" y="1159734"/>
                    <a:pt x="2435435" y="1154271"/>
                  </a:cubicBezTo>
                  <a:cubicBezTo>
                    <a:pt x="2431979" y="823096"/>
                    <a:pt x="2411350" y="872639"/>
                    <a:pt x="2492325" y="873729"/>
                  </a:cubicBezTo>
                  <a:cubicBezTo>
                    <a:pt x="2569144" y="874756"/>
                    <a:pt x="2589446" y="873931"/>
                    <a:pt x="2678658" y="874756"/>
                  </a:cubicBezTo>
                  <a:cubicBezTo>
                    <a:pt x="2684060" y="1193992"/>
                    <a:pt x="2686894" y="1157461"/>
                    <a:pt x="2679265" y="1157321"/>
                  </a:cubicBezTo>
                  <a:close/>
                  <a:moveTo>
                    <a:pt x="2675124" y="623507"/>
                  </a:moveTo>
                  <a:cubicBezTo>
                    <a:pt x="2676789" y="729597"/>
                    <a:pt x="2676338" y="729489"/>
                    <a:pt x="2678004" y="835937"/>
                  </a:cubicBezTo>
                  <a:cubicBezTo>
                    <a:pt x="2678564" y="871160"/>
                    <a:pt x="2716989" y="859736"/>
                    <a:pt x="2431356" y="858708"/>
                  </a:cubicBezTo>
                  <a:cubicBezTo>
                    <a:pt x="2429068" y="708102"/>
                    <a:pt x="2431232" y="709659"/>
                    <a:pt x="2428492" y="578026"/>
                  </a:cubicBezTo>
                  <a:cubicBezTo>
                    <a:pt x="2712692" y="576330"/>
                    <a:pt x="2674111" y="558150"/>
                    <a:pt x="2675124" y="623507"/>
                  </a:cubicBezTo>
                  <a:close/>
                  <a:moveTo>
                    <a:pt x="2669799" y="280238"/>
                  </a:moveTo>
                  <a:cubicBezTo>
                    <a:pt x="2670780" y="440464"/>
                    <a:pt x="2672025" y="463173"/>
                    <a:pt x="2674049" y="562415"/>
                  </a:cubicBezTo>
                  <a:cubicBezTo>
                    <a:pt x="2616225" y="561185"/>
                    <a:pt x="2554338" y="561170"/>
                    <a:pt x="2492263" y="562586"/>
                  </a:cubicBezTo>
                  <a:cubicBezTo>
                    <a:pt x="2408516" y="564500"/>
                    <a:pt x="2430375" y="610417"/>
                    <a:pt x="2422388" y="304582"/>
                  </a:cubicBezTo>
                  <a:cubicBezTo>
                    <a:pt x="2421268" y="262043"/>
                    <a:pt x="2390316" y="286029"/>
                    <a:pt x="2669799" y="280238"/>
                  </a:cubicBezTo>
                  <a:close/>
                  <a:moveTo>
                    <a:pt x="2398988" y="1156745"/>
                  </a:moveTo>
                  <a:cubicBezTo>
                    <a:pt x="2216128" y="1156776"/>
                    <a:pt x="2199593" y="1156745"/>
                    <a:pt x="2176348" y="1156854"/>
                  </a:cubicBezTo>
                  <a:cubicBezTo>
                    <a:pt x="2172020" y="1003820"/>
                    <a:pt x="2173982" y="945638"/>
                    <a:pt x="2173281" y="874538"/>
                  </a:cubicBezTo>
                  <a:cubicBezTo>
                    <a:pt x="2307877" y="874133"/>
                    <a:pt x="2342145" y="872950"/>
                    <a:pt x="2418808" y="873121"/>
                  </a:cubicBezTo>
                  <a:cubicBezTo>
                    <a:pt x="2423696" y="1207487"/>
                    <a:pt x="2433147" y="1156745"/>
                    <a:pt x="2398988" y="1156745"/>
                  </a:cubicBezTo>
                  <a:close/>
                  <a:moveTo>
                    <a:pt x="2416566" y="623476"/>
                  </a:moveTo>
                  <a:cubicBezTo>
                    <a:pt x="2420816" y="895582"/>
                    <a:pt x="2423260" y="858646"/>
                    <a:pt x="2399004" y="858646"/>
                  </a:cubicBezTo>
                  <a:cubicBezTo>
                    <a:pt x="2138500" y="858646"/>
                    <a:pt x="2173343" y="871254"/>
                    <a:pt x="2172799" y="835688"/>
                  </a:cubicBezTo>
                  <a:cubicBezTo>
                    <a:pt x="2168019" y="530491"/>
                    <a:pt x="2153337" y="576859"/>
                    <a:pt x="2212204" y="576859"/>
                  </a:cubicBezTo>
                  <a:cubicBezTo>
                    <a:pt x="2305495" y="576859"/>
                    <a:pt x="2305526" y="578120"/>
                    <a:pt x="2399004" y="578120"/>
                  </a:cubicBezTo>
                  <a:cubicBezTo>
                    <a:pt x="2419975" y="578104"/>
                    <a:pt x="2415678" y="568983"/>
                    <a:pt x="2416566" y="623476"/>
                  </a:cubicBezTo>
                  <a:close/>
                  <a:moveTo>
                    <a:pt x="2212189" y="279336"/>
                  </a:moveTo>
                  <a:cubicBezTo>
                    <a:pt x="2219631" y="279336"/>
                    <a:pt x="2397493" y="279445"/>
                    <a:pt x="2408983" y="279460"/>
                  </a:cubicBezTo>
                  <a:cubicBezTo>
                    <a:pt x="2409949" y="319571"/>
                    <a:pt x="2406134" y="162085"/>
                    <a:pt x="2415398" y="563644"/>
                  </a:cubicBezTo>
                  <a:cubicBezTo>
                    <a:pt x="2311505" y="563940"/>
                    <a:pt x="2268471" y="561668"/>
                    <a:pt x="2167723" y="562586"/>
                  </a:cubicBezTo>
                  <a:cubicBezTo>
                    <a:pt x="2163831" y="228003"/>
                    <a:pt x="2145739" y="279336"/>
                    <a:pt x="2212189" y="279336"/>
                  </a:cubicBezTo>
                  <a:close/>
                  <a:moveTo>
                    <a:pt x="2160530" y="874585"/>
                  </a:moveTo>
                  <a:cubicBezTo>
                    <a:pt x="2161464" y="973531"/>
                    <a:pt x="2158786" y="951755"/>
                    <a:pt x="2163581" y="1156917"/>
                  </a:cubicBezTo>
                  <a:cubicBezTo>
                    <a:pt x="1876034" y="1158722"/>
                    <a:pt x="1948228" y="1158255"/>
                    <a:pt x="1918289" y="1158535"/>
                  </a:cubicBezTo>
                  <a:cubicBezTo>
                    <a:pt x="1917370" y="1041456"/>
                    <a:pt x="1915393" y="962308"/>
                    <a:pt x="1913914" y="873822"/>
                  </a:cubicBezTo>
                  <a:cubicBezTo>
                    <a:pt x="2034591" y="876110"/>
                    <a:pt x="2065153" y="875005"/>
                    <a:pt x="2160530" y="874585"/>
                  </a:cubicBezTo>
                  <a:close/>
                  <a:moveTo>
                    <a:pt x="2155828" y="623507"/>
                  </a:moveTo>
                  <a:cubicBezTo>
                    <a:pt x="2160172" y="900967"/>
                    <a:pt x="2174262" y="859922"/>
                    <a:pt x="2118758" y="860374"/>
                  </a:cubicBezTo>
                  <a:cubicBezTo>
                    <a:pt x="1880860" y="862304"/>
                    <a:pt x="1913773" y="864903"/>
                    <a:pt x="1913306" y="835688"/>
                  </a:cubicBezTo>
                  <a:cubicBezTo>
                    <a:pt x="1909258" y="583661"/>
                    <a:pt x="1909538" y="599553"/>
                    <a:pt x="1909087" y="577637"/>
                  </a:cubicBezTo>
                  <a:cubicBezTo>
                    <a:pt x="2198737" y="581824"/>
                    <a:pt x="2154785" y="556625"/>
                    <a:pt x="2155828" y="623507"/>
                  </a:cubicBezTo>
                  <a:close/>
                  <a:moveTo>
                    <a:pt x="1932129" y="280752"/>
                  </a:moveTo>
                  <a:cubicBezTo>
                    <a:pt x="2184896" y="278542"/>
                    <a:pt x="2149912" y="272565"/>
                    <a:pt x="2150846" y="305018"/>
                  </a:cubicBezTo>
                  <a:cubicBezTo>
                    <a:pt x="2159596" y="603942"/>
                    <a:pt x="2160810" y="562477"/>
                    <a:pt x="2118711" y="563380"/>
                  </a:cubicBezTo>
                  <a:cubicBezTo>
                    <a:pt x="2055173" y="564749"/>
                    <a:pt x="1995107" y="564672"/>
                    <a:pt x="1932161" y="563567"/>
                  </a:cubicBezTo>
                  <a:cubicBezTo>
                    <a:pt x="1902626" y="563053"/>
                    <a:pt x="1909149" y="572485"/>
                    <a:pt x="1907639" y="516950"/>
                  </a:cubicBezTo>
                  <a:cubicBezTo>
                    <a:pt x="1900228" y="244268"/>
                    <a:pt x="1896772" y="281079"/>
                    <a:pt x="1932129" y="280752"/>
                  </a:cubicBezTo>
                  <a:close/>
                  <a:moveTo>
                    <a:pt x="1905491" y="1153741"/>
                  </a:moveTo>
                  <a:cubicBezTo>
                    <a:pt x="1905568" y="1162504"/>
                    <a:pt x="1924952" y="1157835"/>
                    <a:pt x="1658360" y="1157679"/>
                  </a:cubicBezTo>
                  <a:cubicBezTo>
                    <a:pt x="1658111" y="1106237"/>
                    <a:pt x="1655060" y="875207"/>
                    <a:pt x="1655029" y="873433"/>
                  </a:cubicBezTo>
                  <a:cubicBezTo>
                    <a:pt x="1785592" y="873433"/>
                    <a:pt x="1846328" y="872795"/>
                    <a:pt x="1901162" y="873635"/>
                  </a:cubicBezTo>
                  <a:cubicBezTo>
                    <a:pt x="1902719" y="967118"/>
                    <a:pt x="1904712" y="1046779"/>
                    <a:pt x="1905491" y="1153741"/>
                  </a:cubicBezTo>
                  <a:close/>
                  <a:moveTo>
                    <a:pt x="1900929" y="859160"/>
                  </a:moveTo>
                  <a:cubicBezTo>
                    <a:pt x="1619858" y="854895"/>
                    <a:pt x="1655060" y="873044"/>
                    <a:pt x="1654468" y="835657"/>
                  </a:cubicBezTo>
                  <a:cubicBezTo>
                    <a:pt x="1650918" y="610666"/>
                    <a:pt x="1650856" y="604175"/>
                    <a:pt x="1650233" y="575629"/>
                  </a:cubicBezTo>
                  <a:cubicBezTo>
                    <a:pt x="1651977" y="575629"/>
                    <a:pt x="1895121" y="577466"/>
                    <a:pt x="1896336" y="577482"/>
                  </a:cubicBezTo>
                  <a:cubicBezTo>
                    <a:pt x="1896974" y="608627"/>
                    <a:pt x="1897052" y="617779"/>
                    <a:pt x="1900929" y="859160"/>
                  </a:cubicBezTo>
                  <a:close/>
                  <a:moveTo>
                    <a:pt x="1651946" y="281390"/>
                  </a:moveTo>
                  <a:cubicBezTo>
                    <a:pt x="1928580" y="281390"/>
                    <a:pt x="1891058" y="271896"/>
                    <a:pt x="1891338" y="304847"/>
                  </a:cubicBezTo>
                  <a:cubicBezTo>
                    <a:pt x="1893549" y="609109"/>
                    <a:pt x="1915766" y="562757"/>
                    <a:pt x="1838714" y="562757"/>
                  </a:cubicBezTo>
                  <a:cubicBezTo>
                    <a:pt x="1747121" y="562757"/>
                    <a:pt x="1744770" y="561185"/>
                    <a:pt x="1651930" y="561185"/>
                  </a:cubicBezTo>
                  <a:cubicBezTo>
                    <a:pt x="1649112" y="561170"/>
                    <a:pt x="1637155" y="281390"/>
                    <a:pt x="1651946" y="281390"/>
                  </a:cubicBezTo>
                  <a:close/>
                  <a:moveTo>
                    <a:pt x="1645563" y="1154364"/>
                  </a:moveTo>
                  <a:cubicBezTo>
                    <a:pt x="1645594" y="1159314"/>
                    <a:pt x="1447180" y="1158956"/>
                    <a:pt x="1399600" y="1158302"/>
                  </a:cubicBezTo>
                  <a:cubicBezTo>
                    <a:pt x="1394758" y="880390"/>
                    <a:pt x="1395552" y="955475"/>
                    <a:pt x="1394026" y="874694"/>
                  </a:cubicBezTo>
                  <a:cubicBezTo>
                    <a:pt x="1509083" y="876484"/>
                    <a:pt x="1550248" y="873557"/>
                    <a:pt x="1642293" y="873433"/>
                  </a:cubicBezTo>
                  <a:cubicBezTo>
                    <a:pt x="1642293" y="874554"/>
                    <a:pt x="1645407" y="1115047"/>
                    <a:pt x="1645563" y="1154364"/>
                  </a:cubicBezTo>
                  <a:close/>
                  <a:moveTo>
                    <a:pt x="1642075" y="858973"/>
                  </a:moveTo>
                  <a:cubicBezTo>
                    <a:pt x="1357999" y="859393"/>
                    <a:pt x="1393917" y="872001"/>
                    <a:pt x="1393357" y="835688"/>
                  </a:cubicBezTo>
                  <a:cubicBezTo>
                    <a:pt x="1391971" y="746563"/>
                    <a:pt x="1391925" y="727776"/>
                    <a:pt x="1390274" y="623258"/>
                  </a:cubicBezTo>
                  <a:cubicBezTo>
                    <a:pt x="1389340" y="561745"/>
                    <a:pt x="1346229" y="575738"/>
                    <a:pt x="1637482" y="575629"/>
                  </a:cubicBezTo>
                  <a:cubicBezTo>
                    <a:pt x="1638261" y="610946"/>
                    <a:pt x="1642060" y="857806"/>
                    <a:pt x="1642075" y="858973"/>
                  </a:cubicBezTo>
                  <a:close/>
                  <a:moveTo>
                    <a:pt x="1632344" y="281344"/>
                  </a:moveTo>
                  <a:cubicBezTo>
                    <a:pt x="1633247" y="471998"/>
                    <a:pt x="1635287" y="487594"/>
                    <a:pt x="1637124" y="561185"/>
                  </a:cubicBezTo>
                  <a:cubicBezTo>
                    <a:pt x="1458281" y="561263"/>
                    <a:pt x="1422907" y="561434"/>
                    <a:pt x="1389324" y="562259"/>
                  </a:cubicBezTo>
                  <a:cubicBezTo>
                    <a:pt x="1385915" y="339152"/>
                    <a:pt x="1386724" y="384772"/>
                    <a:pt x="1384311" y="279491"/>
                  </a:cubicBezTo>
                  <a:cubicBezTo>
                    <a:pt x="1505564" y="276223"/>
                    <a:pt x="1553035" y="280939"/>
                    <a:pt x="1632344" y="281344"/>
                  </a:cubicBezTo>
                  <a:close/>
                  <a:moveTo>
                    <a:pt x="1382817" y="942152"/>
                  </a:moveTo>
                  <a:cubicBezTo>
                    <a:pt x="1389340" y="1191969"/>
                    <a:pt x="1391800" y="1158193"/>
                    <a:pt x="1371980" y="1157850"/>
                  </a:cubicBezTo>
                  <a:cubicBezTo>
                    <a:pt x="1140482" y="1153508"/>
                    <a:pt x="1139828" y="1161648"/>
                    <a:pt x="1139703" y="1154239"/>
                  </a:cubicBezTo>
                  <a:cubicBezTo>
                    <a:pt x="1134192" y="824279"/>
                    <a:pt x="1115228" y="873884"/>
                    <a:pt x="1185197" y="873604"/>
                  </a:cubicBezTo>
                  <a:cubicBezTo>
                    <a:pt x="1270936" y="873262"/>
                    <a:pt x="1311089" y="873153"/>
                    <a:pt x="1371747" y="874289"/>
                  </a:cubicBezTo>
                  <a:cubicBezTo>
                    <a:pt x="1384607" y="874538"/>
                    <a:pt x="1380777" y="863892"/>
                    <a:pt x="1382817" y="942152"/>
                  </a:cubicBezTo>
                  <a:close/>
                  <a:moveTo>
                    <a:pt x="1377523" y="623507"/>
                  </a:moveTo>
                  <a:cubicBezTo>
                    <a:pt x="1381664" y="888297"/>
                    <a:pt x="1384265" y="860047"/>
                    <a:pt x="1371980" y="859814"/>
                  </a:cubicBezTo>
                  <a:cubicBezTo>
                    <a:pt x="1099519" y="854693"/>
                    <a:pt x="1133382" y="872795"/>
                    <a:pt x="1132806" y="835719"/>
                  </a:cubicBezTo>
                  <a:cubicBezTo>
                    <a:pt x="1131156" y="730376"/>
                    <a:pt x="1133678" y="730687"/>
                    <a:pt x="1131997" y="623227"/>
                  </a:cubicBezTo>
                  <a:cubicBezTo>
                    <a:pt x="1130938" y="556220"/>
                    <a:pt x="1093587" y="584813"/>
                    <a:pt x="1372027" y="577201"/>
                  </a:cubicBezTo>
                  <a:cubicBezTo>
                    <a:pt x="1378769" y="577015"/>
                    <a:pt x="1376713" y="570104"/>
                    <a:pt x="1377523" y="623507"/>
                  </a:cubicBezTo>
                  <a:close/>
                  <a:moveTo>
                    <a:pt x="1371560" y="279849"/>
                  </a:moveTo>
                  <a:cubicBezTo>
                    <a:pt x="1378675" y="594074"/>
                    <a:pt x="1378052" y="562555"/>
                    <a:pt x="1371700" y="562711"/>
                  </a:cubicBezTo>
                  <a:cubicBezTo>
                    <a:pt x="1310264" y="564485"/>
                    <a:pt x="1299490" y="563847"/>
                    <a:pt x="1185150" y="564158"/>
                  </a:cubicBezTo>
                  <a:cubicBezTo>
                    <a:pt x="1113454" y="564345"/>
                    <a:pt x="1133678" y="611398"/>
                    <a:pt x="1125691" y="304551"/>
                  </a:cubicBezTo>
                  <a:cubicBezTo>
                    <a:pt x="1124617" y="262012"/>
                    <a:pt x="1095362" y="287772"/>
                    <a:pt x="1371560" y="279849"/>
                  </a:cubicBezTo>
                  <a:close/>
                  <a:moveTo>
                    <a:pt x="1126968" y="1154520"/>
                  </a:moveTo>
                  <a:cubicBezTo>
                    <a:pt x="1127061" y="1160341"/>
                    <a:pt x="879775" y="1156170"/>
                    <a:pt x="879697" y="1154053"/>
                  </a:cubicBezTo>
                  <a:cubicBezTo>
                    <a:pt x="867880" y="826940"/>
                    <a:pt x="871851" y="873075"/>
                    <a:pt x="905106" y="873075"/>
                  </a:cubicBezTo>
                  <a:cubicBezTo>
                    <a:pt x="994209" y="873075"/>
                    <a:pt x="996622" y="873791"/>
                    <a:pt x="1091828" y="873791"/>
                  </a:cubicBezTo>
                  <a:cubicBezTo>
                    <a:pt x="1129521" y="873791"/>
                    <a:pt x="1121176" y="828326"/>
                    <a:pt x="1126968" y="1154520"/>
                  </a:cubicBezTo>
                  <a:close/>
                  <a:moveTo>
                    <a:pt x="1119261" y="623476"/>
                  </a:moveTo>
                  <a:cubicBezTo>
                    <a:pt x="1123574" y="898010"/>
                    <a:pt x="1126968" y="859347"/>
                    <a:pt x="1091828" y="859347"/>
                  </a:cubicBezTo>
                  <a:cubicBezTo>
                    <a:pt x="840930" y="859347"/>
                    <a:pt x="875198" y="864997"/>
                    <a:pt x="874746" y="835688"/>
                  </a:cubicBezTo>
                  <a:cubicBezTo>
                    <a:pt x="870029" y="534569"/>
                    <a:pt x="857402" y="577699"/>
                    <a:pt x="905106" y="577699"/>
                  </a:cubicBezTo>
                  <a:cubicBezTo>
                    <a:pt x="1159725" y="577699"/>
                    <a:pt x="1118405" y="568501"/>
                    <a:pt x="1119261" y="623476"/>
                  </a:cubicBezTo>
                  <a:close/>
                  <a:moveTo>
                    <a:pt x="905106" y="280036"/>
                  </a:moveTo>
                  <a:cubicBezTo>
                    <a:pt x="1096063" y="280083"/>
                    <a:pt x="1096577" y="280083"/>
                    <a:pt x="1112317" y="280114"/>
                  </a:cubicBezTo>
                  <a:cubicBezTo>
                    <a:pt x="1113812" y="342202"/>
                    <a:pt x="1118187" y="563084"/>
                    <a:pt x="1118218" y="564314"/>
                  </a:cubicBezTo>
                  <a:cubicBezTo>
                    <a:pt x="1037818" y="564391"/>
                    <a:pt x="1110869" y="564391"/>
                    <a:pt x="869391" y="563177"/>
                  </a:cubicBezTo>
                  <a:cubicBezTo>
                    <a:pt x="864113" y="228687"/>
                    <a:pt x="853588" y="280036"/>
                    <a:pt x="905106" y="280036"/>
                  </a:cubicBezTo>
                  <a:close/>
                  <a:moveTo>
                    <a:pt x="863069" y="942027"/>
                  </a:moveTo>
                  <a:cubicBezTo>
                    <a:pt x="863443" y="1014233"/>
                    <a:pt x="864346" y="1083326"/>
                    <a:pt x="866915" y="1154613"/>
                  </a:cubicBezTo>
                  <a:cubicBezTo>
                    <a:pt x="866977" y="1156278"/>
                    <a:pt x="620314" y="1166006"/>
                    <a:pt x="620314" y="1154675"/>
                  </a:cubicBezTo>
                  <a:cubicBezTo>
                    <a:pt x="620314" y="850039"/>
                    <a:pt x="605882" y="874351"/>
                    <a:pt x="625047" y="874476"/>
                  </a:cubicBezTo>
                  <a:cubicBezTo>
                    <a:pt x="910291" y="876421"/>
                    <a:pt x="862587" y="849136"/>
                    <a:pt x="863069" y="942027"/>
                  </a:cubicBezTo>
                  <a:close/>
                  <a:moveTo>
                    <a:pt x="857589" y="623538"/>
                  </a:moveTo>
                  <a:cubicBezTo>
                    <a:pt x="861933" y="902088"/>
                    <a:pt x="878156" y="858210"/>
                    <a:pt x="811676" y="859471"/>
                  </a:cubicBezTo>
                  <a:cubicBezTo>
                    <a:pt x="579414" y="863534"/>
                    <a:pt x="615021" y="865074"/>
                    <a:pt x="614569" y="835719"/>
                  </a:cubicBezTo>
                  <a:cubicBezTo>
                    <a:pt x="610023" y="545278"/>
                    <a:pt x="607423" y="577388"/>
                    <a:pt x="625188" y="577108"/>
                  </a:cubicBezTo>
                  <a:cubicBezTo>
                    <a:pt x="904437" y="572594"/>
                    <a:pt x="856748" y="570291"/>
                    <a:pt x="857589" y="623538"/>
                  </a:cubicBezTo>
                  <a:close/>
                  <a:moveTo>
                    <a:pt x="625125" y="279382"/>
                  </a:moveTo>
                  <a:cubicBezTo>
                    <a:pt x="887778" y="277795"/>
                    <a:pt x="851828" y="272005"/>
                    <a:pt x="852467" y="307166"/>
                  </a:cubicBezTo>
                  <a:cubicBezTo>
                    <a:pt x="853790" y="379387"/>
                    <a:pt x="854569" y="432059"/>
                    <a:pt x="856639" y="563084"/>
                  </a:cubicBezTo>
                  <a:cubicBezTo>
                    <a:pt x="797072" y="562633"/>
                    <a:pt x="749430" y="560765"/>
                    <a:pt x="611362" y="562866"/>
                  </a:cubicBezTo>
                  <a:cubicBezTo>
                    <a:pt x="607501" y="240563"/>
                    <a:pt x="596960" y="279538"/>
                    <a:pt x="625125" y="279382"/>
                  </a:cubicBezTo>
                  <a:close/>
                  <a:moveTo>
                    <a:pt x="607563" y="1154675"/>
                  </a:moveTo>
                  <a:cubicBezTo>
                    <a:pt x="607563" y="1161726"/>
                    <a:pt x="629080" y="1158707"/>
                    <a:pt x="360931" y="1158458"/>
                  </a:cubicBezTo>
                  <a:cubicBezTo>
                    <a:pt x="361305" y="1030421"/>
                    <a:pt x="357849" y="947226"/>
                    <a:pt x="356447" y="874616"/>
                  </a:cubicBezTo>
                  <a:cubicBezTo>
                    <a:pt x="434153" y="874585"/>
                    <a:pt x="508138" y="873822"/>
                    <a:pt x="602519" y="874351"/>
                  </a:cubicBezTo>
                  <a:cubicBezTo>
                    <a:pt x="604013" y="949374"/>
                    <a:pt x="607563" y="1018980"/>
                    <a:pt x="607563" y="1154675"/>
                  </a:cubicBezTo>
                  <a:close/>
                  <a:moveTo>
                    <a:pt x="601818" y="835968"/>
                  </a:moveTo>
                  <a:cubicBezTo>
                    <a:pt x="602316" y="867378"/>
                    <a:pt x="642609" y="860016"/>
                    <a:pt x="356151" y="860156"/>
                  </a:cubicBezTo>
                  <a:cubicBezTo>
                    <a:pt x="353053" y="685191"/>
                    <a:pt x="351886" y="664552"/>
                    <a:pt x="350982" y="577746"/>
                  </a:cubicBezTo>
                  <a:cubicBezTo>
                    <a:pt x="527024" y="577871"/>
                    <a:pt x="556029" y="578042"/>
                    <a:pt x="598782" y="577497"/>
                  </a:cubicBezTo>
                  <a:cubicBezTo>
                    <a:pt x="600962" y="739715"/>
                    <a:pt x="600697" y="764120"/>
                    <a:pt x="601818" y="835968"/>
                  </a:cubicBezTo>
                  <a:close/>
                  <a:moveTo>
                    <a:pt x="593162" y="279538"/>
                  </a:moveTo>
                  <a:cubicBezTo>
                    <a:pt x="597708" y="422299"/>
                    <a:pt x="596307" y="378998"/>
                    <a:pt x="598595" y="563053"/>
                  </a:cubicBezTo>
                  <a:cubicBezTo>
                    <a:pt x="560653" y="563520"/>
                    <a:pt x="546345" y="563426"/>
                    <a:pt x="350858" y="563302"/>
                  </a:cubicBezTo>
                  <a:cubicBezTo>
                    <a:pt x="350142" y="474504"/>
                    <a:pt x="351683" y="498132"/>
                    <a:pt x="347230" y="281079"/>
                  </a:cubicBezTo>
                  <a:cubicBezTo>
                    <a:pt x="426820" y="281032"/>
                    <a:pt x="363064" y="280472"/>
                    <a:pt x="593162" y="279538"/>
                  </a:cubicBezTo>
                  <a:close/>
                  <a:moveTo>
                    <a:pt x="158469" y="279678"/>
                  </a:moveTo>
                  <a:cubicBezTo>
                    <a:pt x="250016" y="279678"/>
                    <a:pt x="249487" y="280954"/>
                    <a:pt x="334464" y="281048"/>
                  </a:cubicBezTo>
                  <a:cubicBezTo>
                    <a:pt x="339041" y="505291"/>
                    <a:pt x="337375" y="476917"/>
                    <a:pt x="338107" y="563271"/>
                  </a:cubicBezTo>
                  <a:cubicBezTo>
                    <a:pt x="162720" y="563146"/>
                    <a:pt x="135084" y="563037"/>
                    <a:pt x="92098" y="563364"/>
                  </a:cubicBezTo>
                  <a:cubicBezTo>
                    <a:pt x="88688" y="221092"/>
                    <a:pt x="64571" y="279678"/>
                    <a:pt x="158469" y="279678"/>
                  </a:cubicBezTo>
                  <a:close/>
                  <a:moveTo>
                    <a:pt x="158469" y="577606"/>
                  </a:moveTo>
                  <a:cubicBezTo>
                    <a:pt x="372593" y="577746"/>
                    <a:pt x="337889" y="562446"/>
                    <a:pt x="338838" y="623538"/>
                  </a:cubicBezTo>
                  <a:cubicBezTo>
                    <a:pt x="340520" y="731605"/>
                    <a:pt x="341330" y="729784"/>
                    <a:pt x="342996" y="835937"/>
                  </a:cubicBezTo>
                  <a:cubicBezTo>
                    <a:pt x="343540" y="870756"/>
                    <a:pt x="382137" y="859860"/>
                    <a:pt x="96021" y="859720"/>
                  </a:cubicBezTo>
                  <a:cubicBezTo>
                    <a:pt x="90323" y="525650"/>
                    <a:pt x="74068" y="577606"/>
                    <a:pt x="158469" y="577606"/>
                  </a:cubicBezTo>
                  <a:close/>
                  <a:moveTo>
                    <a:pt x="100754" y="1153928"/>
                  </a:moveTo>
                  <a:cubicBezTo>
                    <a:pt x="99711" y="821944"/>
                    <a:pt x="71749" y="874164"/>
                    <a:pt x="158469" y="874211"/>
                  </a:cubicBezTo>
                  <a:cubicBezTo>
                    <a:pt x="239600" y="874211"/>
                    <a:pt x="252663" y="874616"/>
                    <a:pt x="343665" y="874616"/>
                  </a:cubicBezTo>
                  <a:cubicBezTo>
                    <a:pt x="345300" y="960456"/>
                    <a:pt x="348523" y="1026592"/>
                    <a:pt x="348133" y="1158458"/>
                  </a:cubicBezTo>
                  <a:cubicBezTo>
                    <a:pt x="346576" y="1158458"/>
                    <a:pt x="100770" y="1158458"/>
                    <a:pt x="100754" y="1153928"/>
                  </a:cubicBezTo>
                  <a:close/>
                  <a:moveTo>
                    <a:pt x="103588" y="1366576"/>
                  </a:moveTo>
                  <a:cubicBezTo>
                    <a:pt x="102498" y="1308659"/>
                    <a:pt x="101081" y="1230087"/>
                    <a:pt x="100832" y="1172030"/>
                  </a:cubicBezTo>
                  <a:cubicBezTo>
                    <a:pt x="242839" y="1171454"/>
                    <a:pt x="230664" y="1172902"/>
                    <a:pt x="348118" y="1172902"/>
                  </a:cubicBezTo>
                  <a:cubicBezTo>
                    <a:pt x="347744" y="1470565"/>
                    <a:pt x="359592" y="1454191"/>
                    <a:pt x="345082" y="1454191"/>
                  </a:cubicBezTo>
                  <a:cubicBezTo>
                    <a:pt x="54591" y="1454191"/>
                    <a:pt x="105643" y="1477009"/>
                    <a:pt x="103588" y="1366576"/>
                  </a:cubicBezTo>
                  <a:close/>
                  <a:moveTo>
                    <a:pt x="105409" y="1472760"/>
                  </a:moveTo>
                  <a:cubicBezTo>
                    <a:pt x="105316" y="1467141"/>
                    <a:pt x="352321" y="1466845"/>
                    <a:pt x="352415" y="1473009"/>
                  </a:cubicBezTo>
                  <a:cubicBezTo>
                    <a:pt x="357304" y="1784790"/>
                    <a:pt x="366801" y="1751029"/>
                    <a:pt x="345066" y="1751029"/>
                  </a:cubicBezTo>
                  <a:cubicBezTo>
                    <a:pt x="174303" y="1750998"/>
                    <a:pt x="143974" y="1750889"/>
                    <a:pt x="110516" y="1751200"/>
                  </a:cubicBezTo>
                  <a:cubicBezTo>
                    <a:pt x="109660" y="1717098"/>
                    <a:pt x="105549" y="1481570"/>
                    <a:pt x="105409" y="1472760"/>
                  </a:cubicBezTo>
                  <a:close/>
                  <a:moveTo>
                    <a:pt x="115685" y="2003554"/>
                  </a:moveTo>
                  <a:cubicBezTo>
                    <a:pt x="112166" y="1722234"/>
                    <a:pt x="96659" y="1765458"/>
                    <a:pt x="158469" y="1765458"/>
                  </a:cubicBezTo>
                  <a:cubicBezTo>
                    <a:pt x="171407" y="1765458"/>
                    <a:pt x="347526" y="1765489"/>
                    <a:pt x="358518" y="1765505"/>
                  </a:cubicBezTo>
                  <a:cubicBezTo>
                    <a:pt x="359405" y="1840185"/>
                    <a:pt x="358814" y="1803374"/>
                    <a:pt x="362504" y="2050732"/>
                  </a:cubicBezTo>
                  <a:cubicBezTo>
                    <a:pt x="70830" y="2050950"/>
                    <a:pt x="116401" y="2060055"/>
                    <a:pt x="115685" y="2003554"/>
                  </a:cubicBezTo>
                  <a:close/>
                  <a:moveTo>
                    <a:pt x="120543" y="2322044"/>
                  </a:moveTo>
                  <a:cubicBezTo>
                    <a:pt x="117600" y="2137226"/>
                    <a:pt x="117008" y="2101785"/>
                    <a:pt x="116479" y="2063479"/>
                  </a:cubicBezTo>
                  <a:cubicBezTo>
                    <a:pt x="213911" y="2062452"/>
                    <a:pt x="251386" y="2065269"/>
                    <a:pt x="362737" y="2065192"/>
                  </a:cubicBezTo>
                  <a:cubicBezTo>
                    <a:pt x="365493" y="2245822"/>
                    <a:pt x="363018" y="2225168"/>
                    <a:pt x="365477" y="2348753"/>
                  </a:cubicBezTo>
                  <a:cubicBezTo>
                    <a:pt x="78475" y="2349687"/>
                    <a:pt x="120994" y="2351228"/>
                    <a:pt x="120543" y="2322044"/>
                  </a:cubicBezTo>
                  <a:close/>
                  <a:moveTo>
                    <a:pt x="124980" y="2640595"/>
                  </a:moveTo>
                  <a:cubicBezTo>
                    <a:pt x="117880" y="2315475"/>
                    <a:pt x="110485" y="2361283"/>
                    <a:pt x="158485" y="2361283"/>
                  </a:cubicBezTo>
                  <a:cubicBezTo>
                    <a:pt x="250312" y="2361283"/>
                    <a:pt x="252025" y="2363228"/>
                    <a:pt x="345097" y="2363228"/>
                  </a:cubicBezTo>
                  <a:cubicBezTo>
                    <a:pt x="369339" y="2363228"/>
                    <a:pt x="368856" y="2318106"/>
                    <a:pt x="371923" y="2640066"/>
                  </a:cubicBezTo>
                  <a:cubicBezTo>
                    <a:pt x="371985" y="2647148"/>
                    <a:pt x="376812" y="2645311"/>
                    <a:pt x="345097" y="2645311"/>
                  </a:cubicBezTo>
                  <a:cubicBezTo>
                    <a:pt x="99088" y="2645311"/>
                    <a:pt x="125104" y="2646121"/>
                    <a:pt x="124980" y="2640595"/>
                  </a:cubicBezTo>
                  <a:close/>
                  <a:moveTo>
                    <a:pt x="125400" y="2659335"/>
                  </a:moveTo>
                  <a:cubicBezTo>
                    <a:pt x="163607" y="2659304"/>
                    <a:pt x="370927" y="2659802"/>
                    <a:pt x="372094" y="2659802"/>
                  </a:cubicBezTo>
                  <a:cubicBezTo>
                    <a:pt x="375395" y="2987630"/>
                    <a:pt x="391089" y="2943006"/>
                    <a:pt x="345082" y="2943006"/>
                  </a:cubicBezTo>
                  <a:cubicBezTo>
                    <a:pt x="159481" y="2942975"/>
                    <a:pt x="149174" y="2942990"/>
                    <a:pt x="128312" y="2942944"/>
                  </a:cubicBezTo>
                  <a:cubicBezTo>
                    <a:pt x="126848" y="2837071"/>
                    <a:pt x="129199" y="2832931"/>
                    <a:pt x="125400" y="2659335"/>
                  </a:cubicBezTo>
                  <a:close/>
                  <a:moveTo>
                    <a:pt x="134788" y="3240825"/>
                  </a:moveTo>
                  <a:cubicBezTo>
                    <a:pt x="129152" y="2964190"/>
                    <a:pt x="129666" y="3038870"/>
                    <a:pt x="128514" y="2957388"/>
                  </a:cubicBezTo>
                  <a:cubicBezTo>
                    <a:pt x="396009" y="2958073"/>
                    <a:pt x="376890" y="2955862"/>
                    <a:pt x="376936" y="2959458"/>
                  </a:cubicBezTo>
                  <a:cubicBezTo>
                    <a:pt x="381965" y="3281216"/>
                    <a:pt x="395744" y="3239019"/>
                    <a:pt x="345066" y="3239019"/>
                  </a:cubicBezTo>
                  <a:cubicBezTo>
                    <a:pt x="243695" y="3239035"/>
                    <a:pt x="242636" y="3241323"/>
                    <a:pt x="134788" y="3240825"/>
                  </a:cubicBezTo>
                  <a:close/>
                  <a:moveTo>
                    <a:pt x="135100" y="3255285"/>
                  </a:moveTo>
                  <a:cubicBezTo>
                    <a:pt x="220123" y="3255658"/>
                    <a:pt x="232641" y="3253884"/>
                    <a:pt x="381545" y="3253433"/>
                  </a:cubicBezTo>
                  <a:cubicBezTo>
                    <a:pt x="386838" y="3591098"/>
                    <a:pt x="399185" y="3536698"/>
                    <a:pt x="345082" y="3536698"/>
                  </a:cubicBezTo>
                  <a:cubicBezTo>
                    <a:pt x="251744" y="3536698"/>
                    <a:pt x="251651" y="3538457"/>
                    <a:pt x="158469" y="3538457"/>
                  </a:cubicBezTo>
                  <a:cubicBezTo>
                    <a:pt x="130336" y="3538457"/>
                    <a:pt x="141888" y="3574817"/>
                    <a:pt x="135100" y="3255285"/>
                  </a:cubicBezTo>
                  <a:close/>
                  <a:moveTo>
                    <a:pt x="141545" y="3808944"/>
                  </a:moveTo>
                  <a:cubicBezTo>
                    <a:pt x="136906" y="3511639"/>
                    <a:pt x="136859" y="3552901"/>
                    <a:pt x="158469" y="3552901"/>
                  </a:cubicBezTo>
                  <a:cubicBezTo>
                    <a:pt x="425263" y="3552901"/>
                    <a:pt x="386605" y="3533897"/>
                    <a:pt x="387617" y="3596732"/>
                  </a:cubicBezTo>
                  <a:cubicBezTo>
                    <a:pt x="389236" y="3700379"/>
                    <a:pt x="387259" y="3703149"/>
                    <a:pt x="388925" y="3809162"/>
                  </a:cubicBezTo>
                  <a:cubicBezTo>
                    <a:pt x="389407" y="3839623"/>
                    <a:pt x="398126" y="3833163"/>
                    <a:pt x="345097" y="3833163"/>
                  </a:cubicBezTo>
                  <a:cubicBezTo>
                    <a:pt x="109255" y="3833163"/>
                    <a:pt x="142059" y="3842315"/>
                    <a:pt x="141545" y="3808944"/>
                  </a:cubicBezTo>
                  <a:close/>
                  <a:moveTo>
                    <a:pt x="147197" y="4127558"/>
                  </a:moveTo>
                  <a:cubicBezTo>
                    <a:pt x="139412" y="3803169"/>
                    <a:pt x="137077" y="3847997"/>
                    <a:pt x="158469" y="3847997"/>
                  </a:cubicBezTo>
                  <a:cubicBezTo>
                    <a:pt x="437360" y="3847997"/>
                    <a:pt x="389298" y="3829599"/>
                    <a:pt x="390388" y="3915377"/>
                  </a:cubicBezTo>
                  <a:cubicBezTo>
                    <a:pt x="391244" y="3983411"/>
                    <a:pt x="392303" y="4060255"/>
                    <a:pt x="394078" y="4127963"/>
                  </a:cubicBezTo>
                  <a:cubicBezTo>
                    <a:pt x="394187" y="4132321"/>
                    <a:pt x="401520" y="4131044"/>
                    <a:pt x="345097" y="4131044"/>
                  </a:cubicBezTo>
                  <a:cubicBezTo>
                    <a:pt x="130927" y="4131044"/>
                    <a:pt x="147477" y="4139683"/>
                    <a:pt x="147197" y="4127558"/>
                  </a:cubicBezTo>
                  <a:close/>
                  <a:moveTo>
                    <a:pt x="153222" y="4430000"/>
                  </a:moveTo>
                  <a:cubicBezTo>
                    <a:pt x="148038" y="4115277"/>
                    <a:pt x="141717" y="4148072"/>
                    <a:pt x="158469" y="4148072"/>
                  </a:cubicBezTo>
                  <a:cubicBezTo>
                    <a:pt x="441471" y="4148072"/>
                    <a:pt x="394389" y="4115075"/>
                    <a:pt x="396258" y="4234053"/>
                  </a:cubicBezTo>
                  <a:cubicBezTo>
                    <a:pt x="397908" y="4339646"/>
                    <a:pt x="399076" y="4337918"/>
                    <a:pt x="400664" y="4430218"/>
                  </a:cubicBezTo>
                  <a:cubicBezTo>
                    <a:pt x="370428" y="4430093"/>
                    <a:pt x="167780" y="4430000"/>
                    <a:pt x="153222" y="4430000"/>
                  </a:cubicBezTo>
                  <a:close/>
                  <a:moveTo>
                    <a:pt x="158469" y="4444444"/>
                  </a:moveTo>
                  <a:cubicBezTo>
                    <a:pt x="377808" y="4444584"/>
                    <a:pt x="374788" y="4444569"/>
                    <a:pt x="400913" y="4444693"/>
                  </a:cubicBezTo>
                  <a:cubicBezTo>
                    <a:pt x="403061" y="4594770"/>
                    <a:pt x="402376" y="4587984"/>
                    <a:pt x="404821" y="4726247"/>
                  </a:cubicBezTo>
                  <a:cubicBezTo>
                    <a:pt x="342451" y="4725515"/>
                    <a:pt x="251947" y="4726325"/>
                    <a:pt x="158282" y="4726325"/>
                  </a:cubicBezTo>
                  <a:cubicBezTo>
                    <a:pt x="156850" y="4422544"/>
                    <a:pt x="147088" y="4444444"/>
                    <a:pt x="158469" y="4444444"/>
                  </a:cubicBezTo>
                  <a:close/>
                  <a:moveTo>
                    <a:pt x="158469" y="4740753"/>
                  </a:moveTo>
                  <a:cubicBezTo>
                    <a:pt x="443526" y="4740753"/>
                    <a:pt x="404899" y="4731087"/>
                    <a:pt x="405537" y="4765315"/>
                  </a:cubicBezTo>
                  <a:cubicBezTo>
                    <a:pt x="411375" y="5075243"/>
                    <a:pt x="422523" y="5024720"/>
                    <a:pt x="345082" y="5024720"/>
                  </a:cubicBezTo>
                  <a:cubicBezTo>
                    <a:pt x="255247" y="5024720"/>
                    <a:pt x="252414" y="5022867"/>
                    <a:pt x="162735" y="5022805"/>
                  </a:cubicBezTo>
                  <a:cubicBezTo>
                    <a:pt x="155620" y="4719336"/>
                    <a:pt x="159575" y="4740753"/>
                    <a:pt x="158469" y="4740753"/>
                  </a:cubicBezTo>
                  <a:close/>
                  <a:moveTo>
                    <a:pt x="165429" y="5296343"/>
                  </a:moveTo>
                  <a:cubicBezTo>
                    <a:pt x="163809" y="5192976"/>
                    <a:pt x="165569" y="5189770"/>
                    <a:pt x="163903" y="5083788"/>
                  </a:cubicBezTo>
                  <a:cubicBezTo>
                    <a:pt x="162922" y="5020019"/>
                    <a:pt x="121555" y="5038043"/>
                    <a:pt x="408106" y="5039304"/>
                  </a:cubicBezTo>
                  <a:cubicBezTo>
                    <a:pt x="409398" y="5185349"/>
                    <a:pt x="413119" y="5185988"/>
                    <a:pt x="414692" y="5321169"/>
                  </a:cubicBezTo>
                  <a:cubicBezTo>
                    <a:pt x="133745" y="5316126"/>
                    <a:pt x="166098" y="5339146"/>
                    <a:pt x="165429" y="5296343"/>
                  </a:cubicBezTo>
                  <a:close/>
                  <a:moveTo>
                    <a:pt x="170224" y="5614832"/>
                  </a:moveTo>
                  <a:cubicBezTo>
                    <a:pt x="168636" y="5538891"/>
                    <a:pt x="167671" y="5482282"/>
                    <a:pt x="166845" y="5402558"/>
                  </a:cubicBezTo>
                  <a:cubicBezTo>
                    <a:pt x="165974" y="5318710"/>
                    <a:pt x="148692" y="5337870"/>
                    <a:pt x="251884" y="5335924"/>
                  </a:cubicBezTo>
                  <a:cubicBezTo>
                    <a:pt x="318988" y="5334742"/>
                    <a:pt x="375442" y="5334913"/>
                    <a:pt x="414847" y="5335644"/>
                  </a:cubicBezTo>
                  <a:cubicBezTo>
                    <a:pt x="415548" y="5416457"/>
                    <a:pt x="412932" y="5455977"/>
                    <a:pt x="418055" y="5619828"/>
                  </a:cubicBezTo>
                  <a:cubicBezTo>
                    <a:pt x="148116" y="5619828"/>
                    <a:pt x="170286" y="5617556"/>
                    <a:pt x="170224" y="5614832"/>
                  </a:cubicBezTo>
                  <a:close/>
                  <a:moveTo>
                    <a:pt x="170598" y="5632311"/>
                  </a:moveTo>
                  <a:cubicBezTo>
                    <a:pt x="253644" y="5632483"/>
                    <a:pt x="228048" y="5634273"/>
                    <a:pt x="418506" y="5634273"/>
                  </a:cubicBezTo>
                  <a:cubicBezTo>
                    <a:pt x="422679" y="5770232"/>
                    <a:pt x="420297" y="5823059"/>
                    <a:pt x="421511" y="5915639"/>
                  </a:cubicBezTo>
                  <a:cubicBezTo>
                    <a:pt x="172824" y="5916651"/>
                    <a:pt x="256571" y="5917165"/>
                    <a:pt x="176156" y="5917367"/>
                  </a:cubicBezTo>
                  <a:cubicBezTo>
                    <a:pt x="176140" y="5915780"/>
                    <a:pt x="170629" y="5633510"/>
                    <a:pt x="170598" y="5632311"/>
                  </a:cubicBezTo>
                  <a:close/>
                  <a:moveTo>
                    <a:pt x="176420" y="5933601"/>
                  </a:moveTo>
                  <a:cubicBezTo>
                    <a:pt x="176389" y="5931593"/>
                    <a:pt x="155184" y="5931282"/>
                    <a:pt x="421713" y="5930100"/>
                  </a:cubicBezTo>
                  <a:cubicBezTo>
                    <a:pt x="423395" y="6039132"/>
                    <a:pt x="426104" y="6043832"/>
                    <a:pt x="428159" y="6214922"/>
                  </a:cubicBezTo>
                  <a:cubicBezTo>
                    <a:pt x="318910" y="6214533"/>
                    <a:pt x="259327" y="6215046"/>
                    <a:pt x="180686" y="6215109"/>
                  </a:cubicBezTo>
                  <a:cubicBezTo>
                    <a:pt x="178725" y="6122902"/>
                    <a:pt x="177900" y="6025979"/>
                    <a:pt x="176420" y="5933601"/>
                  </a:cubicBezTo>
                  <a:close/>
                  <a:moveTo>
                    <a:pt x="184766" y="6465034"/>
                  </a:moveTo>
                  <a:cubicBezTo>
                    <a:pt x="183598" y="6181504"/>
                    <a:pt x="159108" y="6229786"/>
                    <a:pt x="251791" y="6229412"/>
                  </a:cubicBezTo>
                  <a:cubicBezTo>
                    <a:pt x="315127" y="6229241"/>
                    <a:pt x="357226" y="6229179"/>
                    <a:pt x="428330" y="6229382"/>
                  </a:cubicBezTo>
                  <a:cubicBezTo>
                    <a:pt x="431724" y="6535637"/>
                    <a:pt x="428377" y="6162639"/>
                    <a:pt x="430946" y="6512538"/>
                  </a:cubicBezTo>
                  <a:cubicBezTo>
                    <a:pt x="135941" y="6514079"/>
                    <a:pt x="184999" y="6519854"/>
                    <a:pt x="184766" y="6465034"/>
                  </a:cubicBezTo>
                  <a:close/>
                  <a:moveTo>
                    <a:pt x="189390" y="6783710"/>
                  </a:moveTo>
                  <a:cubicBezTo>
                    <a:pt x="184516" y="6472801"/>
                    <a:pt x="165709" y="6523729"/>
                    <a:pt x="251620" y="6525971"/>
                  </a:cubicBezTo>
                  <a:cubicBezTo>
                    <a:pt x="304602" y="6527418"/>
                    <a:pt x="349317" y="6527418"/>
                    <a:pt x="431071" y="6527014"/>
                  </a:cubicBezTo>
                  <a:cubicBezTo>
                    <a:pt x="432581" y="6680063"/>
                    <a:pt x="436224" y="6671067"/>
                    <a:pt x="437843" y="6808038"/>
                  </a:cubicBezTo>
                  <a:cubicBezTo>
                    <a:pt x="153051" y="6804583"/>
                    <a:pt x="190044" y="6823712"/>
                    <a:pt x="189390" y="6783710"/>
                  </a:cubicBezTo>
                  <a:close/>
                  <a:moveTo>
                    <a:pt x="193874" y="7107725"/>
                  </a:moveTo>
                  <a:cubicBezTo>
                    <a:pt x="193609" y="7029776"/>
                    <a:pt x="193718" y="7047069"/>
                    <a:pt x="190059" y="6823914"/>
                  </a:cubicBezTo>
                  <a:cubicBezTo>
                    <a:pt x="265539" y="6823447"/>
                    <a:pt x="286199" y="6820677"/>
                    <a:pt x="437999" y="6822529"/>
                  </a:cubicBezTo>
                  <a:cubicBezTo>
                    <a:pt x="438684" y="6900323"/>
                    <a:pt x="439774" y="7075599"/>
                    <a:pt x="440194" y="7107741"/>
                  </a:cubicBezTo>
                  <a:lnTo>
                    <a:pt x="193874" y="7107725"/>
                  </a:lnTo>
                  <a:close/>
                  <a:moveTo>
                    <a:pt x="438435" y="5930022"/>
                  </a:moveTo>
                  <a:cubicBezTo>
                    <a:pt x="701352" y="5928948"/>
                    <a:pt x="681097" y="5932138"/>
                    <a:pt x="681128" y="5933882"/>
                  </a:cubicBezTo>
                  <a:cubicBezTo>
                    <a:pt x="686203" y="6258270"/>
                    <a:pt x="714679" y="6213490"/>
                    <a:pt x="625047" y="6214579"/>
                  </a:cubicBezTo>
                  <a:cubicBezTo>
                    <a:pt x="564421" y="6215233"/>
                    <a:pt x="527880" y="6215217"/>
                    <a:pt x="440941" y="6214969"/>
                  </a:cubicBezTo>
                  <a:cubicBezTo>
                    <a:pt x="437158" y="5907655"/>
                    <a:pt x="429358" y="5930068"/>
                    <a:pt x="438435" y="5930022"/>
                  </a:cubicBezTo>
                  <a:close/>
                  <a:moveTo>
                    <a:pt x="443588" y="6465065"/>
                  </a:moveTo>
                  <a:cubicBezTo>
                    <a:pt x="443588" y="6180492"/>
                    <a:pt x="413726" y="6229568"/>
                    <a:pt x="531725" y="6229568"/>
                  </a:cubicBezTo>
                  <a:cubicBezTo>
                    <a:pt x="619692" y="6229568"/>
                    <a:pt x="616204" y="6228790"/>
                    <a:pt x="687698" y="6228541"/>
                  </a:cubicBezTo>
                  <a:cubicBezTo>
                    <a:pt x="687386" y="6405794"/>
                    <a:pt x="690080" y="6431944"/>
                    <a:pt x="692120" y="6511838"/>
                  </a:cubicBezTo>
                  <a:cubicBezTo>
                    <a:pt x="399621" y="6512149"/>
                    <a:pt x="443588" y="6528353"/>
                    <a:pt x="443588" y="6465065"/>
                  </a:cubicBezTo>
                  <a:close/>
                  <a:moveTo>
                    <a:pt x="450267" y="6783679"/>
                  </a:moveTo>
                  <a:cubicBezTo>
                    <a:pt x="445456" y="6475494"/>
                    <a:pt x="415096" y="6526734"/>
                    <a:pt x="531725" y="6526734"/>
                  </a:cubicBezTo>
                  <a:cubicBezTo>
                    <a:pt x="624736" y="6526734"/>
                    <a:pt x="611923" y="6526407"/>
                    <a:pt x="692462" y="6526313"/>
                  </a:cubicBezTo>
                  <a:cubicBezTo>
                    <a:pt x="695327" y="6653385"/>
                    <a:pt x="692773" y="6669339"/>
                    <a:pt x="695031" y="6808147"/>
                  </a:cubicBezTo>
                  <a:cubicBezTo>
                    <a:pt x="411578" y="6808443"/>
                    <a:pt x="450781" y="6817144"/>
                    <a:pt x="450267" y="6783679"/>
                  </a:cubicBezTo>
                  <a:close/>
                  <a:moveTo>
                    <a:pt x="452961" y="7107756"/>
                  </a:moveTo>
                  <a:cubicBezTo>
                    <a:pt x="452494" y="7072346"/>
                    <a:pt x="451404" y="6896556"/>
                    <a:pt x="450750" y="6822685"/>
                  </a:cubicBezTo>
                  <a:cubicBezTo>
                    <a:pt x="536225" y="6823666"/>
                    <a:pt x="630637" y="6822669"/>
                    <a:pt x="695280" y="6822592"/>
                  </a:cubicBezTo>
                  <a:cubicBezTo>
                    <a:pt x="699141" y="7059738"/>
                    <a:pt x="698674" y="7036625"/>
                    <a:pt x="700293" y="7105562"/>
                  </a:cubicBezTo>
                  <a:cubicBezTo>
                    <a:pt x="612810" y="7105857"/>
                    <a:pt x="651219" y="7107772"/>
                    <a:pt x="452961" y="7107756"/>
                  </a:cubicBezTo>
                  <a:close/>
                  <a:moveTo>
                    <a:pt x="703516" y="6464801"/>
                  </a:moveTo>
                  <a:cubicBezTo>
                    <a:pt x="694657" y="6191465"/>
                    <a:pt x="698814" y="6228494"/>
                    <a:pt x="718478" y="6228494"/>
                  </a:cubicBezTo>
                  <a:cubicBezTo>
                    <a:pt x="982999" y="6228494"/>
                    <a:pt x="946972" y="6222455"/>
                    <a:pt x="947097" y="6252527"/>
                  </a:cubicBezTo>
                  <a:cubicBezTo>
                    <a:pt x="948389" y="6557957"/>
                    <a:pt x="966340" y="6510702"/>
                    <a:pt x="905122" y="6510702"/>
                  </a:cubicBezTo>
                  <a:cubicBezTo>
                    <a:pt x="671272" y="6510702"/>
                    <a:pt x="705571" y="6528617"/>
                    <a:pt x="703516" y="6464801"/>
                  </a:cubicBezTo>
                  <a:close/>
                  <a:moveTo>
                    <a:pt x="707393" y="6783741"/>
                  </a:moveTo>
                  <a:cubicBezTo>
                    <a:pt x="702831" y="6492008"/>
                    <a:pt x="702956" y="6526298"/>
                    <a:pt x="718478" y="6526298"/>
                  </a:cubicBezTo>
                  <a:cubicBezTo>
                    <a:pt x="992232" y="6526298"/>
                    <a:pt x="950195" y="6509923"/>
                    <a:pt x="951160" y="6571498"/>
                  </a:cubicBezTo>
                  <a:cubicBezTo>
                    <a:pt x="955504" y="6850297"/>
                    <a:pt x="974825" y="6809470"/>
                    <a:pt x="905106" y="6809470"/>
                  </a:cubicBezTo>
                  <a:cubicBezTo>
                    <a:pt x="675165" y="6809470"/>
                    <a:pt x="707891" y="6815058"/>
                    <a:pt x="707393" y="6783741"/>
                  </a:cubicBezTo>
                  <a:close/>
                  <a:moveTo>
                    <a:pt x="959941" y="7102853"/>
                  </a:moveTo>
                  <a:cubicBezTo>
                    <a:pt x="959926" y="7111243"/>
                    <a:pt x="981178" y="7105515"/>
                    <a:pt x="718463" y="7105515"/>
                  </a:cubicBezTo>
                  <a:cubicBezTo>
                    <a:pt x="710242" y="7105515"/>
                    <a:pt x="713138" y="7137298"/>
                    <a:pt x="708016" y="6822560"/>
                  </a:cubicBezTo>
                  <a:cubicBezTo>
                    <a:pt x="818931" y="6822498"/>
                    <a:pt x="793428" y="6824117"/>
                    <a:pt x="957107" y="6823868"/>
                  </a:cubicBezTo>
                  <a:cubicBezTo>
                    <a:pt x="957139" y="6825689"/>
                    <a:pt x="960003" y="7050991"/>
                    <a:pt x="959941" y="7102853"/>
                  </a:cubicBezTo>
                  <a:close/>
                  <a:moveTo>
                    <a:pt x="962417" y="6464972"/>
                  </a:moveTo>
                  <a:cubicBezTo>
                    <a:pt x="958960" y="6190173"/>
                    <a:pt x="946552" y="6229802"/>
                    <a:pt x="998553" y="6229101"/>
                  </a:cubicBezTo>
                  <a:cubicBezTo>
                    <a:pt x="1239159" y="6225848"/>
                    <a:pt x="1206604" y="6224572"/>
                    <a:pt x="1207305" y="6252698"/>
                  </a:cubicBezTo>
                  <a:cubicBezTo>
                    <a:pt x="1214545" y="6553785"/>
                    <a:pt x="1214373" y="6511947"/>
                    <a:pt x="1185243" y="6511620"/>
                  </a:cubicBezTo>
                  <a:cubicBezTo>
                    <a:pt x="923027" y="6508787"/>
                    <a:pt x="963164" y="6525660"/>
                    <a:pt x="962417" y="6464972"/>
                  </a:cubicBezTo>
                  <a:close/>
                  <a:moveTo>
                    <a:pt x="969283" y="6783679"/>
                  </a:moveTo>
                  <a:cubicBezTo>
                    <a:pt x="964627" y="6486249"/>
                    <a:pt x="947081" y="6525177"/>
                    <a:pt x="998428" y="6525380"/>
                  </a:cubicBezTo>
                  <a:cubicBezTo>
                    <a:pt x="1250416" y="6526391"/>
                    <a:pt x="1210496" y="6514235"/>
                    <a:pt x="1211384" y="6571498"/>
                  </a:cubicBezTo>
                  <a:cubicBezTo>
                    <a:pt x="1213034" y="6676561"/>
                    <a:pt x="1213937" y="6683488"/>
                    <a:pt x="1215510" y="6783928"/>
                  </a:cubicBezTo>
                  <a:cubicBezTo>
                    <a:pt x="1216024" y="6817486"/>
                    <a:pt x="1238864" y="6809081"/>
                    <a:pt x="1091828" y="6809190"/>
                  </a:cubicBezTo>
                  <a:cubicBezTo>
                    <a:pt x="946552" y="6809190"/>
                    <a:pt x="969828" y="6817891"/>
                    <a:pt x="969283" y="6783679"/>
                  </a:cubicBezTo>
                  <a:close/>
                  <a:moveTo>
                    <a:pt x="1185119" y="7106760"/>
                  </a:moveTo>
                  <a:cubicBezTo>
                    <a:pt x="1126750" y="7107227"/>
                    <a:pt x="1117330" y="7107149"/>
                    <a:pt x="972677" y="7107102"/>
                  </a:cubicBezTo>
                  <a:cubicBezTo>
                    <a:pt x="972755" y="7053124"/>
                    <a:pt x="969905" y="6825751"/>
                    <a:pt x="969874" y="6823868"/>
                  </a:cubicBezTo>
                  <a:cubicBezTo>
                    <a:pt x="1086674" y="6823634"/>
                    <a:pt x="949152" y="6823743"/>
                    <a:pt x="1216024" y="6823556"/>
                  </a:cubicBezTo>
                  <a:cubicBezTo>
                    <a:pt x="1219246" y="7159712"/>
                    <a:pt x="1232200" y="7106371"/>
                    <a:pt x="1185119" y="7106760"/>
                  </a:cubicBezTo>
                  <a:close/>
                  <a:moveTo>
                    <a:pt x="1217907" y="6146125"/>
                  </a:moveTo>
                  <a:cubicBezTo>
                    <a:pt x="1216288" y="6042681"/>
                    <a:pt x="1216849" y="6044486"/>
                    <a:pt x="1215105" y="5933570"/>
                  </a:cubicBezTo>
                  <a:cubicBezTo>
                    <a:pt x="1215074" y="5931033"/>
                    <a:pt x="1194367" y="5931080"/>
                    <a:pt x="1461955" y="5931033"/>
                  </a:cubicBezTo>
                  <a:cubicBezTo>
                    <a:pt x="1461970" y="5932185"/>
                    <a:pt x="1462842" y="5976654"/>
                    <a:pt x="1464991" y="6213801"/>
                  </a:cubicBezTo>
                  <a:cubicBezTo>
                    <a:pt x="1170281" y="6213801"/>
                    <a:pt x="1219355" y="6238611"/>
                    <a:pt x="1217907" y="6146125"/>
                  </a:cubicBezTo>
                  <a:close/>
                  <a:moveTo>
                    <a:pt x="1278518" y="6229879"/>
                  </a:moveTo>
                  <a:cubicBezTo>
                    <a:pt x="1371918" y="6229879"/>
                    <a:pt x="1372214" y="6228245"/>
                    <a:pt x="1465100" y="6228245"/>
                  </a:cubicBezTo>
                  <a:cubicBezTo>
                    <a:pt x="1466486" y="6412939"/>
                    <a:pt x="1467996" y="6431928"/>
                    <a:pt x="1469662" y="6511122"/>
                  </a:cubicBezTo>
                  <a:cubicBezTo>
                    <a:pt x="1367808" y="6511122"/>
                    <a:pt x="1332917" y="6512678"/>
                    <a:pt x="1223388" y="6511963"/>
                  </a:cubicBezTo>
                  <a:cubicBezTo>
                    <a:pt x="1220648" y="6181068"/>
                    <a:pt x="1200159" y="6229879"/>
                    <a:pt x="1278518" y="6229879"/>
                  </a:cubicBezTo>
                  <a:close/>
                  <a:moveTo>
                    <a:pt x="1228261" y="6783679"/>
                  </a:moveTo>
                  <a:cubicBezTo>
                    <a:pt x="1223512" y="6479308"/>
                    <a:pt x="1206620" y="6526578"/>
                    <a:pt x="1278518" y="6526578"/>
                  </a:cubicBezTo>
                  <a:cubicBezTo>
                    <a:pt x="1507977" y="6526578"/>
                    <a:pt x="1469739" y="6506375"/>
                    <a:pt x="1470752" y="6571498"/>
                  </a:cubicBezTo>
                  <a:cubicBezTo>
                    <a:pt x="1474473" y="6806855"/>
                    <a:pt x="1474192" y="6789687"/>
                    <a:pt x="1474519" y="6809548"/>
                  </a:cubicBezTo>
                  <a:cubicBezTo>
                    <a:pt x="1188746" y="6809937"/>
                    <a:pt x="1228790" y="6817300"/>
                    <a:pt x="1228261" y="6783679"/>
                  </a:cubicBezTo>
                  <a:close/>
                  <a:moveTo>
                    <a:pt x="1465256" y="7106636"/>
                  </a:moveTo>
                  <a:cubicBezTo>
                    <a:pt x="1204066" y="7106636"/>
                    <a:pt x="1231297" y="7107772"/>
                    <a:pt x="1231235" y="7102838"/>
                  </a:cubicBezTo>
                  <a:cubicBezTo>
                    <a:pt x="1226688" y="6766324"/>
                    <a:pt x="1215105" y="6823572"/>
                    <a:pt x="1278534" y="6823525"/>
                  </a:cubicBezTo>
                  <a:cubicBezTo>
                    <a:pt x="1372183" y="6823525"/>
                    <a:pt x="1371825" y="6824023"/>
                    <a:pt x="1465256" y="6824023"/>
                  </a:cubicBezTo>
                  <a:cubicBezTo>
                    <a:pt x="1478116" y="6824023"/>
                    <a:pt x="1474395" y="6813860"/>
                    <a:pt x="1476138" y="6890346"/>
                  </a:cubicBezTo>
                  <a:cubicBezTo>
                    <a:pt x="1481868" y="7139789"/>
                    <a:pt x="1483580" y="7106636"/>
                    <a:pt x="1465256" y="7106636"/>
                  </a:cubicBezTo>
                  <a:close/>
                  <a:moveTo>
                    <a:pt x="1478053" y="6252464"/>
                  </a:moveTo>
                  <a:cubicBezTo>
                    <a:pt x="1477820" y="6214937"/>
                    <a:pt x="1442602" y="6231778"/>
                    <a:pt x="1723595" y="6228012"/>
                  </a:cubicBezTo>
                  <a:cubicBezTo>
                    <a:pt x="1726429" y="6401607"/>
                    <a:pt x="1726367" y="6405577"/>
                    <a:pt x="1728173" y="6465314"/>
                  </a:cubicBezTo>
                  <a:cubicBezTo>
                    <a:pt x="1730197" y="6532166"/>
                    <a:pt x="1769260" y="6511822"/>
                    <a:pt x="1482428" y="6511137"/>
                  </a:cubicBezTo>
                  <a:cubicBezTo>
                    <a:pt x="1481214" y="6453470"/>
                    <a:pt x="1478879" y="6385466"/>
                    <a:pt x="1478053" y="6252464"/>
                  </a:cubicBezTo>
                  <a:close/>
                  <a:moveTo>
                    <a:pt x="1482709" y="6525582"/>
                  </a:moveTo>
                  <a:cubicBezTo>
                    <a:pt x="1776188" y="6526313"/>
                    <a:pt x="1729745" y="6514966"/>
                    <a:pt x="1730617" y="6571452"/>
                  </a:cubicBezTo>
                  <a:cubicBezTo>
                    <a:pt x="1732268" y="6677931"/>
                    <a:pt x="1733202" y="6673604"/>
                    <a:pt x="1734992" y="6783912"/>
                  </a:cubicBezTo>
                  <a:cubicBezTo>
                    <a:pt x="1735506" y="6816708"/>
                    <a:pt x="1775207" y="6808350"/>
                    <a:pt x="1487270" y="6809501"/>
                  </a:cubicBezTo>
                  <a:cubicBezTo>
                    <a:pt x="1486554" y="6767087"/>
                    <a:pt x="1483471" y="6564915"/>
                    <a:pt x="1482709" y="6525582"/>
                  </a:cubicBezTo>
                  <a:close/>
                  <a:moveTo>
                    <a:pt x="1491941" y="7106589"/>
                  </a:moveTo>
                  <a:cubicBezTo>
                    <a:pt x="1491583" y="6983797"/>
                    <a:pt x="1488781" y="6893116"/>
                    <a:pt x="1487535" y="6823961"/>
                  </a:cubicBezTo>
                  <a:cubicBezTo>
                    <a:pt x="1573119" y="6823603"/>
                    <a:pt x="1601486" y="6820646"/>
                    <a:pt x="1735475" y="6822545"/>
                  </a:cubicBezTo>
                  <a:cubicBezTo>
                    <a:pt x="1736253" y="6922471"/>
                    <a:pt x="1733233" y="6870127"/>
                    <a:pt x="1737592" y="7103009"/>
                  </a:cubicBezTo>
                  <a:cubicBezTo>
                    <a:pt x="1737654" y="7106495"/>
                    <a:pt x="1759249" y="7105998"/>
                    <a:pt x="1491941" y="7106589"/>
                  </a:cubicBezTo>
                  <a:close/>
                  <a:moveTo>
                    <a:pt x="1740940" y="6464847"/>
                  </a:moveTo>
                  <a:cubicBezTo>
                    <a:pt x="1738931" y="6398526"/>
                    <a:pt x="1739056" y="6394027"/>
                    <a:pt x="1736347" y="6227841"/>
                  </a:cubicBezTo>
                  <a:cubicBezTo>
                    <a:pt x="1907343" y="6225164"/>
                    <a:pt x="1908947" y="6228743"/>
                    <a:pt x="1983306" y="6229755"/>
                  </a:cubicBezTo>
                  <a:cubicBezTo>
                    <a:pt x="1984660" y="6305634"/>
                    <a:pt x="1988163" y="6510546"/>
                    <a:pt x="1988179" y="6511698"/>
                  </a:cubicBezTo>
                  <a:cubicBezTo>
                    <a:pt x="1700304" y="6512959"/>
                    <a:pt x="1742917" y="6530173"/>
                    <a:pt x="1740940" y="6464847"/>
                  </a:cubicBezTo>
                  <a:close/>
                  <a:moveTo>
                    <a:pt x="1742574" y="6527247"/>
                  </a:moveTo>
                  <a:cubicBezTo>
                    <a:pt x="1846452" y="6527294"/>
                    <a:pt x="1875380" y="6527465"/>
                    <a:pt x="1932145" y="6526702"/>
                  </a:cubicBezTo>
                  <a:cubicBezTo>
                    <a:pt x="2003234" y="6525738"/>
                    <a:pt x="1988210" y="6477486"/>
                    <a:pt x="1993021" y="6783960"/>
                  </a:cubicBezTo>
                  <a:cubicBezTo>
                    <a:pt x="1993534" y="6816397"/>
                    <a:pt x="2032909" y="6812474"/>
                    <a:pt x="1748086" y="6808287"/>
                  </a:cubicBezTo>
                  <a:cubicBezTo>
                    <a:pt x="1747806" y="6783866"/>
                    <a:pt x="1742606" y="6528477"/>
                    <a:pt x="1742574" y="6527247"/>
                  </a:cubicBezTo>
                  <a:close/>
                  <a:moveTo>
                    <a:pt x="1750406" y="7105406"/>
                  </a:moveTo>
                  <a:cubicBezTo>
                    <a:pt x="1745875" y="6884524"/>
                    <a:pt x="1749004" y="6921024"/>
                    <a:pt x="1748226" y="6822747"/>
                  </a:cubicBezTo>
                  <a:cubicBezTo>
                    <a:pt x="1819829" y="6823806"/>
                    <a:pt x="1828859" y="6823043"/>
                    <a:pt x="1932036" y="6823743"/>
                  </a:cubicBezTo>
                  <a:cubicBezTo>
                    <a:pt x="2019115" y="6824335"/>
                    <a:pt x="1986606" y="6775523"/>
                    <a:pt x="1998174" y="7103429"/>
                  </a:cubicBezTo>
                  <a:cubicBezTo>
                    <a:pt x="1998454" y="7111492"/>
                    <a:pt x="2006208" y="7103709"/>
                    <a:pt x="1750406" y="7105406"/>
                  </a:cubicBezTo>
                  <a:close/>
                  <a:moveTo>
                    <a:pt x="2000089" y="6464972"/>
                  </a:moveTo>
                  <a:cubicBezTo>
                    <a:pt x="1995263" y="6191964"/>
                    <a:pt x="1986139" y="6230020"/>
                    <a:pt x="2025436" y="6230020"/>
                  </a:cubicBezTo>
                  <a:cubicBezTo>
                    <a:pt x="2277206" y="6230020"/>
                    <a:pt x="2243420" y="6217661"/>
                    <a:pt x="2244526" y="6252791"/>
                  </a:cubicBezTo>
                  <a:cubicBezTo>
                    <a:pt x="2253618" y="6553116"/>
                    <a:pt x="2254615" y="6510717"/>
                    <a:pt x="2212189" y="6510717"/>
                  </a:cubicBezTo>
                  <a:cubicBezTo>
                    <a:pt x="1962832" y="6510702"/>
                    <a:pt x="2001241" y="6526064"/>
                    <a:pt x="2000089" y="6464972"/>
                  </a:cubicBezTo>
                  <a:close/>
                  <a:moveTo>
                    <a:pt x="2005772" y="6783710"/>
                  </a:moveTo>
                  <a:cubicBezTo>
                    <a:pt x="2001117" y="6486374"/>
                    <a:pt x="1991106" y="6526064"/>
                    <a:pt x="2025451" y="6526064"/>
                  </a:cubicBezTo>
                  <a:cubicBezTo>
                    <a:pt x="2289521" y="6526064"/>
                    <a:pt x="2248652" y="6510702"/>
                    <a:pt x="2249601" y="6571452"/>
                  </a:cubicBezTo>
                  <a:cubicBezTo>
                    <a:pt x="2253976" y="6851106"/>
                    <a:pt x="2264439" y="6807976"/>
                    <a:pt x="2212189" y="6807976"/>
                  </a:cubicBezTo>
                  <a:cubicBezTo>
                    <a:pt x="1973450" y="6807991"/>
                    <a:pt x="2006348" y="6820599"/>
                    <a:pt x="2005772" y="6783710"/>
                  </a:cubicBezTo>
                  <a:close/>
                  <a:moveTo>
                    <a:pt x="2011065" y="7106978"/>
                  </a:moveTo>
                  <a:cubicBezTo>
                    <a:pt x="2006893" y="6982070"/>
                    <a:pt x="2007578" y="6917195"/>
                    <a:pt x="2006348" y="6824023"/>
                  </a:cubicBezTo>
                  <a:cubicBezTo>
                    <a:pt x="2131353" y="6824148"/>
                    <a:pt x="2082544" y="6822622"/>
                    <a:pt x="2253307" y="6822405"/>
                  </a:cubicBezTo>
                  <a:lnTo>
                    <a:pt x="2257853" y="7107040"/>
                  </a:lnTo>
                  <a:cubicBezTo>
                    <a:pt x="2218136" y="7107258"/>
                    <a:pt x="2012295" y="7106994"/>
                    <a:pt x="2011065" y="7106978"/>
                  </a:cubicBezTo>
                  <a:close/>
                  <a:moveTo>
                    <a:pt x="2261060" y="6465719"/>
                  </a:moveTo>
                  <a:cubicBezTo>
                    <a:pt x="2258756" y="6187325"/>
                    <a:pt x="2240509" y="6228681"/>
                    <a:pt x="2305588" y="6228494"/>
                  </a:cubicBezTo>
                  <a:cubicBezTo>
                    <a:pt x="2536775" y="6227872"/>
                    <a:pt x="2503037" y="6221661"/>
                    <a:pt x="2503971" y="6252776"/>
                  </a:cubicBezTo>
                  <a:cubicBezTo>
                    <a:pt x="2512955" y="6549614"/>
                    <a:pt x="2507396" y="6512414"/>
                    <a:pt x="2492466" y="6512181"/>
                  </a:cubicBezTo>
                  <a:cubicBezTo>
                    <a:pt x="2221561" y="6507449"/>
                    <a:pt x="2261590" y="6527870"/>
                    <a:pt x="2261060" y="6465719"/>
                  </a:cubicBezTo>
                  <a:close/>
                  <a:moveTo>
                    <a:pt x="2265451" y="6783710"/>
                  </a:moveTo>
                  <a:cubicBezTo>
                    <a:pt x="2260655" y="6477346"/>
                    <a:pt x="2249368" y="6525131"/>
                    <a:pt x="2305542" y="6525504"/>
                  </a:cubicBezTo>
                  <a:cubicBezTo>
                    <a:pt x="2541664" y="6527418"/>
                    <a:pt x="2506680" y="6512352"/>
                    <a:pt x="2507614" y="6571498"/>
                  </a:cubicBezTo>
                  <a:cubicBezTo>
                    <a:pt x="2511834" y="6841129"/>
                    <a:pt x="2524725" y="6808287"/>
                    <a:pt x="2492466" y="6808023"/>
                  </a:cubicBezTo>
                  <a:cubicBezTo>
                    <a:pt x="2231058" y="6805906"/>
                    <a:pt x="2266011" y="6818903"/>
                    <a:pt x="2265451" y="6783710"/>
                  </a:cubicBezTo>
                  <a:close/>
                  <a:moveTo>
                    <a:pt x="2517174" y="7102853"/>
                  </a:moveTo>
                  <a:cubicBezTo>
                    <a:pt x="2517158" y="7111430"/>
                    <a:pt x="2540434" y="7104472"/>
                    <a:pt x="2305542" y="7106682"/>
                  </a:cubicBezTo>
                  <a:cubicBezTo>
                    <a:pt x="2256499" y="7107149"/>
                    <a:pt x="2271289" y="7150000"/>
                    <a:pt x="2266074" y="6822389"/>
                  </a:cubicBezTo>
                  <a:cubicBezTo>
                    <a:pt x="2370465" y="6822187"/>
                    <a:pt x="2368083" y="6821673"/>
                    <a:pt x="2513562" y="6822654"/>
                  </a:cubicBezTo>
                  <a:cubicBezTo>
                    <a:pt x="2516380" y="6996483"/>
                    <a:pt x="2517345" y="7018725"/>
                    <a:pt x="2517174" y="7102853"/>
                  </a:cubicBezTo>
                  <a:close/>
                  <a:moveTo>
                    <a:pt x="2585772" y="6229350"/>
                  </a:moveTo>
                  <a:cubicBezTo>
                    <a:pt x="2680230" y="6229350"/>
                    <a:pt x="2676929" y="6228074"/>
                    <a:pt x="2761502" y="6227949"/>
                  </a:cubicBezTo>
                  <a:cubicBezTo>
                    <a:pt x="2764024" y="6389358"/>
                    <a:pt x="2764008" y="6400502"/>
                    <a:pt x="2766094" y="6465657"/>
                  </a:cubicBezTo>
                  <a:cubicBezTo>
                    <a:pt x="2767838" y="6521270"/>
                    <a:pt x="2816663" y="6516414"/>
                    <a:pt x="2519743" y="6512601"/>
                  </a:cubicBezTo>
                  <a:cubicBezTo>
                    <a:pt x="2518279" y="6176538"/>
                    <a:pt x="2494022" y="6229350"/>
                    <a:pt x="2585772" y="6229350"/>
                  </a:cubicBezTo>
                  <a:close/>
                  <a:moveTo>
                    <a:pt x="2525675" y="6783679"/>
                  </a:moveTo>
                  <a:cubicBezTo>
                    <a:pt x="2520942" y="6480319"/>
                    <a:pt x="2497650" y="6527418"/>
                    <a:pt x="2585772" y="6527418"/>
                  </a:cubicBezTo>
                  <a:cubicBezTo>
                    <a:pt x="2677832" y="6527418"/>
                    <a:pt x="2677879" y="6526454"/>
                    <a:pt x="2767776" y="6526422"/>
                  </a:cubicBezTo>
                  <a:cubicBezTo>
                    <a:pt x="2769037" y="6582518"/>
                    <a:pt x="2769660" y="6649198"/>
                    <a:pt x="2772120" y="6808630"/>
                  </a:cubicBezTo>
                  <a:cubicBezTo>
                    <a:pt x="2486907" y="6808614"/>
                    <a:pt x="2526189" y="6816879"/>
                    <a:pt x="2525675" y="6783679"/>
                  </a:cubicBezTo>
                  <a:close/>
                  <a:moveTo>
                    <a:pt x="2772556" y="7105157"/>
                  </a:moveTo>
                  <a:cubicBezTo>
                    <a:pt x="2653218" y="7105157"/>
                    <a:pt x="2529925" y="7112783"/>
                    <a:pt x="2529941" y="7102900"/>
                  </a:cubicBezTo>
                  <a:cubicBezTo>
                    <a:pt x="2530626" y="6773469"/>
                    <a:pt x="2501776" y="6822887"/>
                    <a:pt x="2585772" y="6822887"/>
                  </a:cubicBezTo>
                  <a:cubicBezTo>
                    <a:pt x="2666638" y="6822887"/>
                    <a:pt x="2684278" y="6823074"/>
                    <a:pt x="2772353" y="6823074"/>
                  </a:cubicBezTo>
                  <a:cubicBezTo>
                    <a:pt x="2776931" y="7129018"/>
                    <a:pt x="2777491" y="7105157"/>
                    <a:pt x="2772556" y="7105157"/>
                  </a:cubicBezTo>
                  <a:close/>
                  <a:moveTo>
                    <a:pt x="2774253" y="6227934"/>
                  </a:moveTo>
                  <a:cubicBezTo>
                    <a:pt x="2865971" y="6227965"/>
                    <a:pt x="2866282" y="6229942"/>
                    <a:pt x="2959340" y="6229942"/>
                  </a:cubicBezTo>
                  <a:cubicBezTo>
                    <a:pt x="3045064" y="6229942"/>
                    <a:pt x="3015217" y="6189317"/>
                    <a:pt x="3026038" y="6465361"/>
                  </a:cubicBezTo>
                  <a:cubicBezTo>
                    <a:pt x="3028296" y="6522889"/>
                    <a:pt x="3074645" y="6511667"/>
                    <a:pt x="2780231" y="6511947"/>
                  </a:cubicBezTo>
                  <a:cubicBezTo>
                    <a:pt x="2777460" y="6401218"/>
                    <a:pt x="2778674" y="6511075"/>
                    <a:pt x="2774253" y="6227934"/>
                  </a:cubicBezTo>
                  <a:close/>
                  <a:moveTo>
                    <a:pt x="2784497" y="6783710"/>
                  </a:moveTo>
                  <a:cubicBezTo>
                    <a:pt x="2782862" y="6678943"/>
                    <a:pt x="2783049" y="6677184"/>
                    <a:pt x="2781399" y="6571218"/>
                  </a:cubicBezTo>
                  <a:cubicBezTo>
                    <a:pt x="2780527" y="6516040"/>
                    <a:pt x="2731671" y="6523558"/>
                    <a:pt x="3028015" y="6525131"/>
                  </a:cubicBezTo>
                  <a:cubicBezTo>
                    <a:pt x="3029541" y="6586254"/>
                    <a:pt x="3029728" y="6645042"/>
                    <a:pt x="3032110" y="6808863"/>
                  </a:cubicBezTo>
                  <a:cubicBezTo>
                    <a:pt x="2743301" y="6813953"/>
                    <a:pt x="2784964" y="6812723"/>
                    <a:pt x="2784497" y="6783710"/>
                  </a:cubicBezTo>
                  <a:close/>
                  <a:moveTo>
                    <a:pt x="2788592" y="7105157"/>
                  </a:moveTo>
                  <a:cubicBezTo>
                    <a:pt x="2788592" y="7054166"/>
                    <a:pt x="2785883" y="6874282"/>
                    <a:pt x="2785104" y="6823074"/>
                  </a:cubicBezTo>
                  <a:cubicBezTo>
                    <a:pt x="2860553" y="6823136"/>
                    <a:pt x="2952162" y="6824708"/>
                    <a:pt x="3032297" y="6823323"/>
                  </a:cubicBezTo>
                  <a:cubicBezTo>
                    <a:pt x="3033605" y="6918269"/>
                    <a:pt x="3033309" y="6958037"/>
                    <a:pt x="3036314" y="7103040"/>
                  </a:cubicBezTo>
                  <a:cubicBezTo>
                    <a:pt x="3036454" y="7108924"/>
                    <a:pt x="3056180" y="7105546"/>
                    <a:pt x="2788592" y="7105157"/>
                  </a:cubicBezTo>
                  <a:close/>
                  <a:moveTo>
                    <a:pt x="3038758" y="6464739"/>
                  </a:moveTo>
                  <a:cubicBezTo>
                    <a:pt x="3028078" y="6192882"/>
                    <a:pt x="3033387" y="6229755"/>
                    <a:pt x="3052693" y="6229600"/>
                  </a:cubicBezTo>
                  <a:cubicBezTo>
                    <a:pt x="3318724" y="6227809"/>
                    <a:pt x="3282790" y="6219949"/>
                    <a:pt x="3283023" y="6252558"/>
                  </a:cubicBezTo>
                  <a:cubicBezTo>
                    <a:pt x="3283553" y="6325635"/>
                    <a:pt x="3284004" y="6343628"/>
                    <a:pt x="3286698" y="6512912"/>
                  </a:cubicBezTo>
                  <a:cubicBezTo>
                    <a:pt x="2997718" y="6510017"/>
                    <a:pt x="3041171" y="6526189"/>
                    <a:pt x="3038758" y="6464739"/>
                  </a:cubicBezTo>
                  <a:close/>
                  <a:moveTo>
                    <a:pt x="3044472" y="6783679"/>
                  </a:moveTo>
                  <a:cubicBezTo>
                    <a:pt x="3039926" y="6493316"/>
                    <a:pt x="3036859" y="6525177"/>
                    <a:pt x="3052615" y="6525286"/>
                  </a:cubicBezTo>
                  <a:cubicBezTo>
                    <a:pt x="3331288" y="6527154"/>
                    <a:pt x="3286729" y="6515137"/>
                    <a:pt x="3287632" y="6571467"/>
                  </a:cubicBezTo>
                  <a:cubicBezTo>
                    <a:pt x="3289282" y="6676779"/>
                    <a:pt x="3288052" y="6674771"/>
                    <a:pt x="3289765" y="6783960"/>
                  </a:cubicBezTo>
                  <a:cubicBezTo>
                    <a:pt x="3290263" y="6815432"/>
                    <a:pt x="3316684" y="6807556"/>
                    <a:pt x="3145968" y="6807524"/>
                  </a:cubicBezTo>
                  <a:cubicBezTo>
                    <a:pt x="3025555" y="6807524"/>
                    <a:pt x="3045001" y="6817252"/>
                    <a:pt x="3044472" y="6783679"/>
                  </a:cubicBezTo>
                  <a:close/>
                  <a:moveTo>
                    <a:pt x="3049096" y="7102698"/>
                  </a:moveTo>
                  <a:cubicBezTo>
                    <a:pt x="3042572" y="6789158"/>
                    <a:pt x="3043725" y="6823121"/>
                    <a:pt x="3052755" y="6822949"/>
                  </a:cubicBezTo>
                  <a:cubicBezTo>
                    <a:pt x="3117429" y="6821642"/>
                    <a:pt x="3128748" y="6821969"/>
                    <a:pt x="3290372" y="6822000"/>
                  </a:cubicBezTo>
                  <a:cubicBezTo>
                    <a:pt x="3290403" y="6823759"/>
                    <a:pt x="3293813" y="7030710"/>
                    <a:pt x="3295432" y="7105608"/>
                  </a:cubicBezTo>
                  <a:cubicBezTo>
                    <a:pt x="3059014" y="7106542"/>
                    <a:pt x="3049267" y="7110231"/>
                    <a:pt x="3049096" y="7102698"/>
                  </a:cubicBezTo>
                  <a:close/>
                  <a:moveTo>
                    <a:pt x="3294560" y="6146094"/>
                  </a:moveTo>
                  <a:cubicBezTo>
                    <a:pt x="3290528" y="5888105"/>
                    <a:pt x="3273230" y="5931018"/>
                    <a:pt x="3332689" y="5931018"/>
                  </a:cubicBezTo>
                  <a:cubicBezTo>
                    <a:pt x="3333857" y="5931018"/>
                    <a:pt x="3536770" y="5931111"/>
                    <a:pt x="3536817" y="5933851"/>
                  </a:cubicBezTo>
                  <a:cubicBezTo>
                    <a:pt x="3541846" y="6254737"/>
                    <a:pt x="3552558" y="6212540"/>
                    <a:pt x="3519504" y="6212540"/>
                  </a:cubicBezTo>
                  <a:cubicBezTo>
                    <a:pt x="3249534" y="6212540"/>
                    <a:pt x="3295962" y="6235467"/>
                    <a:pt x="3294560" y="6146094"/>
                  </a:cubicBezTo>
                  <a:close/>
                  <a:moveTo>
                    <a:pt x="3295588" y="6228557"/>
                  </a:moveTo>
                  <a:cubicBezTo>
                    <a:pt x="3469496" y="6228043"/>
                    <a:pt x="3438529" y="6226720"/>
                    <a:pt x="3542251" y="6227031"/>
                  </a:cubicBezTo>
                  <a:cubicBezTo>
                    <a:pt x="3542656" y="6272668"/>
                    <a:pt x="3542858" y="6270146"/>
                    <a:pt x="3544648" y="6512134"/>
                  </a:cubicBezTo>
                  <a:cubicBezTo>
                    <a:pt x="3424968" y="6512103"/>
                    <a:pt x="3381997" y="6513597"/>
                    <a:pt x="3299449" y="6513021"/>
                  </a:cubicBezTo>
                  <a:cubicBezTo>
                    <a:pt x="3295494" y="6264091"/>
                    <a:pt x="3296429" y="6326631"/>
                    <a:pt x="3295588" y="6228557"/>
                  </a:cubicBezTo>
                  <a:close/>
                  <a:moveTo>
                    <a:pt x="3302516" y="6783710"/>
                  </a:moveTo>
                  <a:cubicBezTo>
                    <a:pt x="3297845" y="6485533"/>
                    <a:pt x="3292085" y="6527574"/>
                    <a:pt x="3332689" y="6527574"/>
                  </a:cubicBezTo>
                  <a:cubicBezTo>
                    <a:pt x="3583431" y="6527574"/>
                    <a:pt x="3544462" y="6512927"/>
                    <a:pt x="3545365" y="6571498"/>
                  </a:cubicBezTo>
                  <a:cubicBezTo>
                    <a:pt x="3549662" y="6846312"/>
                    <a:pt x="3564421" y="6808941"/>
                    <a:pt x="3519489" y="6808941"/>
                  </a:cubicBezTo>
                  <a:cubicBezTo>
                    <a:pt x="3267999" y="6808941"/>
                    <a:pt x="3302999" y="6813081"/>
                    <a:pt x="3302516" y="6783710"/>
                  </a:cubicBezTo>
                  <a:close/>
                  <a:moveTo>
                    <a:pt x="3519489" y="7107102"/>
                  </a:moveTo>
                  <a:cubicBezTo>
                    <a:pt x="3283646" y="7107102"/>
                    <a:pt x="3308214" y="7105810"/>
                    <a:pt x="3308137" y="7101919"/>
                  </a:cubicBezTo>
                  <a:cubicBezTo>
                    <a:pt x="3300617" y="6777251"/>
                    <a:pt x="3294155" y="6822000"/>
                    <a:pt x="3332689" y="6822000"/>
                  </a:cubicBezTo>
                  <a:cubicBezTo>
                    <a:pt x="3425964" y="6822000"/>
                    <a:pt x="3426011" y="6823385"/>
                    <a:pt x="3519489" y="6823385"/>
                  </a:cubicBezTo>
                  <a:cubicBezTo>
                    <a:pt x="3559081" y="6823385"/>
                    <a:pt x="3551219" y="6810217"/>
                    <a:pt x="3551623" y="6890205"/>
                  </a:cubicBezTo>
                  <a:cubicBezTo>
                    <a:pt x="3552698" y="7148941"/>
                    <a:pt x="3571179" y="7107102"/>
                    <a:pt x="3519489" y="7107102"/>
                  </a:cubicBezTo>
                  <a:close/>
                  <a:moveTo>
                    <a:pt x="3553990" y="6146094"/>
                  </a:moveTo>
                  <a:cubicBezTo>
                    <a:pt x="3552324" y="6039738"/>
                    <a:pt x="3551219" y="6039567"/>
                    <a:pt x="3549553" y="5933601"/>
                  </a:cubicBezTo>
                  <a:cubicBezTo>
                    <a:pt x="3549522" y="5932123"/>
                    <a:pt x="3665216" y="5929259"/>
                    <a:pt x="3795141" y="5931002"/>
                  </a:cubicBezTo>
                  <a:cubicBezTo>
                    <a:pt x="3795157" y="5932278"/>
                    <a:pt x="3799096" y="6176508"/>
                    <a:pt x="3799875" y="6213770"/>
                  </a:cubicBezTo>
                  <a:cubicBezTo>
                    <a:pt x="3504106" y="6213879"/>
                    <a:pt x="3555344" y="6230300"/>
                    <a:pt x="3553990" y="6146094"/>
                  </a:cubicBezTo>
                  <a:close/>
                  <a:moveTo>
                    <a:pt x="3612811" y="6227623"/>
                  </a:moveTo>
                  <a:cubicBezTo>
                    <a:pt x="3667754" y="6228354"/>
                    <a:pt x="3680941" y="6228261"/>
                    <a:pt x="3800186" y="6228214"/>
                  </a:cubicBezTo>
                  <a:cubicBezTo>
                    <a:pt x="3807223" y="6542485"/>
                    <a:pt x="3806896" y="6511714"/>
                    <a:pt x="3799641" y="6511776"/>
                  </a:cubicBezTo>
                  <a:cubicBezTo>
                    <a:pt x="3729642" y="6512336"/>
                    <a:pt x="3725500" y="6512196"/>
                    <a:pt x="3557415" y="6512134"/>
                  </a:cubicBezTo>
                  <a:cubicBezTo>
                    <a:pt x="3555080" y="6177706"/>
                    <a:pt x="3537378" y="6226595"/>
                    <a:pt x="3612811" y="6227623"/>
                  </a:cubicBezTo>
                  <a:close/>
                  <a:moveTo>
                    <a:pt x="3563300" y="6783679"/>
                  </a:moveTo>
                  <a:cubicBezTo>
                    <a:pt x="3561619" y="6675970"/>
                    <a:pt x="3559766" y="6676608"/>
                    <a:pt x="3558116" y="6571249"/>
                  </a:cubicBezTo>
                  <a:cubicBezTo>
                    <a:pt x="3557120" y="6507542"/>
                    <a:pt x="3516499" y="6528461"/>
                    <a:pt x="3805355" y="6526220"/>
                  </a:cubicBezTo>
                  <a:cubicBezTo>
                    <a:pt x="3807784" y="6687255"/>
                    <a:pt x="3807146" y="6713341"/>
                    <a:pt x="3808967" y="6810373"/>
                  </a:cubicBezTo>
                  <a:cubicBezTo>
                    <a:pt x="3523957" y="6810497"/>
                    <a:pt x="3563814" y="6817081"/>
                    <a:pt x="3563300" y="6783679"/>
                  </a:cubicBezTo>
                  <a:close/>
                  <a:moveTo>
                    <a:pt x="3799734" y="7106698"/>
                  </a:moveTo>
                  <a:cubicBezTo>
                    <a:pt x="3546548" y="7105328"/>
                    <a:pt x="3567691" y="7110356"/>
                    <a:pt x="3567520" y="7102744"/>
                  </a:cubicBezTo>
                  <a:cubicBezTo>
                    <a:pt x="3559875" y="6768877"/>
                    <a:pt x="3552387" y="6823183"/>
                    <a:pt x="3612826" y="6824148"/>
                  </a:cubicBezTo>
                  <a:cubicBezTo>
                    <a:pt x="3666680" y="6825020"/>
                    <a:pt x="3681315" y="6824880"/>
                    <a:pt x="3809279" y="6824817"/>
                  </a:cubicBezTo>
                  <a:cubicBezTo>
                    <a:pt x="3815973" y="7139617"/>
                    <a:pt x="3822263" y="7106807"/>
                    <a:pt x="3799734" y="7106698"/>
                  </a:cubicBezTo>
                  <a:close/>
                  <a:moveTo>
                    <a:pt x="3812953" y="6228198"/>
                  </a:moveTo>
                  <a:cubicBezTo>
                    <a:pt x="4097340" y="6228074"/>
                    <a:pt x="4059741" y="6218253"/>
                    <a:pt x="4060565" y="6252713"/>
                  </a:cubicBezTo>
                  <a:cubicBezTo>
                    <a:pt x="4062667" y="6344111"/>
                    <a:pt x="4062418" y="6356251"/>
                    <a:pt x="4064473" y="6463665"/>
                  </a:cubicBezTo>
                  <a:cubicBezTo>
                    <a:pt x="4065719" y="6527839"/>
                    <a:pt x="4109064" y="6509534"/>
                    <a:pt x="3817888" y="6511620"/>
                  </a:cubicBezTo>
                  <a:cubicBezTo>
                    <a:pt x="3814448" y="6283734"/>
                    <a:pt x="3815272" y="6333028"/>
                    <a:pt x="3812953" y="6228198"/>
                  </a:cubicBezTo>
                  <a:close/>
                  <a:moveTo>
                    <a:pt x="3818791" y="6571249"/>
                  </a:moveTo>
                  <a:cubicBezTo>
                    <a:pt x="3817888" y="6511853"/>
                    <a:pt x="3773687" y="6525628"/>
                    <a:pt x="4065610" y="6525457"/>
                  </a:cubicBezTo>
                  <a:cubicBezTo>
                    <a:pt x="4065844" y="6538796"/>
                    <a:pt x="4069689" y="6774947"/>
                    <a:pt x="4069829" y="6783944"/>
                  </a:cubicBezTo>
                  <a:cubicBezTo>
                    <a:pt x="4070296" y="6813486"/>
                    <a:pt x="4110730" y="6810217"/>
                    <a:pt x="3821734" y="6810373"/>
                  </a:cubicBezTo>
                  <a:cubicBezTo>
                    <a:pt x="3819990" y="6720828"/>
                    <a:pt x="3820317" y="6669059"/>
                    <a:pt x="3818791" y="6571249"/>
                  </a:cubicBezTo>
                  <a:close/>
                  <a:moveTo>
                    <a:pt x="3827790" y="7106838"/>
                  </a:moveTo>
                  <a:cubicBezTo>
                    <a:pt x="3825595" y="6891388"/>
                    <a:pt x="3824178" y="6924184"/>
                    <a:pt x="3822014" y="6824802"/>
                  </a:cubicBezTo>
                  <a:cubicBezTo>
                    <a:pt x="3977145" y="6824724"/>
                    <a:pt x="4006587" y="6822109"/>
                    <a:pt x="4070374" y="6821953"/>
                  </a:cubicBezTo>
                  <a:cubicBezTo>
                    <a:pt x="4071651" y="6920230"/>
                    <a:pt x="4069144" y="6749717"/>
                    <a:pt x="4073846" y="7104799"/>
                  </a:cubicBezTo>
                  <a:cubicBezTo>
                    <a:pt x="4073846" y="7105920"/>
                    <a:pt x="3893851" y="7107149"/>
                    <a:pt x="3827790" y="7106838"/>
                  </a:cubicBezTo>
                  <a:close/>
                  <a:moveTo>
                    <a:pt x="4079934" y="6228090"/>
                  </a:moveTo>
                  <a:cubicBezTo>
                    <a:pt x="4355400" y="6228090"/>
                    <a:pt x="4318874" y="6215871"/>
                    <a:pt x="4319326" y="6252589"/>
                  </a:cubicBezTo>
                  <a:cubicBezTo>
                    <a:pt x="4323156" y="6559078"/>
                    <a:pt x="4343100" y="6512274"/>
                    <a:pt x="4266717" y="6512274"/>
                  </a:cubicBezTo>
                  <a:cubicBezTo>
                    <a:pt x="4176712" y="6512274"/>
                    <a:pt x="4173629" y="6510982"/>
                    <a:pt x="4079934" y="6510982"/>
                  </a:cubicBezTo>
                  <a:cubicBezTo>
                    <a:pt x="4077738" y="6510982"/>
                    <a:pt x="4068179" y="6228105"/>
                    <a:pt x="4079934" y="6228090"/>
                  </a:cubicBezTo>
                  <a:close/>
                  <a:moveTo>
                    <a:pt x="4082565" y="6783679"/>
                  </a:moveTo>
                  <a:cubicBezTo>
                    <a:pt x="4077271" y="6459089"/>
                    <a:pt x="4078704" y="6544944"/>
                    <a:pt x="4078361" y="6525442"/>
                  </a:cubicBezTo>
                  <a:cubicBezTo>
                    <a:pt x="4181881" y="6525442"/>
                    <a:pt x="4169410" y="6527107"/>
                    <a:pt x="4324791" y="6526656"/>
                  </a:cubicBezTo>
                  <a:cubicBezTo>
                    <a:pt x="4324822" y="6527870"/>
                    <a:pt x="4329508" y="6781656"/>
                    <a:pt x="4329897" y="6810093"/>
                  </a:cubicBezTo>
                  <a:cubicBezTo>
                    <a:pt x="4254651" y="6811105"/>
                    <a:pt x="4207539" y="6810077"/>
                    <a:pt x="4173474" y="6808957"/>
                  </a:cubicBezTo>
                  <a:cubicBezTo>
                    <a:pt x="4066466" y="6805610"/>
                    <a:pt x="4083079" y="6816708"/>
                    <a:pt x="4082565" y="6783679"/>
                  </a:cubicBezTo>
                  <a:close/>
                  <a:moveTo>
                    <a:pt x="4086628" y="7105343"/>
                  </a:moveTo>
                  <a:cubicBezTo>
                    <a:pt x="4083172" y="6867994"/>
                    <a:pt x="4084091" y="6894750"/>
                    <a:pt x="4083125" y="6821953"/>
                  </a:cubicBezTo>
                  <a:cubicBezTo>
                    <a:pt x="4173115" y="6822031"/>
                    <a:pt x="4173692" y="6824926"/>
                    <a:pt x="4266717" y="6824926"/>
                  </a:cubicBezTo>
                  <a:cubicBezTo>
                    <a:pt x="4351040" y="6824926"/>
                    <a:pt x="4328418" y="6771134"/>
                    <a:pt x="4333479" y="7105982"/>
                  </a:cubicBezTo>
                  <a:cubicBezTo>
                    <a:pt x="4161656" y="7106028"/>
                    <a:pt x="4178627" y="7105375"/>
                    <a:pt x="4086628" y="7105343"/>
                  </a:cubicBezTo>
                  <a:close/>
                  <a:moveTo>
                    <a:pt x="4335985" y="6464847"/>
                  </a:moveTo>
                  <a:cubicBezTo>
                    <a:pt x="4327905" y="6188897"/>
                    <a:pt x="4324837" y="6227218"/>
                    <a:pt x="4360070" y="6227685"/>
                  </a:cubicBezTo>
                  <a:cubicBezTo>
                    <a:pt x="4431175" y="6228743"/>
                    <a:pt x="4453034" y="6228027"/>
                    <a:pt x="4547119" y="6228665"/>
                  </a:cubicBezTo>
                  <a:cubicBezTo>
                    <a:pt x="4592456" y="6228977"/>
                    <a:pt x="4579955" y="6185022"/>
                    <a:pt x="4583208" y="6512305"/>
                  </a:cubicBezTo>
                  <a:cubicBezTo>
                    <a:pt x="4295240" y="6511200"/>
                    <a:pt x="4337838" y="6528679"/>
                    <a:pt x="4335985" y="6464847"/>
                  </a:cubicBezTo>
                  <a:close/>
                  <a:moveTo>
                    <a:pt x="4342275" y="6783679"/>
                  </a:moveTo>
                  <a:cubicBezTo>
                    <a:pt x="4337636" y="6487463"/>
                    <a:pt x="4328169" y="6526687"/>
                    <a:pt x="4360180" y="6526516"/>
                  </a:cubicBezTo>
                  <a:cubicBezTo>
                    <a:pt x="4625697" y="6525457"/>
                    <a:pt x="4583115" y="6515838"/>
                    <a:pt x="4584002" y="6571498"/>
                  </a:cubicBezTo>
                  <a:cubicBezTo>
                    <a:pt x="4588362" y="6849596"/>
                    <a:pt x="4602063" y="6808334"/>
                    <a:pt x="4547119" y="6808552"/>
                  </a:cubicBezTo>
                  <a:cubicBezTo>
                    <a:pt x="4306622" y="6809205"/>
                    <a:pt x="4342805" y="6818000"/>
                    <a:pt x="4342275" y="6783679"/>
                  </a:cubicBezTo>
                  <a:close/>
                  <a:moveTo>
                    <a:pt x="4592503" y="7102853"/>
                  </a:moveTo>
                  <a:cubicBezTo>
                    <a:pt x="4592503" y="7106417"/>
                    <a:pt x="4613428" y="7105873"/>
                    <a:pt x="4346230" y="7105966"/>
                  </a:cubicBezTo>
                  <a:cubicBezTo>
                    <a:pt x="4341434" y="6788738"/>
                    <a:pt x="4336686" y="6824475"/>
                    <a:pt x="4360258" y="6824039"/>
                  </a:cubicBezTo>
                  <a:cubicBezTo>
                    <a:pt x="4430786" y="6822716"/>
                    <a:pt x="4447383" y="6823401"/>
                    <a:pt x="4547166" y="6822996"/>
                  </a:cubicBezTo>
                  <a:cubicBezTo>
                    <a:pt x="4597703" y="6822872"/>
                    <a:pt x="4593531" y="6777251"/>
                    <a:pt x="4592503" y="7102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5"/>
          <p:cNvSpPr txBox="1">
            <a:spLocks noGrp="1"/>
          </p:cNvSpPr>
          <p:nvPr>
            <p:ph type="title"/>
          </p:nvPr>
        </p:nvSpPr>
        <p:spPr>
          <a:xfrm>
            <a:off x="855300" y="571625"/>
            <a:ext cx="7433400" cy="10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body" idx="1"/>
          </p:nvPr>
        </p:nvSpPr>
        <p:spPr>
          <a:xfrm>
            <a:off x="1125225" y="2191250"/>
            <a:ext cx="7023600" cy="232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6"/>
          <p:cNvGrpSpPr/>
          <p:nvPr/>
        </p:nvGrpSpPr>
        <p:grpSpPr>
          <a:xfrm rot="1053915">
            <a:off x="8537912" y="-1027318"/>
            <a:ext cx="1954592" cy="2879486"/>
            <a:chOff x="17076156" y="-2056844"/>
            <a:chExt cx="3909077" cy="5758815"/>
          </a:xfrm>
        </p:grpSpPr>
        <p:sp>
          <p:nvSpPr>
            <p:cNvPr id="208" name="Google Shape;208;p6"/>
            <p:cNvSpPr/>
            <p:nvPr/>
          </p:nvSpPr>
          <p:spPr>
            <a:xfrm>
              <a:off x="17130348" y="3178317"/>
              <a:ext cx="3526099" cy="517626"/>
            </a:xfrm>
            <a:custGeom>
              <a:avLst/>
              <a:gdLst/>
              <a:ahLst/>
              <a:cxnLst/>
              <a:rect l="l" t="t" r="r" b="b"/>
              <a:pathLst>
                <a:path w="3526099" h="517626" extrusionOk="0">
                  <a:moveTo>
                    <a:pt x="3526085" y="337093"/>
                  </a:moveTo>
                  <a:cubicBezTo>
                    <a:pt x="3526200" y="377232"/>
                    <a:pt x="3525670" y="417428"/>
                    <a:pt x="3523619" y="457555"/>
                  </a:cubicBezTo>
                  <a:cubicBezTo>
                    <a:pt x="3524967" y="483804"/>
                    <a:pt x="3516004" y="520602"/>
                    <a:pt x="3482882" y="517435"/>
                  </a:cubicBezTo>
                  <a:cubicBezTo>
                    <a:pt x="3460382" y="514325"/>
                    <a:pt x="3453228" y="498212"/>
                    <a:pt x="3451708" y="479174"/>
                  </a:cubicBezTo>
                  <a:cubicBezTo>
                    <a:pt x="3450002" y="479531"/>
                    <a:pt x="3448251" y="479646"/>
                    <a:pt x="3446489" y="479646"/>
                  </a:cubicBezTo>
                  <a:cubicBezTo>
                    <a:pt x="3445843" y="479646"/>
                    <a:pt x="3445198" y="479646"/>
                    <a:pt x="3444553" y="479588"/>
                  </a:cubicBezTo>
                  <a:cubicBezTo>
                    <a:pt x="3305707" y="471445"/>
                    <a:pt x="3166814" y="463417"/>
                    <a:pt x="3027910" y="455275"/>
                  </a:cubicBezTo>
                  <a:cubicBezTo>
                    <a:pt x="2877047" y="446372"/>
                    <a:pt x="2726138" y="437641"/>
                    <a:pt x="2575218" y="428854"/>
                  </a:cubicBezTo>
                  <a:cubicBezTo>
                    <a:pt x="2426879" y="420181"/>
                    <a:pt x="2278539" y="411508"/>
                    <a:pt x="2130211" y="402893"/>
                  </a:cubicBezTo>
                  <a:cubicBezTo>
                    <a:pt x="1985155" y="394393"/>
                    <a:pt x="1840099" y="385962"/>
                    <a:pt x="1695042" y="377462"/>
                  </a:cubicBezTo>
                  <a:cubicBezTo>
                    <a:pt x="1546300" y="368732"/>
                    <a:pt x="1397545" y="360174"/>
                    <a:pt x="1248802" y="351386"/>
                  </a:cubicBezTo>
                  <a:cubicBezTo>
                    <a:pt x="1099703" y="342541"/>
                    <a:pt x="950603" y="333454"/>
                    <a:pt x="801503" y="324263"/>
                  </a:cubicBezTo>
                  <a:cubicBezTo>
                    <a:pt x="653808" y="315176"/>
                    <a:pt x="506114" y="306215"/>
                    <a:pt x="358488" y="297197"/>
                  </a:cubicBezTo>
                  <a:cubicBezTo>
                    <a:pt x="300113" y="293626"/>
                    <a:pt x="241796" y="289526"/>
                    <a:pt x="183479" y="285541"/>
                  </a:cubicBezTo>
                  <a:cubicBezTo>
                    <a:pt x="154700" y="283548"/>
                    <a:pt x="125864" y="281613"/>
                    <a:pt x="97085" y="279506"/>
                  </a:cubicBezTo>
                  <a:cubicBezTo>
                    <a:pt x="82731" y="278446"/>
                    <a:pt x="68365" y="277225"/>
                    <a:pt x="54067" y="275520"/>
                  </a:cubicBezTo>
                  <a:cubicBezTo>
                    <a:pt x="41406" y="274058"/>
                    <a:pt x="26994" y="273298"/>
                    <a:pt x="15266" y="267908"/>
                  </a:cubicBezTo>
                  <a:cubicBezTo>
                    <a:pt x="5715" y="263508"/>
                    <a:pt x="-437" y="253557"/>
                    <a:pt x="24" y="243006"/>
                  </a:cubicBezTo>
                  <a:cubicBezTo>
                    <a:pt x="497" y="232871"/>
                    <a:pt x="7351" y="222851"/>
                    <a:pt x="17201" y="219626"/>
                  </a:cubicBezTo>
                  <a:cubicBezTo>
                    <a:pt x="17904" y="219396"/>
                    <a:pt x="18607" y="219211"/>
                    <a:pt x="19252" y="219038"/>
                  </a:cubicBezTo>
                  <a:cubicBezTo>
                    <a:pt x="12743" y="161497"/>
                    <a:pt x="16441" y="97172"/>
                    <a:pt x="11579" y="38340"/>
                  </a:cubicBezTo>
                  <a:cubicBezTo>
                    <a:pt x="11637" y="38340"/>
                    <a:pt x="11637" y="38398"/>
                    <a:pt x="11695" y="38398"/>
                  </a:cubicBezTo>
                  <a:cubicBezTo>
                    <a:pt x="12225" y="30197"/>
                    <a:pt x="16096" y="22112"/>
                    <a:pt x="22708" y="16952"/>
                  </a:cubicBezTo>
                  <a:cubicBezTo>
                    <a:pt x="27167" y="6932"/>
                    <a:pt x="37363" y="-94"/>
                    <a:pt x="48733" y="251"/>
                  </a:cubicBezTo>
                  <a:cubicBezTo>
                    <a:pt x="65496" y="-278"/>
                    <a:pt x="82258" y="194"/>
                    <a:pt x="98963" y="194"/>
                  </a:cubicBezTo>
                  <a:cubicBezTo>
                    <a:pt x="115841" y="194"/>
                    <a:pt x="132719" y="136"/>
                    <a:pt x="149539" y="608"/>
                  </a:cubicBezTo>
                  <a:cubicBezTo>
                    <a:pt x="185990" y="1599"/>
                    <a:pt x="222453" y="2774"/>
                    <a:pt x="258847" y="4294"/>
                  </a:cubicBezTo>
                  <a:cubicBezTo>
                    <a:pt x="334629" y="7346"/>
                    <a:pt x="410412" y="10859"/>
                    <a:pt x="486183" y="14372"/>
                  </a:cubicBezTo>
                  <a:cubicBezTo>
                    <a:pt x="631182" y="21110"/>
                    <a:pt x="776180" y="28550"/>
                    <a:pt x="921167" y="35818"/>
                  </a:cubicBezTo>
                  <a:cubicBezTo>
                    <a:pt x="1071028" y="43316"/>
                    <a:pt x="1220830" y="50814"/>
                    <a:pt x="1370633" y="58323"/>
                  </a:cubicBezTo>
                  <a:cubicBezTo>
                    <a:pt x="1518443" y="65763"/>
                    <a:pt x="1666252" y="73146"/>
                    <a:pt x="1814062" y="80529"/>
                  </a:cubicBezTo>
                  <a:cubicBezTo>
                    <a:pt x="1966849" y="88199"/>
                    <a:pt x="2119704" y="95882"/>
                    <a:pt x="2272560" y="103552"/>
                  </a:cubicBezTo>
                  <a:cubicBezTo>
                    <a:pt x="2418204" y="110820"/>
                    <a:pt x="2563905" y="118145"/>
                    <a:pt x="2709606" y="125470"/>
                  </a:cubicBezTo>
                  <a:cubicBezTo>
                    <a:pt x="2853199" y="132623"/>
                    <a:pt x="2996781" y="139821"/>
                    <a:pt x="3140374" y="147031"/>
                  </a:cubicBezTo>
                  <a:cubicBezTo>
                    <a:pt x="3241179" y="152133"/>
                    <a:pt x="3342043" y="157166"/>
                    <a:pt x="3442848" y="162211"/>
                  </a:cubicBezTo>
                  <a:cubicBezTo>
                    <a:pt x="3455739" y="162914"/>
                    <a:pt x="3466995" y="170527"/>
                    <a:pt x="3472859" y="181307"/>
                  </a:cubicBezTo>
                  <a:cubicBezTo>
                    <a:pt x="3477318" y="175974"/>
                    <a:pt x="3483643" y="172404"/>
                    <a:pt x="3492663" y="171702"/>
                  </a:cubicBezTo>
                  <a:cubicBezTo>
                    <a:pt x="3519921" y="171057"/>
                    <a:pt x="3523262" y="201992"/>
                    <a:pt x="3523377" y="222908"/>
                  </a:cubicBezTo>
                  <a:cubicBezTo>
                    <a:pt x="3525382" y="260928"/>
                    <a:pt x="3525912" y="298947"/>
                    <a:pt x="3526085" y="3370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7298777" y="3248358"/>
              <a:ext cx="3306671" cy="244516"/>
            </a:xfrm>
            <a:custGeom>
              <a:avLst/>
              <a:gdLst/>
              <a:ahLst/>
              <a:cxnLst/>
              <a:rect l="l" t="t" r="r" b="b"/>
              <a:pathLst>
                <a:path w="3306671" h="244516" extrusionOk="0">
                  <a:moveTo>
                    <a:pt x="3292093" y="244489"/>
                  </a:moveTo>
                  <a:cubicBezTo>
                    <a:pt x="3145885" y="234654"/>
                    <a:pt x="2999619" y="224760"/>
                    <a:pt x="2853410" y="214878"/>
                  </a:cubicBezTo>
                  <a:cubicBezTo>
                    <a:pt x="2711419" y="205318"/>
                    <a:pt x="2569485" y="195713"/>
                    <a:pt x="2427493" y="186153"/>
                  </a:cubicBezTo>
                  <a:cubicBezTo>
                    <a:pt x="2280939" y="176260"/>
                    <a:pt x="2134443" y="166354"/>
                    <a:pt x="1987877" y="156461"/>
                  </a:cubicBezTo>
                  <a:cubicBezTo>
                    <a:pt x="1842545" y="146648"/>
                    <a:pt x="1697166" y="136777"/>
                    <a:pt x="1551833" y="127022"/>
                  </a:cubicBezTo>
                  <a:cubicBezTo>
                    <a:pt x="1406501" y="117209"/>
                    <a:pt x="1261122" y="107338"/>
                    <a:pt x="1115789" y="97526"/>
                  </a:cubicBezTo>
                  <a:cubicBezTo>
                    <a:pt x="978832" y="88265"/>
                    <a:pt x="841875" y="79017"/>
                    <a:pt x="704860" y="69757"/>
                  </a:cubicBezTo>
                  <a:cubicBezTo>
                    <a:pt x="557073" y="59713"/>
                    <a:pt x="409229" y="49901"/>
                    <a:pt x="261512" y="39201"/>
                  </a:cubicBezTo>
                  <a:cubicBezTo>
                    <a:pt x="212825" y="35665"/>
                    <a:pt x="164139" y="31910"/>
                    <a:pt x="115453" y="28087"/>
                  </a:cubicBezTo>
                  <a:cubicBezTo>
                    <a:pt x="91813" y="26278"/>
                    <a:pt x="68172" y="24412"/>
                    <a:pt x="44544" y="22316"/>
                  </a:cubicBezTo>
                  <a:cubicBezTo>
                    <a:pt x="32781" y="21268"/>
                    <a:pt x="20961" y="20450"/>
                    <a:pt x="9279" y="18757"/>
                  </a:cubicBezTo>
                  <a:cubicBezTo>
                    <a:pt x="5719" y="18204"/>
                    <a:pt x="2528" y="16603"/>
                    <a:pt x="915" y="13275"/>
                  </a:cubicBezTo>
                  <a:cubicBezTo>
                    <a:pt x="-537" y="10372"/>
                    <a:pt x="-214" y="6917"/>
                    <a:pt x="1549" y="4268"/>
                  </a:cubicBezTo>
                  <a:cubicBezTo>
                    <a:pt x="4533" y="-178"/>
                    <a:pt x="9625" y="64"/>
                    <a:pt x="14371" y="7"/>
                  </a:cubicBezTo>
                  <a:cubicBezTo>
                    <a:pt x="22989" y="-74"/>
                    <a:pt x="31767" y="605"/>
                    <a:pt x="40373" y="997"/>
                  </a:cubicBezTo>
                  <a:cubicBezTo>
                    <a:pt x="57712" y="1827"/>
                    <a:pt x="75039" y="2725"/>
                    <a:pt x="92366" y="3669"/>
                  </a:cubicBezTo>
                  <a:cubicBezTo>
                    <a:pt x="127147" y="5627"/>
                    <a:pt x="161916" y="7585"/>
                    <a:pt x="196685" y="9670"/>
                  </a:cubicBezTo>
                  <a:cubicBezTo>
                    <a:pt x="267053" y="13908"/>
                    <a:pt x="337409" y="18435"/>
                    <a:pt x="407766" y="23076"/>
                  </a:cubicBezTo>
                  <a:cubicBezTo>
                    <a:pt x="559942" y="33177"/>
                    <a:pt x="712118" y="43439"/>
                    <a:pt x="864294" y="53713"/>
                  </a:cubicBezTo>
                  <a:cubicBezTo>
                    <a:pt x="999961" y="62823"/>
                    <a:pt x="1135697" y="71991"/>
                    <a:pt x="1271364" y="81159"/>
                  </a:cubicBezTo>
                  <a:cubicBezTo>
                    <a:pt x="1420786" y="91248"/>
                    <a:pt x="1570209" y="101338"/>
                    <a:pt x="1719643" y="111416"/>
                  </a:cubicBezTo>
                  <a:cubicBezTo>
                    <a:pt x="1863040" y="121068"/>
                    <a:pt x="2006495" y="130765"/>
                    <a:pt x="2149892" y="140475"/>
                  </a:cubicBezTo>
                  <a:cubicBezTo>
                    <a:pt x="2296388" y="150368"/>
                    <a:pt x="2442896" y="160216"/>
                    <a:pt x="2589392" y="170109"/>
                  </a:cubicBezTo>
                  <a:cubicBezTo>
                    <a:pt x="2729863" y="179623"/>
                    <a:pt x="2870392" y="189090"/>
                    <a:pt x="3010863" y="198604"/>
                  </a:cubicBezTo>
                  <a:cubicBezTo>
                    <a:pt x="3105390" y="204950"/>
                    <a:pt x="3199859" y="211353"/>
                    <a:pt x="3294374" y="217700"/>
                  </a:cubicBezTo>
                  <a:cubicBezTo>
                    <a:pt x="3301690" y="218229"/>
                    <a:pt x="3307266" y="225048"/>
                    <a:pt x="3306621" y="232235"/>
                  </a:cubicBezTo>
                  <a:cubicBezTo>
                    <a:pt x="3305987" y="239387"/>
                    <a:pt x="3299777" y="244685"/>
                    <a:pt x="3292738" y="244512"/>
                  </a:cubicBezTo>
                  <a:cubicBezTo>
                    <a:pt x="3292542" y="244524"/>
                    <a:pt x="3292312" y="244512"/>
                    <a:pt x="3292093" y="244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7720920" y="3354507"/>
              <a:ext cx="2655611" cy="200890"/>
            </a:xfrm>
            <a:custGeom>
              <a:avLst/>
              <a:gdLst/>
              <a:ahLst/>
              <a:cxnLst/>
              <a:rect l="l" t="t" r="r" b="b"/>
              <a:pathLst>
                <a:path w="2655611" h="200890" extrusionOk="0">
                  <a:moveTo>
                    <a:pt x="2640711" y="200869"/>
                  </a:moveTo>
                  <a:cubicBezTo>
                    <a:pt x="2586045" y="197195"/>
                    <a:pt x="2531322" y="193521"/>
                    <a:pt x="2476657" y="189778"/>
                  </a:cubicBezTo>
                  <a:cubicBezTo>
                    <a:pt x="2465355" y="189029"/>
                    <a:pt x="2454065" y="188350"/>
                    <a:pt x="2442775" y="187428"/>
                  </a:cubicBezTo>
                  <a:cubicBezTo>
                    <a:pt x="2430321" y="186299"/>
                    <a:pt x="2417925" y="184825"/>
                    <a:pt x="2405460" y="183708"/>
                  </a:cubicBezTo>
                  <a:cubicBezTo>
                    <a:pt x="2379365" y="181312"/>
                    <a:pt x="2353144" y="179792"/>
                    <a:pt x="2326981" y="177926"/>
                  </a:cubicBezTo>
                  <a:cubicBezTo>
                    <a:pt x="2210750" y="169645"/>
                    <a:pt x="2094576" y="161652"/>
                    <a:pt x="1978390" y="153785"/>
                  </a:cubicBezTo>
                  <a:cubicBezTo>
                    <a:pt x="1863910" y="146011"/>
                    <a:pt x="1749487" y="138191"/>
                    <a:pt x="1635064" y="130474"/>
                  </a:cubicBezTo>
                  <a:cubicBezTo>
                    <a:pt x="1520641" y="122769"/>
                    <a:pt x="1406207" y="115225"/>
                    <a:pt x="1291784" y="107750"/>
                  </a:cubicBezTo>
                  <a:cubicBezTo>
                    <a:pt x="1175425" y="100114"/>
                    <a:pt x="1059067" y="92351"/>
                    <a:pt x="942709" y="84300"/>
                  </a:cubicBezTo>
                  <a:cubicBezTo>
                    <a:pt x="828344" y="76353"/>
                    <a:pt x="713921" y="68648"/>
                    <a:pt x="599567" y="60643"/>
                  </a:cubicBezTo>
                  <a:cubicBezTo>
                    <a:pt x="486792" y="52685"/>
                    <a:pt x="373947" y="45002"/>
                    <a:pt x="261160" y="37516"/>
                  </a:cubicBezTo>
                  <a:cubicBezTo>
                    <a:pt x="216794" y="34498"/>
                    <a:pt x="172428" y="31607"/>
                    <a:pt x="128005" y="28532"/>
                  </a:cubicBezTo>
                  <a:cubicBezTo>
                    <a:pt x="105182" y="26977"/>
                    <a:pt x="82291" y="25365"/>
                    <a:pt x="59469" y="23810"/>
                  </a:cubicBezTo>
                  <a:cubicBezTo>
                    <a:pt x="49054" y="23084"/>
                    <a:pt x="38639" y="22244"/>
                    <a:pt x="28225" y="21403"/>
                  </a:cubicBezTo>
                  <a:cubicBezTo>
                    <a:pt x="23075" y="20988"/>
                    <a:pt x="17983" y="20631"/>
                    <a:pt x="12845" y="19975"/>
                  </a:cubicBezTo>
                  <a:cubicBezTo>
                    <a:pt x="10898" y="19721"/>
                    <a:pt x="8916" y="19410"/>
                    <a:pt x="7303" y="18903"/>
                  </a:cubicBezTo>
                  <a:cubicBezTo>
                    <a:pt x="2695" y="17855"/>
                    <a:pt x="-416" y="13387"/>
                    <a:pt x="45" y="8699"/>
                  </a:cubicBezTo>
                  <a:cubicBezTo>
                    <a:pt x="575" y="3793"/>
                    <a:pt x="4515" y="671"/>
                    <a:pt x="8040" y="337"/>
                  </a:cubicBezTo>
                  <a:cubicBezTo>
                    <a:pt x="9872" y="-89"/>
                    <a:pt x="11796" y="15"/>
                    <a:pt x="13674" y="3"/>
                  </a:cubicBezTo>
                  <a:cubicBezTo>
                    <a:pt x="20068" y="-20"/>
                    <a:pt x="26508" y="429"/>
                    <a:pt x="32879" y="821"/>
                  </a:cubicBezTo>
                  <a:cubicBezTo>
                    <a:pt x="46692" y="1512"/>
                    <a:pt x="60505" y="2433"/>
                    <a:pt x="74319" y="3355"/>
                  </a:cubicBezTo>
                  <a:cubicBezTo>
                    <a:pt x="103005" y="5221"/>
                    <a:pt x="131737" y="7098"/>
                    <a:pt x="160424" y="9021"/>
                  </a:cubicBezTo>
                  <a:cubicBezTo>
                    <a:pt x="215262" y="12707"/>
                    <a:pt x="270112" y="16496"/>
                    <a:pt x="324892" y="20239"/>
                  </a:cubicBezTo>
                  <a:cubicBezTo>
                    <a:pt x="439903" y="28083"/>
                    <a:pt x="554925" y="35339"/>
                    <a:pt x="669935" y="43125"/>
                  </a:cubicBezTo>
                  <a:cubicBezTo>
                    <a:pt x="785994" y="50934"/>
                    <a:pt x="902076" y="58455"/>
                    <a:pt x="1018134" y="66206"/>
                  </a:cubicBezTo>
                  <a:cubicBezTo>
                    <a:pt x="1134205" y="73900"/>
                    <a:pt x="1250206" y="81939"/>
                    <a:pt x="1366253" y="90105"/>
                  </a:cubicBezTo>
                  <a:cubicBezTo>
                    <a:pt x="1482254" y="98202"/>
                    <a:pt x="1598313" y="106068"/>
                    <a:pt x="1714383" y="113877"/>
                  </a:cubicBezTo>
                  <a:cubicBezTo>
                    <a:pt x="1828046" y="121513"/>
                    <a:pt x="1941708" y="129080"/>
                    <a:pt x="2055382" y="136774"/>
                  </a:cubicBezTo>
                  <a:cubicBezTo>
                    <a:pt x="2111926" y="140552"/>
                    <a:pt x="2168400" y="144330"/>
                    <a:pt x="2224943" y="148050"/>
                  </a:cubicBezTo>
                  <a:cubicBezTo>
                    <a:pt x="2252984" y="149904"/>
                    <a:pt x="2281025" y="151586"/>
                    <a:pt x="2309055" y="153383"/>
                  </a:cubicBezTo>
                  <a:cubicBezTo>
                    <a:pt x="2336624" y="155168"/>
                    <a:pt x="2364250" y="157068"/>
                    <a:pt x="2391819" y="158680"/>
                  </a:cubicBezTo>
                  <a:cubicBezTo>
                    <a:pt x="2398904" y="159084"/>
                    <a:pt x="2405990" y="159440"/>
                    <a:pt x="2411496" y="159683"/>
                  </a:cubicBezTo>
                  <a:cubicBezTo>
                    <a:pt x="2428605" y="160328"/>
                    <a:pt x="2445701" y="160811"/>
                    <a:pt x="2462798" y="161928"/>
                  </a:cubicBezTo>
                  <a:cubicBezTo>
                    <a:pt x="2482809" y="163299"/>
                    <a:pt x="2502832" y="164601"/>
                    <a:pt x="2522855" y="165971"/>
                  </a:cubicBezTo>
                  <a:cubicBezTo>
                    <a:pt x="2563119" y="168712"/>
                    <a:pt x="2603326" y="171453"/>
                    <a:pt x="2643545" y="174126"/>
                  </a:cubicBezTo>
                  <a:cubicBezTo>
                    <a:pt x="2650860" y="174598"/>
                    <a:pt x="2656252" y="181819"/>
                    <a:pt x="2655550" y="188891"/>
                  </a:cubicBezTo>
                  <a:cubicBezTo>
                    <a:pt x="2654755" y="196135"/>
                    <a:pt x="2648464" y="201042"/>
                    <a:pt x="2641425" y="200869"/>
                  </a:cubicBezTo>
                  <a:cubicBezTo>
                    <a:pt x="2641183" y="200904"/>
                    <a:pt x="2640953" y="200892"/>
                    <a:pt x="2640711" y="200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17492419" y="-1947371"/>
              <a:ext cx="3492814" cy="5319445"/>
            </a:xfrm>
            <a:custGeom>
              <a:avLst/>
              <a:gdLst/>
              <a:ahLst/>
              <a:cxnLst/>
              <a:rect l="l" t="t" r="r" b="b"/>
              <a:pathLst>
                <a:path w="3492814" h="5319445" extrusionOk="0">
                  <a:moveTo>
                    <a:pt x="3492282" y="319534"/>
                  </a:moveTo>
                  <a:cubicBezTo>
                    <a:pt x="3495035" y="414577"/>
                    <a:pt x="3486533" y="509378"/>
                    <a:pt x="3480208" y="604063"/>
                  </a:cubicBezTo>
                  <a:cubicBezTo>
                    <a:pt x="3461752" y="927199"/>
                    <a:pt x="3453837" y="1250923"/>
                    <a:pt x="3438423" y="1574174"/>
                  </a:cubicBezTo>
                  <a:cubicBezTo>
                    <a:pt x="3397744" y="2329552"/>
                    <a:pt x="3346177" y="3084342"/>
                    <a:pt x="3293666" y="3838948"/>
                  </a:cubicBezTo>
                  <a:cubicBezTo>
                    <a:pt x="3269461" y="4235382"/>
                    <a:pt x="3242261" y="4631942"/>
                    <a:pt x="3200361" y="5026855"/>
                  </a:cubicBezTo>
                  <a:cubicBezTo>
                    <a:pt x="3189750" y="5110876"/>
                    <a:pt x="3176213" y="5195138"/>
                    <a:pt x="3178909" y="5280091"/>
                  </a:cubicBezTo>
                  <a:cubicBezTo>
                    <a:pt x="3179025" y="5285136"/>
                    <a:pt x="3178091" y="5289996"/>
                    <a:pt x="3176271" y="5294511"/>
                  </a:cubicBezTo>
                  <a:cubicBezTo>
                    <a:pt x="3176271" y="5294511"/>
                    <a:pt x="3176271" y="5294511"/>
                    <a:pt x="3176271" y="5294569"/>
                  </a:cubicBezTo>
                  <a:cubicBezTo>
                    <a:pt x="3171813" y="5310624"/>
                    <a:pt x="3154532" y="5323743"/>
                    <a:pt x="3129555" y="5318122"/>
                  </a:cubicBezTo>
                  <a:cubicBezTo>
                    <a:pt x="2985616" y="5314310"/>
                    <a:pt x="2839972" y="5284433"/>
                    <a:pt x="2693338" y="5281439"/>
                  </a:cubicBezTo>
                  <a:cubicBezTo>
                    <a:pt x="1858519" y="5241185"/>
                    <a:pt x="1022951" y="5208486"/>
                    <a:pt x="189710" y="5142284"/>
                  </a:cubicBezTo>
                  <a:cubicBezTo>
                    <a:pt x="145517" y="5139059"/>
                    <a:pt x="103317" y="5139819"/>
                    <a:pt x="59781" y="5138886"/>
                  </a:cubicBezTo>
                  <a:cubicBezTo>
                    <a:pt x="33940" y="5143101"/>
                    <a:pt x="1521" y="5135489"/>
                    <a:pt x="0" y="5103965"/>
                  </a:cubicBezTo>
                  <a:cubicBezTo>
                    <a:pt x="58" y="5099393"/>
                    <a:pt x="530" y="5095350"/>
                    <a:pt x="1463" y="5091722"/>
                  </a:cubicBezTo>
                  <a:cubicBezTo>
                    <a:pt x="-1590" y="5066349"/>
                    <a:pt x="14297" y="5031082"/>
                    <a:pt x="14009" y="5008174"/>
                  </a:cubicBezTo>
                  <a:cubicBezTo>
                    <a:pt x="14654" y="5005709"/>
                    <a:pt x="15242" y="5002956"/>
                    <a:pt x="15714" y="4999973"/>
                  </a:cubicBezTo>
                  <a:cubicBezTo>
                    <a:pt x="19055" y="4836205"/>
                    <a:pt x="46428" y="4674488"/>
                    <a:pt x="59965" y="4511376"/>
                  </a:cubicBezTo>
                  <a:cubicBezTo>
                    <a:pt x="73974" y="4301089"/>
                    <a:pt x="71808" y="4089984"/>
                    <a:pt x="81831" y="3879397"/>
                  </a:cubicBezTo>
                  <a:cubicBezTo>
                    <a:pt x="92200" y="3541554"/>
                    <a:pt x="112660" y="3203997"/>
                    <a:pt x="125494" y="2866211"/>
                  </a:cubicBezTo>
                  <a:cubicBezTo>
                    <a:pt x="146128" y="2315788"/>
                    <a:pt x="161070" y="1765261"/>
                    <a:pt x="167279" y="1214493"/>
                  </a:cubicBezTo>
                  <a:cubicBezTo>
                    <a:pt x="173432" y="866986"/>
                    <a:pt x="177245" y="517647"/>
                    <a:pt x="225770" y="172951"/>
                  </a:cubicBezTo>
                  <a:cubicBezTo>
                    <a:pt x="234618" y="132996"/>
                    <a:pt x="236380" y="88700"/>
                    <a:pt x="254491" y="51786"/>
                  </a:cubicBezTo>
                  <a:cubicBezTo>
                    <a:pt x="252855" y="47098"/>
                    <a:pt x="252152" y="41996"/>
                    <a:pt x="252555" y="36606"/>
                  </a:cubicBezTo>
                  <a:cubicBezTo>
                    <a:pt x="254134" y="15517"/>
                    <a:pt x="273419" y="-1886"/>
                    <a:pt x="294870" y="164"/>
                  </a:cubicBezTo>
                  <a:cubicBezTo>
                    <a:pt x="373637" y="7259"/>
                    <a:pt x="452645" y="12880"/>
                    <a:pt x="531354" y="21380"/>
                  </a:cubicBezTo>
                  <a:cubicBezTo>
                    <a:pt x="944772" y="60171"/>
                    <a:pt x="1358432" y="97614"/>
                    <a:pt x="1772852" y="123275"/>
                  </a:cubicBezTo>
                  <a:cubicBezTo>
                    <a:pt x="2271487" y="152806"/>
                    <a:pt x="2770768" y="168747"/>
                    <a:pt x="3266420" y="234489"/>
                  </a:cubicBezTo>
                  <a:cubicBezTo>
                    <a:pt x="3315648" y="239234"/>
                    <a:pt x="3364887" y="244094"/>
                    <a:pt x="3414114" y="248552"/>
                  </a:cubicBezTo>
                  <a:cubicBezTo>
                    <a:pt x="3432582" y="250832"/>
                    <a:pt x="3452155" y="250072"/>
                    <a:pt x="3468676" y="259620"/>
                  </a:cubicBezTo>
                  <a:cubicBezTo>
                    <a:pt x="3474183" y="263018"/>
                    <a:pt x="3478054" y="267936"/>
                    <a:pt x="3480277" y="273510"/>
                  </a:cubicBezTo>
                  <a:cubicBezTo>
                    <a:pt x="3490876" y="283968"/>
                    <a:pt x="3493687" y="302719"/>
                    <a:pt x="3492282" y="3195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20448530" y="3309749"/>
              <a:ext cx="246805" cy="66995"/>
            </a:xfrm>
            <a:custGeom>
              <a:avLst/>
              <a:gdLst/>
              <a:ahLst/>
              <a:cxnLst/>
              <a:rect l="l" t="t" r="r" b="b"/>
              <a:pathLst>
                <a:path w="246805" h="66995" extrusionOk="0">
                  <a:moveTo>
                    <a:pt x="202545" y="65194"/>
                  </a:moveTo>
                  <a:cubicBezTo>
                    <a:pt x="148560" y="59274"/>
                    <a:pt x="94574" y="53734"/>
                    <a:pt x="41084" y="43979"/>
                  </a:cubicBezTo>
                  <a:cubicBezTo>
                    <a:pt x="24759" y="41295"/>
                    <a:pt x="-1981" y="40662"/>
                    <a:pt x="116" y="17730"/>
                  </a:cubicBezTo>
                  <a:cubicBezTo>
                    <a:pt x="7409" y="-13840"/>
                    <a:pt x="48088" y="6420"/>
                    <a:pt x="70150" y="6190"/>
                  </a:cubicBezTo>
                  <a:cubicBezTo>
                    <a:pt x="124309" y="14091"/>
                    <a:pt x="179331" y="17051"/>
                    <a:pt x="232672" y="29570"/>
                  </a:cubicBezTo>
                  <a:cubicBezTo>
                    <a:pt x="253778" y="35202"/>
                    <a:pt x="250321" y="66173"/>
                    <a:pt x="228455" y="66898"/>
                  </a:cubicBezTo>
                  <a:cubicBezTo>
                    <a:pt x="219861" y="67359"/>
                    <a:pt x="210990" y="66069"/>
                    <a:pt x="202545" y="65194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20657291" y="-1658340"/>
              <a:ext cx="313804" cy="5051619"/>
            </a:xfrm>
            <a:custGeom>
              <a:avLst/>
              <a:gdLst/>
              <a:ahLst/>
              <a:cxnLst/>
              <a:rect l="l" t="t" r="r" b="b"/>
              <a:pathLst>
                <a:path w="313804" h="5051619" extrusionOk="0">
                  <a:moveTo>
                    <a:pt x="25294" y="5051608"/>
                  </a:moveTo>
                  <a:cubicBezTo>
                    <a:pt x="11458" y="5051320"/>
                    <a:pt x="-674" y="5039250"/>
                    <a:pt x="29" y="5025187"/>
                  </a:cubicBezTo>
                  <a:cubicBezTo>
                    <a:pt x="5478" y="4915563"/>
                    <a:pt x="11872" y="4806054"/>
                    <a:pt x="17725" y="4696430"/>
                  </a:cubicBezTo>
                  <a:cubicBezTo>
                    <a:pt x="23589" y="4586922"/>
                    <a:pt x="29326" y="4477355"/>
                    <a:pt x="35075" y="4367847"/>
                  </a:cubicBezTo>
                  <a:cubicBezTo>
                    <a:pt x="46860" y="4144786"/>
                    <a:pt x="59280" y="3921841"/>
                    <a:pt x="71238" y="3698781"/>
                  </a:cubicBezTo>
                  <a:cubicBezTo>
                    <a:pt x="82551" y="3487377"/>
                    <a:pt x="93680" y="3275915"/>
                    <a:pt x="104993" y="3064464"/>
                  </a:cubicBezTo>
                  <a:cubicBezTo>
                    <a:pt x="117009" y="2838479"/>
                    <a:pt x="129141" y="2612482"/>
                    <a:pt x="141272" y="2386554"/>
                  </a:cubicBezTo>
                  <a:cubicBezTo>
                    <a:pt x="152528" y="2176324"/>
                    <a:pt x="164244" y="1966152"/>
                    <a:pt x="175673" y="1755922"/>
                  </a:cubicBezTo>
                  <a:cubicBezTo>
                    <a:pt x="187977" y="1529465"/>
                    <a:pt x="200108" y="1302949"/>
                    <a:pt x="212481" y="1076480"/>
                  </a:cubicBezTo>
                  <a:cubicBezTo>
                    <a:pt x="224140" y="861920"/>
                    <a:pt x="236455" y="647348"/>
                    <a:pt x="248587" y="432845"/>
                  </a:cubicBezTo>
                  <a:cubicBezTo>
                    <a:pt x="252746" y="359951"/>
                    <a:pt x="256974" y="287068"/>
                    <a:pt x="261306" y="214231"/>
                  </a:cubicBezTo>
                  <a:cubicBezTo>
                    <a:pt x="263356" y="180300"/>
                    <a:pt x="265407" y="146324"/>
                    <a:pt x="267688" y="112393"/>
                  </a:cubicBezTo>
                  <a:cubicBezTo>
                    <a:pt x="268920" y="93815"/>
                    <a:pt x="270153" y="75191"/>
                    <a:pt x="271732" y="56614"/>
                  </a:cubicBezTo>
                  <a:cubicBezTo>
                    <a:pt x="272434" y="47941"/>
                    <a:pt x="273195" y="39268"/>
                    <a:pt x="273955" y="30595"/>
                  </a:cubicBezTo>
                  <a:cubicBezTo>
                    <a:pt x="274543" y="24146"/>
                    <a:pt x="274831" y="17592"/>
                    <a:pt x="276997" y="11995"/>
                  </a:cubicBezTo>
                  <a:cubicBezTo>
                    <a:pt x="279900" y="4888"/>
                    <a:pt x="286789" y="-179"/>
                    <a:pt x="294992" y="5"/>
                  </a:cubicBezTo>
                  <a:cubicBezTo>
                    <a:pt x="304369" y="224"/>
                    <a:pt x="312768" y="7894"/>
                    <a:pt x="313482" y="17258"/>
                  </a:cubicBezTo>
                  <a:cubicBezTo>
                    <a:pt x="313805" y="19769"/>
                    <a:pt x="313805" y="22349"/>
                    <a:pt x="313805" y="24791"/>
                  </a:cubicBezTo>
                  <a:cubicBezTo>
                    <a:pt x="313805" y="31701"/>
                    <a:pt x="313632" y="38554"/>
                    <a:pt x="313517" y="45476"/>
                  </a:cubicBezTo>
                  <a:cubicBezTo>
                    <a:pt x="313229" y="58422"/>
                    <a:pt x="312872" y="71310"/>
                    <a:pt x="312457" y="84267"/>
                  </a:cubicBezTo>
                  <a:cubicBezTo>
                    <a:pt x="311639" y="109986"/>
                    <a:pt x="310349" y="135716"/>
                    <a:pt x="309174" y="161435"/>
                  </a:cubicBezTo>
                  <a:cubicBezTo>
                    <a:pt x="306535" y="218619"/>
                    <a:pt x="303840" y="275804"/>
                    <a:pt x="301029" y="332988"/>
                  </a:cubicBezTo>
                  <a:cubicBezTo>
                    <a:pt x="295925" y="437522"/>
                    <a:pt x="290591" y="542101"/>
                    <a:pt x="285384" y="646692"/>
                  </a:cubicBezTo>
                  <a:cubicBezTo>
                    <a:pt x="274715" y="861252"/>
                    <a:pt x="263229" y="1075766"/>
                    <a:pt x="251801" y="1290326"/>
                  </a:cubicBezTo>
                  <a:cubicBezTo>
                    <a:pt x="239843" y="1514561"/>
                    <a:pt x="227884" y="1738853"/>
                    <a:pt x="216110" y="1963146"/>
                  </a:cubicBezTo>
                  <a:cubicBezTo>
                    <a:pt x="204739" y="2179941"/>
                    <a:pt x="193195" y="2396666"/>
                    <a:pt x="181537" y="2613403"/>
                  </a:cubicBezTo>
                  <a:cubicBezTo>
                    <a:pt x="169751" y="2832950"/>
                    <a:pt x="157919" y="3052498"/>
                    <a:pt x="146018" y="3271987"/>
                  </a:cubicBezTo>
                  <a:cubicBezTo>
                    <a:pt x="133887" y="3494990"/>
                    <a:pt x="121871" y="3717935"/>
                    <a:pt x="109970" y="3940937"/>
                  </a:cubicBezTo>
                  <a:cubicBezTo>
                    <a:pt x="98542" y="4156085"/>
                    <a:pt x="87113" y="4371244"/>
                    <a:pt x="75386" y="4586449"/>
                  </a:cubicBezTo>
                  <a:cubicBezTo>
                    <a:pt x="71342" y="4659919"/>
                    <a:pt x="67356" y="4733401"/>
                    <a:pt x="63427" y="4806929"/>
                  </a:cubicBezTo>
                  <a:cubicBezTo>
                    <a:pt x="59498" y="4880112"/>
                    <a:pt x="55927" y="4953294"/>
                    <a:pt x="51711" y="5026419"/>
                  </a:cubicBezTo>
                  <a:cubicBezTo>
                    <a:pt x="50904" y="5040217"/>
                    <a:pt x="40029" y="5051619"/>
                    <a:pt x="25916" y="5051619"/>
                  </a:cubicBezTo>
                  <a:cubicBezTo>
                    <a:pt x="25720" y="5051608"/>
                    <a:pt x="25513" y="5051608"/>
                    <a:pt x="25294" y="5051608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9005845" y="3234066"/>
              <a:ext cx="1698878" cy="160837"/>
            </a:xfrm>
            <a:custGeom>
              <a:avLst/>
              <a:gdLst/>
              <a:ahLst/>
              <a:cxnLst/>
              <a:rect l="l" t="t" r="r" b="b"/>
              <a:pathLst>
                <a:path w="1698878" h="160837" extrusionOk="0">
                  <a:moveTo>
                    <a:pt x="1661093" y="160709"/>
                  </a:moveTo>
                  <a:cubicBezTo>
                    <a:pt x="1649665" y="160479"/>
                    <a:pt x="1638179" y="159650"/>
                    <a:pt x="1626751" y="158947"/>
                  </a:cubicBezTo>
                  <a:cubicBezTo>
                    <a:pt x="1604884" y="157657"/>
                    <a:pt x="1583030" y="156252"/>
                    <a:pt x="1561164" y="154847"/>
                  </a:cubicBezTo>
                  <a:cubicBezTo>
                    <a:pt x="1516971" y="151922"/>
                    <a:pt x="1472777" y="148985"/>
                    <a:pt x="1428596" y="145702"/>
                  </a:cubicBezTo>
                  <a:cubicBezTo>
                    <a:pt x="1341269" y="139195"/>
                    <a:pt x="1253828" y="134219"/>
                    <a:pt x="1166501" y="127424"/>
                  </a:cubicBezTo>
                  <a:cubicBezTo>
                    <a:pt x="1076249" y="120329"/>
                    <a:pt x="986042" y="112889"/>
                    <a:pt x="895732" y="106209"/>
                  </a:cubicBezTo>
                  <a:cubicBezTo>
                    <a:pt x="808763" y="99759"/>
                    <a:pt x="721782" y="92790"/>
                    <a:pt x="634744" y="86755"/>
                  </a:cubicBezTo>
                  <a:cubicBezTo>
                    <a:pt x="549941" y="80835"/>
                    <a:pt x="465137" y="74397"/>
                    <a:pt x="380380" y="67832"/>
                  </a:cubicBezTo>
                  <a:cubicBezTo>
                    <a:pt x="294816" y="61209"/>
                    <a:pt x="209184" y="55416"/>
                    <a:pt x="123562" y="49496"/>
                  </a:cubicBezTo>
                  <a:cubicBezTo>
                    <a:pt x="88632" y="47089"/>
                    <a:pt x="53586" y="45223"/>
                    <a:pt x="18713" y="41998"/>
                  </a:cubicBezTo>
                  <a:cubicBezTo>
                    <a:pt x="7285" y="40939"/>
                    <a:pt x="-1160" y="29870"/>
                    <a:pt x="130" y="18618"/>
                  </a:cubicBezTo>
                  <a:cubicBezTo>
                    <a:pt x="1478" y="6662"/>
                    <a:pt x="12031" y="-605"/>
                    <a:pt x="23517" y="40"/>
                  </a:cubicBezTo>
                  <a:cubicBezTo>
                    <a:pt x="65245" y="2263"/>
                    <a:pt x="106915" y="6305"/>
                    <a:pt x="148585" y="9358"/>
                  </a:cubicBezTo>
                  <a:cubicBezTo>
                    <a:pt x="190958" y="12525"/>
                    <a:pt x="233273" y="15750"/>
                    <a:pt x="275646" y="18963"/>
                  </a:cubicBezTo>
                  <a:cubicBezTo>
                    <a:pt x="359919" y="25470"/>
                    <a:pt x="444320" y="30918"/>
                    <a:pt x="528662" y="36896"/>
                  </a:cubicBezTo>
                  <a:cubicBezTo>
                    <a:pt x="615631" y="42989"/>
                    <a:pt x="702554" y="49669"/>
                    <a:pt x="789524" y="55762"/>
                  </a:cubicBezTo>
                  <a:cubicBezTo>
                    <a:pt x="878198" y="61970"/>
                    <a:pt x="966814" y="68477"/>
                    <a:pt x="1055546" y="74213"/>
                  </a:cubicBezTo>
                  <a:cubicBezTo>
                    <a:pt x="1145626" y="80075"/>
                    <a:pt x="1235648" y="86341"/>
                    <a:pt x="1325613" y="93723"/>
                  </a:cubicBezTo>
                  <a:cubicBezTo>
                    <a:pt x="1412179" y="100749"/>
                    <a:pt x="1498802" y="106554"/>
                    <a:pt x="1585368" y="113591"/>
                  </a:cubicBezTo>
                  <a:cubicBezTo>
                    <a:pt x="1606002" y="115227"/>
                    <a:pt x="1626624" y="116989"/>
                    <a:pt x="1647200" y="118866"/>
                  </a:cubicBezTo>
                  <a:cubicBezTo>
                    <a:pt x="1657107" y="119741"/>
                    <a:pt x="1667003" y="120801"/>
                    <a:pt x="1676796" y="122321"/>
                  </a:cubicBezTo>
                  <a:cubicBezTo>
                    <a:pt x="1682775" y="123254"/>
                    <a:pt x="1688639" y="124026"/>
                    <a:pt x="1693202" y="128414"/>
                  </a:cubicBezTo>
                  <a:cubicBezTo>
                    <a:pt x="1700171" y="134979"/>
                    <a:pt x="1700471" y="145057"/>
                    <a:pt x="1695483" y="152843"/>
                  </a:cubicBezTo>
                  <a:cubicBezTo>
                    <a:pt x="1691612" y="158993"/>
                    <a:pt x="1684227" y="160698"/>
                    <a:pt x="1677487" y="160813"/>
                  </a:cubicBezTo>
                  <a:cubicBezTo>
                    <a:pt x="1676024" y="160825"/>
                    <a:pt x="1674561" y="160836"/>
                    <a:pt x="1673098" y="160836"/>
                  </a:cubicBezTo>
                  <a:cubicBezTo>
                    <a:pt x="1669100" y="160848"/>
                    <a:pt x="1665080" y="160802"/>
                    <a:pt x="1661093" y="160709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17897945" y="2027562"/>
              <a:ext cx="2399665" cy="791729"/>
              <a:chOff x="17897945" y="2027562"/>
              <a:chExt cx="2399665" cy="791729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7897945" y="2027562"/>
                <a:ext cx="2399665" cy="149833"/>
              </a:xfrm>
              <a:custGeom>
                <a:avLst/>
                <a:gdLst/>
                <a:ahLst/>
                <a:cxnLst/>
                <a:rect l="l" t="t" r="r" b="b"/>
                <a:pathLst>
                  <a:path w="2399665" h="149833" extrusionOk="0">
                    <a:moveTo>
                      <a:pt x="2379412" y="99594"/>
                    </a:moveTo>
                    <a:cubicBezTo>
                      <a:pt x="2376440" y="99110"/>
                      <a:pt x="2373467" y="98695"/>
                      <a:pt x="2370472" y="98281"/>
                    </a:cubicBezTo>
                    <a:cubicBezTo>
                      <a:pt x="2349908" y="95297"/>
                      <a:pt x="2329459" y="92038"/>
                      <a:pt x="2308849" y="89815"/>
                    </a:cubicBezTo>
                    <a:cubicBezTo>
                      <a:pt x="2298180" y="88641"/>
                      <a:pt x="2287454" y="87938"/>
                      <a:pt x="2276671" y="87477"/>
                    </a:cubicBezTo>
                    <a:cubicBezTo>
                      <a:pt x="2266303" y="87028"/>
                      <a:pt x="2255980" y="86740"/>
                      <a:pt x="2245669" y="85531"/>
                    </a:cubicBezTo>
                    <a:cubicBezTo>
                      <a:pt x="2237801" y="84252"/>
                      <a:pt x="2229978" y="82847"/>
                      <a:pt x="2222052" y="82087"/>
                    </a:cubicBezTo>
                    <a:cubicBezTo>
                      <a:pt x="2214022" y="81327"/>
                      <a:pt x="2205992" y="80509"/>
                      <a:pt x="2197962" y="79622"/>
                    </a:cubicBezTo>
                    <a:cubicBezTo>
                      <a:pt x="2186361" y="78390"/>
                      <a:pt x="2174806" y="77158"/>
                      <a:pt x="2163205" y="76340"/>
                    </a:cubicBezTo>
                    <a:cubicBezTo>
                      <a:pt x="2151073" y="75464"/>
                      <a:pt x="2139000" y="73702"/>
                      <a:pt x="2126811" y="73357"/>
                    </a:cubicBezTo>
                    <a:cubicBezTo>
                      <a:pt x="2102433" y="72712"/>
                      <a:pt x="2077986" y="72297"/>
                      <a:pt x="2053609" y="71652"/>
                    </a:cubicBezTo>
                    <a:cubicBezTo>
                      <a:pt x="2001386" y="70189"/>
                      <a:pt x="1949174" y="68427"/>
                      <a:pt x="1896951" y="66377"/>
                    </a:cubicBezTo>
                    <a:cubicBezTo>
                      <a:pt x="1793865" y="62334"/>
                      <a:pt x="1690709" y="59697"/>
                      <a:pt x="1587554" y="55182"/>
                    </a:cubicBezTo>
                    <a:cubicBezTo>
                      <a:pt x="1485112" y="50667"/>
                      <a:pt x="1382659" y="46337"/>
                      <a:pt x="1280160" y="42236"/>
                    </a:cubicBezTo>
                    <a:cubicBezTo>
                      <a:pt x="1172258" y="37906"/>
                      <a:pt x="1064367" y="34266"/>
                      <a:pt x="956408" y="30753"/>
                    </a:cubicBezTo>
                    <a:cubicBezTo>
                      <a:pt x="856777" y="27529"/>
                      <a:pt x="757193" y="23843"/>
                      <a:pt x="657563" y="20503"/>
                    </a:cubicBezTo>
                    <a:cubicBezTo>
                      <a:pt x="552828" y="17105"/>
                      <a:pt x="448152" y="13765"/>
                      <a:pt x="343545" y="8663"/>
                    </a:cubicBezTo>
                    <a:cubicBezTo>
                      <a:pt x="290504" y="6083"/>
                      <a:pt x="237520" y="3215"/>
                      <a:pt x="184480" y="1165"/>
                    </a:cubicBezTo>
                    <a:cubicBezTo>
                      <a:pt x="159157" y="174"/>
                      <a:pt x="133720" y="347"/>
                      <a:pt x="108466" y="232"/>
                    </a:cubicBezTo>
                    <a:cubicBezTo>
                      <a:pt x="95978" y="174"/>
                      <a:pt x="83559" y="-125"/>
                      <a:pt x="71070" y="59"/>
                    </a:cubicBezTo>
                    <a:cubicBezTo>
                      <a:pt x="63098" y="174"/>
                      <a:pt x="55126" y="289"/>
                      <a:pt x="47154" y="416"/>
                    </a:cubicBezTo>
                    <a:cubicBezTo>
                      <a:pt x="35195" y="589"/>
                      <a:pt x="21889" y="1119"/>
                      <a:pt x="11048" y="6451"/>
                    </a:cubicBezTo>
                    <a:cubicBezTo>
                      <a:pt x="1025" y="11369"/>
                      <a:pt x="-3721" y="25674"/>
                      <a:pt x="3433" y="34980"/>
                    </a:cubicBezTo>
                    <a:cubicBezTo>
                      <a:pt x="3433" y="34980"/>
                      <a:pt x="3433" y="34980"/>
                      <a:pt x="3433" y="35038"/>
                    </a:cubicBezTo>
                    <a:cubicBezTo>
                      <a:pt x="4481" y="36397"/>
                      <a:pt x="5633" y="37618"/>
                      <a:pt x="6878" y="38700"/>
                    </a:cubicBezTo>
                    <a:cubicBezTo>
                      <a:pt x="6843" y="38735"/>
                      <a:pt x="6808" y="38758"/>
                      <a:pt x="6774" y="38781"/>
                    </a:cubicBezTo>
                    <a:cubicBezTo>
                      <a:pt x="9827" y="41591"/>
                      <a:pt x="14043" y="43296"/>
                      <a:pt x="18202" y="43584"/>
                    </a:cubicBezTo>
                    <a:cubicBezTo>
                      <a:pt x="21371" y="43814"/>
                      <a:pt x="24412" y="43054"/>
                      <a:pt x="27580" y="42996"/>
                    </a:cubicBezTo>
                    <a:cubicBezTo>
                      <a:pt x="31059" y="42904"/>
                      <a:pt x="34550" y="42801"/>
                      <a:pt x="38064" y="42778"/>
                    </a:cubicBezTo>
                    <a:cubicBezTo>
                      <a:pt x="62799" y="43204"/>
                      <a:pt x="87476" y="44586"/>
                      <a:pt x="112153" y="45692"/>
                    </a:cubicBezTo>
                    <a:cubicBezTo>
                      <a:pt x="136243" y="46751"/>
                      <a:pt x="160390" y="47684"/>
                      <a:pt x="184480" y="49262"/>
                    </a:cubicBezTo>
                    <a:cubicBezTo>
                      <a:pt x="236000" y="52602"/>
                      <a:pt x="287451" y="55827"/>
                      <a:pt x="338971" y="58695"/>
                    </a:cubicBezTo>
                    <a:cubicBezTo>
                      <a:pt x="443532" y="64442"/>
                      <a:pt x="548324" y="67483"/>
                      <a:pt x="652989" y="71053"/>
                    </a:cubicBezTo>
                    <a:cubicBezTo>
                      <a:pt x="752101" y="74508"/>
                      <a:pt x="851201" y="78148"/>
                      <a:pt x="950313" y="81304"/>
                    </a:cubicBezTo>
                    <a:cubicBezTo>
                      <a:pt x="1058215" y="84759"/>
                      <a:pt x="1166164" y="88157"/>
                      <a:pt x="1274066" y="92199"/>
                    </a:cubicBezTo>
                    <a:cubicBezTo>
                      <a:pt x="1377221" y="96069"/>
                      <a:pt x="1480366" y="100457"/>
                      <a:pt x="1583521" y="104615"/>
                    </a:cubicBezTo>
                    <a:cubicBezTo>
                      <a:pt x="1685905" y="108715"/>
                      <a:pt x="1788358" y="111998"/>
                      <a:pt x="1890799" y="115983"/>
                    </a:cubicBezTo>
                    <a:cubicBezTo>
                      <a:pt x="1943080" y="117976"/>
                      <a:pt x="1995303" y="119738"/>
                      <a:pt x="2047572" y="120728"/>
                    </a:cubicBezTo>
                    <a:cubicBezTo>
                      <a:pt x="2072537" y="121258"/>
                      <a:pt x="2097445" y="121719"/>
                      <a:pt x="2122410" y="122433"/>
                    </a:cubicBezTo>
                    <a:cubicBezTo>
                      <a:pt x="2144841" y="123101"/>
                      <a:pt x="2167214" y="126729"/>
                      <a:pt x="2189437" y="129965"/>
                    </a:cubicBezTo>
                    <a:lnTo>
                      <a:pt x="2189725" y="130011"/>
                    </a:lnTo>
                    <a:cubicBezTo>
                      <a:pt x="2190635" y="130138"/>
                      <a:pt x="2191545" y="130276"/>
                      <a:pt x="2192444" y="130403"/>
                    </a:cubicBezTo>
                    <a:cubicBezTo>
                      <a:pt x="2194057" y="130587"/>
                      <a:pt x="2197064" y="131025"/>
                      <a:pt x="2200059" y="131463"/>
                    </a:cubicBezTo>
                    <a:cubicBezTo>
                      <a:pt x="2212167" y="133259"/>
                      <a:pt x="2224725" y="135137"/>
                      <a:pt x="2237397" y="136438"/>
                    </a:cubicBezTo>
                    <a:cubicBezTo>
                      <a:pt x="2250589" y="137786"/>
                      <a:pt x="2263768" y="138316"/>
                      <a:pt x="2276959" y="139191"/>
                    </a:cubicBezTo>
                    <a:cubicBezTo>
                      <a:pt x="2302765" y="140872"/>
                      <a:pt x="2328514" y="143475"/>
                      <a:pt x="2354090" y="147104"/>
                    </a:cubicBezTo>
                    <a:cubicBezTo>
                      <a:pt x="2359044" y="147841"/>
                      <a:pt x="2364032" y="148635"/>
                      <a:pt x="2368975" y="149442"/>
                    </a:cubicBezTo>
                    <a:cubicBezTo>
                      <a:pt x="2370541" y="149706"/>
                      <a:pt x="2372097" y="149833"/>
                      <a:pt x="2373652" y="149833"/>
                    </a:cubicBezTo>
                    <a:cubicBezTo>
                      <a:pt x="2385645" y="149833"/>
                      <a:pt x="2396566" y="142162"/>
                      <a:pt x="2399159" y="129758"/>
                    </a:cubicBezTo>
                    <a:cubicBezTo>
                      <a:pt x="2401912" y="116697"/>
                      <a:pt x="2393179" y="101701"/>
                      <a:pt x="2379412" y="995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7909134" y="2356728"/>
                <a:ext cx="2354385" cy="139126"/>
              </a:xfrm>
              <a:custGeom>
                <a:avLst/>
                <a:gdLst/>
                <a:ahLst/>
                <a:cxnLst/>
                <a:rect l="l" t="t" r="r" b="b"/>
                <a:pathLst>
                  <a:path w="2354385" h="139126" extrusionOk="0">
                    <a:moveTo>
                      <a:pt x="2329963" y="86918"/>
                    </a:moveTo>
                    <a:cubicBezTo>
                      <a:pt x="2266784" y="83935"/>
                      <a:pt x="2203547" y="82000"/>
                      <a:pt x="2140368" y="79593"/>
                    </a:cubicBezTo>
                    <a:cubicBezTo>
                      <a:pt x="2043192" y="75907"/>
                      <a:pt x="1946027" y="70805"/>
                      <a:pt x="1848850" y="67050"/>
                    </a:cubicBezTo>
                    <a:cubicBezTo>
                      <a:pt x="1749036" y="63180"/>
                      <a:pt x="1649175" y="59379"/>
                      <a:pt x="1549360" y="55452"/>
                    </a:cubicBezTo>
                    <a:cubicBezTo>
                      <a:pt x="1446389" y="51352"/>
                      <a:pt x="1343348" y="47252"/>
                      <a:pt x="1240377" y="42852"/>
                    </a:cubicBezTo>
                    <a:cubicBezTo>
                      <a:pt x="1137164" y="38395"/>
                      <a:pt x="1033962" y="33949"/>
                      <a:pt x="930691" y="29849"/>
                    </a:cubicBezTo>
                    <a:cubicBezTo>
                      <a:pt x="826890" y="25748"/>
                      <a:pt x="723101" y="21936"/>
                      <a:pt x="619300" y="17951"/>
                    </a:cubicBezTo>
                    <a:cubicBezTo>
                      <a:pt x="521190" y="14196"/>
                      <a:pt x="423138" y="10626"/>
                      <a:pt x="325029" y="7516"/>
                    </a:cubicBezTo>
                    <a:cubicBezTo>
                      <a:pt x="271285" y="5754"/>
                      <a:pt x="217541" y="4003"/>
                      <a:pt x="163798" y="2656"/>
                    </a:cubicBezTo>
                    <a:cubicBezTo>
                      <a:pt x="139362" y="2011"/>
                      <a:pt x="114858" y="1250"/>
                      <a:pt x="90423" y="894"/>
                    </a:cubicBezTo>
                    <a:cubicBezTo>
                      <a:pt x="77589" y="663"/>
                      <a:pt x="64755" y="421"/>
                      <a:pt x="51921" y="306"/>
                    </a:cubicBezTo>
                    <a:cubicBezTo>
                      <a:pt x="45527" y="249"/>
                      <a:pt x="39087" y="191"/>
                      <a:pt x="32693" y="133"/>
                    </a:cubicBezTo>
                    <a:cubicBezTo>
                      <a:pt x="27071" y="133"/>
                      <a:pt x="20850" y="-454"/>
                      <a:pt x="15343" y="836"/>
                    </a:cubicBezTo>
                    <a:cubicBezTo>
                      <a:pt x="6956" y="2886"/>
                      <a:pt x="573" y="9624"/>
                      <a:pt x="43" y="18354"/>
                    </a:cubicBezTo>
                    <a:cubicBezTo>
                      <a:pt x="-544" y="26911"/>
                      <a:pt x="4905" y="35112"/>
                      <a:pt x="13050" y="37750"/>
                    </a:cubicBezTo>
                    <a:cubicBezTo>
                      <a:pt x="20492" y="40215"/>
                      <a:pt x="29167" y="39972"/>
                      <a:pt x="36967" y="40560"/>
                    </a:cubicBezTo>
                    <a:cubicBezTo>
                      <a:pt x="45054" y="41147"/>
                      <a:pt x="53142" y="41735"/>
                      <a:pt x="61229" y="42322"/>
                    </a:cubicBezTo>
                    <a:cubicBezTo>
                      <a:pt x="76114" y="43382"/>
                      <a:pt x="90999" y="44199"/>
                      <a:pt x="105883" y="45017"/>
                    </a:cubicBezTo>
                    <a:cubicBezTo>
                      <a:pt x="136597" y="46779"/>
                      <a:pt x="167300" y="48645"/>
                      <a:pt x="198071" y="50235"/>
                    </a:cubicBezTo>
                    <a:cubicBezTo>
                      <a:pt x="302506" y="55567"/>
                      <a:pt x="407009" y="60313"/>
                      <a:pt x="511513" y="65058"/>
                    </a:cubicBezTo>
                    <a:cubicBezTo>
                      <a:pt x="610095" y="69630"/>
                      <a:pt x="708735" y="73558"/>
                      <a:pt x="807363" y="77946"/>
                    </a:cubicBezTo>
                    <a:cubicBezTo>
                      <a:pt x="907995" y="82461"/>
                      <a:pt x="1008686" y="86388"/>
                      <a:pt x="1109307" y="90189"/>
                    </a:cubicBezTo>
                    <a:cubicBezTo>
                      <a:pt x="1215561" y="94231"/>
                      <a:pt x="1321874" y="98274"/>
                      <a:pt x="1428140" y="102605"/>
                    </a:cubicBezTo>
                    <a:cubicBezTo>
                      <a:pt x="1529936" y="106705"/>
                      <a:pt x="1631744" y="111047"/>
                      <a:pt x="1733552" y="115378"/>
                    </a:cubicBezTo>
                    <a:cubicBezTo>
                      <a:pt x="1831132" y="119478"/>
                      <a:pt x="1928711" y="123521"/>
                      <a:pt x="2026302" y="126918"/>
                    </a:cubicBezTo>
                    <a:cubicBezTo>
                      <a:pt x="2075415" y="128681"/>
                      <a:pt x="2124527" y="130546"/>
                      <a:pt x="2173640" y="132666"/>
                    </a:cubicBezTo>
                    <a:cubicBezTo>
                      <a:pt x="2224572" y="134888"/>
                      <a:pt x="2275563" y="137411"/>
                      <a:pt x="2326553" y="139115"/>
                    </a:cubicBezTo>
                    <a:cubicBezTo>
                      <a:pt x="2326864" y="139127"/>
                      <a:pt x="2327175" y="139127"/>
                      <a:pt x="2327486" y="139127"/>
                    </a:cubicBezTo>
                    <a:cubicBezTo>
                      <a:pt x="2341346" y="139127"/>
                      <a:pt x="2353419" y="128945"/>
                      <a:pt x="2354329" y="114733"/>
                    </a:cubicBezTo>
                    <a:cubicBezTo>
                      <a:pt x="2355274" y="100682"/>
                      <a:pt x="2344203" y="87621"/>
                      <a:pt x="2329963" y="869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17908469" y="2691437"/>
                <a:ext cx="2288643" cy="127854"/>
              </a:xfrm>
              <a:custGeom>
                <a:avLst/>
                <a:gdLst/>
                <a:ahLst/>
                <a:cxnLst/>
                <a:rect l="l" t="t" r="r" b="b"/>
                <a:pathLst>
                  <a:path w="2288643" h="127854" extrusionOk="0">
                    <a:moveTo>
                      <a:pt x="2260756" y="74609"/>
                    </a:moveTo>
                    <a:cubicBezTo>
                      <a:pt x="2255560" y="74563"/>
                      <a:pt x="2250411" y="74551"/>
                      <a:pt x="2245238" y="74470"/>
                    </a:cubicBezTo>
                    <a:cubicBezTo>
                      <a:pt x="2226851" y="73998"/>
                      <a:pt x="2208464" y="73249"/>
                      <a:pt x="2190077" y="72432"/>
                    </a:cubicBezTo>
                    <a:cubicBezTo>
                      <a:pt x="2089917" y="68274"/>
                      <a:pt x="1989756" y="64819"/>
                      <a:pt x="1889538" y="61179"/>
                    </a:cubicBezTo>
                    <a:cubicBezTo>
                      <a:pt x="1782166" y="57252"/>
                      <a:pt x="1674794" y="53439"/>
                      <a:pt x="1567364" y="49581"/>
                    </a:cubicBezTo>
                    <a:cubicBezTo>
                      <a:pt x="1469197" y="46068"/>
                      <a:pt x="1371030" y="42613"/>
                      <a:pt x="1272862" y="39088"/>
                    </a:cubicBezTo>
                    <a:cubicBezTo>
                      <a:pt x="1167195" y="35334"/>
                      <a:pt x="1061516" y="31590"/>
                      <a:pt x="955849" y="27836"/>
                    </a:cubicBezTo>
                    <a:cubicBezTo>
                      <a:pt x="845724" y="23908"/>
                      <a:pt x="735656" y="20038"/>
                      <a:pt x="625587" y="16180"/>
                    </a:cubicBezTo>
                    <a:cubicBezTo>
                      <a:pt x="526833" y="12782"/>
                      <a:pt x="428078" y="9270"/>
                      <a:pt x="329265" y="6632"/>
                    </a:cubicBezTo>
                    <a:cubicBezTo>
                      <a:pt x="276697" y="5227"/>
                      <a:pt x="224128" y="3822"/>
                      <a:pt x="171548" y="2705"/>
                    </a:cubicBezTo>
                    <a:cubicBezTo>
                      <a:pt x="143012" y="2060"/>
                      <a:pt x="114521" y="1472"/>
                      <a:pt x="85984" y="942"/>
                    </a:cubicBezTo>
                    <a:cubicBezTo>
                      <a:pt x="73381" y="654"/>
                      <a:pt x="60720" y="470"/>
                      <a:pt x="48128" y="240"/>
                    </a:cubicBezTo>
                    <a:cubicBezTo>
                      <a:pt x="41803" y="125"/>
                      <a:pt x="35409" y="-117"/>
                      <a:pt x="29084" y="67"/>
                    </a:cubicBezTo>
                    <a:cubicBezTo>
                      <a:pt x="24142" y="240"/>
                      <a:pt x="19476" y="320"/>
                      <a:pt x="15006" y="1829"/>
                    </a:cubicBezTo>
                    <a:cubicBezTo>
                      <a:pt x="15006" y="1829"/>
                      <a:pt x="15017" y="1829"/>
                      <a:pt x="15017" y="1818"/>
                    </a:cubicBezTo>
                    <a:cubicBezTo>
                      <a:pt x="14937" y="1841"/>
                      <a:pt x="14868" y="1875"/>
                      <a:pt x="14798" y="1898"/>
                    </a:cubicBezTo>
                    <a:cubicBezTo>
                      <a:pt x="14798" y="1898"/>
                      <a:pt x="14787" y="1898"/>
                      <a:pt x="14787" y="1898"/>
                    </a:cubicBezTo>
                    <a:cubicBezTo>
                      <a:pt x="14775" y="1898"/>
                      <a:pt x="14752" y="1910"/>
                      <a:pt x="14741" y="1910"/>
                    </a:cubicBezTo>
                    <a:cubicBezTo>
                      <a:pt x="14741" y="1910"/>
                      <a:pt x="14752" y="1910"/>
                      <a:pt x="14752" y="1910"/>
                    </a:cubicBezTo>
                    <a:cubicBezTo>
                      <a:pt x="14683" y="1933"/>
                      <a:pt x="14626" y="1956"/>
                      <a:pt x="14557" y="1979"/>
                    </a:cubicBezTo>
                    <a:cubicBezTo>
                      <a:pt x="6792" y="4340"/>
                      <a:pt x="778" y="10801"/>
                      <a:pt x="64" y="19578"/>
                    </a:cubicBezTo>
                    <a:cubicBezTo>
                      <a:pt x="-731" y="29126"/>
                      <a:pt x="6020" y="39008"/>
                      <a:pt x="15524" y="41104"/>
                    </a:cubicBezTo>
                    <a:cubicBezTo>
                      <a:pt x="19729" y="42497"/>
                      <a:pt x="24395" y="42797"/>
                      <a:pt x="28669" y="43074"/>
                    </a:cubicBezTo>
                    <a:cubicBezTo>
                      <a:pt x="34879" y="43488"/>
                      <a:pt x="41100" y="43891"/>
                      <a:pt x="47310" y="44248"/>
                    </a:cubicBezTo>
                    <a:cubicBezTo>
                      <a:pt x="59556" y="44893"/>
                      <a:pt x="71745" y="45596"/>
                      <a:pt x="83945" y="46241"/>
                    </a:cubicBezTo>
                    <a:cubicBezTo>
                      <a:pt x="186744" y="51574"/>
                      <a:pt x="289542" y="56492"/>
                      <a:pt x="392398" y="60649"/>
                    </a:cubicBezTo>
                    <a:cubicBezTo>
                      <a:pt x="501349" y="65049"/>
                      <a:pt x="610357" y="68907"/>
                      <a:pt x="719377" y="72892"/>
                    </a:cubicBezTo>
                    <a:cubicBezTo>
                      <a:pt x="815666" y="76405"/>
                      <a:pt x="912025" y="79861"/>
                      <a:pt x="1008314" y="83327"/>
                    </a:cubicBezTo>
                    <a:cubicBezTo>
                      <a:pt x="1115859" y="87197"/>
                      <a:pt x="1223404" y="91067"/>
                      <a:pt x="1330892" y="94868"/>
                    </a:cubicBezTo>
                    <a:cubicBezTo>
                      <a:pt x="1433045" y="98496"/>
                      <a:pt x="1535141" y="102193"/>
                      <a:pt x="1637237" y="105821"/>
                    </a:cubicBezTo>
                    <a:cubicBezTo>
                      <a:pt x="1745715" y="109691"/>
                      <a:pt x="1854262" y="113492"/>
                      <a:pt x="1962809" y="117247"/>
                    </a:cubicBezTo>
                    <a:cubicBezTo>
                      <a:pt x="2012982" y="119009"/>
                      <a:pt x="2063143" y="120702"/>
                      <a:pt x="2113315" y="122464"/>
                    </a:cubicBezTo>
                    <a:cubicBezTo>
                      <a:pt x="2162139" y="124168"/>
                      <a:pt x="2211010" y="124802"/>
                      <a:pt x="2259777" y="127796"/>
                    </a:cubicBezTo>
                    <a:cubicBezTo>
                      <a:pt x="2260364" y="127831"/>
                      <a:pt x="2260940" y="127854"/>
                      <a:pt x="2261516" y="127854"/>
                    </a:cubicBezTo>
                    <a:cubicBezTo>
                      <a:pt x="2276597" y="127854"/>
                      <a:pt x="2289350" y="115484"/>
                      <a:pt x="2288613" y="99970"/>
                    </a:cubicBezTo>
                    <a:cubicBezTo>
                      <a:pt x="2287899" y="84859"/>
                      <a:pt x="2275238" y="74781"/>
                      <a:pt x="2260756" y="74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9" name="Google Shape;219;p6"/>
            <p:cNvSpPr/>
            <p:nvPr/>
          </p:nvSpPr>
          <p:spPr>
            <a:xfrm>
              <a:off x="17567408" y="-1947231"/>
              <a:ext cx="273710" cy="5127954"/>
            </a:xfrm>
            <a:custGeom>
              <a:avLst/>
              <a:gdLst/>
              <a:ahLst/>
              <a:cxnLst/>
              <a:rect l="l" t="t" r="r" b="b"/>
              <a:pathLst>
                <a:path w="273710" h="5127954" extrusionOk="0">
                  <a:moveTo>
                    <a:pt x="24653" y="5127851"/>
                  </a:moveTo>
                  <a:cubicBezTo>
                    <a:pt x="9654" y="5126618"/>
                    <a:pt x="-669" y="5113500"/>
                    <a:pt x="34" y="5098849"/>
                  </a:cubicBezTo>
                  <a:cubicBezTo>
                    <a:pt x="9769" y="4884519"/>
                    <a:pt x="19204" y="4670190"/>
                    <a:pt x="28755" y="4455802"/>
                  </a:cubicBezTo>
                  <a:cubicBezTo>
                    <a:pt x="38421" y="4240885"/>
                    <a:pt x="48040" y="4025910"/>
                    <a:pt x="57648" y="3810993"/>
                  </a:cubicBezTo>
                  <a:cubicBezTo>
                    <a:pt x="67787" y="3584236"/>
                    <a:pt x="77925" y="3357490"/>
                    <a:pt x="88063" y="3130675"/>
                  </a:cubicBezTo>
                  <a:cubicBezTo>
                    <a:pt x="97971" y="2909493"/>
                    <a:pt x="107878" y="2688298"/>
                    <a:pt x="117775" y="2467115"/>
                  </a:cubicBezTo>
                  <a:cubicBezTo>
                    <a:pt x="127970" y="2239195"/>
                    <a:pt x="138166" y="2011263"/>
                    <a:pt x="148546" y="1783342"/>
                  </a:cubicBezTo>
                  <a:cubicBezTo>
                    <a:pt x="158396" y="1566905"/>
                    <a:pt x="168592" y="1350525"/>
                    <a:pt x="178730" y="1134191"/>
                  </a:cubicBezTo>
                  <a:cubicBezTo>
                    <a:pt x="188984" y="915231"/>
                    <a:pt x="198834" y="696271"/>
                    <a:pt x="209087" y="477311"/>
                  </a:cubicBezTo>
                  <a:cubicBezTo>
                    <a:pt x="213016" y="394051"/>
                    <a:pt x="217175" y="310791"/>
                    <a:pt x="221449" y="227530"/>
                  </a:cubicBezTo>
                  <a:cubicBezTo>
                    <a:pt x="223499" y="187576"/>
                    <a:pt x="225723" y="147610"/>
                    <a:pt x="227958" y="107656"/>
                  </a:cubicBezTo>
                  <a:cubicBezTo>
                    <a:pt x="229018" y="88491"/>
                    <a:pt x="230239" y="69395"/>
                    <a:pt x="231714" y="50241"/>
                  </a:cubicBezTo>
                  <a:cubicBezTo>
                    <a:pt x="232474" y="41154"/>
                    <a:pt x="233419" y="32078"/>
                    <a:pt x="234409" y="22990"/>
                  </a:cubicBezTo>
                  <a:cubicBezTo>
                    <a:pt x="235112" y="16898"/>
                    <a:pt x="236172" y="10862"/>
                    <a:pt x="240331" y="6117"/>
                  </a:cubicBezTo>
                  <a:cubicBezTo>
                    <a:pt x="248591" y="-3316"/>
                    <a:pt x="262716" y="-1266"/>
                    <a:pt x="269697" y="8340"/>
                  </a:cubicBezTo>
                  <a:cubicBezTo>
                    <a:pt x="274213" y="14490"/>
                    <a:pt x="273384" y="23394"/>
                    <a:pt x="273568" y="30603"/>
                  </a:cubicBezTo>
                  <a:cubicBezTo>
                    <a:pt x="273798" y="43146"/>
                    <a:pt x="273741" y="55677"/>
                    <a:pt x="273453" y="68220"/>
                  </a:cubicBezTo>
                  <a:cubicBezTo>
                    <a:pt x="272865" y="94180"/>
                    <a:pt x="271990" y="120072"/>
                    <a:pt x="271114" y="146032"/>
                  </a:cubicBezTo>
                  <a:cubicBezTo>
                    <a:pt x="269121" y="201869"/>
                    <a:pt x="267013" y="257764"/>
                    <a:pt x="264847" y="313670"/>
                  </a:cubicBezTo>
                  <a:cubicBezTo>
                    <a:pt x="260746" y="420011"/>
                    <a:pt x="256114" y="526364"/>
                    <a:pt x="251483" y="632706"/>
                  </a:cubicBezTo>
                  <a:cubicBezTo>
                    <a:pt x="241990" y="851493"/>
                    <a:pt x="232612" y="1070338"/>
                    <a:pt x="223234" y="1289171"/>
                  </a:cubicBezTo>
                  <a:cubicBezTo>
                    <a:pt x="213684" y="1513233"/>
                    <a:pt x="203949" y="1737341"/>
                    <a:pt x="194053" y="1961403"/>
                  </a:cubicBezTo>
                  <a:cubicBezTo>
                    <a:pt x="184329" y="2181653"/>
                    <a:pt x="174479" y="2401903"/>
                    <a:pt x="164629" y="2622153"/>
                  </a:cubicBezTo>
                  <a:cubicBezTo>
                    <a:pt x="154548" y="2846975"/>
                    <a:pt x="144525" y="3071729"/>
                    <a:pt x="134445" y="3296551"/>
                  </a:cubicBezTo>
                  <a:cubicBezTo>
                    <a:pt x="124364" y="3521961"/>
                    <a:pt x="114284" y="3747301"/>
                    <a:pt x="104203" y="3972711"/>
                  </a:cubicBezTo>
                  <a:cubicBezTo>
                    <a:pt x="94480" y="4190853"/>
                    <a:pt x="84630" y="4408995"/>
                    <a:pt x="74895" y="4627195"/>
                  </a:cubicBezTo>
                  <a:cubicBezTo>
                    <a:pt x="67867" y="4785861"/>
                    <a:pt x="60655" y="4944526"/>
                    <a:pt x="53616" y="5103261"/>
                  </a:cubicBezTo>
                  <a:cubicBezTo>
                    <a:pt x="53006" y="5117151"/>
                    <a:pt x="40183" y="5127954"/>
                    <a:pt x="26716" y="5127954"/>
                  </a:cubicBezTo>
                  <a:cubicBezTo>
                    <a:pt x="26024" y="5127931"/>
                    <a:pt x="25333" y="5127908"/>
                    <a:pt x="24653" y="5127851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8128041" y="-1272045"/>
              <a:ext cx="2308917" cy="776636"/>
            </a:xfrm>
            <a:custGeom>
              <a:avLst/>
              <a:gdLst/>
              <a:ahLst/>
              <a:cxnLst/>
              <a:rect l="l" t="t" r="r" b="b"/>
              <a:pathLst>
                <a:path w="2308917" h="776636" extrusionOk="0">
                  <a:moveTo>
                    <a:pt x="2248488" y="171770"/>
                  </a:moveTo>
                  <a:cubicBezTo>
                    <a:pt x="2136599" y="161577"/>
                    <a:pt x="2024607" y="150382"/>
                    <a:pt x="1912892" y="138196"/>
                  </a:cubicBezTo>
                  <a:cubicBezTo>
                    <a:pt x="1660705" y="111303"/>
                    <a:pt x="1407401" y="97712"/>
                    <a:pt x="1154915" y="74746"/>
                  </a:cubicBezTo>
                  <a:cubicBezTo>
                    <a:pt x="923351" y="50732"/>
                    <a:pt x="691775" y="25290"/>
                    <a:pt x="459000" y="18897"/>
                  </a:cubicBezTo>
                  <a:cubicBezTo>
                    <a:pt x="435199" y="17619"/>
                    <a:pt x="411397" y="16386"/>
                    <a:pt x="387607" y="15039"/>
                  </a:cubicBezTo>
                  <a:cubicBezTo>
                    <a:pt x="343184" y="12517"/>
                    <a:pt x="298760" y="9292"/>
                    <a:pt x="254394" y="6481"/>
                  </a:cubicBezTo>
                  <a:cubicBezTo>
                    <a:pt x="233645" y="5134"/>
                    <a:pt x="212954" y="4201"/>
                    <a:pt x="192275" y="2969"/>
                  </a:cubicBezTo>
                  <a:cubicBezTo>
                    <a:pt x="173542" y="1874"/>
                    <a:pt x="154856" y="1460"/>
                    <a:pt x="136181" y="331"/>
                  </a:cubicBezTo>
                  <a:cubicBezTo>
                    <a:pt x="130582" y="-636"/>
                    <a:pt x="125098" y="573"/>
                    <a:pt x="120501" y="3222"/>
                  </a:cubicBezTo>
                  <a:cubicBezTo>
                    <a:pt x="69085" y="-5140"/>
                    <a:pt x="39938" y="45699"/>
                    <a:pt x="28187" y="89707"/>
                  </a:cubicBezTo>
                  <a:cubicBezTo>
                    <a:pt x="20088" y="214477"/>
                    <a:pt x="9224" y="341089"/>
                    <a:pt x="6931" y="467574"/>
                  </a:cubicBezTo>
                  <a:cubicBezTo>
                    <a:pt x="-9613" y="597412"/>
                    <a:pt x="-7262" y="643136"/>
                    <a:pt x="138197" y="652604"/>
                  </a:cubicBezTo>
                  <a:cubicBezTo>
                    <a:pt x="154349" y="652938"/>
                    <a:pt x="170535" y="653099"/>
                    <a:pt x="186722" y="653168"/>
                  </a:cubicBezTo>
                  <a:cubicBezTo>
                    <a:pt x="186756" y="653168"/>
                    <a:pt x="186791" y="653168"/>
                    <a:pt x="186826" y="653180"/>
                  </a:cubicBezTo>
                  <a:cubicBezTo>
                    <a:pt x="334105" y="667300"/>
                    <a:pt x="482330" y="668417"/>
                    <a:pt x="630024" y="675501"/>
                  </a:cubicBezTo>
                  <a:cubicBezTo>
                    <a:pt x="751348" y="684116"/>
                    <a:pt x="872833" y="690554"/>
                    <a:pt x="994387" y="695541"/>
                  </a:cubicBezTo>
                  <a:cubicBezTo>
                    <a:pt x="1160422" y="698409"/>
                    <a:pt x="1326342" y="717401"/>
                    <a:pt x="1492320" y="727007"/>
                  </a:cubicBezTo>
                  <a:cubicBezTo>
                    <a:pt x="1694230" y="738905"/>
                    <a:pt x="1895196" y="760811"/>
                    <a:pt x="2096865" y="775991"/>
                  </a:cubicBezTo>
                  <a:cubicBezTo>
                    <a:pt x="2106738" y="776256"/>
                    <a:pt x="2117475" y="776636"/>
                    <a:pt x="2128489" y="776636"/>
                  </a:cubicBezTo>
                  <a:cubicBezTo>
                    <a:pt x="2173638" y="776636"/>
                    <a:pt x="2223488" y="770152"/>
                    <a:pt x="2237762" y="722193"/>
                  </a:cubicBezTo>
                  <a:cubicBezTo>
                    <a:pt x="2279375" y="611452"/>
                    <a:pt x="2277496" y="491450"/>
                    <a:pt x="2297370" y="376091"/>
                  </a:cubicBezTo>
                  <a:cubicBezTo>
                    <a:pt x="2303395" y="315497"/>
                    <a:pt x="2337865" y="184784"/>
                    <a:pt x="2248488" y="171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17513145" y="3440043"/>
              <a:ext cx="3172622" cy="261928"/>
            </a:xfrm>
            <a:custGeom>
              <a:avLst/>
              <a:gdLst/>
              <a:ahLst/>
              <a:cxnLst/>
              <a:rect l="l" t="t" r="r" b="b"/>
              <a:pathLst>
                <a:path w="3172622" h="261928" extrusionOk="0">
                  <a:moveTo>
                    <a:pt x="3142549" y="261871"/>
                  </a:moveTo>
                  <a:cubicBezTo>
                    <a:pt x="3125026" y="261399"/>
                    <a:pt x="3107561" y="259464"/>
                    <a:pt x="3090095" y="258186"/>
                  </a:cubicBezTo>
                  <a:cubicBezTo>
                    <a:pt x="3074393" y="257011"/>
                    <a:pt x="3058736" y="255963"/>
                    <a:pt x="3043034" y="254961"/>
                  </a:cubicBezTo>
                  <a:cubicBezTo>
                    <a:pt x="3010154" y="252853"/>
                    <a:pt x="2977216" y="250861"/>
                    <a:pt x="2944336" y="248810"/>
                  </a:cubicBezTo>
                  <a:cubicBezTo>
                    <a:pt x="2877287" y="244595"/>
                    <a:pt x="2810363" y="239666"/>
                    <a:pt x="2743371" y="234633"/>
                  </a:cubicBezTo>
                  <a:cubicBezTo>
                    <a:pt x="2609858" y="224497"/>
                    <a:pt x="2476115" y="215824"/>
                    <a:pt x="2342487" y="207624"/>
                  </a:cubicBezTo>
                  <a:cubicBezTo>
                    <a:pt x="2206106" y="199308"/>
                    <a:pt x="2069898" y="189403"/>
                    <a:pt x="1933632" y="180086"/>
                  </a:cubicBezTo>
                  <a:cubicBezTo>
                    <a:pt x="1798011" y="170768"/>
                    <a:pt x="1662333" y="162037"/>
                    <a:pt x="1526712" y="153135"/>
                  </a:cubicBezTo>
                  <a:cubicBezTo>
                    <a:pt x="1391563" y="144289"/>
                    <a:pt x="1256473" y="134614"/>
                    <a:pt x="1121324" y="126068"/>
                  </a:cubicBezTo>
                  <a:cubicBezTo>
                    <a:pt x="986821" y="117568"/>
                    <a:pt x="852318" y="107790"/>
                    <a:pt x="717860" y="98299"/>
                  </a:cubicBezTo>
                  <a:cubicBezTo>
                    <a:pt x="585050" y="88982"/>
                    <a:pt x="452126" y="80954"/>
                    <a:pt x="319327" y="72397"/>
                  </a:cubicBezTo>
                  <a:cubicBezTo>
                    <a:pt x="268752" y="69114"/>
                    <a:pt x="218234" y="65947"/>
                    <a:pt x="167647" y="62376"/>
                  </a:cubicBezTo>
                  <a:cubicBezTo>
                    <a:pt x="141979" y="60614"/>
                    <a:pt x="116311" y="58806"/>
                    <a:pt x="90631" y="56756"/>
                  </a:cubicBezTo>
                  <a:cubicBezTo>
                    <a:pt x="78731" y="55765"/>
                    <a:pt x="66841" y="54821"/>
                    <a:pt x="54940" y="53888"/>
                  </a:cubicBezTo>
                  <a:cubicBezTo>
                    <a:pt x="43742" y="53012"/>
                    <a:pt x="32441" y="52656"/>
                    <a:pt x="22648" y="51216"/>
                  </a:cubicBezTo>
                  <a:cubicBezTo>
                    <a:pt x="9607" y="49350"/>
                    <a:pt x="-531" y="38247"/>
                    <a:pt x="22" y="24656"/>
                  </a:cubicBezTo>
                  <a:cubicBezTo>
                    <a:pt x="598" y="11054"/>
                    <a:pt x="12660" y="-694"/>
                    <a:pt x="26531" y="32"/>
                  </a:cubicBezTo>
                  <a:cubicBezTo>
                    <a:pt x="31865" y="-72"/>
                    <a:pt x="37279" y="516"/>
                    <a:pt x="42567" y="815"/>
                  </a:cubicBezTo>
                  <a:cubicBezTo>
                    <a:pt x="51070" y="1287"/>
                    <a:pt x="59618" y="1748"/>
                    <a:pt x="68178" y="2220"/>
                  </a:cubicBezTo>
                  <a:cubicBezTo>
                    <a:pt x="83419" y="3038"/>
                    <a:pt x="98650" y="3798"/>
                    <a:pt x="113891" y="4685"/>
                  </a:cubicBezTo>
                  <a:cubicBezTo>
                    <a:pt x="146656" y="6620"/>
                    <a:pt x="179421" y="8670"/>
                    <a:pt x="212174" y="10893"/>
                  </a:cubicBezTo>
                  <a:cubicBezTo>
                    <a:pt x="279051" y="15408"/>
                    <a:pt x="345859" y="20038"/>
                    <a:pt x="412737" y="24725"/>
                  </a:cubicBezTo>
                  <a:cubicBezTo>
                    <a:pt x="544901" y="34043"/>
                    <a:pt x="677181" y="42658"/>
                    <a:pt x="809392" y="50974"/>
                  </a:cubicBezTo>
                  <a:cubicBezTo>
                    <a:pt x="945773" y="59589"/>
                    <a:pt x="1082039" y="68492"/>
                    <a:pt x="1218362" y="77810"/>
                  </a:cubicBezTo>
                  <a:cubicBezTo>
                    <a:pt x="1354214" y="87127"/>
                    <a:pt x="1490134" y="95386"/>
                    <a:pt x="1625985" y="104645"/>
                  </a:cubicBezTo>
                  <a:cubicBezTo>
                    <a:pt x="1762309" y="113963"/>
                    <a:pt x="1898690" y="122866"/>
                    <a:pt x="2035129" y="131596"/>
                  </a:cubicBezTo>
                  <a:cubicBezTo>
                    <a:pt x="2100888" y="135812"/>
                    <a:pt x="2166648" y="139797"/>
                    <a:pt x="2232408" y="144197"/>
                  </a:cubicBezTo>
                  <a:cubicBezTo>
                    <a:pt x="2300979" y="148827"/>
                    <a:pt x="2369492" y="153987"/>
                    <a:pt x="2438063" y="158548"/>
                  </a:cubicBezTo>
                  <a:cubicBezTo>
                    <a:pt x="2503765" y="163005"/>
                    <a:pt x="2569467" y="167451"/>
                    <a:pt x="2635215" y="171735"/>
                  </a:cubicBezTo>
                  <a:cubicBezTo>
                    <a:pt x="2702023" y="176066"/>
                    <a:pt x="2768900" y="179590"/>
                    <a:pt x="2835709" y="183633"/>
                  </a:cubicBezTo>
                  <a:cubicBezTo>
                    <a:pt x="2887690" y="186800"/>
                    <a:pt x="2939567" y="190428"/>
                    <a:pt x="2991490" y="194125"/>
                  </a:cubicBezTo>
                  <a:cubicBezTo>
                    <a:pt x="3016928" y="195945"/>
                    <a:pt x="3042423" y="197696"/>
                    <a:pt x="3067861" y="199400"/>
                  </a:cubicBezTo>
                  <a:cubicBezTo>
                    <a:pt x="3093529" y="201105"/>
                    <a:pt x="3119381" y="201508"/>
                    <a:pt x="3144991" y="204203"/>
                  </a:cubicBezTo>
                  <a:cubicBezTo>
                    <a:pt x="3152606" y="205021"/>
                    <a:pt x="3159403" y="207601"/>
                    <a:pt x="3164738" y="213291"/>
                  </a:cubicBezTo>
                  <a:cubicBezTo>
                    <a:pt x="3170071" y="218911"/>
                    <a:pt x="3172940" y="226593"/>
                    <a:pt x="3172595" y="234264"/>
                  </a:cubicBezTo>
                  <a:cubicBezTo>
                    <a:pt x="3171961" y="249882"/>
                    <a:pt x="3158678" y="261929"/>
                    <a:pt x="3143298" y="261929"/>
                  </a:cubicBezTo>
                  <a:cubicBezTo>
                    <a:pt x="3143067" y="261883"/>
                    <a:pt x="3142802" y="261883"/>
                    <a:pt x="3142549" y="2618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7605092" y="3142620"/>
              <a:ext cx="3073156" cy="262176"/>
            </a:xfrm>
            <a:custGeom>
              <a:avLst/>
              <a:gdLst/>
              <a:ahLst/>
              <a:cxnLst/>
              <a:rect l="l" t="t" r="r" b="b"/>
              <a:pathLst>
                <a:path w="3073156" h="262176" extrusionOk="0">
                  <a:moveTo>
                    <a:pt x="3045557" y="262119"/>
                  </a:moveTo>
                  <a:cubicBezTo>
                    <a:pt x="2918554" y="253216"/>
                    <a:pt x="2791608" y="244128"/>
                    <a:pt x="2664604" y="235341"/>
                  </a:cubicBezTo>
                  <a:cubicBezTo>
                    <a:pt x="2533327" y="226253"/>
                    <a:pt x="2402095" y="216947"/>
                    <a:pt x="2270875" y="207687"/>
                  </a:cubicBezTo>
                  <a:cubicBezTo>
                    <a:pt x="2137420" y="198254"/>
                    <a:pt x="2004035" y="188936"/>
                    <a:pt x="1870637" y="179561"/>
                  </a:cubicBezTo>
                  <a:cubicBezTo>
                    <a:pt x="1731272" y="169714"/>
                    <a:pt x="1591953" y="159993"/>
                    <a:pt x="1452646" y="150145"/>
                  </a:cubicBezTo>
                  <a:cubicBezTo>
                    <a:pt x="1320539" y="140885"/>
                    <a:pt x="1188501" y="131625"/>
                    <a:pt x="1056394" y="122319"/>
                  </a:cubicBezTo>
                  <a:cubicBezTo>
                    <a:pt x="929333" y="113416"/>
                    <a:pt x="802272" y="104444"/>
                    <a:pt x="675211" y="95483"/>
                  </a:cubicBezTo>
                  <a:cubicBezTo>
                    <a:pt x="538070" y="85877"/>
                    <a:pt x="400871" y="76145"/>
                    <a:pt x="263717" y="66240"/>
                  </a:cubicBezTo>
                  <a:cubicBezTo>
                    <a:pt x="200204" y="61679"/>
                    <a:pt x="136576" y="57337"/>
                    <a:pt x="73708" y="51763"/>
                  </a:cubicBezTo>
                  <a:cubicBezTo>
                    <a:pt x="69053" y="51336"/>
                    <a:pt x="64180" y="51233"/>
                    <a:pt x="59491" y="50519"/>
                  </a:cubicBezTo>
                  <a:cubicBezTo>
                    <a:pt x="57740" y="50403"/>
                    <a:pt x="56001" y="50196"/>
                    <a:pt x="54249" y="50012"/>
                  </a:cubicBezTo>
                  <a:cubicBezTo>
                    <a:pt x="49618" y="49482"/>
                    <a:pt x="45044" y="48894"/>
                    <a:pt x="40413" y="48376"/>
                  </a:cubicBezTo>
                  <a:cubicBezTo>
                    <a:pt x="34434" y="47674"/>
                    <a:pt x="28455" y="46211"/>
                    <a:pt x="22591" y="44864"/>
                  </a:cubicBezTo>
                  <a:cubicBezTo>
                    <a:pt x="16439" y="43458"/>
                    <a:pt x="9757" y="40936"/>
                    <a:pt x="5356" y="36306"/>
                  </a:cubicBezTo>
                  <a:cubicBezTo>
                    <a:pt x="-3089" y="27288"/>
                    <a:pt x="-1096" y="13870"/>
                    <a:pt x="8167" y="6430"/>
                  </a:cubicBezTo>
                  <a:cubicBezTo>
                    <a:pt x="13616" y="2030"/>
                    <a:pt x="22118" y="1154"/>
                    <a:pt x="28916" y="625"/>
                  </a:cubicBezTo>
                  <a:cubicBezTo>
                    <a:pt x="37475" y="-136"/>
                    <a:pt x="45966" y="-78"/>
                    <a:pt x="54526" y="152"/>
                  </a:cubicBezTo>
                  <a:cubicBezTo>
                    <a:pt x="69123" y="440"/>
                    <a:pt x="83708" y="1442"/>
                    <a:pt x="98304" y="2318"/>
                  </a:cubicBezTo>
                  <a:cubicBezTo>
                    <a:pt x="130009" y="4253"/>
                    <a:pt x="161656" y="6245"/>
                    <a:pt x="193373" y="8411"/>
                  </a:cubicBezTo>
                  <a:cubicBezTo>
                    <a:pt x="263118" y="13098"/>
                    <a:pt x="332864" y="17843"/>
                    <a:pt x="402599" y="22704"/>
                  </a:cubicBezTo>
                  <a:cubicBezTo>
                    <a:pt x="534233" y="31849"/>
                    <a:pt x="665926" y="41040"/>
                    <a:pt x="797560" y="50300"/>
                  </a:cubicBezTo>
                  <a:cubicBezTo>
                    <a:pt x="926326" y="59387"/>
                    <a:pt x="1055023" y="68405"/>
                    <a:pt x="1183789" y="77424"/>
                  </a:cubicBezTo>
                  <a:cubicBezTo>
                    <a:pt x="1317002" y="86799"/>
                    <a:pt x="1450169" y="96174"/>
                    <a:pt x="1583325" y="105492"/>
                  </a:cubicBezTo>
                  <a:cubicBezTo>
                    <a:pt x="1719418" y="115097"/>
                    <a:pt x="1855442" y="124657"/>
                    <a:pt x="1991535" y="134205"/>
                  </a:cubicBezTo>
                  <a:cubicBezTo>
                    <a:pt x="2123987" y="143523"/>
                    <a:pt x="2256498" y="152783"/>
                    <a:pt x="2388962" y="162158"/>
                  </a:cubicBezTo>
                  <a:cubicBezTo>
                    <a:pt x="2523407" y="171591"/>
                    <a:pt x="2657796" y="181024"/>
                    <a:pt x="2792184" y="190457"/>
                  </a:cubicBezTo>
                  <a:cubicBezTo>
                    <a:pt x="2877102" y="196434"/>
                    <a:pt x="2962032" y="202412"/>
                    <a:pt x="3046951" y="208390"/>
                  </a:cubicBezTo>
                  <a:cubicBezTo>
                    <a:pt x="3061547" y="209380"/>
                    <a:pt x="3073506" y="220817"/>
                    <a:pt x="3073149" y="235928"/>
                  </a:cubicBezTo>
                  <a:cubicBezTo>
                    <a:pt x="3072757" y="249565"/>
                    <a:pt x="3061133" y="262176"/>
                    <a:pt x="3047204" y="262176"/>
                  </a:cubicBezTo>
                  <a:cubicBezTo>
                    <a:pt x="3046674" y="262176"/>
                    <a:pt x="3046121" y="262165"/>
                    <a:pt x="3045557" y="262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7076156" y="-2056844"/>
              <a:ext cx="720138" cy="5566993"/>
            </a:xfrm>
            <a:custGeom>
              <a:avLst/>
              <a:gdLst/>
              <a:ahLst/>
              <a:cxnLst/>
              <a:rect l="l" t="t" r="r" b="b"/>
              <a:pathLst>
                <a:path w="720138" h="5566993" extrusionOk="0">
                  <a:moveTo>
                    <a:pt x="718853" y="68198"/>
                  </a:moveTo>
                  <a:cubicBezTo>
                    <a:pt x="715454" y="52615"/>
                    <a:pt x="700742" y="41535"/>
                    <a:pt x="684798" y="42767"/>
                  </a:cubicBezTo>
                  <a:cubicBezTo>
                    <a:pt x="683738" y="42825"/>
                    <a:pt x="682690" y="42997"/>
                    <a:pt x="681630" y="43182"/>
                  </a:cubicBezTo>
                  <a:cubicBezTo>
                    <a:pt x="666042" y="39024"/>
                    <a:pt x="648577" y="39427"/>
                    <a:pt x="632990" y="37319"/>
                  </a:cubicBezTo>
                  <a:cubicBezTo>
                    <a:pt x="567230" y="29936"/>
                    <a:pt x="501297" y="23786"/>
                    <a:pt x="435365" y="18511"/>
                  </a:cubicBezTo>
                  <a:cubicBezTo>
                    <a:pt x="418314" y="16403"/>
                    <a:pt x="399904" y="14526"/>
                    <a:pt x="380861" y="13409"/>
                  </a:cubicBezTo>
                  <a:cubicBezTo>
                    <a:pt x="341357" y="2099"/>
                    <a:pt x="301276" y="-5284"/>
                    <a:pt x="260770" y="4679"/>
                  </a:cubicBezTo>
                  <a:cubicBezTo>
                    <a:pt x="206738" y="21667"/>
                    <a:pt x="219388" y="89517"/>
                    <a:pt x="207199" y="133813"/>
                  </a:cubicBezTo>
                  <a:cubicBezTo>
                    <a:pt x="172441" y="321537"/>
                    <a:pt x="170045" y="513028"/>
                    <a:pt x="164711" y="703275"/>
                  </a:cubicBezTo>
                  <a:cubicBezTo>
                    <a:pt x="154573" y="881566"/>
                    <a:pt x="154630" y="1060215"/>
                    <a:pt x="145368" y="1238575"/>
                  </a:cubicBezTo>
                  <a:cubicBezTo>
                    <a:pt x="131946" y="1474581"/>
                    <a:pt x="115356" y="1710483"/>
                    <a:pt x="110149" y="1946846"/>
                  </a:cubicBezTo>
                  <a:cubicBezTo>
                    <a:pt x="97603" y="2408147"/>
                    <a:pt x="79090" y="2869090"/>
                    <a:pt x="54769" y="3329918"/>
                  </a:cubicBezTo>
                  <a:cubicBezTo>
                    <a:pt x="36486" y="3678842"/>
                    <a:pt x="37131" y="4028399"/>
                    <a:pt x="25876" y="4377495"/>
                  </a:cubicBezTo>
                  <a:cubicBezTo>
                    <a:pt x="11924" y="4610104"/>
                    <a:pt x="-2546" y="4842781"/>
                    <a:pt x="381" y="5075977"/>
                  </a:cubicBezTo>
                  <a:cubicBezTo>
                    <a:pt x="4252" y="5163222"/>
                    <a:pt x="-2730" y="5252575"/>
                    <a:pt x="3664" y="5339878"/>
                  </a:cubicBezTo>
                  <a:cubicBezTo>
                    <a:pt x="5542" y="5392260"/>
                    <a:pt x="8295" y="5444699"/>
                    <a:pt x="6187" y="5496908"/>
                  </a:cubicBezTo>
                  <a:cubicBezTo>
                    <a:pt x="6682" y="5500812"/>
                    <a:pt x="7811" y="5504210"/>
                    <a:pt x="9251" y="5507343"/>
                  </a:cubicBezTo>
                  <a:cubicBezTo>
                    <a:pt x="8687" y="5510683"/>
                    <a:pt x="8503" y="5514092"/>
                    <a:pt x="9125" y="5517478"/>
                  </a:cubicBezTo>
                  <a:cubicBezTo>
                    <a:pt x="12408" y="5541262"/>
                    <a:pt x="37085" y="5550119"/>
                    <a:pt x="57892" y="5552814"/>
                  </a:cubicBezTo>
                  <a:cubicBezTo>
                    <a:pt x="177579" y="5563203"/>
                    <a:pt x="297083" y="5555175"/>
                    <a:pt x="417335" y="5566589"/>
                  </a:cubicBezTo>
                  <a:cubicBezTo>
                    <a:pt x="417335" y="5566589"/>
                    <a:pt x="416920" y="5566520"/>
                    <a:pt x="416920" y="5566520"/>
                  </a:cubicBezTo>
                  <a:cubicBezTo>
                    <a:pt x="430238" y="5567810"/>
                    <a:pt x="445273" y="5566727"/>
                    <a:pt x="457081" y="5559967"/>
                  </a:cubicBezTo>
                  <a:cubicBezTo>
                    <a:pt x="476252" y="5547136"/>
                    <a:pt x="485652" y="5517582"/>
                    <a:pt x="472726" y="5497334"/>
                  </a:cubicBezTo>
                  <a:cubicBezTo>
                    <a:pt x="451263" y="5470948"/>
                    <a:pt x="412324" y="5482960"/>
                    <a:pt x="382566" y="5479770"/>
                  </a:cubicBezTo>
                  <a:cubicBezTo>
                    <a:pt x="286530" y="5471581"/>
                    <a:pt x="190217" y="5477052"/>
                    <a:pt x="94562" y="5467941"/>
                  </a:cubicBezTo>
                  <a:cubicBezTo>
                    <a:pt x="94550" y="5467930"/>
                    <a:pt x="94539" y="5467930"/>
                    <a:pt x="94539" y="5467930"/>
                  </a:cubicBezTo>
                  <a:cubicBezTo>
                    <a:pt x="94527" y="5467930"/>
                    <a:pt x="94527" y="5467918"/>
                    <a:pt x="94516" y="5467918"/>
                  </a:cubicBezTo>
                  <a:cubicBezTo>
                    <a:pt x="88225" y="5456896"/>
                    <a:pt x="85933" y="5444031"/>
                    <a:pt x="86659" y="5431454"/>
                  </a:cubicBezTo>
                  <a:cubicBezTo>
                    <a:pt x="89850" y="5395496"/>
                    <a:pt x="93317" y="5359584"/>
                    <a:pt x="97684" y="5323765"/>
                  </a:cubicBezTo>
                  <a:cubicBezTo>
                    <a:pt x="100460" y="5309518"/>
                    <a:pt x="104147" y="5295374"/>
                    <a:pt x="106946" y="5281127"/>
                  </a:cubicBezTo>
                  <a:cubicBezTo>
                    <a:pt x="121923" y="5269448"/>
                    <a:pt x="146727" y="5272949"/>
                    <a:pt x="165356" y="5268872"/>
                  </a:cubicBezTo>
                  <a:cubicBezTo>
                    <a:pt x="186980" y="5267110"/>
                    <a:pt x="208593" y="5266362"/>
                    <a:pt x="230229" y="5266027"/>
                  </a:cubicBezTo>
                  <a:cubicBezTo>
                    <a:pt x="258028" y="5267847"/>
                    <a:pt x="286207" y="5270012"/>
                    <a:pt x="316011" y="5271867"/>
                  </a:cubicBezTo>
                  <a:cubicBezTo>
                    <a:pt x="354985" y="5275092"/>
                    <a:pt x="394317" y="5278835"/>
                    <a:pt x="433522" y="5278835"/>
                  </a:cubicBezTo>
                  <a:cubicBezTo>
                    <a:pt x="445941" y="5279653"/>
                    <a:pt x="459892" y="5279307"/>
                    <a:pt x="471436" y="5275553"/>
                  </a:cubicBezTo>
                  <a:cubicBezTo>
                    <a:pt x="471494" y="5275553"/>
                    <a:pt x="471551" y="5275495"/>
                    <a:pt x="471551" y="5275495"/>
                  </a:cubicBezTo>
                  <a:cubicBezTo>
                    <a:pt x="485848" y="5271394"/>
                    <a:pt x="498164" y="5260384"/>
                    <a:pt x="501090" y="5243626"/>
                  </a:cubicBezTo>
                  <a:cubicBezTo>
                    <a:pt x="501735" y="5195287"/>
                    <a:pt x="502726" y="5146832"/>
                    <a:pt x="507772" y="5098609"/>
                  </a:cubicBezTo>
                  <a:cubicBezTo>
                    <a:pt x="519558" y="4768435"/>
                    <a:pt x="530099" y="4438158"/>
                    <a:pt x="538774" y="4107927"/>
                  </a:cubicBezTo>
                  <a:cubicBezTo>
                    <a:pt x="548739" y="3544858"/>
                    <a:pt x="599142" y="2984069"/>
                    <a:pt x="632368" y="2422221"/>
                  </a:cubicBezTo>
                  <a:cubicBezTo>
                    <a:pt x="653531" y="2080507"/>
                    <a:pt x="676618" y="1738978"/>
                    <a:pt x="690385" y="1396907"/>
                  </a:cubicBezTo>
                  <a:cubicBezTo>
                    <a:pt x="704683" y="1063808"/>
                    <a:pt x="702286" y="730180"/>
                    <a:pt x="711952" y="397023"/>
                  </a:cubicBezTo>
                  <a:cubicBezTo>
                    <a:pt x="713807" y="287446"/>
                    <a:pt x="723599" y="177465"/>
                    <a:pt x="718853" y="68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6"/>
          <p:cNvGrpSpPr/>
          <p:nvPr/>
        </p:nvGrpSpPr>
        <p:grpSpPr>
          <a:xfrm rot="-1998901">
            <a:off x="-1694610" y="3187736"/>
            <a:ext cx="2560433" cy="3890931"/>
            <a:chOff x="5145604" y="2282307"/>
            <a:chExt cx="5121255" cy="7782454"/>
          </a:xfrm>
        </p:grpSpPr>
        <p:sp>
          <p:nvSpPr>
            <p:cNvPr id="225" name="Google Shape;225;p6"/>
            <p:cNvSpPr/>
            <p:nvPr/>
          </p:nvSpPr>
          <p:spPr>
            <a:xfrm>
              <a:off x="5145604" y="2282307"/>
              <a:ext cx="5121255" cy="7782454"/>
            </a:xfrm>
            <a:custGeom>
              <a:avLst/>
              <a:gdLst/>
              <a:ahLst/>
              <a:cxnLst/>
              <a:rect l="l" t="t" r="r" b="b"/>
              <a:pathLst>
                <a:path w="5121255" h="7782454" extrusionOk="0">
                  <a:moveTo>
                    <a:pt x="5118955" y="7725144"/>
                  </a:moveTo>
                  <a:cubicBezTo>
                    <a:pt x="5120636" y="7753675"/>
                    <a:pt x="5369962" y="7741518"/>
                    <a:pt x="145432" y="7782454"/>
                  </a:cubicBezTo>
                  <a:cubicBezTo>
                    <a:pt x="52048" y="7782454"/>
                    <a:pt x="33723" y="1159195"/>
                    <a:pt x="0" y="147242"/>
                  </a:cubicBezTo>
                  <a:cubicBezTo>
                    <a:pt x="0" y="74554"/>
                    <a:pt x="819127" y="99193"/>
                    <a:pt x="1090623" y="85838"/>
                  </a:cubicBezTo>
                  <a:cubicBezTo>
                    <a:pt x="2926483" y="-4438"/>
                    <a:pt x="3850734" y="-38743"/>
                    <a:pt x="4984063" y="58553"/>
                  </a:cubicBezTo>
                  <a:cubicBezTo>
                    <a:pt x="5064214" y="65433"/>
                    <a:pt x="4903789" y="2946125"/>
                    <a:pt x="5118955" y="7725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362062" y="2522562"/>
              <a:ext cx="4681693" cy="7301923"/>
            </a:xfrm>
            <a:custGeom>
              <a:avLst/>
              <a:gdLst/>
              <a:ahLst/>
              <a:cxnLst/>
              <a:rect l="l" t="t" r="r" b="b"/>
              <a:pathLst>
                <a:path w="4681693" h="7301923" extrusionOk="0">
                  <a:moveTo>
                    <a:pt x="0" y="102887"/>
                  </a:moveTo>
                  <a:cubicBezTo>
                    <a:pt x="183203" y="86871"/>
                    <a:pt x="371435" y="89642"/>
                    <a:pt x="582180" y="90031"/>
                  </a:cubicBezTo>
                  <a:cubicBezTo>
                    <a:pt x="1304062" y="90031"/>
                    <a:pt x="2990752" y="-75673"/>
                    <a:pt x="4578392" y="42527"/>
                  </a:cubicBezTo>
                  <a:cubicBezTo>
                    <a:pt x="4624695" y="3269242"/>
                    <a:pt x="4490877" y="3079552"/>
                    <a:pt x="4681694" y="7266249"/>
                  </a:cubicBezTo>
                  <a:cubicBezTo>
                    <a:pt x="2560544" y="7283386"/>
                    <a:pt x="2712375" y="7281238"/>
                    <a:pt x="115508" y="7301924"/>
                  </a:cubicBezTo>
                  <a:cubicBezTo>
                    <a:pt x="11428" y="4165719"/>
                    <a:pt x="33412" y="1417905"/>
                    <a:pt x="0" y="102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364672" y="2519958"/>
              <a:ext cx="4672461" cy="7304638"/>
            </a:xfrm>
            <a:custGeom>
              <a:avLst/>
              <a:gdLst/>
              <a:ahLst/>
              <a:cxnLst/>
              <a:rect l="l" t="t" r="r" b="b"/>
              <a:pathLst>
                <a:path w="4672461" h="7304638" extrusionOk="0">
                  <a:moveTo>
                    <a:pt x="4640659" y="7119912"/>
                  </a:moveTo>
                  <a:cubicBezTo>
                    <a:pt x="4678601" y="7119912"/>
                    <a:pt x="4672420" y="7123617"/>
                    <a:pt x="4671595" y="7105437"/>
                  </a:cubicBezTo>
                  <a:cubicBezTo>
                    <a:pt x="4644691" y="7105468"/>
                    <a:pt x="4635007" y="7105437"/>
                    <a:pt x="4605270" y="7105484"/>
                  </a:cubicBezTo>
                  <a:cubicBezTo>
                    <a:pt x="4606687" y="6772036"/>
                    <a:pt x="4577261" y="6822685"/>
                    <a:pt x="4658595" y="6822872"/>
                  </a:cubicBezTo>
                  <a:cubicBezTo>
                    <a:pt x="4657785" y="6805346"/>
                    <a:pt x="4662191" y="6808396"/>
                    <a:pt x="4640659" y="6808396"/>
                  </a:cubicBezTo>
                  <a:cubicBezTo>
                    <a:pt x="4591117" y="6808396"/>
                    <a:pt x="4601144" y="6852632"/>
                    <a:pt x="4596738" y="6571234"/>
                  </a:cubicBezTo>
                  <a:cubicBezTo>
                    <a:pt x="4595913" y="6517830"/>
                    <a:pt x="4584687" y="6526843"/>
                    <a:pt x="4640659" y="6526843"/>
                  </a:cubicBezTo>
                  <a:cubicBezTo>
                    <a:pt x="4648350" y="6526843"/>
                    <a:pt x="4646871" y="6529753"/>
                    <a:pt x="4646264" y="6512398"/>
                  </a:cubicBezTo>
                  <a:cubicBezTo>
                    <a:pt x="4579394" y="6512398"/>
                    <a:pt x="4597408" y="6540742"/>
                    <a:pt x="4594543" y="6358617"/>
                  </a:cubicBezTo>
                  <a:cubicBezTo>
                    <a:pt x="4592021" y="6203606"/>
                    <a:pt x="4577572" y="6228946"/>
                    <a:pt x="4637016" y="6228961"/>
                  </a:cubicBezTo>
                  <a:cubicBezTo>
                    <a:pt x="4636424" y="6209645"/>
                    <a:pt x="4644567" y="6214610"/>
                    <a:pt x="4592192" y="6214439"/>
                  </a:cubicBezTo>
                  <a:cubicBezTo>
                    <a:pt x="4589140" y="6027442"/>
                    <a:pt x="4591320" y="6153721"/>
                    <a:pt x="4588502" y="5931921"/>
                  </a:cubicBezTo>
                  <a:cubicBezTo>
                    <a:pt x="4635474" y="5931811"/>
                    <a:pt x="4628422" y="5936684"/>
                    <a:pt x="4627877" y="5917414"/>
                  </a:cubicBezTo>
                  <a:cubicBezTo>
                    <a:pt x="4580811" y="5917430"/>
                    <a:pt x="4584158" y="5965058"/>
                    <a:pt x="4582835" y="5633697"/>
                  </a:cubicBezTo>
                  <a:cubicBezTo>
                    <a:pt x="4627519" y="5634195"/>
                    <a:pt x="4620170" y="5637557"/>
                    <a:pt x="4619687" y="5619486"/>
                  </a:cubicBezTo>
                  <a:cubicBezTo>
                    <a:pt x="4577230" y="5619346"/>
                    <a:pt x="4582788" y="5620513"/>
                    <a:pt x="4582773" y="5614941"/>
                  </a:cubicBezTo>
                  <a:cubicBezTo>
                    <a:pt x="4582570" y="5548261"/>
                    <a:pt x="4582274" y="5540136"/>
                    <a:pt x="4579067" y="5336687"/>
                  </a:cubicBezTo>
                  <a:cubicBezTo>
                    <a:pt x="4618628" y="5337107"/>
                    <a:pt x="4612120" y="5340501"/>
                    <a:pt x="4611622" y="5322461"/>
                  </a:cubicBezTo>
                  <a:cubicBezTo>
                    <a:pt x="4565693" y="5322274"/>
                    <a:pt x="4579394" y="5358322"/>
                    <a:pt x="4575081" y="5083757"/>
                  </a:cubicBezTo>
                  <a:cubicBezTo>
                    <a:pt x="4574241" y="5030401"/>
                    <a:pt x="4566830" y="5039646"/>
                    <a:pt x="4603713" y="5040051"/>
                  </a:cubicBezTo>
                  <a:cubicBezTo>
                    <a:pt x="4603184" y="5021591"/>
                    <a:pt x="4609116" y="5025934"/>
                    <a:pt x="4574194" y="5025062"/>
                  </a:cubicBezTo>
                  <a:cubicBezTo>
                    <a:pt x="4570551" y="4777720"/>
                    <a:pt x="4571641" y="4839372"/>
                    <a:pt x="4567951" y="4740815"/>
                  </a:cubicBezTo>
                  <a:cubicBezTo>
                    <a:pt x="4600039" y="4740629"/>
                    <a:pt x="4594776" y="4744504"/>
                    <a:pt x="4594185" y="4726247"/>
                  </a:cubicBezTo>
                  <a:cubicBezTo>
                    <a:pt x="4561131" y="4726356"/>
                    <a:pt x="4567156" y="4739913"/>
                    <a:pt x="4565880" y="4658820"/>
                  </a:cubicBezTo>
                  <a:cubicBezTo>
                    <a:pt x="4561863" y="4401485"/>
                    <a:pt x="4554733" y="4443510"/>
                    <a:pt x="4584485" y="4443090"/>
                  </a:cubicBezTo>
                  <a:cubicBezTo>
                    <a:pt x="4583816" y="4424972"/>
                    <a:pt x="4588128" y="4428475"/>
                    <a:pt x="4562922" y="4428957"/>
                  </a:cubicBezTo>
                  <a:cubicBezTo>
                    <a:pt x="4557784" y="4111106"/>
                    <a:pt x="4550529" y="4147232"/>
                    <a:pt x="4574381" y="4147170"/>
                  </a:cubicBezTo>
                  <a:cubicBezTo>
                    <a:pt x="4573914" y="4128974"/>
                    <a:pt x="4577588" y="4132679"/>
                    <a:pt x="4557784" y="4132725"/>
                  </a:cubicBezTo>
                  <a:cubicBezTo>
                    <a:pt x="4552631" y="3813412"/>
                    <a:pt x="4547648" y="3849569"/>
                    <a:pt x="4569523" y="3849382"/>
                  </a:cubicBezTo>
                  <a:cubicBezTo>
                    <a:pt x="4569368" y="3832011"/>
                    <a:pt x="4573431" y="3834860"/>
                    <a:pt x="4553502" y="3835062"/>
                  </a:cubicBezTo>
                  <a:cubicBezTo>
                    <a:pt x="4551370" y="3691460"/>
                    <a:pt x="4553814" y="3676705"/>
                    <a:pt x="4550996" y="3552263"/>
                  </a:cubicBezTo>
                  <a:cubicBezTo>
                    <a:pt x="4572544" y="3552263"/>
                    <a:pt x="4568901" y="3555999"/>
                    <a:pt x="4568994" y="3537803"/>
                  </a:cubicBezTo>
                  <a:cubicBezTo>
                    <a:pt x="4544924" y="3537819"/>
                    <a:pt x="4550031" y="3578910"/>
                    <a:pt x="4544690" y="3277885"/>
                  </a:cubicBezTo>
                  <a:cubicBezTo>
                    <a:pt x="4544192" y="3250148"/>
                    <a:pt x="4543336" y="3253791"/>
                    <a:pt x="4547073" y="3253822"/>
                  </a:cubicBezTo>
                  <a:cubicBezTo>
                    <a:pt x="4576405" y="3254102"/>
                    <a:pt x="4571423" y="3257775"/>
                    <a:pt x="4571656" y="3239580"/>
                  </a:cubicBezTo>
                  <a:cubicBezTo>
                    <a:pt x="4537404" y="3239331"/>
                    <a:pt x="4541452" y="3266445"/>
                    <a:pt x="4542308" y="3065299"/>
                  </a:cubicBezTo>
                  <a:cubicBezTo>
                    <a:pt x="4542713" y="2935597"/>
                    <a:pt x="4531441" y="2956936"/>
                    <a:pt x="4575953" y="2956018"/>
                  </a:cubicBezTo>
                  <a:cubicBezTo>
                    <a:pt x="4576249" y="2937901"/>
                    <a:pt x="4582025" y="2941278"/>
                    <a:pt x="4546963" y="2942290"/>
                  </a:cubicBezTo>
                  <a:cubicBezTo>
                    <a:pt x="4538634" y="2942523"/>
                    <a:pt x="4542028" y="2975723"/>
                    <a:pt x="4535286" y="2659164"/>
                  </a:cubicBezTo>
                  <a:cubicBezTo>
                    <a:pt x="4548318" y="2658931"/>
                    <a:pt x="4563514" y="2658635"/>
                    <a:pt x="4580671" y="2658433"/>
                  </a:cubicBezTo>
                  <a:cubicBezTo>
                    <a:pt x="4580935" y="2640330"/>
                    <a:pt x="4587646" y="2643739"/>
                    <a:pt x="4547025" y="2644502"/>
                  </a:cubicBezTo>
                  <a:cubicBezTo>
                    <a:pt x="4532796" y="2644751"/>
                    <a:pt x="4535006" y="2646059"/>
                    <a:pt x="4534897" y="2640580"/>
                  </a:cubicBezTo>
                  <a:cubicBezTo>
                    <a:pt x="4528016" y="2326651"/>
                    <a:pt x="4525758" y="2362108"/>
                    <a:pt x="4547088" y="2362326"/>
                  </a:cubicBezTo>
                  <a:cubicBezTo>
                    <a:pt x="4591740" y="2362871"/>
                    <a:pt x="4584190" y="2366326"/>
                    <a:pt x="4584330" y="2348224"/>
                  </a:cubicBezTo>
                  <a:cubicBezTo>
                    <a:pt x="4563124" y="2348068"/>
                    <a:pt x="4543461" y="2347819"/>
                    <a:pt x="4530382" y="2347679"/>
                  </a:cubicBezTo>
                  <a:cubicBezTo>
                    <a:pt x="4529853" y="2312674"/>
                    <a:pt x="4526615" y="2065581"/>
                    <a:pt x="4526599" y="2064491"/>
                  </a:cubicBezTo>
                  <a:cubicBezTo>
                    <a:pt x="4553082" y="2064398"/>
                    <a:pt x="4566269" y="2064320"/>
                    <a:pt x="4585030" y="2064273"/>
                  </a:cubicBezTo>
                  <a:cubicBezTo>
                    <a:pt x="4584968" y="2046062"/>
                    <a:pt x="4592722" y="2049751"/>
                    <a:pt x="4547103" y="2049938"/>
                  </a:cubicBezTo>
                  <a:cubicBezTo>
                    <a:pt x="4516775" y="2050062"/>
                    <a:pt x="4529355" y="2089893"/>
                    <a:pt x="4523111" y="1791109"/>
                  </a:cubicBezTo>
                  <a:cubicBezTo>
                    <a:pt x="4522504" y="1761847"/>
                    <a:pt x="4516292" y="1766532"/>
                    <a:pt x="4547025" y="1767108"/>
                  </a:cubicBezTo>
                  <a:cubicBezTo>
                    <a:pt x="4588704" y="1767886"/>
                    <a:pt x="4581807" y="1771326"/>
                    <a:pt x="4581449" y="1753208"/>
                  </a:cubicBezTo>
                  <a:cubicBezTo>
                    <a:pt x="4558204" y="1752928"/>
                    <a:pt x="4544612" y="1752555"/>
                    <a:pt x="4522333" y="1752228"/>
                  </a:cubicBezTo>
                  <a:cubicBezTo>
                    <a:pt x="4517257" y="1485865"/>
                    <a:pt x="4517195" y="1475126"/>
                    <a:pt x="4517101" y="1468697"/>
                  </a:cubicBezTo>
                  <a:cubicBezTo>
                    <a:pt x="4537404" y="1469024"/>
                    <a:pt x="4553394" y="1469476"/>
                    <a:pt x="4573509" y="1469802"/>
                  </a:cubicBezTo>
                  <a:cubicBezTo>
                    <a:pt x="4572840" y="1451514"/>
                    <a:pt x="4578694" y="1455483"/>
                    <a:pt x="4547259" y="1454798"/>
                  </a:cubicBezTo>
                  <a:cubicBezTo>
                    <a:pt x="4505284" y="1453895"/>
                    <a:pt x="4518238" y="1498302"/>
                    <a:pt x="4512914" y="1171361"/>
                  </a:cubicBezTo>
                  <a:cubicBezTo>
                    <a:pt x="4535146" y="1171781"/>
                    <a:pt x="4548801" y="1172279"/>
                    <a:pt x="4567826" y="1172731"/>
                  </a:cubicBezTo>
                  <a:cubicBezTo>
                    <a:pt x="4567717" y="1154488"/>
                    <a:pt x="4571843" y="1158395"/>
                    <a:pt x="4547306" y="1157726"/>
                  </a:cubicBezTo>
                  <a:cubicBezTo>
                    <a:pt x="4498528" y="1156325"/>
                    <a:pt x="4513349" y="1200109"/>
                    <a:pt x="4506733" y="873838"/>
                  </a:cubicBezTo>
                  <a:cubicBezTo>
                    <a:pt x="4531596" y="874258"/>
                    <a:pt x="4544301" y="874818"/>
                    <a:pt x="4568791" y="875410"/>
                  </a:cubicBezTo>
                  <a:cubicBezTo>
                    <a:pt x="4569009" y="857152"/>
                    <a:pt x="4573120" y="861121"/>
                    <a:pt x="4547306" y="860343"/>
                  </a:cubicBezTo>
                  <a:cubicBezTo>
                    <a:pt x="4498294" y="858942"/>
                    <a:pt x="4506515" y="865744"/>
                    <a:pt x="4506047" y="835688"/>
                  </a:cubicBezTo>
                  <a:cubicBezTo>
                    <a:pt x="4501237" y="526164"/>
                    <a:pt x="4492658" y="576812"/>
                    <a:pt x="4547166" y="576672"/>
                  </a:cubicBezTo>
                  <a:cubicBezTo>
                    <a:pt x="4578460" y="576579"/>
                    <a:pt x="4573197" y="580361"/>
                    <a:pt x="4573478" y="562150"/>
                  </a:cubicBezTo>
                  <a:cubicBezTo>
                    <a:pt x="4548458" y="562197"/>
                    <a:pt x="4533356" y="562275"/>
                    <a:pt x="4502933" y="562306"/>
                  </a:cubicBezTo>
                  <a:cubicBezTo>
                    <a:pt x="4500692" y="450052"/>
                    <a:pt x="4499415" y="444511"/>
                    <a:pt x="4498932" y="279694"/>
                  </a:cubicBezTo>
                  <a:cubicBezTo>
                    <a:pt x="4532468" y="279880"/>
                    <a:pt x="4545064" y="280207"/>
                    <a:pt x="4576560" y="280488"/>
                  </a:cubicBezTo>
                  <a:cubicBezTo>
                    <a:pt x="4576654" y="262214"/>
                    <a:pt x="4582524" y="266137"/>
                    <a:pt x="4547244" y="265685"/>
                  </a:cubicBezTo>
                  <a:cubicBezTo>
                    <a:pt x="4483410" y="264923"/>
                    <a:pt x="4499882" y="306403"/>
                    <a:pt x="4495445" y="39885"/>
                  </a:cubicBezTo>
                  <a:cubicBezTo>
                    <a:pt x="4475252" y="38484"/>
                    <a:pt x="4484640" y="10498"/>
                    <a:pt x="4486119" y="265156"/>
                  </a:cubicBezTo>
                  <a:cubicBezTo>
                    <a:pt x="4460601" y="265063"/>
                    <a:pt x="4274689" y="264300"/>
                    <a:pt x="4237759" y="264424"/>
                  </a:cubicBezTo>
                  <a:cubicBezTo>
                    <a:pt x="4231780" y="-2483"/>
                    <a:pt x="4244952" y="24320"/>
                    <a:pt x="4222937" y="23184"/>
                  </a:cubicBezTo>
                  <a:cubicBezTo>
                    <a:pt x="4225755" y="308940"/>
                    <a:pt x="4240733" y="264082"/>
                    <a:pt x="4173240" y="265032"/>
                  </a:cubicBezTo>
                  <a:cubicBezTo>
                    <a:pt x="4103428" y="266012"/>
                    <a:pt x="4102026" y="265514"/>
                    <a:pt x="3986549" y="265810"/>
                  </a:cubicBezTo>
                  <a:cubicBezTo>
                    <a:pt x="3977364" y="265825"/>
                    <a:pt x="3979621" y="275989"/>
                    <a:pt x="3978407" y="198414"/>
                  </a:cubicBezTo>
                  <a:cubicBezTo>
                    <a:pt x="3975215" y="-12896"/>
                    <a:pt x="3980945" y="11977"/>
                    <a:pt x="3962822" y="11323"/>
                  </a:cubicBezTo>
                  <a:cubicBezTo>
                    <a:pt x="3965111" y="162957"/>
                    <a:pt x="3965843" y="214990"/>
                    <a:pt x="3966808" y="265856"/>
                  </a:cubicBezTo>
                  <a:cubicBezTo>
                    <a:pt x="3908719" y="265965"/>
                    <a:pt x="3894629" y="265919"/>
                    <a:pt x="3719942" y="265794"/>
                  </a:cubicBezTo>
                  <a:cubicBezTo>
                    <a:pt x="3713590" y="-24927"/>
                    <a:pt x="3723492" y="4646"/>
                    <a:pt x="3703221" y="4226"/>
                  </a:cubicBezTo>
                  <a:cubicBezTo>
                    <a:pt x="3707534" y="286947"/>
                    <a:pt x="3707425" y="265779"/>
                    <a:pt x="3706319" y="265779"/>
                  </a:cubicBezTo>
                  <a:cubicBezTo>
                    <a:pt x="3612063" y="265779"/>
                    <a:pt x="3613091" y="264378"/>
                    <a:pt x="3519520" y="264378"/>
                  </a:cubicBezTo>
                  <a:cubicBezTo>
                    <a:pt x="3441393" y="264378"/>
                    <a:pt x="3462038" y="315182"/>
                    <a:pt x="3457274" y="1160"/>
                  </a:cubicBezTo>
                  <a:cubicBezTo>
                    <a:pt x="3439930" y="1051"/>
                    <a:pt x="3443246" y="-32180"/>
                    <a:pt x="3448057" y="265016"/>
                  </a:cubicBezTo>
                  <a:cubicBezTo>
                    <a:pt x="3316855" y="267693"/>
                    <a:pt x="3327365" y="266619"/>
                    <a:pt x="3201378" y="265639"/>
                  </a:cubicBezTo>
                  <a:cubicBezTo>
                    <a:pt x="3195338" y="-30577"/>
                    <a:pt x="3202375" y="1160"/>
                    <a:pt x="3183583" y="1331"/>
                  </a:cubicBezTo>
                  <a:cubicBezTo>
                    <a:pt x="3188705" y="310528"/>
                    <a:pt x="3204305" y="265452"/>
                    <a:pt x="3145983" y="265452"/>
                  </a:cubicBezTo>
                  <a:cubicBezTo>
                    <a:pt x="2905050" y="265452"/>
                    <a:pt x="2942167" y="286667"/>
                    <a:pt x="2940781" y="198383"/>
                  </a:cubicBezTo>
                  <a:cubicBezTo>
                    <a:pt x="2939162" y="94362"/>
                    <a:pt x="2938586" y="97927"/>
                    <a:pt x="2937044" y="5284"/>
                  </a:cubicBezTo>
                  <a:cubicBezTo>
                    <a:pt x="2918797" y="5689"/>
                    <a:pt x="2923577" y="-27355"/>
                    <a:pt x="2929182" y="266152"/>
                  </a:cubicBezTo>
                  <a:cubicBezTo>
                    <a:pt x="2866500" y="265841"/>
                    <a:pt x="2796439" y="262977"/>
                    <a:pt x="2682457" y="265421"/>
                  </a:cubicBezTo>
                  <a:cubicBezTo>
                    <a:pt x="2681709" y="179456"/>
                    <a:pt x="2679140" y="69583"/>
                    <a:pt x="2678191" y="12086"/>
                  </a:cubicBezTo>
                  <a:cubicBezTo>
                    <a:pt x="2657328" y="12724"/>
                    <a:pt x="2667417" y="-15728"/>
                    <a:pt x="2669706" y="265685"/>
                  </a:cubicBezTo>
                  <a:cubicBezTo>
                    <a:pt x="2558495" y="267989"/>
                    <a:pt x="2502912" y="265203"/>
                    <a:pt x="2421408" y="264923"/>
                  </a:cubicBezTo>
                  <a:cubicBezTo>
                    <a:pt x="2418434" y="132356"/>
                    <a:pt x="2419773" y="110098"/>
                    <a:pt x="2418683" y="20585"/>
                  </a:cubicBezTo>
                  <a:cubicBezTo>
                    <a:pt x="2401417" y="21176"/>
                    <a:pt x="2406165" y="8304"/>
                    <a:pt x="2406430" y="92323"/>
                  </a:cubicBezTo>
                  <a:cubicBezTo>
                    <a:pt x="2406617" y="152155"/>
                    <a:pt x="2407489" y="212298"/>
                    <a:pt x="2408656" y="264907"/>
                  </a:cubicBezTo>
                  <a:cubicBezTo>
                    <a:pt x="2397291" y="264891"/>
                    <a:pt x="2219833" y="264798"/>
                    <a:pt x="2212204" y="264782"/>
                  </a:cubicBezTo>
                  <a:cubicBezTo>
                    <a:pt x="2145288" y="264782"/>
                    <a:pt x="2162850" y="305718"/>
                    <a:pt x="2160374" y="29970"/>
                  </a:cubicBezTo>
                  <a:cubicBezTo>
                    <a:pt x="2143155" y="30624"/>
                    <a:pt x="2147935" y="19324"/>
                    <a:pt x="2147779" y="92277"/>
                  </a:cubicBezTo>
                  <a:cubicBezTo>
                    <a:pt x="2147654" y="150661"/>
                    <a:pt x="2148417" y="208142"/>
                    <a:pt x="2149772" y="264985"/>
                  </a:cubicBezTo>
                  <a:cubicBezTo>
                    <a:pt x="1909212" y="266821"/>
                    <a:pt x="2144307" y="264876"/>
                    <a:pt x="1903747" y="266432"/>
                  </a:cubicBezTo>
                  <a:cubicBezTo>
                    <a:pt x="1903233" y="217247"/>
                    <a:pt x="1902377" y="170288"/>
                    <a:pt x="1900259" y="40259"/>
                  </a:cubicBezTo>
                  <a:cubicBezTo>
                    <a:pt x="1882417" y="40990"/>
                    <a:pt x="1887134" y="17300"/>
                    <a:pt x="1890093" y="198616"/>
                  </a:cubicBezTo>
                  <a:cubicBezTo>
                    <a:pt x="1891463" y="285562"/>
                    <a:pt x="1940132" y="266837"/>
                    <a:pt x="1651946" y="266837"/>
                  </a:cubicBezTo>
                  <a:cubicBezTo>
                    <a:pt x="1641437" y="266837"/>
                    <a:pt x="1646917" y="292613"/>
                    <a:pt x="1640222" y="51279"/>
                  </a:cubicBezTo>
                  <a:cubicBezTo>
                    <a:pt x="1619204" y="52181"/>
                    <a:pt x="1630585" y="20444"/>
                    <a:pt x="1632267" y="266790"/>
                  </a:cubicBezTo>
                  <a:cubicBezTo>
                    <a:pt x="1552879" y="266386"/>
                    <a:pt x="1501018" y="261794"/>
                    <a:pt x="1384000" y="264954"/>
                  </a:cubicBezTo>
                  <a:cubicBezTo>
                    <a:pt x="1383019" y="219037"/>
                    <a:pt x="1382988" y="202414"/>
                    <a:pt x="1380403" y="62906"/>
                  </a:cubicBezTo>
                  <a:cubicBezTo>
                    <a:pt x="1363635" y="63684"/>
                    <a:pt x="1366313" y="31978"/>
                    <a:pt x="1371233" y="265312"/>
                  </a:cubicBezTo>
                  <a:cubicBezTo>
                    <a:pt x="1310420" y="267070"/>
                    <a:pt x="1246897" y="266837"/>
                    <a:pt x="1185228" y="266074"/>
                  </a:cubicBezTo>
                  <a:cubicBezTo>
                    <a:pt x="1106837" y="265187"/>
                    <a:pt x="1123449" y="302325"/>
                    <a:pt x="1122468" y="74968"/>
                  </a:cubicBezTo>
                  <a:cubicBezTo>
                    <a:pt x="1107164" y="75700"/>
                    <a:pt x="1107164" y="45986"/>
                    <a:pt x="1111990" y="265545"/>
                  </a:cubicBezTo>
                  <a:cubicBezTo>
                    <a:pt x="1098367" y="265514"/>
                    <a:pt x="1106276" y="265530"/>
                    <a:pt x="905106" y="265483"/>
                  </a:cubicBezTo>
                  <a:cubicBezTo>
                    <a:pt x="851361" y="265483"/>
                    <a:pt x="864735" y="297158"/>
                    <a:pt x="861762" y="87420"/>
                  </a:cubicBezTo>
                  <a:cubicBezTo>
                    <a:pt x="843219" y="88245"/>
                    <a:pt x="848170" y="61069"/>
                    <a:pt x="851720" y="265343"/>
                  </a:cubicBezTo>
                  <a:cubicBezTo>
                    <a:pt x="785395" y="264954"/>
                    <a:pt x="775975" y="264051"/>
                    <a:pt x="605492" y="264923"/>
                  </a:cubicBezTo>
                  <a:cubicBezTo>
                    <a:pt x="604247" y="221699"/>
                    <a:pt x="603219" y="158801"/>
                    <a:pt x="603282" y="92479"/>
                  </a:cubicBezTo>
                  <a:cubicBezTo>
                    <a:pt x="587136" y="92510"/>
                    <a:pt x="589394" y="76525"/>
                    <a:pt x="591309" y="198632"/>
                  </a:cubicBezTo>
                  <a:cubicBezTo>
                    <a:pt x="592601" y="282028"/>
                    <a:pt x="605524" y="265078"/>
                    <a:pt x="531710" y="265078"/>
                  </a:cubicBezTo>
                  <a:cubicBezTo>
                    <a:pt x="439213" y="265078"/>
                    <a:pt x="438544" y="266479"/>
                    <a:pt x="346919" y="266495"/>
                  </a:cubicBezTo>
                  <a:cubicBezTo>
                    <a:pt x="345440" y="190678"/>
                    <a:pt x="345611" y="172996"/>
                    <a:pt x="343603" y="92432"/>
                  </a:cubicBezTo>
                  <a:cubicBezTo>
                    <a:pt x="325963" y="92510"/>
                    <a:pt x="330369" y="70034"/>
                    <a:pt x="334152" y="266479"/>
                  </a:cubicBezTo>
                  <a:cubicBezTo>
                    <a:pt x="333031" y="266479"/>
                    <a:pt x="87583" y="264720"/>
                    <a:pt x="86462" y="264705"/>
                  </a:cubicBezTo>
                  <a:cubicBezTo>
                    <a:pt x="85216" y="222010"/>
                    <a:pt x="84484" y="167082"/>
                    <a:pt x="83566" y="99405"/>
                  </a:cubicBezTo>
                  <a:cubicBezTo>
                    <a:pt x="66595" y="100386"/>
                    <a:pt x="70503" y="85926"/>
                    <a:pt x="72278" y="198616"/>
                  </a:cubicBezTo>
                  <a:cubicBezTo>
                    <a:pt x="73461" y="274417"/>
                    <a:pt x="76902" y="264580"/>
                    <a:pt x="65163" y="264393"/>
                  </a:cubicBezTo>
                  <a:cubicBezTo>
                    <a:pt x="-11282" y="263257"/>
                    <a:pt x="488" y="259257"/>
                    <a:pt x="862" y="278246"/>
                  </a:cubicBezTo>
                  <a:cubicBezTo>
                    <a:pt x="33853" y="278371"/>
                    <a:pt x="52038" y="278698"/>
                    <a:pt x="74146" y="279009"/>
                  </a:cubicBezTo>
                  <a:cubicBezTo>
                    <a:pt x="79549" y="444884"/>
                    <a:pt x="78179" y="452589"/>
                    <a:pt x="79300" y="563364"/>
                  </a:cubicBezTo>
                  <a:cubicBezTo>
                    <a:pt x="56569" y="563582"/>
                    <a:pt x="38290" y="563816"/>
                    <a:pt x="5455" y="563925"/>
                  </a:cubicBezTo>
                  <a:cubicBezTo>
                    <a:pt x="5688" y="582836"/>
                    <a:pt x="-5397" y="578711"/>
                    <a:pt x="65132" y="577964"/>
                  </a:cubicBezTo>
                  <a:cubicBezTo>
                    <a:pt x="85979" y="577762"/>
                    <a:pt x="78148" y="538538"/>
                    <a:pt x="82865" y="835859"/>
                  </a:cubicBezTo>
                  <a:cubicBezTo>
                    <a:pt x="83363" y="867518"/>
                    <a:pt x="97251" y="859611"/>
                    <a:pt x="8257" y="859564"/>
                  </a:cubicBezTo>
                  <a:cubicBezTo>
                    <a:pt x="8382" y="878834"/>
                    <a:pt x="-5257" y="874009"/>
                    <a:pt x="83503" y="874055"/>
                  </a:cubicBezTo>
                  <a:cubicBezTo>
                    <a:pt x="84764" y="944736"/>
                    <a:pt x="87800" y="1045083"/>
                    <a:pt x="87972" y="1157508"/>
                  </a:cubicBezTo>
                  <a:cubicBezTo>
                    <a:pt x="61987" y="1157617"/>
                    <a:pt x="41871" y="1157788"/>
                    <a:pt x="9752" y="1157866"/>
                  </a:cubicBezTo>
                  <a:cubicBezTo>
                    <a:pt x="9814" y="1176731"/>
                    <a:pt x="-617" y="1172466"/>
                    <a:pt x="65101" y="1172108"/>
                  </a:cubicBezTo>
                  <a:cubicBezTo>
                    <a:pt x="97220" y="1171937"/>
                    <a:pt x="87100" y="1128075"/>
                    <a:pt x="92347" y="1454767"/>
                  </a:cubicBezTo>
                  <a:cubicBezTo>
                    <a:pt x="64198" y="1454907"/>
                    <a:pt x="43677" y="1455125"/>
                    <a:pt x="10655" y="1455234"/>
                  </a:cubicBezTo>
                  <a:cubicBezTo>
                    <a:pt x="10702" y="1474425"/>
                    <a:pt x="846" y="1469849"/>
                    <a:pt x="65101" y="1469429"/>
                  </a:cubicBezTo>
                  <a:cubicBezTo>
                    <a:pt x="103915" y="1469164"/>
                    <a:pt x="92534" y="1435918"/>
                    <a:pt x="96441" y="1685159"/>
                  </a:cubicBezTo>
                  <a:cubicBezTo>
                    <a:pt x="97687" y="1764602"/>
                    <a:pt x="106421" y="1751014"/>
                    <a:pt x="64960" y="1751792"/>
                  </a:cubicBezTo>
                  <a:cubicBezTo>
                    <a:pt x="1874" y="1752975"/>
                    <a:pt x="11605" y="1747558"/>
                    <a:pt x="11698" y="1767015"/>
                  </a:cubicBezTo>
                  <a:cubicBezTo>
                    <a:pt x="49983" y="1766734"/>
                    <a:pt x="65972" y="1766143"/>
                    <a:pt x="98154" y="1765723"/>
                  </a:cubicBezTo>
                  <a:cubicBezTo>
                    <a:pt x="101844" y="1895378"/>
                    <a:pt x="100536" y="1835998"/>
                    <a:pt x="103479" y="2049082"/>
                  </a:cubicBezTo>
                  <a:cubicBezTo>
                    <a:pt x="72574" y="2049533"/>
                    <a:pt x="51867" y="2050451"/>
                    <a:pt x="13660" y="2050856"/>
                  </a:cubicBezTo>
                  <a:cubicBezTo>
                    <a:pt x="13816" y="2068631"/>
                    <a:pt x="3369" y="2065923"/>
                    <a:pt x="65194" y="2064351"/>
                  </a:cubicBezTo>
                  <a:cubicBezTo>
                    <a:pt x="117647" y="2063075"/>
                    <a:pt x="103510" y="2019898"/>
                    <a:pt x="108118" y="2346636"/>
                  </a:cubicBezTo>
                  <a:cubicBezTo>
                    <a:pt x="69834" y="2346449"/>
                    <a:pt x="58468" y="2346138"/>
                    <a:pt x="17428" y="2345983"/>
                  </a:cubicBezTo>
                  <a:cubicBezTo>
                    <a:pt x="17723" y="2365112"/>
                    <a:pt x="8833" y="2360256"/>
                    <a:pt x="64992" y="2360800"/>
                  </a:cubicBezTo>
                  <a:cubicBezTo>
                    <a:pt x="119359" y="2361299"/>
                    <a:pt x="108352" y="2347539"/>
                    <a:pt x="108944" y="2428336"/>
                  </a:cubicBezTo>
                  <a:cubicBezTo>
                    <a:pt x="110843" y="2688115"/>
                    <a:pt x="132437" y="2644704"/>
                    <a:pt x="65054" y="2644876"/>
                  </a:cubicBezTo>
                  <a:cubicBezTo>
                    <a:pt x="16042" y="2644953"/>
                    <a:pt x="23469" y="2640144"/>
                    <a:pt x="23951" y="2659398"/>
                  </a:cubicBezTo>
                  <a:cubicBezTo>
                    <a:pt x="48800" y="2659366"/>
                    <a:pt x="71437" y="2659304"/>
                    <a:pt x="112587" y="2659257"/>
                  </a:cubicBezTo>
                  <a:cubicBezTo>
                    <a:pt x="119966" y="2999071"/>
                    <a:pt x="126739" y="2943021"/>
                    <a:pt x="65116" y="2942445"/>
                  </a:cubicBezTo>
                  <a:cubicBezTo>
                    <a:pt x="24854" y="2942072"/>
                    <a:pt x="31471" y="2938477"/>
                    <a:pt x="32000" y="2956625"/>
                  </a:cubicBezTo>
                  <a:cubicBezTo>
                    <a:pt x="63450" y="2956827"/>
                    <a:pt x="80296" y="2957123"/>
                    <a:pt x="115747" y="2957263"/>
                  </a:cubicBezTo>
                  <a:cubicBezTo>
                    <a:pt x="115763" y="2957855"/>
                    <a:pt x="119141" y="3096460"/>
                    <a:pt x="121990" y="3240669"/>
                  </a:cubicBezTo>
                  <a:cubicBezTo>
                    <a:pt x="84282" y="3240374"/>
                    <a:pt x="68074" y="3239689"/>
                    <a:pt x="38726" y="3239191"/>
                  </a:cubicBezTo>
                  <a:cubicBezTo>
                    <a:pt x="39053" y="3257479"/>
                    <a:pt x="33697" y="3253510"/>
                    <a:pt x="64929" y="3254211"/>
                  </a:cubicBezTo>
                  <a:cubicBezTo>
                    <a:pt x="138151" y="3255892"/>
                    <a:pt x="121944" y="3203064"/>
                    <a:pt x="127237" y="3538333"/>
                  </a:cubicBezTo>
                  <a:cubicBezTo>
                    <a:pt x="91148" y="3538255"/>
                    <a:pt x="77213" y="3538068"/>
                    <a:pt x="42977" y="3537881"/>
                  </a:cubicBezTo>
                  <a:cubicBezTo>
                    <a:pt x="43179" y="3556123"/>
                    <a:pt x="38742" y="3552325"/>
                    <a:pt x="65007" y="3552497"/>
                  </a:cubicBezTo>
                  <a:cubicBezTo>
                    <a:pt x="151588" y="3553088"/>
                    <a:pt x="123937" y="3509288"/>
                    <a:pt x="128763" y="3809100"/>
                  </a:cubicBezTo>
                  <a:cubicBezTo>
                    <a:pt x="129261" y="3841568"/>
                    <a:pt x="144768" y="3833443"/>
                    <a:pt x="45390" y="3833475"/>
                  </a:cubicBezTo>
                  <a:cubicBezTo>
                    <a:pt x="45499" y="3852744"/>
                    <a:pt x="30272" y="3847919"/>
                    <a:pt x="129370" y="3847903"/>
                  </a:cubicBezTo>
                  <a:cubicBezTo>
                    <a:pt x="129401" y="3849413"/>
                    <a:pt x="132733" y="4057702"/>
                    <a:pt x="134524" y="4133457"/>
                  </a:cubicBezTo>
                  <a:cubicBezTo>
                    <a:pt x="92798" y="4133239"/>
                    <a:pt x="71282" y="4132445"/>
                    <a:pt x="46558" y="4131916"/>
                  </a:cubicBezTo>
                  <a:cubicBezTo>
                    <a:pt x="46604" y="4149302"/>
                    <a:pt x="28871" y="4147388"/>
                    <a:pt x="134866" y="4147917"/>
                  </a:cubicBezTo>
                  <a:cubicBezTo>
                    <a:pt x="134897" y="4149302"/>
                    <a:pt x="140424" y="4428786"/>
                    <a:pt x="140440" y="4429922"/>
                  </a:cubicBezTo>
                  <a:cubicBezTo>
                    <a:pt x="94604" y="4430000"/>
                    <a:pt x="74224" y="4430342"/>
                    <a:pt x="47212" y="4430591"/>
                  </a:cubicBezTo>
                  <a:cubicBezTo>
                    <a:pt x="47243" y="4448771"/>
                    <a:pt x="43600" y="4445098"/>
                    <a:pt x="65132" y="4444865"/>
                  </a:cubicBezTo>
                  <a:cubicBezTo>
                    <a:pt x="148956" y="4443962"/>
                    <a:pt x="140674" y="4443728"/>
                    <a:pt x="140720" y="4446468"/>
                  </a:cubicBezTo>
                  <a:cubicBezTo>
                    <a:pt x="142246" y="4543655"/>
                    <a:pt x="145157" y="4642461"/>
                    <a:pt x="145500" y="4726231"/>
                  </a:cubicBezTo>
                  <a:cubicBezTo>
                    <a:pt x="28824" y="4726340"/>
                    <a:pt x="47959" y="4723336"/>
                    <a:pt x="48021" y="4741345"/>
                  </a:cubicBezTo>
                  <a:cubicBezTo>
                    <a:pt x="75890" y="4741096"/>
                    <a:pt x="96068" y="4740738"/>
                    <a:pt x="145547" y="4740675"/>
                  </a:cubicBezTo>
                  <a:cubicBezTo>
                    <a:pt x="145780" y="4918380"/>
                    <a:pt x="148007" y="4940373"/>
                    <a:pt x="149953" y="5022727"/>
                  </a:cubicBezTo>
                  <a:cubicBezTo>
                    <a:pt x="100116" y="5022774"/>
                    <a:pt x="79580" y="5023225"/>
                    <a:pt x="49640" y="5023630"/>
                  </a:cubicBezTo>
                  <a:cubicBezTo>
                    <a:pt x="49780" y="5041000"/>
                    <a:pt x="45841" y="5038152"/>
                    <a:pt x="65147" y="5037872"/>
                  </a:cubicBezTo>
                  <a:cubicBezTo>
                    <a:pt x="176389" y="5036222"/>
                    <a:pt x="147789" y="4985076"/>
                    <a:pt x="152646" y="5296514"/>
                  </a:cubicBezTo>
                  <a:cubicBezTo>
                    <a:pt x="153176" y="5330539"/>
                    <a:pt x="169819" y="5322041"/>
                    <a:pt x="65038" y="5322336"/>
                  </a:cubicBezTo>
                  <a:cubicBezTo>
                    <a:pt x="50232" y="5322367"/>
                    <a:pt x="52770" y="5318648"/>
                    <a:pt x="53034" y="5336843"/>
                  </a:cubicBezTo>
                  <a:cubicBezTo>
                    <a:pt x="79128" y="5336796"/>
                    <a:pt x="97500" y="5336687"/>
                    <a:pt x="153253" y="5336687"/>
                  </a:cubicBezTo>
                  <a:cubicBezTo>
                    <a:pt x="154048" y="5394060"/>
                    <a:pt x="154888" y="5502718"/>
                    <a:pt x="157504" y="5617758"/>
                  </a:cubicBezTo>
                  <a:cubicBezTo>
                    <a:pt x="108632" y="5617774"/>
                    <a:pt x="89311" y="5618241"/>
                    <a:pt x="58344" y="5618864"/>
                  </a:cubicBezTo>
                  <a:cubicBezTo>
                    <a:pt x="58826" y="5639254"/>
                    <a:pt x="43055" y="5632218"/>
                    <a:pt x="157800" y="5632203"/>
                  </a:cubicBezTo>
                  <a:cubicBezTo>
                    <a:pt x="157831" y="5633370"/>
                    <a:pt x="163342" y="5915998"/>
                    <a:pt x="163373" y="5917290"/>
                  </a:cubicBezTo>
                  <a:cubicBezTo>
                    <a:pt x="121975" y="5917336"/>
                    <a:pt x="98808" y="5916962"/>
                    <a:pt x="66813" y="5916231"/>
                  </a:cubicBezTo>
                  <a:cubicBezTo>
                    <a:pt x="67405" y="5934208"/>
                    <a:pt x="51462" y="5931749"/>
                    <a:pt x="158438" y="5931749"/>
                  </a:cubicBezTo>
                  <a:cubicBezTo>
                    <a:pt x="164557" y="5931749"/>
                    <a:pt x="163607" y="5931111"/>
                    <a:pt x="163638" y="5933757"/>
                  </a:cubicBezTo>
                  <a:cubicBezTo>
                    <a:pt x="168496" y="6248916"/>
                    <a:pt x="171392" y="6215015"/>
                    <a:pt x="158438" y="6215015"/>
                  </a:cubicBezTo>
                  <a:cubicBezTo>
                    <a:pt x="62687" y="6215015"/>
                    <a:pt x="76591" y="6210906"/>
                    <a:pt x="77213" y="6229568"/>
                  </a:cubicBezTo>
                  <a:cubicBezTo>
                    <a:pt x="101330" y="6229506"/>
                    <a:pt x="123049" y="6229475"/>
                    <a:pt x="168215" y="6229475"/>
                  </a:cubicBezTo>
                  <a:cubicBezTo>
                    <a:pt x="172777" y="6427554"/>
                    <a:pt x="171501" y="6429313"/>
                    <a:pt x="172263" y="6510235"/>
                  </a:cubicBezTo>
                  <a:cubicBezTo>
                    <a:pt x="135287" y="6510126"/>
                    <a:pt x="108476" y="6510390"/>
                    <a:pt x="86555" y="6510779"/>
                  </a:cubicBezTo>
                  <a:cubicBezTo>
                    <a:pt x="87193" y="6529800"/>
                    <a:pt x="74551" y="6524664"/>
                    <a:pt x="158454" y="6524664"/>
                  </a:cubicBezTo>
                  <a:cubicBezTo>
                    <a:pt x="177635" y="6524664"/>
                    <a:pt x="172061" y="6492055"/>
                    <a:pt x="176623" y="6783882"/>
                  </a:cubicBezTo>
                  <a:cubicBezTo>
                    <a:pt x="177121" y="6814762"/>
                    <a:pt x="181854" y="6809486"/>
                    <a:pt x="158454" y="6809486"/>
                  </a:cubicBezTo>
                  <a:cubicBezTo>
                    <a:pt x="84126" y="6809486"/>
                    <a:pt x="96286" y="6803851"/>
                    <a:pt x="96940" y="6823541"/>
                  </a:cubicBezTo>
                  <a:cubicBezTo>
                    <a:pt x="123252" y="6823930"/>
                    <a:pt x="150716" y="6823992"/>
                    <a:pt x="177292" y="6823914"/>
                  </a:cubicBezTo>
                  <a:cubicBezTo>
                    <a:pt x="182664" y="7151369"/>
                    <a:pt x="190308" y="7107663"/>
                    <a:pt x="158454" y="7107663"/>
                  </a:cubicBezTo>
                  <a:cubicBezTo>
                    <a:pt x="96582" y="7107663"/>
                    <a:pt x="106219" y="7102962"/>
                    <a:pt x="106842" y="7122138"/>
                  </a:cubicBezTo>
                  <a:cubicBezTo>
                    <a:pt x="133045" y="7122092"/>
                    <a:pt x="156009" y="7122107"/>
                    <a:pt x="181138" y="7122107"/>
                  </a:cubicBezTo>
                  <a:cubicBezTo>
                    <a:pt x="181340" y="7172880"/>
                    <a:pt x="182399" y="7234719"/>
                    <a:pt x="183613" y="7303890"/>
                  </a:cubicBezTo>
                  <a:cubicBezTo>
                    <a:pt x="203371" y="7303734"/>
                    <a:pt x="194730" y="7327284"/>
                    <a:pt x="193889" y="7122107"/>
                  </a:cubicBezTo>
                  <a:lnTo>
                    <a:pt x="440350" y="7122123"/>
                  </a:lnTo>
                  <a:cubicBezTo>
                    <a:pt x="441408" y="7197426"/>
                    <a:pt x="442078" y="7248743"/>
                    <a:pt x="443931" y="7301820"/>
                  </a:cubicBezTo>
                  <a:cubicBezTo>
                    <a:pt x="462614" y="7301664"/>
                    <a:pt x="455935" y="7326163"/>
                    <a:pt x="453117" y="7122123"/>
                  </a:cubicBezTo>
                  <a:cubicBezTo>
                    <a:pt x="663036" y="7122138"/>
                    <a:pt x="606037" y="7120270"/>
                    <a:pt x="700605" y="7119928"/>
                  </a:cubicBezTo>
                  <a:cubicBezTo>
                    <a:pt x="702255" y="7188429"/>
                    <a:pt x="702426" y="7225816"/>
                    <a:pt x="703983" y="7299765"/>
                  </a:cubicBezTo>
                  <a:cubicBezTo>
                    <a:pt x="721063" y="7299625"/>
                    <a:pt x="716750" y="7313929"/>
                    <a:pt x="715100" y="7209052"/>
                  </a:cubicBezTo>
                  <a:cubicBezTo>
                    <a:pt x="713527" y="7109391"/>
                    <a:pt x="711379" y="7119897"/>
                    <a:pt x="718431" y="7119897"/>
                  </a:cubicBezTo>
                  <a:cubicBezTo>
                    <a:pt x="809169" y="7119897"/>
                    <a:pt x="810991" y="7121438"/>
                    <a:pt x="905075" y="7121438"/>
                  </a:cubicBezTo>
                  <a:cubicBezTo>
                    <a:pt x="974825" y="7121453"/>
                    <a:pt x="959038" y="7103772"/>
                    <a:pt x="960688" y="7209333"/>
                  </a:cubicBezTo>
                  <a:cubicBezTo>
                    <a:pt x="962276" y="7311174"/>
                    <a:pt x="959209" y="7297788"/>
                    <a:pt x="975557" y="7297648"/>
                  </a:cubicBezTo>
                  <a:cubicBezTo>
                    <a:pt x="973673" y="7242517"/>
                    <a:pt x="972677" y="7172242"/>
                    <a:pt x="972661" y="7121453"/>
                  </a:cubicBezTo>
                  <a:cubicBezTo>
                    <a:pt x="1076601" y="7121485"/>
                    <a:pt x="1125660" y="7121625"/>
                    <a:pt x="1185212" y="7121142"/>
                  </a:cubicBezTo>
                  <a:cubicBezTo>
                    <a:pt x="1227420" y="7120800"/>
                    <a:pt x="1218359" y="7103289"/>
                    <a:pt x="1220009" y="7209317"/>
                  </a:cubicBezTo>
                  <a:cubicBezTo>
                    <a:pt x="1221566" y="7308839"/>
                    <a:pt x="1217269" y="7295749"/>
                    <a:pt x="1234208" y="7295625"/>
                  </a:cubicBezTo>
                  <a:cubicBezTo>
                    <a:pt x="1233119" y="7234128"/>
                    <a:pt x="1232153" y="7171977"/>
                    <a:pt x="1231453" y="7120846"/>
                  </a:cubicBezTo>
                  <a:cubicBezTo>
                    <a:pt x="1305873" y="7120566"/>
                    <a:pt x="1365597" y="7121033"/>
                    <a:pt x="1479206" y="7120986"/>
                  </a:cubicBezTo>
                  <a:cubicBezTo>
                    <a:pt x="1479439" y="7175137"/>
                    <a:pt x="1480607" y="7245490"/>
                    <a:pt x="1481775" y="7293710"/>
                  </a:cubicBezTo>
                  <a:cubicBezTo>
                    <a:pt x="1501641" y="7293570"/>
                    <a:pt x="1492751" y="7316093"/>
                    <a:pt x="1491972" y="7120955"/>
                  </a:cubicBezTo>
                  <a:cubicBezTo>
                    <a:pt x="1493124" y="7120955"/>
                    <a:pt x="1736642" y="7119881"/>
                    <a:pt x="1737888" y="7119866"/>
                  </a:cubicBezTo>
                  <a:cubicBezTo>
                    <a:pt x="1739492" y="7205084"/>
                    <a:pt x="1739601" y="7231746"/>
                    <a:pt x="1740971" y="7291687"/>
                  </a:cubicBezTo>
                  <a:cubicBezTo>
                    <a:pt x="1758735" y="7291562"/>
                    <a:pt x="1754267" y="7316373"/>
                    <a:pt x="1750670" y="7119788"/>
                  </a:cubicBezTo>
                  <a:cubicBezTo>
                    <a:pt x="1924594" y="7118605"/>
                    <a:pt x="1910364" y="7120878"/>
                    <a:pt x="1998781" y="7121297"/>
                  </a:cubicBezTo>
                  <a:cubicBezTo>
                    <a:pt x="2000525" y="7174499"/>
                    <a:pt x="2001490" y="7239700"/>
                    <a:pt x="2001740" y="7289679"/>
                  </a:cubicBezTo>
                  <a:cubicBezTo>
                    <a:pt x="2018321" y="7289555"/>
                    <a:pt x="2015082" y="7302956"/>
                    <a:pt x="2013619" y="7209052"/>
                  </a:cubicBezTo>
                  <a:cubicBezTo>
                    <a:pt x="2012031" y="7108021"/>
                    <a:pt x="2006301" y="7121375"/>
                    <a:pt x="2025451" y="7121375"/>
                  </a:cubicBezTo>
                  <a:cubicBezTo>
                    <a:pt x="2193272" y="7121515"/>
                    <a:pt x="2221841" y="7121593"/>
                    <a:pt x="2258102" y="7121438"/>
                  </a:cubicBezTo>
                  <a:cubicBezTo>
                    <a:pt x="2259223" y="7191962"/>
                    <a:pt x="2260064" y="7239342"/>
                    <a:pt x="2260515" y="7287702"/>
                  </a:cubicBezTo>
                  <a:cubicBezTo>
                    <a:pt x="2277097" y="7287578"/>
                    <a:pt x="2273687" y="7300824"/>
                    <a:pt x="2272255" y="7209052"/>
                  </a:cubicBezTo>
                  <a:cubicBezTo>
                    <a:pt x="2270620" y="7106169"/>
                    <a:pt x="2259254" y="7121531"/>
                    <a:pt x="2305666" y="7121096"/>
                  </a:cubicBezTo>
                  <a:cubicBezTo>
                    <a:pt x="2394831" y="7120255"/>
                    <a:pt x="2445836" y="7120628"/>
                    <a:pt x="2492325" y="7121313"/>
                  </a:cubicBezTo>
                  <a:cubicBezTo>
                    <a:pt x="2524834" y="7121796"/>
                    <a:pt x="2516271" y="7105172"/>
                    <a:pt x="2517906" y="7209333"/>
                  </a:cubicBezTo>
                  <a:cubicBezTo>
                    <a:pt x="2519307" y="7298831"/>
                    <a:pt x="2515851" y="7285741"/>
                    <a:pt x="2532198" y="7285616"/>
                  </a:cubicBezTo>
                  <a:cubicBezTo>
                    <a:pt x="2531046" y="7241412"/>
                    <a:pt x="2529894" y="7174794"/>
                    <a:pt x="2529925" y="7121780"/>
                  </a:cubicBezTo>
                  <a:cubicBezTo>
                    <a:pt x="2673956" y="7123072"/>
                    <a:pt x="2663120" y="7119523"/>
                    <a:pt x="2775887" y="7119523"/>
                  </a:cubicBezTo>
                  <a:cubicBezTo>
                    <a:pt x="2776106" y="7171744"/>
                    <a:pt x="2777195" y="7239062"/>
                    <a:pt x="2778238" y="7283733"/>
                  </a:cubicBezTo>
                  <a:cubicBezTo>
                    <a:pt x="2797762" y="7283578"/>
                    <a:pt x="2789417" y="7306349"/>
                    <a:pt x="2788654" y="7119539"/>
                  </a:cubicBezTo>
                  <a:cubicBezTo>
                    <a:pt x="2812880" y="7119570"/>
                    <a:pt x="2711649" y="7119134"/>
                    <a:pt x="3036703" y="7120706"/>
                  </a:cubicBezTo>
                  <a:cubicBezTo>
                    <a:pt x="3037637" y="7166669"/>
                    <a:pt x="3038805" y="7234859"/>
                    <a:pt x="3039147" y="7281741"/>
                  </a:cubicBezTo>
                  <a:cubicBezTo>
                    <a:pt x="3055822" y="7281616"/>
                    <a:pt x="3052350" y="7294224"/>
                    <a:pt x="3051027" y="7209068"/>
                  </a:cubicBezTo>
                  <a:cubicBezTo>
                    <a:pt x="3049501" y="7110978"/>
                    <a:pt x="3048022" y="7120768"/>
                    <a:pt x="3052630" y="7120784"/>
                  </a:cubicBezTo>
                  <a:cubicBezTo>
                    <a:pt x="3345907" y="7122356"/>
                    <a:pt x="3295572" y="7093530"/>
                    <a:pt x="3297425" y="7209317"/>
                  </a:cubicBezTo>
                  <a:cubicBezTo>
                    <a:pt x="3298702" y="7291515"/>
                    <a:pt x="3294700" y="7279779"/>
                    <a:pt x="3311406" y="7279655"/>
                  </a:cubicBezTo>
                  <a:cubicBezTo>
                    <a:pt x="3310083" y="7211388"/>
                    <a:pt x="3309974" y="7186359"/>
                    <a:pt x="3308541" y="7119944"/>
                  </a:cubicBezTo>
                  <a:cubicBezTo>
                    <a:pt x="3426089" y="7119648"/>
                    <a:pt x="3420313" y="7121749"/>
                    <a:pt x="3555158" y="7121438"/>
                  </a:cubicBezTo>
                  <a:cubicBezTo>
                    <a:pt x="3556684" y="7190390"/>
                    <a:pt x="3556715" y="7214999"/>
                    <a:pt x="3558007" y="7277756"/>
                  </a:cubicBezTo>
                  <a:cubicBezTo>
                    <a:pt x="3574837" y="7277632"/>
                    <a:pt x="3570836" y="7289150"/>
                    <a:pt x="3569544" y="7209068"/>
                  </a:cubicBezTo>
                  <a:cubicBezTo>
                    <a:pt x="3567909" y="7103803"/>
                    <a:pt x="3555998" y="7121547"/>
                    <a:pt x="3612935" y="7121173"/>
                  </a:cubicBezTo>
                  <a:cubicBezTo>
                    <a:pt x="3668175" y="7120800"/>
                    <a:pt x="3713325" y="7120644"/>
                    <a:pt x="3799688" y="7121111"/>
                  </a:cubicBezTo>
                  <a:cubicBezTo>
                    <a:pt x="3820535" y="7121220"/>
                    <a:pt x="3814712" y="7105499"/>
                    <a:pt x="3816362" y="7209333"/>
                  </a:cubicBezTo>
                  <a:cubicBezTo>
                    <a:pt x="3817655" y="7289056"/>
                    <a:pt x="3813186" y="7275810"/>
                    <a:pt x="3830188" y="7275686"/>
                  </a:cubicBezTo>
                  <a:cubicBezTo>
                    <a:pt x="3829300" y="7221178"/>
                    <a:pt x="3828475" y="7173814"/>
                    <a:pt x="3827930" y="7121251"/>
                  </a:cubicBezTo>
                  <a:cubicBezTo>
                    <a:pt x="4007739" y="7121952"/>
                    <a:pt x="3958727" y="7119834"/>
                    <a:pt x="4074033" y="7119741"/>
                  </a:cubicBezTo>
                  <a:cubicBezTo>
                    <a:pt x="4076337" y="7297726"/>
                    <a:pt x="4071511" y="7273818"/>
                    <a:pt x="4089260" y="7273678"/>
                  </a:cubicBezTo>
                  <a:cubicBezTo>
                    <a:pt x="4088279" y="7228104"/>
                    <a:pt x="4087407" y="7165860"/>
                    <a:pt x="4086815" y="7119741"/>
                  </a:cubicBezTo>
                  <a:cubicBezTo>
                    <a:pt x="4168460" y="7119772"/>
                    <a:pt x="4152626" y="7120441"/>
                    <a:pt x="4333696" y="7120379"/>
                  </a:cubicBezTo>
                  <a:cubicBezTo>
                    <a:pt x="4336343" y="7295049"/>
                    <a:pt x="4330738" y="7271717"/>
                    <a:pt x="4348861" y="7271561"/>
                  </a:cubicBezTo>
                  <a:cubicBezTo>
                    <a:pt x="4347973" y="7224851"/>
                    <a:pt x="4347413" y="7184849"/>
                    <a:pt x="4346447" y="7120364"/>
                  </a:cubicBezTo>
                  <a:cubicBezTo>
                    <a:pt x="4468822" y="7120317"/>
                    <a:pt x="4496862" y="7120379"/>
                    <a:pt x="4547166" y="7120115"/>
                  </a:cubicBezTo>
                  <a:cubicBezTo>
                    <a:pt x="4605052" y="7119804"/>
                    <a:pt x="4591491" y="7102044"/>
                    <a:pt x="4593157" y="7209364"/>
                  </a:cubicBezTo>
                  <a:cubicBezTo>
                    <a:pt x="4594263" y="7280527"/>
                    <a:pt x="4590230" y="7269522"/>
                    <a:pt x="4607014" y="7269382"/>
                  </a:cubicBezTo>
                  <a:cubicBezTo>
                    <a:pt x="4603261" y="7096394"/>
                    <a:pt x="4594761" y="7119912"/>
                    <a:pt x="4640659" y="7119912"/>
                  </a:cubicBezTo>
                  <a:close/>
                  <a:moveTo>
                    <a:pt x="4575798" y="5933819"/>
                  </a:moveTo>
                  <a:cubicBezTo>
                    <a:pt x="4580764" y="6258908"/>
                    <a:pt x="4590121" y="6214502"/>
                    <a:pt x="4547181" y="6214206"/>
                  </a:cubicBezTo>
                  <a:cubicBezTo>
                    <a:pt x="4287627" y="6212447"/>
                    <a:pt x="4331922" y="6231436"/>
                    <a:pt x="4330598" y="6146125"/>
                  </a:cubicBezTo>
                  <a:cubicBezTo>
                    <a:pt x="4326566" y="5888012"/>
                    <a:pt x="4315169" y="5930489"/>
                    <a:pt x="4360055" y="5931345"/>
                  </a:cubicBezTo>
                  <a:cubicBezTo>
                    <a:pt x="4519468" y="5934348"/>
                    <a:pt x="4575720" y="5929430"/>
                    <a:pt x="4575798" y="5933819"/>
                  </a:cubicBezTo>
                  <a:close/>
                  <a:moveTo>
                    <a:pt x="4575517" y="5917492"/>
                  </a:moveTo>
                  <a:cubicBezTo>
                    <a:pt x="4362998" y="5918005"/>
                    <a:pt x="4441311" y="5917819"/>
                    <a:pt x="4327515" y="5916356"/>
                  </a:cubicBezTo>
                  <a:cubicBezTo>
                    <a:pt x="4326363" y="5834733"/>
                    <a:pt x="4327204" y="5731927"/>
                    <a:pt x="4323514" y="5632265"/>
                  </a:cubicBezTo>
                  <a:cubicBezTo>
                    <a:pt x="4539490" y="5632374"/>
                    <a:pt x="4476388" y="5632203"/>
                    <a:pt x="4570068" y="5633557"/>
                  </a:cubicBezTo>
                  <a:cubicBezTo>
                    <a:pt x="4570675" y="5769967"/>
                    <a:pt x="4573945" y="5827200"/>
                    <a:pt x="4575517" y="5917492"/>
                  </a:cubicBezTo>
                  <a:close/>
                  <a:moveTo>
                    <a:pt x="4570022" y="5619066"/>
                  </a:moveTo>
                  <a:cubicBezTo>
                    <a:pt x="4312709" y="5615206"/>
                    <a:pt x="4323109" y="5621541"/>
                    <a:pt x="4322860" y="5614661"/>
                  </a:cubicBezTo>
                  <a:cubicBezTo>
                    <a:pt x="4319995" y="5541895"/>
                    <a:pt x="4319217" y="5477643"/>
                    <a:pt x="4318890" y="5402574"/>
                  </a:cubicBezTo>
                  <a:cubicBezTo>
                    <a:pt x="4318547" y="5322259"/>
                    <a:pt x="4307307" y="5335769"/>
                    <a:pt x="4360148" y="5335628"/>
                  </a:cubicBezTo>
                  <a:cubicBezTo>
                    <a:pt x="4435068" y="5335426"/>
                    <a:pt x="4487738" y="5335302"/>
                    <a:pt x="4547057" y="5336251"/>
                  </a:cubicBezTo>
                  <a:cubicBezTo>
                    <a:pt x="4572450" y="5336672"/>
                    <a:pt x="4568713" y="5296841"/>
                    <a:pt x="4570022" y="5619066"/>
                  </a:cubicBezTo>
                  <a:close/>
                  <a:moveTo>
                    <a:pt x="1993659" y="5933570"/>
                  </a:moveTo>
                  <a:cubicBezTo>
                    <a:pt x="1993581" y="5929212"/>
                    <a:pt x="1965027" y="5928232"/>
                    <a:pt x="2239964" y="5929819"/>
                  </a:cubicBezTo>
                  <a:cubicBezTo>
                    <a:pt x="2241848" y="6038820"/>
                    <a:pt x="2240166" y="6087102"/>
                    <a:pt x="2243405" y="6214128"/>
                  </a:cubicBezTo>
                  <a:cubicBezTo>
                    <a:pt x="2104777" y="6214252"/>
                    <a:pt x="2072969" y="6216120"/>
                    <a:pt x="1995807" y="6215420"/>
                  </a:cubicBezTo>
                  <a:cubicBezTo>
                    <a:pt x="1992336" y="6020796"/>
                    <a:pt x="1995512" y="6052424"/>
                    <a:pt x="1993659" y="5933570"/>
                  </a:cubicBezTo>
                  <a:close/>
                  <a:moveTo>
                    <a:pt x="431288" y="5634273"/>
                  </a:moveTo>
                  <a:cubicBezTo>
                    <a:pt x="683681" y="5634273"/>
                    <a:pt x="569512" y="5633557"/>
                    <a:pt x="677298" y="5632778"/>
                  </a:cubicBezTo>
                  <a:cubicBezTo>
                    <a:pt x="677516" y="5693575"/>
                    <a:pt x="678450" y="5721732"/>
                    <a:pt x="679664" y="5827604"/>
                  </a:cubicBezTo>
                  <a:cubicBezTo>
                    <a:pt x="681019" y="5945617"/>
                    <a:pt x="730934" y="5913974"/>
                    <a:pt x="438388" y="5915562"/>
                  </a:cubicBezTo>
                  <a:cubicBezTo>
                    <a:pt x="427458" y="5915624"/>
                    <a:pt x="439462" y="5905911"/>
                    <a:pt x="431288" y="5634273"/>
                  </a:cubicBezTo>
                  <a:close/>
                  <a:moveTo>
                    <a:pt x="417837" y="4740862"/>
                  </a:moveTo>
                  <a:cubicBezTo>
                    <a:pt x="524564" y="4742450"/>
                    <a:pt x="494686" y="4742154"/>
                    <a:pt x="662663" y="4741625"/>
                  </a:cubicBezTo>
                  <a:cubicBezTo>
                    <a:pt x="668750" y="5035210"/>
                    <a:pt x="660841" y="4691459"/>
                    <a:pt x="668750" y="5023163"/>
                  </a:cubicBezTo>
                  <a:cubicBezTo>
                    <a:pt x="580161" y="5024330"/>
                    <a:pt x="634436" y="5025903"/>
                    <a:pt x="420764" y="5024875"/>
                  </a:cubicBezTo>
                  <a:cubicBezTo>
                    <a:pt x="420203" y="4917321"/>
                    <a:pt x="422523" y="4998119"/>
                    <a:pt x="417837" y="4740862"/>
                  </a:cubicBezTo>
                  <a:close/>
                  <a:moveTo>
                    <a:pt x="400352" y="3596483"/>
                  </a:moveTo>
                  <a:cubicBezTo>
                    <a:pt x="399418" y="3536216"/>
                    <a:pt x="359592" y="3553322"/>
                    <a:pt x="625110" y="3551532"/>
                  </a:cubicBezTo>
                  <a:cubicBezTo>
                    <a:pt x="654535" y="3551345"/>
                    <a:pt x="643248" y="3512744"/>
                    <a:pt x="647887" y="3809209"/>
                  </a:cubicBezTo>
                  <a:cubicBezTo>
                    <a:pt x="648386" y="3840058"/>
                    <a:pt x="682389" y="3836292"/>
                    <a:pt x="438450" y="3833677"/>
                  </a:cubicBezTo>
                  <a:cubicBezTo>
                    <a:pt x="386714" y="3833101"/>
                    <a:pt x="404650" y="3871173"/>
                    <a:pt x="400352" y="3596483"/>
                  </a:cubicBezTo>
                  <a:close/>
                  <a:moveTo>
                    <a:pt x="376173" y="2109738"/>
                  </a:moveTo>
                  <a:cubicBezTo>
                    <a:pt x="375286" y="2052957"/>
                    <a:pt x="329808" y="2062670"/>
                    <a:pt x="622011" y="2065005"/>
                  </a:cubicBezTo>
                  <a:cubicBezTo>
                    <a:pt x="627118" y="2368614"/>
                    <a:pt x="626604" y="2347990"/>
                    <a:pt x="625203" y="2347959"/>
                  </a:cubicBezTo>
                  <a:cubicBezTo>
                    <a:pt x="343463" y="2342278"/>
                    <a:pt x="378431" y="2365205"/>
                    <a:pt x="377746" y="2322106"/>
                  </a:cubicBezTo>
                  <a:cubicBezTo>
                    <a:pt x="376111" y="2214163"/>
                    <a:pt x="377855" y="2214770"/>
                    <a:pt x="376173" y="2109738"/>
                  </a:cubicBezTo>
                  <a:close/>
                  <a:moveTo>
                    <a:pt x="613433" y="1469398"/>
                  </a:moveTo>
                  <a:cubicBezTo>
                    <a:pt x="613760" y="1489710"/>
                    <a:pt x="617356" y="1751621"/>
                    <a:pt x="617356" y="1752726"/>
                  </a:cubicBezTo>
                  <a:cubicBezTo>
                    <a:pt x="322522" y="1747387"/>
                    <a:pt x="371581" y="1776322"/>
                    <a:pt x="370164" y="1684987"/>
                  </a:cubicBezTo>
                  <a:cubicBezTo>
                    <a:pt x="368498" y="1578523"/>
                    <a:pt x="366848" y="1578804"/>
                    <a:pt x="365182" y="1472775"/>
                  </a:cubicBezTo>
                  <a:cubicBezTo>
                    <a:pt x="365041" y="1464168"/>
                    <a:pt x="352259" y="1471266"/>
                    <a:pt x="613433" y="1469398"/>
                  </a:cubicBezTo>
                  <a:close/>
                  <a:moveTo>
                    <a:pt x="364886" y="1454206"/>
                  </a:moveTo>
                  <a:cubicBezTo>
                    <a:pt x="362691" y="1316613"/>
                    <a:pt x="360791" y="1245699"/>
                    <a:pt x="360900" y="1172902"/>
                  </a:cubicBezTo>
                  <a:cubicBezTo>
                    <a:pt x="453724" y="1172980"/>
                    <a:pt x="448851" y="1173773"/>
                    <a:pt x="607579" y="1173478"/>
                  </a:cubicBezTo>
                  <a:cubicBezTo>
                    <a:pt x="607812" y="1313468"/>
                    <a:pt x="611362" y="1352365"/>
                    <a:pt x="613199" y="1454922"/>
                  </a:cubicBezTo>
                  <a:cubicBezTo>
                    <a:pt x="480036" y="1455919"/>
                    <a:pt x="448555" y="1454362"/>
                    <a:pt x="364886" y="1454206"/>
                  </a:cubicBezTo>
                  <a:close/>
                  <a:moveTo>
                    <a:pt x="617512" y="1767186"/>
                  </a:moveTo>
                  <a:cubicBezTo>
                    <a:pt x="619038" y="1913496"/>
                    <a:pt x="619972" y="1946991"/>
                    <a:pt x="621762" y="2050560"/>
                  </a:cubicBezTo>
                  <a:cubicBezTo>
                    <a:pt x="560279" y="2050078"/>
                    <a:pt x="499310" y="2050140"/>
                    <a:pt x="438372" y="2050467"/>
                  </a:cubicBezTo>
                  <a:cubicBezTo>
                    <a:pt x="358440" y="2050903"/>
                    <a:pt x="375146" y="2100213"/>
                    <a:pt x="371596" y="1791202"/>
                  </a:cubicBezTo>
                  <a:cubicBezTo>
                    <a:pt x="371222" y="1758360"/>
                    <a:pt x="331786" y="1762205"/>
                    <a:pt x="617512" y="1767186"/>
                  </a:cubicBezTo>
                  <a:close/>
                  <a:moveTo>
                    <a:pt x="2690568" y="1685252"/>
                  </a:moveTo>
                  <a:cubicBezTo>
                    <a:pt x="2691954" y="1773785"/>
                    <a:pt x="2733259" y="1748866"/>
                    <a:pt x="2492341" y="1751761"/>
                  </a:cubicBezTo>
                  <a:cubicBezTo>
                    <a:pt x="2434548" y="1752461"/>
                    <a:pt x="2447050" y="1765458"/>
                    <a:pt x="2445789" y="1684972"/>
                  </a:cubicBezTo>
                  <a:cubicBezTo>
                    <a:pt x="2444123" y="1578695"/>
                    <a:pt x="2442239" y="1578617"/>
                    <a:pt x="2440589" y="1472760"/>
                  </a:cubicBezTo>
                  <a:cubicBezTo>
                    <a:pt x="2440464" y="1464853"/>
                    <a:pt x="2425316" y="1472417"/>
                    <a:pt x="2679203" y="1469678"/>
                  </a:cubicBezTo>
                  <a:cubicBezTo>
                    <a:pt x="2697076" y="1469491"/>
                    <a:pt x="2686816" y="1445537"/>
                    <a:pt x="2690568" y="1685252"/>
                  </a:cubicBezTo>
                  <a:close/>
                  <a:moveTo>
                    <a:pt x="2951088" y="1751885"/>
                  </a:moveTo>
                  <a:cubicBezTo>
                    <a:pt x="2875017" y="1751854"/>
                    <a:pt x="2969242" y="1751776"/>
                    <a:pt x="2704627" y="1751356"/>
                  </a:cubicBezTo>
                  <a:cubicBezTo>
                    <a:pt x="2700891" y="1603303"/>
                    <a:pt x="2704082" y="1591427"/>
                    <a:pt x="2702152" y="1469444"/>
                  </a:cubicBezTo>
                  <a:cubicBezTo>
                    <a:pt x="2849405" y="1468059"/>
                    <a:pt x="2948924" y="1471577"/>
                    <a:pt x="2948939" y="1472947"/>
                  </a:cubicBezTo>
                  <a:cubicBezTo>
                    <a:pt x="2950776" y="1589979"/>
                    <a:pt x="2947055" y="1608019"/>
                    <a:pt x="2951088" y="1751885"/>
                  </a:cubicBezTo>
                  <a:close/>
                  <a:moveTo>
                    <a:pt x="3984448" y="1455171"/>
                  </a:moveTo>
                  <a:cubicBezTo>
                    <a:pt x="3687294" y="1455280"/>
                    <a:pt x="3738797" y="1471841"/>
                    <a:pt x="3737909" y="1366638"/>
                  </a:cubicBezTo>
                  <a:cubicBezTo>
                    <a:pt x="3737442" y="1303087"/>
                    <a:pt x="3736321" y="1231566"/>
                    <a:pt x="3735029" y="1172419"/>
                  </a:cubicBezTo>
                  <a:cubicBezTo>
                    <a:pt x="3802350" y="1172077"/>
                    <a:pt x="3877534" y="1168730"/>
                    <a:pt x="3981302" y="1171812"/>
                  </a:cubicBezTo>
                  <a:cubicBezTo>
                    <a:pt x="3985709" y="1286868"/>
                    <a:pt x="3983436" y="1376662"/>
                    <a:pt x="3984448" y="1455171"/>
                  </a:cubicBezTo>
                  <a:close/>
                  <a:moveTo>
                    <a:pt x="3991796" y="1897620"/>
                  </a:moveTo>
                  <a:cubicBezTo>
                    <a:pt x="3994474" y="2071200"/>
                    <a:pt x="3997339" y="2049922"/>
                    <a:pt x="3986425" y="2050171"/>
                  </a:cubicBezTo>
                  <a:cubicBezTo>
                    <a:pt x="3921330" y="2051572"/>
                    <a:pt x="3865561" y="2051588"/>
                    <a:pt x="3799812" y="2050171"/>
                  </a:cubicBezTo>
                  <a:cubicBezTo>
                    <a:pt x="3728101" y="2048630"/>
                    <a:pt x="3752731" y="2094983"/>
                    <a:pt x="3743841" y="1791062"/>
                  </a:cubicBezTo>
                  <a:cubicBezTo>
                    <a:pt x="3743047" y="1763886"/>
                    <a:pt x="3703299" y="1763466"/>
                    <a:pt x="3986471" y="1766906"/>
                  </a:cubicBezTo>
                  <a:cubicBezTo>
                    <a:pt x="3994287" y="1766999"/>
                    <a:pt x="3989508" y="1751356"/>
                    <a:pt x="3991796" y="1897620"/>
                  </a:cubicBezTo>
                  <a:close/>
                  <a:moveTo>
                    <a:pt x="4266717" y="5023910"/>
                  </a:moveTo>
                  <a:cubicBezTo>
                    <a:pt x="4012316" y="5023910"/>
                    <a:pt x="4053045" y="5035522"/>
                    <a:pt x="4052563" y="4977636"/>
                  </a:cubicBezTo>
                  <a:cubicBezTo>
                    <a:pt x="4050290" y="4704923"/>
                    <a:pt x="4039127" y="4742528"/>
                    <a:pt x="4079934" y="4742528"/>
                  </a:cubicBezTo>
                  <a:cubicBezTo>
                    <a:pt x="4327702" y="4742528"/>
                    <a:pt x="4296719" y="4727601"/>
                    <a:pt x="4296969" y="4765237"/>
                  </a:cubicBezTo>
                  <a:cubicBezTo>
                    <a:pt x="4298510" y="5062901"/>
                    <a:pt x="4316804" y="5023910"/>
                    <a:pt x="4266717" y="5023910"/>
                  </a:cubicBezTo>
                  <a:close/>
                  <a:moveTo>
                    <a:pt x="4300690" y="5038308"/>
                  </a:moveTo>
                  <a:cubicBezTo>
                    <a:pt x="4303025" y="5188229"/>
                    <a:pt x="4304442" y="5247236"/>
                    <a:pt x="4305438" y="5321278"/>
                  </a:cubicBezTo>
                  <a:cubicBezTo>
                    <a:pt x="4149668" y="5321449"/>
                    <a:pt x="4159586" y="5322507"/>
                    <a:pt x="4058557" y="5322274"/>
                  </a:cubicBezTo>
                  <a:cubicBezTo>
                    <a:pt x="4055163" y="5132818"/>
                    <a:pt x="4054743" y="5161411"/>
                    <a:pt x="4053170" y="5038168"/>
                  </a:cubicBezTo>
                  <a:cubicBezTo>
                    <a:pt x="4129879" y="5037997"/>
                    <a:pt x="4228791" y="5038557"/>
                    <a:pt x="4300690" y="5038308"/>
                  </a:cubicBezTo>
                  <a:close/>
                  <a:moveTo>
                    <a:pt x="4266717" y="4726029"/>
                  </a:moveTo>
                  <a:cubicBezTo>
                    <a:pt x="4005653" y="4726029"/>
                    <a:pt x="4050617" y="4750653"/>
                    <a:pt x="4049184" y="4658804"/>
                  </a:cubicBezTo>
                  <a:cubicBezTo>
                    <a:pt x="4045152" y="4401205"/>
                    <a:pt x="4032339" y="4444335"/>
                    <a:pt x="4079934" y="4444335"/>
                  </a:cubicBezTo>
                  <a:cubicBezTo>
                    <a:pt x="4309315" y="4444335"/>
                    <a:pt x="4291784" y="4440662"/>
                    <a:pt x="4291862" y="4446561"/>
                  </a:cubicBezTo>
                  <a:cubicBezTo>
                    <a:pt x="4296875" y="4769673"/>
                    <a:pt x="4308677" y="4726029"/>
                    <a:pt x="4266717" y="4726029"/>
                  </a:cubicBezTo>
                  <a:close/>
                  <a:moveTo>
                    <a:pt x="4043689" y="4340019"/>
                  </a:moveTo>
                  <a:cubicBezTo>
                    <a:pt x="4042132" y="4265479"/>
                    <a:pt x="4041089" y="4196013"/>
                    <a:pt x="4040606" y="4146112"/>
                  </a:cubicBezTo>
                  <a:cubicBezTo>
                    <a:pt x="4093058" y="4146080"/>
                    <a:pt x="4052018" y="4146080"/>
                    <a:pt x="4266717" y="4146158"/>
                  </a:cubicBezTo>
                  <a:cubicBezTo>
                    <a:pt x="4294602" y="4146158"/>
                    <a:pt x="4286132" y="4102374"/>
                    <a:pt x="4291597" y="4428941"/>
                  </a:cubicBezTo>
                  <a:cubicBezTo>
                    <a:pt x="3996296" y="4428039"/>
                    <a:pt x="4046180" y="4458873"/>
                    <a:pt x="4043689" y="4340019"/>
                  </a:cubicBezTo>
                  <a:close/>
                  <a:moveTo>
                    <a:pt x="4266717" y="4131698"/>
                  </a:moveTo>
                  <a:cubicBezTo>
                    <a:pt x="4050383" y="4131621"/>
                    <a:pt x="4092513" y="4131636"/>
                    <a:pt x="4040466" y="4131651"/>
                  </a:cubicBezTo>
                  <a:cubicBezTo>
                    <a:pt x="4039282" y="3989466"/>
                    <a:pt x="4036542" y="3904404"/>
                    <a:pt x="4035499" y="3849802"/>
                  </a:cubicBezTo>
                  <a:cubicBezTo>
                    <a:pt x="4218235" y="3849242"/>
                    <a:pt x="4179296" y="3847296"/>
                    <a:pt x="4281804" y="3847607"/>
                  </a:cubicBezTo>
                  <a:cubicBezTo>
                    <a:pt x="4288281" y="4165521"/>
                    <a:pt x="4296252" y="4131698"/>
                    <a:pt x="4266717" y="4131698"/>
                  </a:cubicBezTo>
                  <a:close/>
                  <a:moveTo>
                    <a:pt x="3272109" y="4741718"/>
                  </a:moveTo>
                  <a:cubicBezTo>
                    <a:pt x="3552822" y="4743773"/>
                    <a:pt x="3516749" y="4727056"/>
                    <a:pt x="3517823" y="4765034"/>
                  </a:cubicBezTo>
                  <a:cubicBezTo>
                    <a:pt x="3520796" y="4870783"/>
                    <a:pt x="3522556" y="5024113"/>
                    <a:pt x="3519489" y="5024113"/>
                  </a:cubicBezTo>
                  <a:cubicBezTo>
                    <a:pt x="3426696" y="5024113"/>
                    <a:pt x="3424283" y="5025436"/>
                    <a:pt x="3332689" y="5025436"/>
                  </a:cubicBezTo>
                  <a:cubicBezTo>
                    <a:pt x="3252134" y="5025451"/>
                    <a:pt x="3279147" y="5076535"/>
                    <a:pt x="3272109" y="4741718"/>
                  </a:cubicBezTo>
                  <a:close/>
                  <a:moveTo>
                    <a:pt x="2233970" y="4740396"/>
                  </a:moveTo>
                  <a:cubicBezTo>
                    <a:pt x="2519540" y="4741594"/>
                    <a:pt x="2479356" y="4734838"/>
                    <a:pt x="2480337" y="4765455"/>
                  </a:cubicBezTo>
                  <a:cubicBezTo>
                    <a:pt x="2481972" y="4817426"/>
                    <a:pt x="2483342" y="4873008"/>
                    <a:pt x="2483996" y="4977729"/>
                  </a:cubicBezTo>
                  <a:cubicBezTo>
                    <a:pt x="2484416" y="5044316"/>
                    <a:pt x="2522654" y="5024813"/>
                    <a:pt x="2237520" y="5023194"/>
                  </a:cubicBezTo>
                  <a:cubicBezTo>
                    <a:pt x="2237053" y="4940280"/>
                    <a:pt x="2238828" y="4951471"/>
                    <a:pt x="2233970" y="4740396"/>
                  </a:cubicBezTo>
                  <a:close/>
                  <a:moveTo>
                    <a:pt x="672923" y="4446265"/>
                  </a:moveTo>
                  <a:cubicBezTo>
                    <a:pt x="672892" y="4444569"/>
                    <a:pt x="653368" y="4442810"/>
                    <a:pt x="905106" y="4442810"/>
                  </a:cubicBezTo>
                  <a:cubicBezTo>
                    <a:pt x="921874" y="4442810"/>
                    <a:pt x="917437" y="4409641"/>
                    <a:pt x="921345" y="4659069"/>
                  </a:cubicBezTo>
                  <a:cubicBezTo>
                    <a:pt x="922715" y="4747820"/>
                    <a:pt x="965095" y="4727087"/>
                    <a:pt x="718463" y="4727087"/>
                  </a:cubicBezTo>
                  <a:cubicBezTo>
                    <a:pt x="655065" y="4727087"/>
                    <a:pt x="677983" y="4769829"/>
                    <a:pt x="672923" y="4446265"/>
                  </a:cubicBezTo>
                  <a:close/>
                  <a:moveTo>
                    <a:pt x="887030" y="2361688"/>
                  </a:moveTo>
                  <a:cubicBezTo>
                    <a:pt x="887684" y="2438921"/>
                    <a:pt x="889179" y="2641342"/>
                    <a:pt x="889226" y="2644860"/>
                  </a:cubicBezTo>
                  <a:cubicBezTo>
                    <a:pt x="687495" y="2645031"/>
                    <a:pt x="676862" y="2644985"/>
                    <a:pt x="642750" y="2645451"/>
                  </a:cubicBezTo>
                  <a:cubicBezTo>
                    <a:pt x="638561" y="2430593"/>
                    <a:pt x="640476" y="2464603"/>
                    <a:pt x="639278" y="2362699"/>
                  </a:cubicBezTo>
                  <a:cubicBezTo>
                    <a:pt x="745849" y="2364676"/>
                    <a:pt x="818199" y="2361874"/>
                    <a:pt x="887030" y="2361688"/>
                  </a:cubicBezTo>
                  <a:close/>
                  <a:moveTo>
                    <a:pt x="639106" y="2348239"/>
                  </a:moveTo>
                  <a:cubicBezTo>
                    <a:pt x="634576" y="2006605"/>
                    <a:pt x="610568" y="2065425"/>
                    <a:pt x="718478" y="2065425"/>
                  </a:cubicBezTo>
                  <a:cubicBezTo>
                    <a:pt x="806304" y="2065425"/>
                    <a:pt x="809325" y="2064491"/>
                    <a:pt x="880990" y="2064304"/>
                  </a:cubicBezTo>
                  <a:cubicBezTo>
                    <a:pt x="886392" y="2326495"/>
                    <a:pt x="885987" y="2269325"/>
                    <a:pt x="886875" y="2347259"/>
                  </a:cubicBezTo>
                  <a:cubicBezTo>
                    <a:pt x="811208" y="2347430"/>
                    <a:pt x="744821" y="2350216"/>
                    <a:pt x="639106" y="2348239"/>
                  </a:cubicBezTo>
                  <a:close/>
                  <a:moveTo>
                    <a:pt x="889428" y="2659304"/>
                  </a:moveTo>
                  <a:cubicBezTo>
                    <a:pt x="892480" y="2875392"/>
                    <a:pt x="892853" y="2823343"/>
                    <a:pt x="894924" y="2941029"/>
                  </a:cubicBezTo>
                  <a:cubicBezTo>
                    <a:pt x="893819" y="2941029"/>
                    <a:pt x="664998" y="2942228"/>
                    <a:pt x="648759" y="2942461"/>
                  </a:cubicBezTo>
                  <a:cubicBezTo>
                    <a:pt x="647420" y="2862862"/>
                    <a:pt x="649133" y="2976642"/>
                    <a:pt x="643045" y="2659896"/>
                  </a:cubicBezTo>
                  <a:cubicBezTo>
                    <a:pt x="682716" y="2659382"/>
                    <a:pt x="690049" y="2659475"/>
                    <a:pt x="889428" y="2659304"/>
                  </a:cubicBezTo>
                  <a:close/>
                  <a:moveTo>
                    <a:pt x="1402901" y="2322355"/>
                  </a:moveTo>
                  <a:cubicBezTo>
                    <a:pt x="1403337" y="2350496"/>
                    <a:pt x="1438617" y="2354325"/>
                    <a:pt x="1185337" y="2347399"/>
                  </a:cubicBezTo>
                  <a:cubicBezTo>
                    <a:pt x="1149076" y="2346356"/>
                    <a:pt x="1157904" y="2387245"/>
                    <a:pt x="1153560" y="2109769"/>
                  </a:cubicBezTo>
                  <a:cubicBezTo>
                    <a:pt x="1152626" y="2049642"/>
                    <a:pt x="1113983" y="2065876"/>
                    <a:pt x="1371902" y="2064849"/>
                  </a:cubicBezTo>
                  <a:cubicBezTo>
                    <a:pt x="1415309" y="2064725"/>
                    <a:pt x="1398292" y="2027478"/>
                    <a:pt x="1402901" y="2322355"/>
                  </a:cubicBezTo>
                  <a:close/>
                  <a:moveTo>
                    <a:pt x="1928299" y="2645420"/>
                  </a:moveTo>
                  <a:cubicBezTo>
                    <a:pt x="1682648" y="2640798"/>
                    <a:pt x="1682072" y="2653094"/>
                    <a:pt x="1681621" y="2640689"/>
                  </a:cubicBezTo>
                  <a:cubicBezTo>
                    <a:pt x="1678958" y="2569012"/>
                    <a:pt x="1678071" y="2500449"/>
                    <a:pt x="1677682" y="2428352"/>
                  </a:cubicBezTo>
                  <a:cubicBezTo>
                    <a:pt x="1677246" y="2342543"/>
                    <a:pt x="1628327" y="2360925"/>
                    <a:pt x="1924500" y="2360676"/>
                  </a:cubicBezTo>
                  <a:cubicBezTo>
                    <a:pt x="1925201" y="2439496"/>
                    <a:pt x="1922539" y="2507515"/>
                    <a:pt x="1928299" y="2645420"/>
                  </a:cubicBezTo>
                  <a:close/>
                  <a:moveTo>
                    <a:pt x="2186764" y="2646354"/>
                  </a:moveTo>
                  <a:cubicBezTo>
                    <a:pt x="2017542" y="2646416"/>
                    <a:pt x="1994142" y="2646650"/>
                    <a:pt x="1941082" y="2645669"/>
                  </a:cubicBezTo>
                  <a:cubicBezTo>
                    <a:pt x="1935290" y="2507391"/>
                    <a:pt x="1937921" y="2435419"/>
                    <a:pt x="1937252" y="2360676"/>
                  </a:cubicBezTo>
                  <a:cubicBezTo>
                    <a:pt x="2235496" y="2360427"/>
                    <a:pt x="2184771" y="2346372"/>
                    <a:pt x="2184335" y="2428336"/>
                  </a:cubicBezTo>
                  <a:cubicBezTo>
                    <a:pt x="2184055" y="2482191"/>
                    <a:pt x="2184211" y="2498986"/>
                    <a:pt x="2186764" y="2646354"/>
                  </a:cubicBezTo>
                  <a:close/>
                  <a:moveTo>
                    <a:pt x="3986503" y="3835607"/>
                  </a:moveTo>
                  <a:cubicBezTo>
                    <a:pt x="3741833" y="3837257"/>
                    <a:pt x="3775182" y="3842689"/>
                    <a:pt x="3774653" y="3808928"/>
                  </a:cubicBezTo>
                  <a:cubicBezTo>
                    <a:pt x="3769997" y="3511826"/>
                    <a:pt x="3761605" y="3552403"/>
                    <a:pt x="3799843" y="3551345"/>
                  </a:cubicBezTo>
                  <a:cubicBezTo>
                    <a:pt x="3857372" y="3549851"/>
                    <a:pt x="3912269" y="3549493"/>
                    <a:pt x="3986394" y="3551189"/>
                  </a:cubicBezTo>
                  <a:cubicBezTo>
                    <a:pt x="4026266" y="3552108"/>
                    <a:pt x="4018357" y="3542722"/>
                    <a:pt x="4019198" y="3596717"/>
                  </a:cubicBezTo>
                  <a:cubicBezTo>
                    <a:pt x="4023573" y="3876760"/>
                    <a:pt x="4034067" y="3835295"/>
                    <a:pt x="3986503" y="3835607"/>
                  </a:cubicBezTo>
                  <a:close/>
                  <a:moveTo>
                    <a:pt x="4022748" y="3849864"/>
                  </a:moveTo>
                  <a:cubicBezTo>
                    <a:pt x="4024352" y="3936467"/>
                    <a:pt x="4025971" y="3956219"/>
                    <a:pt x="4027715" y="4131683"/>
                  </a:cubicBezTo>
                  <a:cubicBezTo>
                    <a:pt x="3752684" y="4131823"/>
                    <a:pt x="3780709" y="4134453"/>
                    <a:pt x="3780631" y="4127667"/>
                  </a:cubicBezTo>
                  <a:cubicBezTo>
                    <a:pt x="3777299" y="3808493"/>
                    <a:pt x="3763022" y="3849755"/>
                    <a:pt x="3799641" y="3850051"/>
                  </a:cubicBezTo>
                  <a:cubicBezTo>
                    <a:pt x="3901308" y="3850845"/>
                    <a:pt x="3985257" y="3850020"/>
                    <a:pt x="4022748" y="3849864"/>
                  </a:cubicBezTo>
                  <a:close/>
                  <a:moveTo>
                    <a:pt x="3257708" y="3849148"/>
                  </a:moveTo>
                  <a:cubicBezTo>
                    <a:pt x="3551203" y="3848899"/>
                    <a:pt x="3503530" y="3831794"/>
                    <a:pt x="3505710" y="3915470"/>
                  </a:cubicBezTo>
                  <a:cubicBezTo>
                    <a:pt x="3507609" y="3990804"/>
                    <a:pt x="3508870" y="4057158"/>
                    <a:pt x="3508341" y="4127900"/>
                  </a:cubicBezTo>
                  <a:cubicBezTo>
                    <a:pt x="3508279" y="4135185"/>
                    <a:pt x="3535058" y="4132974"/>
                    <a:pt x="3260464" y="4133130"/>
                  </a:cubicBezTo>
                  <a:cubicBezTo>
                    <a:pt x="3255902" y="3835685"/>
                    <a:pt x="3259047" y="3977575"/>
                    <a:pt x="3257708" y="3849148"/>
                  </a:cubicBezTo>
                  <a:close/>
                  <a:moveTo>
                    <a:pt x="2479232" y="3849055"/>
                  </a:moveTo>
                  <a:cubicBezTo>
                    <a:pt x="2610496" y="3850907"/>
                    <a:pt x="2663571" y="3849366"/>
                    <a:pt x="2726191" y="3849024"/>
                  </a:cubicBezTo>
                  <a:cubicBezTo>
                    <a:pt x="2730067" y="4115806"/>
                    <a:pt x="2730192" y="4131496"/>
                    <a:pt x="2730207" y="4133395"/>
                  </a:cubicBezTo>
                  <a:cubicBezTo>
                    <a:pt x="2454072" y="4133348"/>
                    <a:pt x="2482455" y="4136243"/>
                    <a:pt x="2482237" y="4127558"/>
                  </a:cubicBezTo>
                  <a:cubicBezTo>
                    <a:pt x="2477955" y="3949309"/>
                    <a:pt x="2480026" y="3931191"/>
                    <a:pt x="2479232" y="3849055"/>
                  </a:cubicBezTo>
                  <a:close/>
                  <a:moveTo>
                    <a:pt x="1186909" y="4147216"/>
                  </a:moveTo>
                  <a:cubicBezTo>
                    <a:pt x="1344579" y="4148913"/>
                    <a:pt x="1352534" y="4146298"/>
                    <a:pt x="1431642" y="4145738"/>
                  </a:cubicBezTo>
                  <a:cubicBezTo>
                    <a:pt x="1436593" y="4412022"/>
                    <a:pt x="1436484" y="4329404"/>
                    <a:pt x="1438290" y="4430467"/>
                  </a:cubicBezTo>
                  <a:cubicBezTo>
                    <a:pt x="1323903" y="4430171"/>
                    <a:pt x="1426146" y="4429455"/>
                    <a:pt x="1189260" y="4429626"/>
                  </a:cubicBezTo>
                  <a:cubicBezTo>
                    <a:pt x="1187797" y="4315473"/>
                    <a:pt x="1191393" y="4333824"/>
                    <a:pt x="1186909" y="4147216"/>
                  </a:cubicBezTo>
                  <a:close/>
                  <a:moveTo>
                    <a:pt x="1416228" y="3171966"/>
                  </a:moveTo>
                  <a:cubicBezTo>
                    <a:pt x="1417520" y="3254382"/>
                    <a:pt x="1429742" y="3240405"/>
                    <a:pt x="1371809" y="3240856"/>
                  </a:cubicBezTo>
                  <a:cubicBezTo>
                    <a:pt x="1288965" y="3241525"/>
                    <a:pt x="1235516" y="3241307"/>
                    <a:pt x="1185228" y="3240763"/>
                  </a:cubicBezTo>
                  <a:cubicBezTo>
                    <a:pt x="1166358" y="3240560"/>
                    <a:pt x="1173395" y="3274492"/>
                    <a:pt x="1168304" y="2959225"/>
                  </a:cubicBezTo>
                  <a:cubicBezTo>
                    <a:pt x="1168288" y="2958119"/>
                    <a:pt x="1148126" y="2951644"/>
                    <a:pt x="1371731" y="2957061"/>
                  </a:cubicBezTo>
                  <a:cubicBezTo>
                    <a:pt x="1433432" y="2958540"/>
                    <a:pt x="1412211" y="2914553"/>
                    <a:pt x="1416228" y="3171966"/>
                  </a:cubicBezTo>
                  <a:close/>
                  <a:moveTo>
                    <a:pt x="1185119" y="3255207"/>
                  </a:moveTo>
                  <a:cubicBezTo>
                    <a:pt x="1454015" y="3258102"/>
                    <a:pt x="1417692" y="3243736"/>
                    <a:pt x="1418813" y="3277978"/>
                  </a:cubicBezTo>
                  <a:cubicBezTo>
                    <a:pt x="1421023" y="3344129"/>
                    <a:pt x="1420914" y="3353048"/>
                    <a:pt x="1423873" y="3538286"/>
                  </a:cubicBezTo>
                  <a:cubicBezTo>
                    <a:pt x="1211073" y="3537943"/>
                    <a:pt x="1226035" y="3537772"/>
                    <a:pt x="1176727" y="3537025"/>
                  </a:cubicBezTo>
                  <a:cubicBezTo>
                    <a:pt x="1173115" y="3219843"/>
                    <a:pt x="1166887" y="3255020"/>
                    <a:pt x="1185119" y="3255207"/>
                  </a:cubicBezTo>
                  <a:close/>
                  <a:moveTo>
                    <a:pt x="1185088" y="3551656"/>
                  </a:moveTo>
                  <a:cubicBezTo>
                    <a:pt x="1466112" y="3556186"/>
                    <a:pt x="1423779" y="3533430"/>
                    <a:pt x="1424791" y="3596732"/>
                  </a:cubicBezTo>
                  <a:cubicBezTo>
                    <a:pt x="1429260" y="3882192"/>
                    <a:pt x="1441341" y="3833754"/>
                    <a:pt x="1371871" y="3833661"/>
                  </a:cubicBezTo>
                  <a:cubicBezTo>
                    <a:pt x="1141790" y="3833023"/>
                    <a:pt x="1180245" y="3846782"/>
                    <a:pt x="1179638" y="3808944"/>
                  </a:cubicBezTo>
                  <a:cubicBezTo>
                    <a:pt x="1175108" y="3519577"/>
                    <a:pt x="1174750" y="3551485"/>
                    <a:pt x="1185088" y="3551656"/>
                  </a:cubicBezTo>
                  <a:close/>
                  <a:moveTo>
                    <a:pt x="1185321" y="3849211"/>
                  </a:moveTo>
                  <a:cubicBezTo>
                    <a:pt x="1241744" y="3847763"/>
                    <a:pt x="1259010" y="3847966"/>
                    <a:pt x="1371871" y="3848105"/>
                  </a:cubicBezTo>
                  <a:cubicBezTo>
                    <a:pt x="1445452" y="3848308"/>
                    <a:pt x="1425040" y="3794531"/>
                    <a:pt x="1431299" y="4127885"/>
                  </a:cubicBezTo>
                  <a:cubicBezTo>
                    <a:pt x="1431315" y="4129037"/>
                    <a:pt x="1459697" y="4135698"/>
                    <a:pt x="1186551" y="4132741"/>
                  </a:cubicBezTo>
                  <a:cubicBezTo>
                    <a:pt x="1186535" y="4131651"/>
                    <a:pt x="1178984" y="3849366"/>
                    <a:pt x="1185321" y="3849211"/>
                  </a:cubicBezTo>
                  <a:close/>
                  <a:moveTo>
                    <a:pt x="1651946" y="3239502"/>
                  </a:moveTo>
                  <a:cubicBezTo>
                    <a:pt x="1385494" y="3239502"/>
                    <a:pt x="1430443" y="3261433"/>
                    <a:pt x="1428979" y="3171701"/>
                  </a:cubicBezTo>
                  <a:cubicBezTo>
                    <a:pt x="1427360" y="3068210"/>
                    <a:pt x="1429555" y="3064895"/>
                    <a:pt x="1427905" y="2959209"/>
                  </a:cubicBezTo>
                  <a:cubicBezTo>
                    <a:pt x="1427889" y="2958104"/>
                    <a:pt x="1674988" y="2954975"/>
                    <a:pt x="1675051" y="2959427"/>
                  </a:cubicBezTo>
                  <a:cubicBezTo>
                    <a:pt x="1680142" y="3284329"/>
                    <a:pt x="1686354" y="3239502"/>
                    <a:pt x="1651946" y="3239502"/>
                  </a:cubicBezTo>
                  <a:close/>
                  <a:moveTo>
                    <a:pt x="1678367" y="3253993"/>
                  </a:moveTo>
                  <a:cubicBezTo>
                    <a:pt x="1683520" y="3580685"/>
                    <a:pt x="1693220" y="3536574"/>
                    <a:pt x="1651946" y="3536574"/>
                  </a:cubicBezTo>
                  <a:cubicBezTo>
                    <a:pt x="1558391" y="3536574"/>
                    <a:pt x="1558640" y="3538333"/>
                    <a:pt x="1465256" y="3538333"/>
                  </a:cubicBezTo>
                  <a:cubicBezTo>
                    <a:pt x="1421786" y="3538333"/>
                    <a:pt x="1440890" y="3581354"/>
                    <a:pt x="1430863" y="3254989"/>
                  </a:cubicBezTo>
                  <a:cubicBezTo>
                    <a:pt x="1632298" y="3254398"/>
                    <a:pt x="1571873" y="3253744"/>
                    <a:pt x="1678367" y="3253993"/>
                  </a:cubicBezTo>
                  <a:close/>
                  <a:moveTo>
                    <a:pt x="1465256" y="3552777"/>
                  </a:moveTo>
                  <a:cubicBezTo>
                    <a:pt x="1558795" y="3552777"/>
                    <a:pt x="1558562" y="3551018"/>
                    <a:pt x="1651946" y="3551018"/>
                  </a:cubicBezTo>
                  <a:cubicBezTo>
                    <a:pt x="1691959" y="3551018"/>
                    <a:pt x="1681387" y="3505958"/>
                    <a:pt x="1686992" y="3835949"/>
                  </a:cubicBezTo>
                  <a:cubicBezTo>
                    <a:pt x="1581433" y="3836992"/>
                    <a:pt x="1579611" y="3833832"/>
                    <a:pt x="1440625" y="3833754"/>
                  </a:cubicBezTo>
                  <a:cubicBezTo>
                    <a:pt x="1436250" y="3507903"/>
                    <a:pt x="1428154" y="3552777"/>
                    <a:pt x="1465256" y="3552777"/>
                  </a:cubicBezTo>
                  <a:close/>
                  <a:moveTo>
                    <a:pt x="1465256" y="3848215"/>
                  </a:moveTo>
                  <a:cubicBezTo>
                    <a:pt x="1557986" y="3848215"/>
                    <a:pt x="1557114" y="3850565"/>
                    <a:pt x="1651946" y="3850565"/>
                  </a:cubicBezTo>
                  <a:cubicBezTo>
                    <a:pt x="1698062" y="3850565"/>
                    <a:pt x="1688409" y="3805706"/>
                    <a:pt x="1692099" y="4127807"/>
                  </a:cubicBezTo>
                  <a:cubicBezTo>
                    <a:pt x="1692161" y="4133146"/>
                    <a:pt x="1444159" y="4132959"/>
                    <a:pt x="1444066" y="4127589"/>
                  </a:cubicBezTo>
                  <a:cubicBezTo>
                    <a:pt x="1437947" y="3803559"/>
                    <a:pt x="1433915" y="3848215"/>
                    <a:pt x="1465256" y="3848215"/>
                  </a:cubicBezTo>
                  <a:close/>
                  <a:moveTo>
                    <a:pt x="1687740" y="2956003"/>
                  </a:moveTo>
                  <a:cubicBezTo>
                    <a:pt x="1737156" y="2956423"/>
                    <a:pt x="1824079" y="2960127"/>
                    <a:pt x="1932441" y="2956890"/>
                  </a:cubicBezTo>
                  <a:cubicBezTo>
                    <a:pt x="1934200" y="3066529"/>
                    <a:pt x="1937189" y="3138299"/>
                    <a:pt x="1937672" y="3240249"/>
                  </a:cubicBezTo>
                  <a:cubicBezTo>
                    <a:pt x="1732065" y="3240700"/>
                    <a:pt x="1784222" y="3239860"/>
                    <a:pt x="1690885" y="3239564"/>
                  </a:cubicBezTo>
                  <a:cubicBezTo>
                    <a:pt x="1688144" y="3065455"/>
                    <a:pt x="1689359" y="3055867"/>
                    <a:pt x="1687740" y="2956003"/>
                  </a:cubicBezTo>
                  <a:close/>
                  <a:moveTo>
                    <a:pt x="1691118" y="3254024"/>
                  </a:moveTo>
                  <a:cubicBezTo>
                    <a:pt x="1781560" y="3254351"/>
                    <a:pt x="1741267" y="3255129"/>
                    <a:pt x="1937734" y="3254709"/>
                  </a:cubicBezTo>
                  <a:cubicBezTo>
                    <a:pt x="1938124" y="3450048"/>
                    <a:pt x="1940771" y="3458843"/>
                    <a:pt x="1942935" y="3537492"/>
                  </a:cubicBezTo>
                  <a:cubicBezTo>
                    <a:pt x="1733280" y="3537975"/>
                    <a:pt x="1781155" y="3537088"/>
                    <a:pt x="1694995" y="3536667"/>
                  </a:cubicBezTo>
                  <a:cubicBezTo>
                    <a:pt x="1693547" y="3418561"/>
                    <a:pt x="1695571" y="3535998"/>
                    <a:pt x="1691118" y="3254024"/>
                  </a:cubicBezTo>
                  <a:close/>
                  <a:moveTo>
                    <a:pt x="1944180" y="3596732"/>
                  </a:moveTo>
                  <a:cubicBezTo>
                    <a:pt x="1948368" y="3870846"/>
                    <a:pt x="1954378" y="3834439"/>
                    <a:pt x="1932161" y="3834113"/>
                  </a:cubicBezTo>
                  <a:cubicBezTo>
                    <a:pt x="1665725" y="3829817"/>
                    <a:pt x="1699961" y="3851000"/>
                    <a:pt x="1699308" y="3808913"/>
                  </a:cubicBezTo>
                  <a:cubicBezTo>
                    <a:pt x="1696163" y="3615830"/>
                    <a:pt x="1695695" y="3589868"/>
                    <a:pt x="1695182" y="3551127"/>
                  </a:cubicBezTo>
                  <a:cubicBezTo>
                    <a:pt x="1987120" y="3552590"/>
                    <a:pt x="1943215" y="3535780"/>
                    <a:pt x="1944180" y="3596732"/>
                  </a:cubicBezTo>
                  <a:close/>
                  <a:moveTo>
                    <a:pt x="1945192" y="2956532"/>
                  </a:moveTo>
                  <a:cubicBezTo>
                    <a:pt x="2045598" y="2953855"/>
                    <a:pt x="2191746" y="2957497"/>
                    <a:pt x="2191777" y="2959505"/>
                  </a:cubicBezTo>
                  <a:cubicBezTo>
                    <a:pt x="2192634" y="3014651"/>
                    <a:pt x="2193957" y="3085861"/>
                    <a:pt x="2196464" y="3240856"/>
                  </a:cubicBezTo>
                  <a:cubicBezTo>
                    <a:pt x="2099545" y="3240763"/>
                    <a:pt x="2117497" y="3239907"/>
                    <a:pt x="1950454" y="3240218"/>
                  </a:cubicBezTo>
                  <a:cubicBezTo>
                    <a:pt x="1949832" y="3120679"/>
                    <a:pt x="1946515" y="3054606"/>
                    <a:pt x="1945192" y="2956532"/>
                  </a:cubicBezTo>
                  <a:close/>
                  <a:moveTo>
                    <a:pt x="1745517" y="3849211"/>
                  </a:moveTo>
                  <a:cubicBezTo>
                    <a:pt x="1809024" y="3847296"/>
                    <a:pt x="1868514" y="3847607"/>
                    <a:pt x="1931989" y="3848557"/>
                  </a:cubicBezTo>
                  <a:cubicBezTo>
                    <a:pt x="1953195" y="3848899"/>
                    <a:pt x="1948866" y="3836805"/>
                    <a:pt x="1948119" y="3915190"/>
                  </a:cubicBezTo>
                  <a:cubicBezTo>
                    <a:pt x="1945472" y="4164571"/>
                    <a:pt x="1964093" y="4131823"/>
                    <a:pt x="1932129" y="4131511"/>
                  </a:cubicBezTo>
                  <a:cubicBezTo>
                    <a:pt x="1685420" y="4129208"/>
                    <a:pt x="1704912" y="4133877"/>
                    <a:pt x="1704835" y="4127620"/>
                  </a:cubicBezTo>
                  <a:cubicBezTo>
                    <a:pt x="1701098" y="3801286"/>
                    <a:pt x="1683427" y="3851000"/>
                    <a:pt x="1745517" y="3849211"/>
                  </a:cubicBezTo>
                  <a:close/>
                  <a:moveTo>
                    <a:pt x="1950517" y="3277994"/>
                  </a:moveTo>
                  <a:cubicBezTo>
                    <a:pt x="1950517" y="3244451"/>
                    <a:pt x="1912886" y="3255067"/>
                    <a:pt x="2196697" y="3255300"/>
                  </a:cubicBezTo>
                  <a:cubicBezTo>
                    <a:pt x="2199531" y="3431044"/>
                    <a:pt x="2199531" y="3433472"/>
                    <a:pt x="2200776" y="3490579"/>
                  </a:cubicBezTo>
                  <a:cubicBezTo>
                    <a:pt x="2202053" y="3548637"/>
                    <a:pt x="2248340" y="3536823"/>
                    <a:pt x="1955686" y="3537461"/>
                  </a:cubicBezTo>
                  <a:cubicBezTo>
                    <a:pt x="1954222" y="3484058"/>
                    <a:pt x="1950517" y="3423105"/>
                    <a:pt x="1950517" y="3277994"/>
                  </a:cubicBezTo>
                  <a:close/>
                  <a:moveTo>
                    <a:pt x="2025436" y="3551843"/>
                  </a:moveTo>
                  <a:cubicBezTo>
                    <a:pt x="2119801" y="3551843"/>
                    <a:pt x="2116516" y="3550442"/>
                    <a:pt x="2202006" y="3550318"/>
                  </a:cubicBezTo>
                  <a:cubicBezTo>
                    <a:pt x="2202645" y="3584669"/>
                    <a:pt x="2202769" y="3595580"/>
                    <a:pt x="2206086" y="3809162"/>
                  </a:cubicBezTo>
                  <a:cubicBezTo>
                    <a:pt x="2206646" y="3844883"/>
                    <a:pt x="2233970" y="3834657"/>
                    <a:pt x="2025436" y="3834828"/>
                  </a:cubicBezTo>
                  <a:cubicBezTo>
                    <a:pt x="1947808" y="3834828"/>
                    <a:pt x="1961041" y="3840743"/>
                    <a:pt x="1960543" y="3808882"/>
                  </a:cubicBezTo>
                  <a:cubicBezTo>
                    <a:pt x="1955748" y="3499467"/>
                    <a:pt x="1936940" y="3551843"/>
                    <a:pt x="2025436" y="3551843"/>
                  </a:cubicBezTo>
                  <a:close/>
                  <a:moveTo>
                    <a:pt x="2204482" y="2957606"/>
                  </a:moveTo>
                  <a:cubicBezTo>
                    <a:pt x="2471447" y="2958042"/>
                    <a:pt x="2451176" y="2955676"/>
                    <a:pt x="2451238" y="2959505"/>
                  </a:cubicBezTo>
                  <a:cubicBezTo>
                    <a:pt x="2456329" y="3284842"/>
                    <a:pt x="2480493" y="3239097"/>
                    <a:pt x="2398988" y="3239097"/>
                  </a:cubicBezTo>
                  <a:cubicBezTo>
                    <a:pt x="2305604" y="3239097"/>
                    <a:pt x="2305464" y="3240856"/>
                    <a:pt x="2212189" y="3240856"/>
                  </a:cubicBezTo>
                  <a:cubicBezTo>
                    <a:pt x="2208156" y="3240856"/>
                    <a:pt x="2209402" y="3272422"/>
                    <a:pt x="2204482" y="2957606"/>
                  </a:cubicBezTo>
                  <a:close/>
                  <a:moveTo>
                    <a:pt x="1960855" y="3915377"/>
                  </a:moveTo>
                  <a:cubicBezTo>
                    <a:pt x="1961773" y="3828587"/>
                    <a:pt x="1908729" y="3849382"/>
                    <a:pt x="2206786" y="3849133"/>
                  </a:cubicBezTo>
                  <a:cubicBezTo>
                    <a:pt x="2208187" y="3922646"/>
                    <a:pt x="2211675" y="4011008"/>
                    <a:pt x="2211192" y="4127682"/>
                  </a:cubicBezTo>
                  <a:cubicBezTo>
                    <a:pt x="2211192" y="4128788"/>
                    <a:pt x="2240400" y="4133628"/>
                    <a:pt x="1963642" y="4131776"/>
                  </a:cubicBezTo>
                  <a:cubicBezTo>
                    <a:pt x="1961524" y="4059353"/>
                    <a:pt x="1960154" y="3988143"/>
                    <a:pt x="1960855" y="3915377"/>
                  </a:cubicBezTo>
                  <a:close/>
                  <a:moveTo>
                    <a:pt x="2209448" y="3255300"/>
                  </a:moveTo>
                  <a:cubicBezTo>
                    <a:pt x="2273516" y="3255300"/>
                    <a:pt x="2298208" y="3253713"/>
                    <a:pt x="2457310" y="3253510"/>
                  </a:cubicBezTo>
                  <a:cubicBezTo>
                    <a:pt x="2456843" y="3438639"/>
                    <a:pt x="2459770" y="3457037"/>
                    <a:pt x="2461856" y="3537586"/>
                  </a:cubicBezTo>
                  <a:cubicBezTo>
                    <a:pt x="2167598" y="3536745"/>
                    <a:pt x="2214835" y="3548699"/>
                    <a:pt x="2213543" y="3490222"/>
                  </a:cubicBezTo>
                  <a:cubicBezTo>
                    <a:pt x="2212033" y="3420973"/>
                    <a:pt x="2212189" y="3425394"/>
                    <a:pt x="2209448" y="3255300"/>
                  </a:cubicBezTo>
                  <a:close/>
                  <a:moveTo>
                    <a:pt x="2462214" y="3552045"/>
                  </a:moveTo>
                  <a:cubicBezTo>
                    <a:pt x="2463180" y="3594273"/>
                    <a:pt x="2466309" y="3833210"/>
                    <a:pt x="2466325" y="3834409"/>
                  </a:cubicBezTo>
                  <a:cubicBezTo>
                    <a:pt x="2183105" y="3831202"/>
                    <a:pt x="2219491" y="3849273"/>
                    <a:pt x="2218852" y="3808913"/>
                  </a:cubicBezTo>
                  <a:cubicBezTo>
                    <a:pt x="2215863" y="3616235"/>
                    <a:pt x="2215443" y="3587300"/>
                    <a:pt x="2214773" y="3550302"/>
                  </a:cubicBezTo>
                  <a:cubicBezTo>
                    <a:pt x="2302506" y="3550333"/>
                    <a:pt x="2250520" y="3551469"/>
                    <a:pt x="2462214" y="3552045"/>
                  </a:cubicBezTo>
                  <a:close/>
                  <a:moveTo>
                    <a:pt x="2466465" y="3848884"/>
                  </a:moveTo>
                  <a:cubicBezTo>
                    <a:pt x="2467228" y="3929167"/>
                    <a:pt x="2465157" y="3953885"/>
                    <a:pt x="2469610" y="4133488"/>
                  </a:cubicBezTo>
                  <a:cubicBezTo>
                    <a:pt x="2358134" y="4133659"/>
                    <a:pt x="2223912" y="4131745"/>
                    <a:pt x="2223928" y="4127760"/>
                  </a:cubicBezTo>
                  <a:cubicBezTo>
                    <a:pt x="2224410" y="4011848"/>
                    <a:pt x="2221032" y="3926412"/>
                    <a:pt x="2219537" y="3849102"/>
                  </a:cubicBezTo>
                  <a:cubicBezTo>
                    <a:pt x="2309979" y="3849086"/>
                    <a:pt x="2388370" y="3847934"/>
                    <a:pt x="2466465" y="3848884"/>
                  </a:cubicBezTo>
                  <a:close/>
                  <a:moveTo>
                    <a:pt x="2223881" y="4144928"/>
                  </a:moveTo>
                  <a:cubicBezTo>
                    <a:pt x="2320815" y="4145255"/>
                    <a:pt x="2275649" y="4148290"/>
                    <a:pt x="2469968" y="4147964"/>
                  </a:cubicBezTo>
                  <a:cubicBezTo>
                    <a:pt x="2470124" y="4154952"/>
                    <a:pt x="2475308" y="4428490"/>
                    <a:pt x="2475339" y="4430342"/>
                  </a:cubicBezTo>
                  <a:cubicBezTo>
                    <a:pt x="2301338" y="4431167"/>
                    <a:pt x="2327183" y="4428926"/>
                    <a:pt x="2229221" y="4428677"/>
                  </a:cubicBezTo>
                  <a:cubicBezTo>
                    <a:pt x="2227633" y="4338291"/>
                    <a:pt x="2223585" y="4262132"/>
                    <a:pt x="2223881" y="4144928"/>
                  </a:cubicBezTo>
                  <a:close/>
                  <a:moveTo>
                    <a:pt x="2474966" y="3552092"/>
                  </a:moveTo>
                  <a:cubicBezTo>
                    <a:pt x="2674283" y="3552777"/>
                    <a:pt x="2642210" y="3551858"/>
                    <a:pt x="2720165" y="3551267"/>
                  </a:cubicBezTo>
                  <a:cubicBezTo>
                    <a:pt x="2721489" y="3680627"/>
                    <a:pt x="2723933" y="3697266"/>
                    <a:pt x="2725973" y="3834564"/>
                  </a:cubicBezTo>
                  <a:cubicBezTo>
                    <a:pt x="2652719" y="3834938"/>
                    <a:pt x="2616583" y="3836463"/>
                    <a:pt x="2479060" y="3834580"/>
                  </a:cubicBezTo>
                  <a:cubicBezTo>
                    <a:pt x="2479045" y="3833350"/>
                    <a:pt x="2476025" y="3599222"/>
                    <a:pt x="2474966" y="3552092"/>
                  </a:cubicBezTo>
                  <a:close/>
                  <a:moveTo>
                    <a:pt x="2729102" y="3277745"/>
                  </a:moveTo>
                  <a:cubicBezTo>
                    <a:pt x="2727934" y="3242693"/>
                    <a:pt x="2692981" y="3254335"/>
                    <a:pt x="2959324" y="3254335"/>
                  </a:cubicBezTo>
                  <a:cubicBezTo>
                    <a:pt x="2986025" y="3254335"/>
                    <a:pt x="2970581" y="3220015"/>
                    <a:pt x="2978770" y="3490642"/>
                  </a:cubicBezTo>
                  <a:cubicBezTo>
                    <a:pt x="2980420" y="3545290"/>
                    <a:pt x="3022504" y="3536636"/>
                    <a:pt x="2772540" y="3536636"/>
                  </a:cubicBezTo>
                  <a:cubicBezTo>
                    <a:pt x="2714747" y="3536636"/>
                    <a:pt x="2739206" y="3580451"/>
                    <a:pt x="2729102" y="3277745"/>
                  </a:cubicBezTo>
                  <a:close/>
                  <a:moveTo>
                    <a:pt x="2772556" y="3551080"/>
                  </a:moveTo>
                  <a:cubicBezTo>
                    <a:pt x="3017522" y="3551080"/>
                    <a:pt x="2980280" y="3536309"/>
                    <a:pt x="2981230" y="3596732"/>
                  </a:cubicBezTo>
                  <a:cubicBezTo>
                    <a:pt x="2985527" y="3870659"/>
                    <a:pt x="2991334" y="3833412"/>
                    <a:pt x="2959340" y="3833412"/>
                  </a:cubicBezTo>
                  <a:cubicBezTo>
                    <a:pt x="2704254" y="3833412"/>
                    <a:pt x="2738911" y="3844168"/>
                    <a:pt x="2738350" y="3808913"/>
                  </a:cubicBezTo>
                  <a:cubicBezTo>
                    <a:pt x="2733601" y="3508355"/>
                    <a:pt x="2717410" y="3551080"/>
                    <a:pt x="2772556" y="3551080"/>
                  </a:cubicBezTo>
                  <a:close/>
                  <a:moveTo>
                    <a:pt x="2772556" y="3848899"/>
                  </a:moveTo>
                  <a:cubicBezTo>
                    <a:pt x="2865270" y="3848899"/>
                    <a:pt x="2870206" y="3847856"/>
                    <a:pt x="2959340" y="3847856"/>
                  </a:cubicBezTo>
                  <a:cubicBezTo>
                    <a:pt x="2994075" y="3847856"/>
                    <a:pt x="2983628" y="3807824"/>
                    <a:pt x="2988392" y="4130998"/>
                  </a:cubicBezTo>
                  <a:cubicBezTo>
                    <a:pt x="2885962" y="4130359"/>
                    <a:pt x="2869007" y="4133410"/>
                    <a:pt x="2742990" y="4133395"/>
                  </a:cubicBezTo>
                  <a:cubicBezTo>
                    <a:pt x="2738537" y="3809224"/>
                    <a:pt x="2725412" y="3848899"/>
                    <a:pt x="2772556" y="3848899"/>
                  </a:cubicBezTo>
                  <a:close/>
                  <a:moveTo>
                    <a:pt x="2983269" y="2959209"/>
                  </a:moveTo>
                  <a:cubicBezTo>
                    <a:pt x="2983223" y="2955831"/>
                    <a:pt x="3231225" y="2955349"/>
                    <a:pt x="3231287" y="2959458"/>
                  </a:cubicBezTo>
                  <a:cubicBezTo>
                    <a:pt x="3233140" y="3077892"/>
                    <a:pt x="3231085" y="3035773"/>
                    <a:pt x="3234448" y="3239253"/>
                  </a:cubicBezTo>
                  <a:cubicBezTo>
                    <a:pt x="3120076" y="3237432"/>
                    <a:pt x="3055261" y="3239548"/>
                    <a:pt x="2988781" y="3239813"/>
                  </a:cubicBezTo>
                  <a:cubicBezTo>
                    <a:pt x="2988672" y="3134516"/>
                    <a:pt x="2984842" y="3059680"/>
                    <a:pt x="2983269" y="2959209"/>
                  </a:cubicBezTo>
                  <a:close/>
                  <a:moveTo>
                    <a:pt x="2988610" y="3278056"/>
                  </a:moveTo>
                  <a:cubicBezTo>
                    <a:pt x="2988812" y="3251191"/>
                    <a:pt x="2951633" y="3249168"/>
                    <a:pt x="3234665" y="3253759"/>
                  </a:cubicBezTo>
                  <a:cubicBezTo>
                    <a:pt x="3239118" y="3515779"/>
                    <a:pt x="3237297" y="3429191"/>
                    <a:pt x="3238573" y="3537383"/>
                  </a:cubicBezTo>
                  <a:cubicBezTo>
                    <a:pt x="2953065" y="3532356"/>
                    <a:pt x="2993483" y="3555485"/>
                    <a:pt x="2991505" y="3490175"/>
                  </a:cubicBezTo>
                  <a:cubicBezTo>
                    <a:pt x="2988750" y="3398793"/>
                    <a:pt x="2988252" y="3335506"/>
                    <a:pt x="2988610" y="3278056"/>
                  </a:cubicBezTo>
                  <a:close/>
                  <a:moveTo>
                    <a:pt x="3238760" y="3551827"/>
                  </a:moveTo>
                  <a:cubicBezTo>
                    <a:pt x="3240660" y="3696970"/>
                    <a:pt x="3243322" y="3715773"/>
                    <a:pt x="3244786" y="3834720"/>
                  </a:cubicBezTo>
                  <a:cubicBezTo>
                    <a:pt x="3146653" y="3834798"/>
                    <a:pt x="3115514" y="3835046"/>
                    <a:pt x="3052724" y="3834113"/>
                  </a:cubicBezTo>
                  <a:cubicBezTo>
                    <a:pt x="2980374" y="3833039"/>
                    <a:pt x="2998340" y="3877259"/>
                    <a:pt x="2993950" y="3596483"/>
                  </a:cubicBezTo>
                  <a:cubicBezTo>
                    <a:pt x="2993047" y="3538177"/>
                    <a:pt x="2946417" y="3547096"/>
                    <a:pt x="3238760" y="3551827"/>
                  </a:cubicBezTo>
                  <a:close/>
                  <a:moveTo>
                    <a:pt x="3244957" y="3849164"/>
                  </a:moveTo>
                  <a:cubicBezTo>
                    <a:pt x="3246607" y="4012144"/>
                    <a:pt x="3242870" y="3818049"/>
                    <a:pt x="3247728" y="4133130"/>
                  </a:cubicBezTo>
                  <a:cubicBezTo>
                    <a:pt x="2980903" y="4133270"/>
                    <a:pt x="3125790" y="4132352"/>
                    <a:pt x="3001158" y="4131107"/>
                  </a:cubicBezTo>
                  <a:cubicBezTo>
                    <a:pt x="3000395" y="4069937"/>
                    <a:pt x="3000785" y="4099432"/>
                    <a:pt x="2996924" y="3847950"/>
                  </a:cubicBezTo>
                  <a:cubicBezTo>
                    <a:pt x="3101626" y="3848510"/>
                    <a:pt x="3004880" y="3849366"/>
                    <a:pt x="3244957" y="3849164"/>
                  </a:cubicBezTo>
                  <a:close/>
                  <a:moveTo>
                    <a:pt x="3247448" y="3253962"/>
                  </a:moveTo>
                  <a:cubicBezTo>
                    <a:pt x="3528503" y="3258413"/>
                    <a:pt x="3493659" y="3238646"/>
                    <a:pt x="3494407" y="3278150"/>
                  </a:cubicBezTo>
                  <a:cubicBezTo>
                    <a:pt x="3495870" y="3355632"/>
                    <a:pt x="3496898" y="3415588"/>
                    <a:pt x="3497598" y="3490517"/>
                  </a:cubicBezTo>
                  <a:cubicBezTo>
                    <a:pt x="3498081" y="3542815"/>
                    <a:pt x="3548354" y="3542224"/>
                    <a:pt x="3251356" y="3537586"/>
                  </a:cubicBezTo>
                  <a:cubicBezTo>
                    <a:pt x="3250359" y="3452243"/>
                    <a:pt x="3251434" y="3482968"/>
                    <a:pt x="3247448" y="3253962"/>
                  </a:cubicBezTo>
                  <a:close/>
                  <a:moveTo>
                    <a:pt x="3247962" y="4147575"/>
                  </a:moveTo>
                  <a:cubicBezTo>
                    <a:pt x="3249487" y="4246505"/>
                    <a:pt x="3249923" y="4279814"/>
                    <a:pt x="3251309" y="4340393"/>
                  </a:cubicBezTo>
                  <a:cubicBezTo>
                    <a:pt x="3253940" y="4459993"/>
                    <a:pt x="3296911" y="4424521"/>
                    <a:pt x="3052537" y="4429767"/>
                  </a:cubicBezTo>
                  <a:cubicBezTo>
                    <a:pt x="2994292" y="4430949"/>
                    <a:pt x="3005736" y="4484539"/>
                    <a:pt x="3001345" y="4145551"/>
                  </a:cubicBezTo>
                  <a:cubicBezTo>
                    <a:pt x="3097438" y="4146531"/>
                    <a:pt x="3005533" y="4147699"/>
                    <a:pt x="3247962" y="4147575"/>
                  </a:cubicBezTo>
                  <a:close/>
                  <a:moveTo>
                    <a:pt x="3252165" y="3596514"/>
                  </a:moveTo>
                  <a:cubicBezTo>
                    <a:pt x="3251278" y="3539671"/>
                    <a:pt x="3203652" y="3551843"/>
                    <a:pt x="3498283" y="3550629"/>
                  </a:cubicBezTo>
                  <a:cubicBezTo>
                    <a:pt x="3500261" y="3696643"/>
                    <a:pt x="3500961" y="3663568"/>
                    <a:pt x="3503982" y="3835825"/>
                  </a:cubicBezTo>
                  <a:cubicBezTo>
                    <a:pt x="3218178" y="3835342"/>
                    <a:pt x="3257739" y="3844183"/>
                    <a:pt x="3257194" y="3808913"/>
                  </a:cubicBezTo>
                  <a:cubicBezTo>
                    <a:pt x="3255528" y="3702683"/>
                    <a:pt x="3253800" y="3700083"/>
                    <a:pt x="3252165" y="3596514"/>
                  </a:cubicBezTo>
                  <a:close/>
                  <a:moveTo>
                    <a:pt x="3519489" y="3239128"/>
                  </a:moveTo>
                  <a:cubicBezTo>
                    <a:pt x="3502191" y="3239128"/>
                    <a:pt x="3506551" y="3249401"/>
                    <a:pt x="3505336" y="3171685"/>
                  </a:cubicBezTo>
                  <a:cubicBezTo>
                    <a:pt x="3501413" y="2924826"/>
                    <a:pt x="3494905" y="2957310"/>
                    <a:pt x="3519489" y="2957310"/>
                  </a:cubicBezTo>
                  <a:cubicBezTo>
                    <a:pt x="3613060" y="2957310"/>
                    <a:pt x="3612515" y="2956812"/>
                    <a:pt x="3706288" y="2956812"/>
                  </a:cubicBezTo>
                  <a:cubicBezTo>
                    <a:pt x="3768502" y="2956812"/>
                    <a:pt x="3749555" y="2914444"/>
                    <a:pt x="3753587" y="3171919"/>
                  </a:cubicBezTo>
                  <a:cubicBezTo>
                    <a:pt x="3755004" y="3262476"/>
                    <a:pt x="3801634" y="3239128"/>
                    <a:pt x="3519489" y="3239128"/>
                  </a:cubicBezTo>
                  <a:close/>
                  <a:moveTo>
                    <a:pt x="3754413" y="3254787"/>
                  </a:moveTo>
                  <a:cubicBezTo>
                    <a:pt x="3754755" y="3405175"/>
                    <a:pt x="3756405" y="3439978"/>
                    <a:pt x="3758336" y="3537819"/>
                  </a:cubicBezTo>
                  <a:cubicBezTo>
                    <a:pt x="3658179" y="3539329"/>
                    <a:pt x="3614305" y="3536060"/>
                    <a:pt x="3510863" y="3536138"/>
                  </a:cubicBezTo>
                  <a:cubicBezTo>
                    <a:pt x="3510054" y="3469069"/>
                    <a:pt x="3510381" y="3448025"/>
                    <a:pt x="3506737" y="3253588"/>
                  </a:cubicBezTo>
                  <a:cubicBezTo>
                    <a:pt x="3616111" y="3253479"/>
                    <a:pt x="3585004" y="3254864"/>
                    <a:pt x="3754413" y="3254787"/>
                  </a:cubicBezTo>
                  <a:close/>
                  <a:moveTo>
                    <a:pt x="3508232" y="4147450"/>
                  </a:moveTo>
                  <a:cubicBezTo>
                    <a:pt x="3507640" y="4271456"/>
                    <a:pt x="3512249" y="4334821"/>
                    <a:pt x="3513962" y="4427868"/>
                  </a:cubicBezTo>
                  <a:cubicBezTo>
                    <a:pt x="3403591" y="4427961"/>
                    <a:pt x="3414007" y="4430887"/>
                    <a:pt x="3265804" y="4429579"/>
                  </a:cubicBezTo>
                  <a:cubicBezTo>
                    <a:pt x="3264045" y="4322260"/>
                    <a:pt x="3264185" y="4373779"/>
                    <a:pt x="3260697" y="4147575"/>
                  </a:cubicBezTo>
                  <a:lnTo>
                    <a:pt x="3508232" y="4147450"/>
                  </a:lnTo>
                  <a:close/>
                  <a:moveTo>
                    <a:pt x="3511704" y="3596514"/>
                  </a:moveTo>
                  <a:cubicBezTo>
                    <a:pt x="3510692" y="3531982"/>
                    <a:pt x="3472158" y="3552621"/>
                    <a:pt x="3706288" y="3552621"/>
                  </a:cubicBezTo>
                  <a:cubicBezTo>
                    <a:pt x="3774637" y="3552621"/>
                    <a:pt x="3757137" y="3504790"/>
                    <a:pt x="3761901" y="3809193"/>
                  </a:cubicBezTo>
                  <a:cubicBezTo>
                    <a:pt x="3762446" y="3843934"/>
                    <a:pt x="3801073" y="3835840"/>
                    <a:pt x="3519489" y="3835840"/>
                  </a:cubicBezTo>
                  <a:cubicBezTo>
                    <a:pt x="3517153" y="3835840"/>
                    <a:pt x="3515877" y="3863531"/>
                    <a:pt x="3511704" y="3596514"/>
                  </a:cubicBezTo>
                  <a:close/>
                  <a:moveTo>
                    <a:pt x="3519489" y="3850285"/>
                  </a:moveTo>
                  <a:cubicBezTo>
                    <a:pt x="3810306" y="3850285"/>
                    <a:pt x="3761777" y="3829396"/>
                    <a:pt x="3764206" y="3915502"/>
                  </a:cubicBezTo>
                  <a:cubicBezTo>
                    <a:pt x="3766292" y="3992268"/>
                    <a:pt x="3767055" y="4050558"/>
                    <a:pt x="3767864" y="4127807"/>
                  </a:cubicBezTo>
                  <a:cubicBezTo>
                    <a:pt x="3767942" y="4134780"/>
                    <a:pt x="3791514" y="4132990"/>
                    <a:pt x="3521092" y="4132990"/>
                  </a:cubicBezTo>
                  <a:cubicBezTo>
                    <a:pt x="3522727" y="3922164"/>
                    <a:pt x="3512763" y="3850285"/>
                    <a:pt x="3519489" y="3850285"/>
                  </a:cubicBezTo>
                  <a:close/>
                  <a:moveTo>
                    <a:pt x="3520999" y="4147450"/>
                  </a:moveTo>
                  <a:cubicBezTo>
                    <a:pt x="3529640" y="4147450"/>
                    <a:pt x="3734204" y="4147248"/>
                    <a:pt x="3768067" y="4146998"/>
                  </a:cubicBezTo>
                  <a:cubicBezTo>
                    <a:pt x="3769702" y="4297293"/>
                    <a:pt x="3771508" y="4332174"/>
                    <a:pt x="3773126" y="4429300"/>
                  </a:cubicBezTo>
                  <a:cubicBezTo>
                    <a:pt x="3628800" y="4430420"/>
                    <a:pt x="3630435" y="4427976"/>
                    <a:pt x="3526713" y="4427883"/>
                  </a:cubicBezTo>
                  <a:cubicBezTo>
                    <a:pt x="3524907" y="4329124"/>
                    <a:pt x="3520407" y="4269401"/>
                    <a:pt x="3520999" y="4147450"/>
                  </a:cubicBezTo>
                  <a:close/>
                  <a:moveTo>
                    <a:pt x="3986674" y="3536729"/>
                  </a:moveTo>
                  <a:cubicBezTo>
                    <a:pt x="3735574" y="3531002"/>
                    <a:pt x="3771648" y="3558302"/>
                    <a:pt x="3770091" y="3490206"/>
                  </a:cubicBezTo>
                  <a:cubicBezTo>
                    <a:pt x="3768456" y="3419199"/>
                    <a:pt x="3767211" y="3348441"/>
                    <a:pt x="3767211" y="3277994"/>
                  </a:cubicBezTo>
                  <a:cubicBezTo>
                    <a:pt x="3767211" y="3243160"/>
                    <a:pt x="3730716" y="3257199"/>
                    <a:pt x="4013671" y="3253464"/>
                  </a:cubicBezTo>
                  <a:cubicBezTo>
                    <a:pt x="4017766" y="3581945"/>
                    <a:pt x="4031046" y="3537741"/>
                    <a:pt x="3986674" y="3536729"/>
                  </a:cubicBezTo>
                  <a:close/>
                  <a:moveTo>
                    <a:pt x="3986456" y="3239440"/>
                  </a:moveTo>
                  <a:cubicBezTo>
                    <a:pt x="3930018" y="3240436"/>
                    <a:pt x="3923805" y="3240249"/>
                    <a:pt x="3767117" y="3240327"/>
                  </a:cubicBezTo>
                  <a:cubicBezTo>
                    <a:pt x="3766992" y="3217695"/>
                    <a:pt x="3763987" y="2987148"/>
                    <a:pt x="3763536" y="2956750"/>
                  </a:cubicBezTo>
                  <a:cubicBezTo>
                    <a:pt x="3765124" y="2956750"/>
                    <a:pt x="3941695" y="2956392"/>
                    <a:pt x="4009031" y="2956080"/>
                  </a:cubicBezTo>
                  <a:cubicBezTo>
                    <a:pt x="4014154" y="3282990"/>
                    <a:pt x="4024071" y="3238786"/>
                    <a:pt x="3986456" y="3239440"/>
                  </a:cubicBezTo>
                  <a:close/>
                  <a:moveTo>
                    <a:pt x="3986503" y="2941745"/>
                  </a:moveTo>
                  <a:cubicBezTo>
                    <a:pt x="3900701" y="2942212"/>
                    <a:pt x="3883435" y="2941823"/>
                    <a:pt x="3799672" y="2942150"/>
                  </a:cubicBezTo>
                  <a:cubicBezTo>
                    <a:pt x="3749851" y="2942352"/>
                    <a:pt x="3763848" y="2987521"/>
                    <a:pt x="3758087" y="2659304"/>
                  </a:cubicBezTo>
                  <a:cubicBezTo>
                    <a:pt x="3833722" y="2659600"/>
                    <a:pt x="3819943" y="2660098"/>
                    <a:pt x="4003395" y="2659709"/>
                  </a:cubicBezTo>
                  <a:cubicBezTo>
                    <a:pt x="4005077" y="2980440"/>
                    <a:pt x="4022576" y="2941543"/>
                    <a:pt x="3986503" y="2941745"/>
                  </a:cubicBezTo>
                  <a:close/>
                  <a:moveTo>
                    <a:pt x="3986534" y="2645280"/>
                  </a:moveTo>
                  <a:cubicBezTo>
                    <a:pt x="3730903" y="2645981"/>
                    <a:pt x="3757838" y="2645794"/>
                    <a:pt x="3757744" y="2640595"/>
                  </a:cubicBezTo>
                  <a:cubicBezTo>
                    <a:pt x="3751875" y="2310214"/>
                    <a:pt x="3737598" y="2360007"/>
                    <a:pt x="3799579" y="2361096"/>
                  </a:cubicBezTo>
                  <a:cubicBezTo>
                    <a:pt x="4034207" y="2365190"/>
                    <a:pt x="4000842" y="2338916"/>
                    <a:pt x="4001200" y="2428834"/>
                  </a:cubicBezTo>
                  <a:cubicBezTo>
                    <a:pt x="4001994" y="2678325"/>
                    <a:pt x="4012830" y="2645202"/>
                    <a:pt x="3986534" y="2645280"/>
                  </a:cubicBezTo>
                  <a:close/>
                  <a:moveTo>
                    <a:pt x="3986581" y="2347928"/>
                  </a:moveTo>
                  <a:cubicBezTo>
                    <a:pt x="3716330" y="2345018"/>
                    <a:pt x="3752591" y="2356053"/>
                    <a:pt x="3752062" y="2322075"/>
                  </a:cubicBezTo>
                  <a:cubicBezTo>
                    <a:pt x="3747313" y="2016940"/>
                    <a:pt x="3732226" y="2063199"/>
                    <a:pt x="3799579" y="2064662"/>
                  </a:cubicBezTo>
                  <a:cubicBezTo>
                    <a:pt x="4033740" y="2069690"/>
                    <a:pt x="3994038" y="2043681"/>
                    <a:pt x="3995050" y="2110018"/>
                  </a:cubicBezTo>
                  <a:cubicBezTo>
                    <a:pt x="3999223" y="2375992"/>
                    <a:pt x="4008969" y="2348146"/>
                    <a:pt x="3986581" y="2347928"/>
                  </a:cubicBezTo>
                  <a:close/>
                  <a:moveTo>
                    <a:pt x="3706304" y="2942352"/>
                  </a:moveTo>
                  <a:cubicBezTo>
                    <a:pt x="3612733" y="2942352"/>
                    <a:pt x="3613278" y="2942850"/>
                    <a:pt x="3519504" y="2942850"/>
                  </a:cubicBezTo>
                  <a:cubicBezTo>
                    <a:pt x="3494562" y="2942850"/>
                    <a:pt x="3502176" y="2972486"/>
                    <a:pt x="3498579" y="2746872"/>
                  </a:cubicBezTo>
                  <a:cubicBezTo>
                    <a:pt x="3496960" y="2643506"/>
                    <a:pt x="3490328" y="2659320"/>
                    <a:pt x="3519504" y="2659320"/>
                  </a:cubicBezTo>
                  <a:cubicBezTo>
                    <a:pt x="3709931" y="2659226"/>
                    <a:pt x="3714836" y="2659195"/>
                    <a:pt x="3745320" y="2659273"/>
                  </a:cubicBezTo>
                  <a:cubicBezTo>
                    <a:pt x="3751236" y="2991319"/>
                    <a:pt x="3765467" y="2942352"/>
                    <a:pt x="3706304" y="2942352"/>
                  </a:cubicBezTo>
                  <a:close/>
                  <a:moveTo>
                    <a:pt x="3706304" y="2644782"/>
                  </a:moveTo>
                  <a:cubicBezTo>
                    <a:pt x="3496337" y="2644891"/>
                    <a:pt x="3518990" y="2644891"/>
                    <a:pt x="3497287" y="2644860"/>
                  </a:cubicBezTo>
                  <a:cubicBezTo>
                    <a:pt x="3496757" y="2594959"/>
                    <a:pt x="3493550" y="2361828"/>
                    <a:pt x="3493535" y="2360707"/>
                  </a:cubicBezTo>
                  <a:cubicBezTo>
                    <a:pt x="3494671" y="2360707"/>
                    <a:pt x="3703704" y="2360178"/>
                    <a:pt x="3739949" y="2360364"/>
                  </a:cubicBezTo>
                  <a:cubicBezTo>
                    <a:pt x="3745662" y="2690356"/>
                    <a:pt x="3761714" y="2644782"/>
                    <a:pt x="3706304" y="2644782"/>
                  </a:cubicBezTo>
                  <a:close/>
                  <a:moveTo>
                    <a:pt x="3493706" y="3239159"/>
                  </a:moveTo>
                  <a:cubicBezTo>
                    <a:pt x="3426509" y="3239315"/>
                    <a:pt x="3348352" y="3241105"/>
                    <a:pt x="3247214" y="3239471"/>
                  </a:cubicBezTo>
                  <a:cubicBezTo>
                    <a:pt x="3243898" y="3044707"/>
                    <a:pt x="3245984" y="3083868"/>
                    <a:pt x="3244038" y="2959209"/>
                  </a:cubicBezTo>
                  <a:cubicBezTo>
                    <a:pt x="3243960" y="2954757"/>
                    <a:pt x="3225464" y="2956578"/>
                    <a:pt x="3489191" y="2957263"/>
                  </a:cubicBezTo>
                  <a:cubicBezTo>
                    <a:pt x="3493223" y="3212170"/>
                    <a:pt x="3493114" y="3206364"/>
                    <a:pt x="3493706" y="3239159"/>
                  </a:cubicBezTo>
                  <a:close/>
                  <a:moveTo>
                    <a:pt x="3243758" y="2942197"/>
                  </a:moveTo>
                  <a:cubicBezTo>
                    <a:pt x="3239040" y="2642977"/>
                    <a:pt x="3238184" y="2658355"/>
                    <a:pt x="3239290" y="2658355"/>
                  </a:cubicBezTo>
                  <a:cubicBezTo>
                    <a:pt x="3336472" y="2658759"/>
                    <a:pt x="3340645" y="2658261"/>
                    <a:pt x="3426042" y="2658946"/>
                  </a:cubicBezTo>
                  <a:cubicBezTo>
                    <a:pt x="3503624" y="2659569"/>
                    <a:pt x="3483617" y="2607644"/>
                    <a:pt x="3488942" y="2942804"/>
                  </a:cubicBezTo>
                  <a:cubicBezTo>
                    <a:pt x="3431273" y="2942632"/>
                    <a:pt x="3368421" y="2941371"/>
                    <a:pt x="3243758" y="2942197"/>
                  </a:cubicBezTo>
                  <a:close/>
                  <a:moveTo>
                    <a:pt x="3238433" y="2640564"/>
                  </a:moveTo>
                  <a:cubicBezTo>
                    <a:pt x="3231443" y="2336877"/>
                    <a:pt x="3236098" y="2361812"/>
                    <a:pt x="3239290" y="2361812"/>
                  </a:cubicBezTo>
                  <a:cubicBezTo>
                    <a:pt x="3529811" y="2363011"/>
                    <a:pt x="3480535" y="2337904"/>
                    <a:pt x="3481671" y="2428477"/>
                  </a:cubicBezTo>
                  <a:cubicBezTo>
                    <a:pt x="3482792" y="2526333"/>
                    <a:pt x="3483586" y="2546614"/>
                    <a:pt x="3484474" y="2640875"/>
                  </a:cubicBezTo>
                  <a:cubicBezTo>
                    <a:pt x="3484520" y="2646697"/>
                    <a:pt x="3238542" y="2645794"/>
                    <a:pt x="3238433" y="2640564"/>
                  </a:cubicBezTo>
                  <a:close/>
                  <a:moveTo>
                    <a:pt x="3426011" y="2346870"/>
                  </a:moveTo>
                  <a:cubicBezTo>
                    <a:pt x="3199806" y="2350216"/>
                    <a:pt x="3235039" y="2355913"/>
                    <a:pt x="3234494" y="2322059"/>
                  </a:cubicBezTo>
                  <a:cubicBezTo>
                    <a:pt x="3230072" y="2032785"/>
                    <a:pt x="3225931" y="2064304"/>
                    <a:pt x="3239290" y="2064382"/>
                  </a:cubicBezTo>
                  <a:cubicBezTo>
                    <a:pt x="3520734" y="2066266"/>
                    <a:pt x="3476969" y="2050265"/>
                    <a:pt x="3477903" y="2110003"/>
                  </a:cubicBezTo>
                  <a:cubicBezTo>
                    <a:pt x="3479491" y="2211471"/>
                    <a:pt x="3478542" y="2216296"/>
                    <a:pt x="3480208" y="2322339"/>
                  </a:cubicBezTo>
                  <a:cubicBezTo>
                    <a:pt x="3480675" y="2352815"/>
                    <a:pt x="3491464" y="2345889"/>
                    <a:pt x="3426011" y="2346870"/>
                  </a:cubicBezTo>
                  <a:close/>
                  <a:moveTo>
                    <a:pt x="3231007" y="2942274"/>
                  </a:moveTo>
                  <a:cubicBezTo>
                    <a:pt x="3181512" y="2942539"/>
                    <a:pt x="3185498" y="2942492"/>
                    <a:pt x="2983020" y="2942586"/>
                  </a:cubicBezTo>
                  <a:cubicBezTo>
                    <a:pt x="2981354" y="2826160"/>
                    <a:pt x="2983363" y="2864637"/>
                    <a:pt x="2979673" y="2660456"/>
                  </a:cubicBezTo>
                  <a:cubicBezTo>
                    <a:pt x="3080157" y="2660036"/>
                    <a:pt x="3035162" y="2657499"/>
                    <a:pt x="3226087" y="2658308"/>
                  </a:cubicBezTo>
                  <a:cubicBezTo>
                    <a:pt x="3227005" y="2698730"/>
                    <a:pt x="3230867" y="2933324"/>
                    <a:pt x="3231007" y="2942274"/>
                  </a:cubicBezTo>
                  <a:close/>
                  <a:moveTo>
                    <a:pt x="2979408" y="2645981"/>
                  </a:moveTo>
                  <a:cubicBezTo>
                    <a:pt x="2974426" y="2359322"/>
                    <a:pt x="2975485" y="2435107"/>
                    <a:pt x="2974193" y="2362466"/>
                  </a:cubicBezTo>
                  <a:cubicBezTo>
                    <a:pt x="3074988" y="2362357"/>
                    <a:pt x="3068838" y="2361112"/>
                    <a:pt x="3222288" y="2361750"/>
                  </a:cubicBezTo>
                  <a:cubicBezTo>
                    <a:pt x="3223051" y="2430656"/>
                    <a:pt x="3221977" y="2486238"/>
                    <a:pt x="3225698" y="2640953"/>
                  </a:cubicBezTo>
                  <a:cubicBezTo>
                    <a:pt x="3225744" y="2643864"/>
                    <a:pt x="3247417" y="2644829"/>
                    <a:pt x="2979408" y="2645981"/>
                  </a:cubicBezTo>
                  <a:close/>
                  <a:moveTo>
                    <a:pt x="2973928" y="2348021"/>
                  </a:moveTo>
                  <a:cubicBezTo>
                    <a:pt x="2971919" y="2228467"/>
                    <a:pt x="2972994" y="2230398"/>
                    <a:pt x="2970409" y="2064289"/>
                  </a:cubicBezTo>
                  <a:cubicBezTo>
                    <a:pt x="3261663" y="2064242"/>
                    <a:pt x="3217119" y="2048770"/>
                    <a:pt x="3218069" y="2110003"/>
                  </a:cubicBezTo>
                  <a:cubicBezTo>
                    <a:pt x="3219532" y="2204248"/>
                    <a:pt x="3219984" y="2212685"/>
                    <a:pt x="3221727" y="2322308"/>
                  </a:cubicBezTo>
                  <a:cubicBezTo>
                    <a:pt x="3222272" y="2355991"/>
                    <a:pt x="3261834" y="2347710"/>
                    <a:pt x="2973928" y="2348021"/>
                  </a:cubicBezTo>
                  <a:close/>
                  <a:moveTo>
                    <a:pt x="2970487" y="2957030"/>
                  </a:moveTo>
                  <a:cubicBezTo>
                    <a:pt x="2972060" y="3061408"/>
                    <a:pt x="2975936" y="3133022"/>
                    <a:pt x="2976014" y="3239860"/>
                  </a:cubicBezTo>
                  <a:cubicBezTo>
                    <a:pt x="2894167" y="3240015"/>
                    <a:pt x="2861767" y="3238895"/>
                    <a:pt x="2727903" y="3238895"/>
                  </a:cubicBezTo>
                  <a:cubicBezTo>
                    <a:pt x="2724727" y="3122672"/>
                    <a:pt x="2726346" y="3061439"/>
                    <a:pt x="2724634" y="2956968"/>
                  </a:cubicBezTo>
                  <a:cubicBezTo>
                    <a:pt x="2756535" y="2957170"/>
                    <a:pt x="2763276" y="2957123"/>
                    <a:pt x="2970487" y="2957030"/>
                  </a:cubicBezTo>
                  <a:close/>
                  <a:moveTo>
                    <a:pt x="2772556" y="2942664"/>
                  </a:moveTo>
                  <a:cubicBezTo>
                    <a:pt x="2711197" y="2942664"/>
                    <a:pt x="2725506" y="2960221"/>
                    <a:pt x="2722267" y="2852916"/>
                  </a:cubicBezTo>
                  <a:cubicBezTo>
                    <a:pt x="2720352" y="2789629"/>
                    <a:pt x="2718966" y="2718529"/>
                    <a:pt x="2719293" y="2660036"/>
                  </a:cubicBezTo>
                  <a:cubicBezTo>
                    <a:pt x="2727841" y="2660083"/>
                    <a:pt x="2935534" y="2660534"/>
                    <a:pt x="2966906" y="2660487"/>
                  </a:cubicBezTo>
                  <a:cubicBezTo>
                    <a:pt x="2970565" y="2863609"/>
                    <a:pt x="2968666" y="2830907"/>
                    <a:pt x="2970269" y="2942586"/>
                  </a:cubicBezTo>
                  <a:lnTo>
                    <a:pt x="2772556" y="2942664"/>
                  </a:lnTo>
                  <a:close/>
                  <a:moveTo>
                    <a:pt x="2719854" y="3490424"/>
                  </a:moveTo>
                  <a:cubicBezTo>
                    <a:pt x="2719916" y="3547578"/>
                    <a:pt x="2764413" y="3538800"/>
                    <a:pt x="2492434" y="3537710"/>
                  </a:cubicBezTo>
                  <a:cubicBezTo>
                    <a:pt x="2474265" y="3537632"/>
                    <a:pt x="2468037" y="3578957"/>
                    <a:pt x="2469968" y="3278274"/>
                  </a:cubicBezTo>
                  <a:cubicBezTo>
                    <a:pt x="2470170" y="3245136"/>
                    <a:pt x="2430858" y="3253355"/>
                    <a:pt x="2715572" y="3253355"/>
                  </a:cubicBezTo>
                  <a:cubicBezTo>
                    <a:pt x="2717721" y="3324657"/>
                    <a:pt x="2719729" y="3377718"/>
                    <a:pt x="2719854" y="3490424"/>
                  </a:cubicBezTo>
                  <a:close/>
                  <a:moveTo>
                    <a:pt x="2470077" y="3239035"/>
                  </a:moveTo>
                  <a:cubicBezTo>
                    <a:pt x="2469875" y="3106422"/>
                    <a:pt x="2465282" y="3061548"/>
                    <a:pt x="2463958" y="2957170"/>
                  </a:cubicBezTo>
                  <a:cubicBezTo>
                    <a:pt x="2580525" y="2955707"/>
                    <a:pt x="2531856" y="2955349"/>
                    <a:pt x="2711867" y="2956874"/>
                  </a:cubicBezTo>
                  <a:cubicBezTo>
                    <a:pt x="2713689" y="3068537"/>
                    <a:pt x="2711851" y="3118127"/>
                    <a:pt x="2715121" y="3238895"/>
                  </a:cubicBezTo>
                  <a:cubicBezTo>
                    <a:pt x="2494053" y="3238910"/>
                    <a:pt x="2560269" y="3238895"/>
                    <a:pt x="2470077" y="3239035"/>
                  </a:cubicBezTo>
                  <a:close/>
                  <a:moveTo>
                    <a:pt x="2679234" y="2942056"/>
                  </a:moveTo>
                  <a:cubicBezTo>
                    <a:pt x="2619386" y="2941247"/>
                    <a:pt x="2553637" y="2941169"/>
                    <a:pt x="2492325" y="2942243"/>
                  </a:cubicBezTo>
                  <a:cubicBezTo>
                    <a:pt x="2445213" y="2943068"/>
                    <a:pt x="2471214" y="2978696"/>
                    <a:pt x="2460673" y="2659320"/>
                  </a:cubicBezTo>
                  <a:cubicBezTo>
                    <a:pt x="2670281" y="2658837"/>
                    <a:pt x="2609530" y="2659102"/>
                    <a:pt x="2706542" y="2659927"/>
                  </a:cubicBezTo>
                  <a:cubicBezTo>
                    <a:pt x="2704799" y="2978432"/>
                    <a:pt x="2733119" y="2942710"/>
                    <a:pt x="2679234" y="2942056"/>
                  </a:cubicBezTo>
                  <a:close/>
                  <a:moveTo>
                    <a:pt x="2706667" y="2640689"/>
                  </a:moveTo>
                  <a:cubicBezTo>
                    <a:pt x="2706605" y="2648580"/>
                    <a:pt x="2731764" y="2643817"/>
                    <a:pt x="2492372" y="2644767"/>
                  </a:cubicBezTo>
                  <a:cubicBezTo>
                    <a:pt x="2448296" y="2644891"/>
                    <a:pt x="2459210" y="2688535"/>
                    <a:pt x="2455738" y="2426453"/>
                  </a:cubicBezTo>
                  <a:cubicBezTo>
                    <a:pt x="2454757" y="2349018"/>
                    <a:pt x="2445135" y="2361610"/>
                    <a:pt x="2492310" y="2362310"/>
                  </a:cubicBezTo>
                  <a:cubicBezTo>
                    <a:pt x="2550648" y="2363244"/>
                    <a:pt x="2572382" y="2363026"/>
                    <a:pt x="2703553" y="2363057"/>
                  </a:cubicBezTo>
                  <a:cubicBezTo>
                    <a:pt x="2706807" y="2568872"/>
                    <a:pt x="2707212" y="2575347"/>
                    <a:pt x="2706667" y="2640689"/>
                  </a:cubicBezTo>
                  <a:close/>
                  <a:moveTo>
                    <a:pt x="2454632" y="2347368"/>
                  </a:moveTo>
                  <a:cubicBezTo>
                    <a:pt x="2452795" y="2227892"/>
                    <a:pt x="2452312" y="2212171"/>
                    <a:pt x="2450039" y="2063822"/>
                  </a:cubicBezTo>
                  <a:cubicBezTo>
                    <a:pt x="2519042" y="2063370"/>
                    <a:pt x="2541026" y="2061985"/>
                    <a:pt x="2697932" y="2063620"/>
                  </a:cubicBezTo>
                  <a:cubicBezTo>
                    <a:pt x="2701264" y="2281310"/>
                    <a:pt x="2700190" y="2151157"/>
                    <a:pt x="2703319" y="2348613"/>
                  </a:cubicBezTo>
                  <a:cubicBezTo>
                    <a:pt x="2449526" y="2348566"/>
                    <a:pt x="2558510" y="2348333"/>
                    <a:pt x="2454632" y="2347368"/>
                  </a:cubicBezTo>
                  <a:close/>
                  <a:moveTo>
                    <a:pt x="2450584" y="2853150"/>
                  </a:moveTo>
                  <a:cubicBezTo>
                    <a:pt x="2450211" y="2968330"/>
                    <a:pt x="2502990" y="2943613"/>
                    <a:pt x="2204264" y="2943146"/>
                  </a:cubicBezTo>
                  <a:cubicBezTo>
                    <a:pt x="2201228" y="2749658"/>
                    <a:pt x="2200512" y="2702668"/>
                    <a:pt x="2199795" y="2660798"/>
                  </a:cubicBezTo>
                  <a:cubicBezTo>
                    <a:pt x="2314743" y="2660767"/>
                    <a:pt x="2261932" y="2659662"/>
                    <a:pt x="2447875" y="2659351"/>
                  </a:cubicBezTo>
                  <a:cubicBezTo>
                    <a:pt x="2449588" y="2710575"/>
                    <a:pt x="2450818" y="2778173"/>
                    <a:pt x="2450584" y="2853150"/>
                  </a:cubicBezTo>
                  <a:close/>
                  <a:moveTo>
                    <a:pt x="2398988" y="2644938"/>
                  </a:moveTo>
                  <a:cubicBezTo>
                    <a:pt x="2177469" y="2644938"/>
                    <a:pt x="2199624" y="2650899"/>
                    <a:pt x="2199437" y="2640642"/>
                  </a:cubicBezTo>
                  <a:cubicBezTo>
                    <a:pt x="2193848" y="2325172"/>
                    <a:pt x="2193708" y="2362684"/>
                    <a:pt x="2212189" y="2362684"/>
                  </a:cubicBezTo>
                  <a:cubicBezTo>
                    <a:pt x="2488869" y="2362684"/>
                    <a:pt x="2441866" y="2341235"/>
                    <a:pt x="2442971" y="2426702"/>
                  </a:cubicBezTo>
                  <a:cubicBezTo>
                    <a:pt x="2444325" y="2528948"/>
                    <a:pt x="2445011" y="2578118"/>
                    <a:pt x="2447237" y="2641078"/>
                  </a:cubicBezTo>
                  <a:cubicBezTo>
                    <a:pt x="2447424" y="2646167"/>
                    <a:pt x="2454679" y="2644938"/>
                    <a:pt x="2398988" y="2644938"/>
                  </a:cubicBezTo>
                  <a:close/>
                  <a:moveTo>
                    <a:pt x="2398988" y="2347150"/>
                  </a:moveTo>
                  <a:cubicBezTo>
                    <a:pt x="2164376" y="2347150"/>
                    <a:pt x="2197118" y="2358388"/>
                    <a:pt x="2196526" y="2322044"/>
                  </a:cubicBezTo>
                  <a:cubicBezTo>
                    <a:pt x="2191886" y="2025672"/>
                    <a:pt x="2179914" y="2063868"/>
                    <a:pt x="2212173" y="2063868"/>
                  </a:cubicBezTo>
                  <a:cubicBezTo>
                    <a:pt x="2378499" y="2063946"/>
                    <a:pt x="2406165" y="2064024"/>
                    <a:pt x="2437288" y="2063884"/>
                  </a:cubicBezTo>
                  <a:cubicBezTo>
                    <a:pt x="2442333" y="2394125"/>
                    <a:pt x="2459739" y="2347150"/>
                    <a:pt x="2398988" y="2347150"/>
                  </a:cubicBezTo>
                  <a:close/>
                  <a:moveTo>
                    <a:pt x="2191513" y="2943115"/>
                  </a:moveTo>
                  <a:cubicBezTo>
                    <a:pt x="2120860" y="2942835"/>
                    <a:pt x="2045940" y="2939473"/>
                    <a:pt x="1944974" y="2942056"/>
                  </a:cubicBezTo>
                  <a:cubicBezTo>
                    <a:pt x="1943760" y="2850208"/>
                    <a:pt x="1946142" y="2775558"/>
                    <a:pt x="1941658" y="2660160"/>
                  </a:cubicBezTo>
                  <a:cubicBezTo>
                    <a:pt x="1995590" y="2661141"/>
                    <a:pt x="2025078" y="2660861"/>
                    <a:pt x="2187013" y="2660798"/>
                  </a:cubicBezTo>
                  <a:cubicBezTo>
                    <a:pt x="2187994" y="2716568"/>
                    <a:pt x="2188461" y="2748040"/>
                    <a:pt x="2191513" y="2943115"/>
                  </a:cubicBezTo>
                  <a:close/>
                  <a:moveTo>
                    <a:pt x="1937112" y="2346216"/>
                  </a:moveTo>
                  <a:cubicBezTo>
                    <a:pt x="1935866" y="2240670"/>
                    <a:pt x="1933437" y="2206894"/>
                    <a:pt x="1931584" y="2064273"/>
                  </a:cubicBezTo>
                  <a:cubicBezTo>
                    <a:pt x="1948851" y="2064273"/>
                    <a:pt x="2107859" y="2064086"/>
                    <a:pt x="2178061" y="2063900"/>
                  </a:cubicBezTo>
                  <a:cubicBezTo>
                    <a:pt x="2180443" y="2230880"/>
                    <a:pt x="2182732" y="2225775"/>
                    <a:pt x="2184148" y="2348115"/>
                  </a:cubicBezTo>
                  <a:cubicBezTo>
                    <a:pt x="2068189" y="2347477"/>
                    <a:pt x="2179836" y="2346014"/>
                    <a:pt x="1937112" y="2346216"/>
                  </a:cubicBezTo>
                  <a:close/>
                  <a:moveTo>
                    <a:pt x="1931896" y="2942414"/>
                  </a:moveTo>
                  <a:cubicBezTo>
                    <a:pt x="1815625" y="2945761"/>
                    <a:pt x="1753442" y="2942088"/>
                    <a:pt x="1687506" y="2941543"/>
                  </a:cubicBezTo>
                  <a:cubicBezTo>
                    <a:pt x="1682228" y="2607131"/>
                    <a:pt x="1662253" y="2661172"/>
                    <a:pt x="1745424" y="2659833"/>
                  </a:cubicBezTo>
                  <a:cubicBezTo>
                    <a:pt x="1806860" y="2658837"/>
                    <a:pt x="1865462" y="2658744"/>
                    <a:pt x="1928876" y="2659942"/>
                  </a:cubicBezTo>
                  <a:cubicBezTo>
                    <a:pt x="1931771" y="2734171"/>
                    <a:pt x="1933001" y="2942368"/>
                    <a:pt x="1931896" y="2942414"/>
                  </a:cubicBezTo>
                  <a:close/>
                  <a:moveTo>
                    <a:pt x="1838714" y="2346294"/>
                  </a:moveTo>
                  <a:cubicBezTo>
                    <a:pt x="1751931" y="2346294"/>
                    <a:pt x="1749285" y="2347306"/>
                    <a:pt x="1676919" y="2347508"/>
                  </a:cubicBezTo>
                  <a:cubicBezTo>
                    <a:pt x="1674179" y="2149600"/>
                    <a:pt x="1673665" y="2114750"/>
                    <a:pt x="1672793" y="2065596"/>
                  </a:cubicBezTo>
                  <a:cubicBezTo>
                    <a:pt x="1958940" y="2064725"/>
                    <a:pt x="1918475" y="2046047"/>
                    <a:pt x="1919487" y="2110018"/>
                  </a:cubicBezTo>
                  <a:cubicBezTo>
                    <a:pt x="1923971" y="2396242"/>
                    <a:pt x="1947870" y="2346201"/>
                    <a:pt x="1838714" y="2346294"/>
                  </a:cubicBezTo>
                  <a:close/>
                  <a:moveTo>
                    <a:pt x="1674770" y="2941465"/>
                  </a:moveTo>
                  <a:cubicBezTo>
                    <a:pt x="1555931" y="2940873"/>
                    <a:pt x="1548566" y="2944656"/>
                    <a:pt x="1427640" y="2943582"/>
                  </a:cubicBezTo>
                  <a:cubicBezTo>
                    <a:pt x="1421771" y="2614960"/>
                    <a:pt x="1402278" y="2658635"/>
                    <a:pt x="1465256" y="2658635"/>
                  </a:cubicBezTo>
                  <a:cubicBezTo>
                    <a:pt x="1557145" y="2658635"/>
                    <a:pt x="1559044" y="2660581"/>
                    <a:pt x="1651946" y="2660581"/>
                  </a:cubicBezTo>
                  <a:cubicBezTo>
                    <a:pt x="1676794" y="2660581"/>
                    <a:pt x="1669726" y="2622057"/>
                    <a:pt x="1674770" y="2941465"/>
                  </a:cubicBezTo>
                  <a:close/>
                  <a:moveTo>
                    <a:pt x="1651946" y="2646136"/>
                  </a:moveTo>
                  <a:cubicBezTo>
                    <a:pt x="1650560" y="2646136"/>
                    <a:pt x="1421459" y="2645405"/>
                    <a:pt x="1421444" y="2640798"/>
                  </a:cubicBezTo>
                  <a:cubicBezTo>
                    <a:pt x="1420774" y="2319538"/>
                    <a:pt x="1393653" y="2362839"/>
                    <a:pt x="1465256" y="2362839"/>
                  </a:cubicBezTo>
                  <a:cubicBezTo>
                    <a:pt x="1704243" y="2362839"/>
                    <a:pt x="1664464" y="2340410"/>
                    <a:pt x="1664915" y="2428430"/>
                  </a:cubicBezTo>
                  <a:cubicBezTo>
                    <a:pt x="1666223" y="2679258"/>
                    <a:pt x="1678756" y="2646136"/>
                    <a:pt x="1651946" y="2646136"/>
                  </a:cubicBezTo>
                  <a:close/>
                  <a:moveTo>
                    <a:pt x="1651946" y="2347555"/>
                  </a:moveTo>
                  <a:cubicBezTo>
                    <a:pt x="1379796" y="2347555"/>
                    <a:pt x="1416244" y="2359571"/>
                    <a:pt x="1415652" y="2322106"/>
                  </a:cubicBezTo>
                  <a:cubicBezTo>
                    <a:pt x="1413986" y="2216078"/>
                    <a:pt x="1416104" y="2216016"/>
                    <a:pt x="1414438" y="2109738"/>
                  </a:cubicBezTo>
                  <a:cubicBezTo>
                    <a:pt x="1413550" y="2053129"/>
                    <a:pt x="1403290" y="2064693"/>
                    <a:pt x="1465256" y="2064693"/>
                  </a:cubicBezTo>
                  <a:cubicBezTo>
                    <a:pt x="1699401" y="2064693"/>
                    <a:pt x="1659871" y="2051245"/>
                    <a:pt x="1660789" y="2109987"/>
                  </a:cubicBezTo>
                  <a:cubicBezTo>
                    <a:pt x="1665133" y="2384210"/>
                    <a:pt x="1668076" y="2347555"/>
                    <a:pt x="1651946" y="2347555"/>
                  </a:cubicBezTo>
                  <a:close/>
                  <a:moveTo>
                    <a:pt x="1414874" y="2943442"/>
                  </a:moveTo>
                  <a:cubicBezTo>
                    <a:pt x="1322424" y="2942259"/>
                    <a:pt x="1386164" y="2940920"/>
                    <a:pt x="1168024" y="2941761"/>
                  </a:cubicBezTo>
                  <a:cubicBezTo>
                    <a:pt x="1162512" y="2617185"/>
                    <a:pt x="1151365" y="2658635"/>
                    <a:pt x="1185243" y="2658355"/>
                  </a:cubicBezTo>
                  <a:cubicBezTo>
                    <a:pt x="1241650" y="2657903"/>
                    <a:pt x="1287782" y="2657732"/>
                    <a:pt x="1371825" y="2658292"/>
                  </a:cubicBezTo>
                  <a:cubicBezTo>
                    <a:pt x="1417801" y="2658650"/>
                    <a:pt x="1408848" y="2610804"/>
                    <a:pt x="1414874" y="2943442"/>
                  </a:cubicBezTo>
                  <a:close/>
                  <a:moveTo>
                    <a:pt x="1159928" y="3254958"/>
                  </a:moveTo>
                  <a:cubicBezTo>
                    <a:pt x="1164038" y="3473660"/>
                    <a:pt x="1163010" y="3453348"/>
                    <a:pt x="1163945" y="3536838"/>
                  </a:cubicBezTo>
                  <a:cubicBezTo>
                    <a:pt x="1124119" y="3536294"/>
                    <a:pt x="1112862" y="3536418"/>
                    <a:pt x="916923" y="3536371"/>
                  </a:cubicBezTo>
                  <a:cubicBezTo>
                    <a:pt x="915195" y="3458438"/>
                    <a:pt x="913545" y="3437316"/>
                    <a:pt x="912237" y="3253759"/>
                  </a:cubicBezTo>
                  <a:cubicBezTo>
                    <a:pt x="913965" y="3253775"/>
                    <a:pt x="1158635" y="3254958"/>
                    <a:pt x="1159928" y="3254958"/>
                  </a:cubicBezTo>
                  <a:close/>
                  <a:moveTo>
                    <a:pt x="912128" y="3239315"/>
                  </a:moveTo>
                  <a:cubicBezTo>
                    <a:pt x="911770" y="3200247"/>
                    <a:pt x="911381" y="3179888"/>
                    <a:pt x="907987" y="2959209"/>
                  </a:cubicBezTo>
                  <a:cubicBezTo>
                    <a:pt x="907878" y="2951940"/>
                    <a:pt x="895033" y="2957123"/>
                    <a:pt x="1155506" y="2956267"/>
                  </a:cubicBezTo>
                  <a:cubicBezTo>
                    <a:pt x="1157110" y="3053081"/>
                    <a:pt x="1157188" y="3103324"/>
                    <a:pt x="1159663" y="3240514"/>
                  </a:cubicBezTo>
                  <a:cubicBezTo>
                    <a:pt x="1158386" y="3240498"/>
                    <a:pt x="913311" y="3239315"/>
                    <a:pt x="912128" y="3239315"/>
                  </a:cubicBezTo>
                  <a:close/>
                  <a:moveTo>
                    <a:pt x="1091828" y="3550862"/>
                  </a:moveTo>
                  <a:cubicBezTo>
                    <a:pt x="1186520" y="3550862"/>
                    <a:pt x="1162045" y="3499420"/>
                    <a:pt x="1166887" y="3809193"/>
                  </a:cubicBezTo>
                  <a:cubicBezTo>
                    <a:pt x="1167510" y="3848790"/>
                    <a:pt x="1200221" y="3834268"/>
                    <a:pt x="921049" y="3833257"/>
                  </a:cubicBezTo>
                  <a:cubicBezTo>
                    <a:pt x="919212" y="3737610"/>
                    <a:pt x="919523" y="3664377"/>
                    <a:pt x="917235" y="3550831"/>
                  </a:cubicBezTo>
                  <a:lnTo>
                    <a:pt x="1091828" y="3550862"/>
                  </a:lnTo>
                  <a:close/>
                  <a:moveTo>
                    <a:pt x="1371902" y="2643833"/>
                  </a:moveTo>
                  <a:cubicBezTo>
                    <a:pt x="1314748" y="2643381"/>
                    <a:pt x="1250323" y="2643335"/>
                    <a:pt x="1185119" y="2643864"/>
                  </a:cubicBezTo>
                  <a:cubicBezTo>
                    <a:pt x="1152299" y="2644128"/>
                    <a:pt x="1162777" y="2687103"/>
                    <a:pt x="1158013" y="2361158"/>
                  </a:cubicBezTo>
                  <a:cubicBezTo>
                    <a:pt x="1254978" y="2363244"/>
                    <a:pt x="1197450" y="2363478"/>
                    <a:pt x="1403633" y="2362902"/>
                  </a:cubicBezTo>
                  <a:cubicBezTo>
                    <a:pt x="1410203" y="2688317"/>
                    <a:pt x="1422783" y="2644175"/>
                    <a:pt x="1371902" y="2643833"/>
                  </a:cubicBezTo>
                  <a:close/>
                  <a:moveTo>
                    <a:pt x="1155273" y="2941807"/>
                  </a:moveTo>
                  <a:cubicBezTo>
                    <a:pt x="1005434" y="2942352"/>
                    <a:pt x="1016940" y="2941045"/>
                    <a:pt x="907691" y="2941029"/>
                  </a:cubicBezTo>
                  <a:cubicBezTo>
                    <a:pt x="902522" y="2638821"/>
                    <a:pt x="899579" y="2659304"/>
                    <a:pt x="905106" y="2659289"/>
                  </a:cubicBezTo>
                  <a:cubicBezTo>
                    <a:pt x="906943" y="2659289"/>
                    <a:pt x="1148313" y="2658604"/>
                    <a:pt x="1149668" y="2658588"/>
                  </a:cubicBezTo>
                  <a:cubicBezTo>
                    <a:pt x="1152096" y="2808541"/>
                    <a:pt x="1154603" y="2903191"/>
                    <a:pt x="1155273" y="2941807"/>
                  </a:cubicBezTo>
                  <a:close/>
                  <a:moveTo>
                    <a:pt x="901930" y="2640720"/>
                  </a:moveTo>
                  <a:cubicBezTo>
                    <a:pt x="901074" y="2578040"/>
                    <a:pt x="896076" y="2361656"/>
                    <a:pt x="905122" y="2361656"/>
                  </a:cubicBezTo>
                  <a:cubicBezTo>
                    <a:pt x="1193479" y="2361656"/>
                    <a:pt x="1145059" y="2338823"/>
                    <a:pt x="1146180" y="2428477"/>
                  </a:cubicBezTo>
                  <a:cubicBezTo>
                    <a:pt x="1147145" y="2505787"/>
                    <a:pt x="1147737" y="2538162"/>
                    <a:pt x="1149450" y="2644128"/>
                  </a:cubicBezTo>
                  <a:cubicBezTo>
                    <a:pt x="871228" y="2645716"/>
                    <a:pt x="902008" y="2646494"/>
                    <a:pt x="901930" y="2640720"/>
                  </a:cubicBezTo>
                  <a:close/>
                  <a:moveTo>
                    <a:pt x="1091828" y="2346076"/>
                  </a:moveTo>
                  <a:cubicBezTo>
                    <a:pt x="863692" y="2346076"/>
                    <a:pt x="899859" y="2358668"/>
                    <a:pt x="899283" y="2322044"/>
                  </a:cubicBezTo>
                  <a:cubicBezTo>
                    <a:pt x="894768" y="2033143"/>
                    <a:pt x="886719" y="2064242"/>
                    <a:pt x="905106" y="2064242"/>
                  </a:cubicBezTo>
                  <a:cubicBezTo>
                    <a:pt x="1183624" y="2064242"/>
                    <a:pt x="1139874" y="2050265"/>
                    <a:pt x="1140809" y="2110018"/>
                  </a:cubicBezTo>
                  <a:cubicBezTo>
                    <a:pt x="1145215" y="2390732"/>
                    <a:pt x="1159803" y="2346076"/>
                    <a:pt x="1091828" y="2346076"/>
                  </a:cubicBezTo>
                  <a:close/>
                  <a:moveTo>
                    <a:pt x="895173" y="2955489"/>
                  </a:moveTo>
                  <a:cubicBezTo>
                    <a:pt x="895189" y="2956859"/>
                    <a:pt x="898956" y="3194473"/>
                    <a:pt x="899361" y="3239315"/>
                  </a:cubicBezTo>
                  <a:cubicBezTo>
                    <a:pt x="822060" y="3239284"/>
                    <a:pt x="914245" y="3239144"/>
                    <a:pt x="653321" y="3238459"/>
                  </a:cubicBezTo>
                  <a:cubicBezTo>
                    <a:pt x="652761" y="3195002"/>
                    <a:pt x="652122" y="3156619"/>
                    <a:pt x="649024" y="2959225"/>
                  </a:cubicBezTo>
                  <a:cubicBezTo>
                    <a:pt x="648993" y="2956345"/>
                    <a:pt x="627632" y="2955722"/>
                    <a:pt x="895173" y="2955489"/>
                  </a:cubicBezTo>
                  <a:close/>
                  <a:moveTo>
                    <a:pt x="899486" y="3253759"/>
                  </a:moveTo>
                  <a:cubicBezTo>
                    <a:pt x="900887" y="3445301"/>
                    <a:pt x="902460" y="3459512"/>
                    <a:pt x="904157" y="3536371"/>
                  </a:cubicBezTo>
                  <a:cubicBezTo>
                    <a:pt x="902818" y="3536371"/>
                    <a:pt x="659393" y="3536838"/>
                    <a:pt x="657556" y="3536854"/>
                  </a:cubicBezTo>
                  <a:cubicBezTo>
                    <a:pt x="653477" y="3272048"/>
                    <a:pt x="654878" y="3364286"/>
                    <a:pt x="653492" y="3252903"/>
                  </a:cubicBezTo>
                  <a:cubicBezTo>
                    <a:pt x="888229" y="3253448"/>
                    <a:pt x="812625" y="3253728"/>
                    <a:pt x="899486" y="3253759"/>
                  </a:cubicBezTo>
                  <a:close/>
                  <a:moveTo>
                    <a:pt x="904468" y="3550831"/>
                  </a:moveTo>
                  <a:cubicBezTo>
                    <a:pt x="906897" y="3671133"/>
                    <a:pt x="906196" y="3722995"/>
                    <a:pt x="908298" y="3833225"/>
                  </a:cubicBezTo>
                  <a:cubicBezTo>
                    <a:pt x="906741" y="3833225"/>
                    <a:pt x="879869" y="3833117"/>
                    <a:pt x="661043" y="3833754"/>
                  </a:cubicBezTo>
                  <a:cubicBezTo>
                    <a:pt x="658910" y="3702636"/>
                    <a:pt x="660405" y="3721890"/>
                    <a:pt x="657789" y="3551314"/>
                  </a:cubicBezTo>
                  <a:cubicBezTo>
                    <a:pt x="660857" y="3551314"/>
                    <a:pt x="889459" y="3550831"/>
                    <a:pt x="904468" y="3550831"/>
                  </a:cubicBezTo>
                  <a:close/>
                  <a:moveTo>
                    <a:pt x="905106" y="3847670"/>
                  </a:moveTo>
                  <a:cubicBezTo>
                    <a:pt x="910353" y="3847670"/>
                    <a:pt x="907940" y="3840168"/>
                    <a:pt x="910540" y="3915532"/>
                  </a:cubicBezTo>
                  <a:cubicBezTo>
                    <a:pt x="918869" y="4157458"/>
                    <a:pt x="917017" y="4133052"/>
                    <a:pt x="905106" y="4133052"/>
                  </a:cubicBezTo>
                  <a:cubicBezTo>
                    <a:pt x="903565" y="4133052"/>
                    <a:pt x="666617" y="4133099"/>
                    <a:pt x="666461" y="4127496"/>
                  </a:cubicBezTo>
                  <a:cubicBezTo>
                    <a:pt x="664515" y="4058668"/>
                    <a:pt x="664671" y="4055819"/>
                    <a:pt x="661292" y="3848230"/>
                  </a:cubicBezTo>
                  <a:cubicBezTo>
                    <a:pt x="663021" y="3848230"/>
                    <a:pt x="903721" y="3847670"/>
                    <a:pt x="905106" y="3847670"/>
                  </a:cubicBezTo>
                  <a:close/>
                  <a:moveTo>
                    <a:pt x="718478" y="4145753"/>
                  </a:moveTo>
                  <a:cubicBezTo>
                    <a:pt x="811411" y="4145753"/>
                    <a:pt x="811738" y="4147512"/>
                    <a:pt x="905122" y="4147512"/>
                  </a:cubicBezTo>
                  <a:cubicBezTo>
                    <a:pt x="920162" y="4147512"/>
                    <a:pt x="912704" y="4116335"/>
                    <a:pt x="917095" y="4428381"/>
                  </a:cubicBezTo>
                  <a:cubicBezTo>
                    <a:pt x="911023" y="4428366"/>
                    <a:pt x="673810" y="4429704"/>
                    <a:pt x="672658" y="4429720"/>
                  </a:cubicBezTo>
                  <a:cubicBezTo>
                    <a:pt x="667100" y="4095230"/>
                    <a:pt x="649366" y="4145753"/>
                    <a:pt x="718478" y="4145753"/>
                  </a:cubicBezTo>
                  <a:close/>
                  <a:moveTo>
                    <a:pt x="921345" y="3847701"/>
                  </a:moveTo>
                  <a:cubicBezTo>
                    <a:pt x="1004298" y="3848028"/>
                    <a:pt x="999316" y="3850378"/>
                    <a:pt x="1091828" y="3850378"/>
                  </a:cubicBezTo>
                  <a:cubicBezTo>
                    <a:pt x="1191315" y="3850378"/>
                    <a:pt x="1165237" y="3791403"/>
                    <a:pt x="1173644" y="4127932"/>
                  </a:cubicBezTo>
                  <a:cubicBezTo>
                    <a:pt x="1173800" y="4134204"/>
                    <a:pt x="1204892" y="4132554"/>
                    <a:pt x="927074" y="4133037"/>
                  </a:cubicBezTo>
                  <a:cubicBezTo>
                    <a:pt x="926421" y="3971209"/>
                    <a:pt x="922715" y="3911424"/>
                    <a:pt x="921345" y="3847701"/>
                  </a:cubicBezTo>
                  <a:close/>
                  <a:moveTo>
                    <a:pt x="1174127" y="4147076"/>
                  </a:moveTo>
                  <a:cubicBezTo>
                    <a:pt x="1178253" y="4316065"/>
                    <a:pt x="1175186" y="4327474"/>
                    <a:pt x="1176509" y="4429626"/>
                  </a:cubicBezTo>
                  <a:cubicBezTo>
                    <a:pt x="947564" y="4429782"/>
                    <a:pt x="1036246" y="4428708"/>
                    <a:pt x="929830" y="4428397"/>
                  </a:cubicBezTo>
                  <a:cubicBezTo>
                    <a:pt x="929815" y="4427167"/>
                    <a:pt x="927168" y="4148695"/>
                    <a:pt x="927152" y="4147481"/>
                  </a:cubicBezTo>
                  <a:cubicBezTo>
                    <a:pt x="997167" y="4147372"/>
                    <a:pt x="1070747" y="4146018"/>
                    <a:pt x="1174127" y="4147076"/>
                  </a:cubicBezTo>
                  <a:close/>
                  <a:moveTo>
                    <a:pt x="1176727" y="4444070"/>
                  </a:moveTo>
                  <a:cubicBezTo>
                    <a:pt x="1176742" y="4445222"/>
                    <a:pt x="1180463" y="4683039"/>
                    <a:pt x="1181569" y="4727227"/>
                  </a:cubicBezTo>
                  <a:cubicBezTo>
                    <a:pt x="1047876" y="4726356"/>
                    <a:pt x="993322" y="4727725"/>
                    <a:pt x="935311" y="4727897"/>
                  </a:cubicBezTo>
                  <a:cubicBezTo>
                    <a:pt x="935295" y="4726791"/>
                    <a:pt x="930142" y="4447868"/>
                    <a:pt x="930064" y="4442857"/>
                  </a:cubicBezTo>
                  <a:cubicBezTo>
                    <a:pt x="1047160" y="4443230"/>
                    <a:pt x="939981" y="4444242"/>
                    <a:pt x="1176727" y="4444070"/>
                  </a:cubicBezTo>
                  <a:close/>
                  <a:moveTo>
                    <a:pt x="1181927" y="4741703"/>
                  </a:moveTo>
                  <a:cubicBezTo>
                    <a:pt x="1186831" y="4921991"/>
                    <a:pt x="1185539" y="4940980"/>
                    <a:pt x="1186349" y="5024470"/>
                  </a:cubicBezTo>
                  <a:cubicBezTo>
                    <a:pt x="1091221" y="5023396"/>
                    <a:pt x="974514" y="5024548"/>
                    <a:pt x="939421" y="5024642"/>
                  </a:cubicBezTo>
                  <a:cubicBezTo>
                    <a:pt x="938627" y="4945152"/>
                    <a:pt x="939748" y="4948591"/>
                    <a:pt x="935575" y="4742341"/>
                  </a:cubicBezTo>
                  <a:cubicBezTo>
                    <a:pt x="1012254" y="4742154"/>
                    <a:pt x="1040730" y="4740785"/>
                    <a:pt x="1181927" y="4741703"/>
                  </a:cubicBezTo>
                  <a:close/>
                  <a:moveTo>
                    <a:pt x="1185119" y="5038961"/>
                  </a:moveTo>
                  <a:cubicBezTo>
                    <a:pt x="1188279" y="5038977"/>
                    <a:pt x="1184916" y="5022540"/>
                    <a:pt x="1190786" y="5321013"/>
                  </a:cubicBezTo>
                  <a:cubicBezTo>
                    <a:pt x="1049231" y="5320219"/>
                    <a:pt x="1009529" y="5321075"/>
                    <a:pt x="945571" y="5321247"/>
                  </a:cubicBezTo>
                  <a:cubicBezTo>
                    <a:pt x="943360" y="5174018"/>
                    <a:pt x="941196" y="5181147"/>
                    <a:pt x="939561" y="5039117"/>
                  </a:cubicBezTo>
                  <a:cubicBezTo>
                    <a:pt x="1017220" y="5038946"/>
                    <a:pt x="1069035" y="5037856"/>
                    <a:pt x="1185119" y="5038961"/>
                  </a:cubicBezTo>
                  <a:close/>
                  <a:moveTo>
                    <a:pt x="1189494" y="4446328"/>
                  </a:moveTo>
                  <a:cubicBezTo>
                    <a:pt x="1189431" y="4442265"/>
                    <a:pt x="1169799" y="4444320"/>
                    <a:pt x="1438523" y="4444911"/>
                  </a:cubicBezTo>
                  <a:cubicBezTo>
                    <a:pt x="1438897" y="4467994"/>
                    <a:pt x="1441886" y="4720239"/>
                    <a:pt x="1441933" y="4727212"/>
                  </a:cubicBezTo>
                  <a:cubicBezTo>
                    <a:pt x="1367870" y="4727258"/>
                    <a:pt x="1287922" y="4727912"/>
                    <a:pt x="1194289" y="4727305"/>
                  </a:cubicBezTo>
                  <a:cubicBezTo>
                    <a:pt x="1193324" y="4687552"/>
                    <a:pt x="1193106" y="4667458"/>
                    <a:pt x="1189494" y="4446328"/>
                  </a:cubicBezTo>
                  <a:close/>
                  <a:moveTo>
                    <a:pt x="1442026" y="4741672"/>
                  </a:moveTo>
                  <a:cubicBezTo>
                    <a:pt x="1442602" y="4901445"/>
                    <a:pt x="1444315" y="4936093"/>
                    <a:pt x="1446074" y="5025077"/>
                  </a:cubicBezTo>
                  <a:cubicBezTo>
                    <a:pt x="1253078" y="5024922"/>
                    <a:pt x="1241619" y="5024984"/>
                    <a:pt x="1199115" y="5024595"/>
                  </a:cubicBezTo>
                  <a:cubicBezTo>
                    <a:pt x="1198384" y="4946179"/>
                    <a:pt x="1199489" y="4919641"/>
                    <a:pt x="1194694" y="4741781"/>
                  </a:cubicBezTo>
                  <a:cubicBezTo>
                    <a:pt x="1285104" y="4742341"/>
                    <a:pt x="1384841" y="4741718"/>
                    <a:pt x="1442026" y="4741672"/>
                  </a:cubicBezTo>
                  <a:close/>
                  <a:moveTo>
                    <a:pt x="1278518" y="5039397"/>
                  </a:moveTo>
                  <a:cubicBezTo>
                    <a:pt x="1478598" y="5039568"/>
                    <a:pt x="1446168" y="5024735"/>
                    <a:pt x="1447086" y="5084069"/>
                  </a:cubicBezTo>
                  <a:cubicBezTo>
                    <a:pt x="1448550" y="5177645"/>
                    <a:pt x="1448410" y="5191622"/>
                    <a:pt x="1450044" y="5296592"/>
                  </a:cubicBezTo>
                  <a:cubicBezTo>
                    <a:pt x="1450558" y="5329652"/>
                    <a:pt x="1490322" y="5322554"/>
                    <a:pt x="1203522" y="5321075"/>
                  </a:cubicBezTo>
                  <a:cubicBezTo>
                    <a:pt x="1203148" y="5302226"/>
                    <a:pt x="1203397" y="5317667"/>
                    <a:pt x="1199832" y="5083820"/>
                  </a:cubicBezTo>
                  <a:cubicBezTo>
                    <a:pt x="1198975" y="5027101"/>
                    <a:pt x="1183391" y="5039397"/>
                    <a:pt x="1278518" y="5039397"/>
                  </a:cubicBezTo>
                  <a:close/>
                  <a:moveTo>
                    <a:pt x="1444393" y="4145660"/>
                  </a:moveTo>
                  <a:cubicBezTo>
                    <a:pt x="1445498" y="4145660"/>
                    <a:pt x="1641016" y="4145224"/>
                    <a:pt x="1692301" y="4145302"/>
                  </a:cubicBezTo>
                  <a:cubicBezTo>
                    <a:pt x="1696256" y="4480399"/>
                    <a:pt x="1709614" y="4429050"/>
                    <a:pt x="1651946" y="4429050"/>
                  </a:cubicBezTo>
                  <a:cubicBezTo>
                    <a:pt x="1558998" y="4429050"/>
                    <a:pt x="1556958" y="4430498"/>
                    <a:pt x="1465256" y="4430498"/>
                  </a:cubicBezTo>
                  <a:cubicBezTo>
                    <a:pt x="1446681" y="4430498"/>
                    <a:pt x="1450356" y="4468289"/>
                    <a:pt x="1444393" y="4145660"/>
                  </a:cubicBezTo>
                  <a:close/>
                  <a:moveTo>
                    <a:pt x="1465256" y="4444942"/>
                  </a:moveTo>
                  <a:cubicBezTo>
                    <a:pt x="1714565" y="4444942"/>
                    <a:pt x="1695789" y="4440179"/>
                    <a:pt x="1695898" y="4446576"/>
                  </a:cubicBezTo>
                  <a:cubicBezTo>
                    <a:pt x="1701067" y="4775510"/>
                    <a:pt x="1720466" y="4728130"/>
                    <a:pt x="1651946" y="4728177"/>
                  </a:cubicBezTo>
                  <a:cubicBezTo>
                    <a:pt x="1560819" y="4728177"/>
                    <a:pt x="1560882" y="4727212"/>
                    <a:pt x="1465256" y="4727212"/>
                  </a:cubicBezTo>
                  <a:cubicBezTo>
                    <a:pt x="1450947" y="4727212"/>
                    <a:pt x="1455151" y="4737578"/>
                    <a:pt x="1453921" y="4658820"/>
                  </a:cubicBezTo>
                  <a:cubicBezTo>
                    <a:pt x="1450060" y="4412054"/>
                    <a:pt x="1445903" y="4444942"/>
                    <a:pt x="1465256" y="4444942"/>
                  </a:cubicBezTo>
                  <a:close/>
                  <a:moveTo>
                    <a:pt x="1465256" y="4741672"/>
                  </a:moveTo>
                  <a:cubicBezTo>
                    <a:pt x="1739305" y="4741672"/>
                    <a:pt x="1701627" y="4735305"/>
                    <a:pt x="1702375" y="4765393"/>
                  </a:cubicBezTo>
                  <a:cubicBezTo>
                    <a:pt x="1709786" y="5074216"/>
                    <a:pt x="1717524" y="5023474"/>
                    <a:pt x="1651946" y="5023474"/>
                  </a:cubicBezTo>
                  <a:cubicBezTo>
                    <a:pt x="1419607" y="5023474"/>
                    <a:pt x="1459339" y="5044798"/>
                    <a:pt x="1457798" y="4977511"/>
                  </a:cubicBezTo>
                  <a:cubicBezTo>
                    <a:pt x="1451710" y="4712659"/>
                    <a:pt x="1453221" y="4741672"/>
                    <a:pt x="1465256" y="4741672"/>
                  </a:cubicBezTo>
                  <a:close/>
                  <a:moveTo>
                    <a:pt x="1705037" y="4145333"/>
                  </a:moveTo>
                  <a:cubicBezTo>
                    <a:pt x="1955904" y="4145831"/>
                    <a:pt x="1842591" y="4145364"/>
                    <a:pt x="1951280" y="4146174"/>
                  </a:cubicBezTo>
                  <a:cubicBezTo>
                    <a:pt x="1960232" y="4475294"/>
                    <a:pt x="1959516" y="4429875"/>
                    <a:pt x="1932192" y="4429222"/>
                  </a:cubicBezTo>
                  <a:cubicBezTo>
                    <a:pt x="1661225" y="4422653"/>
                    <a:pt x="1708213" y="4460305"/>
                    <a:pt x="1707450" y="4340159"/>
                  </a:cubicBezTo>
                  <a:cubicBezTo>
                    <a:pt x="1706952" y="4258521"/>
                    <a:pt x="1706127" y="4236419"/>
                    <a:pt x="1705037" y="4145333"/>
                  </a:cubicBezTo>
                  <a:close/>
                  <a:moveTo>
                    <a:pt x="1745392" y="4443028"/>
                  </a:moveTo>
                  <a:cubicBezTo>
                    <a:pt x="1977498" y="4440833"/>
                    <a:pt x="1955032" y="4445440"/>
                    <a:pt x="1955063" y="4446576"/>
                  </a:cubicBezTo>
                  <a:cubicBezTo>
                    <a:pt x="1960107" y="4768973"/>
                    <a:pt x="1976782" y="4727196"/>
                    <a:pt x="1932005" y="4727617"/>
                  </a:cubicBezTo>
                  <a:cubicBezTo>
                    <a:pt x="1869915" y="4728115"/>
                    <a:pt x="1878509" y="4727990"/>
                    <a:pt x="1714254" y="4728130"/>
                  </a:cubicBezTo>
                  <a:cubicBezTo>
                    <a:pt x="1707092" y="4397796"/>
                    <a:pt x="1694995" y="4443573"/>
                    <a:pt x="1745392" y="4443028"/>
                  </a:cubicBezTo>
                  <a:close/>
                  <a:moveTo>
                    <a:pt x="1962194" y="4741843"/>
                  </a:moveTo>
                  <a:cubicBezTo>
                    <a:pt x="1966273" y="4958724"/>
                    <a:pt x="1965199" y="4939393"/>
                    <a:pt x="1966210" y="5025218"/>
                  </a:cubicBezTo>
                  <a:cubicBezTo>
                    <a:pt x="1701923" y="5023584"/>
                    <a:pt x="1915097" y="5025358"/>
                    <a:pt x="1718660" y="5023708"/>
                  </a:cubicBezTo>
                  <a:cubicBezTo>
                    <a:pt x="1717944" y="4947705"/>
                    <a:pt x="1718847" y="4926131"/>
                    <a:pt x="1714581" y="4742590"/>
                  </a:cubicBezTo>
                  <a:cubicBezTo>
                    <a:pt x="1952292" y="4742388"/>
                    <a:pt x="1857413" y="4742528"/>
                    <a:pt x="1962194" y="4741843"/>
                  </a:cubicBezTo>
                  <a:close/>
                  <a:moveTo>
                    <a:pt x="1964062" y="4146252"/>
                  </a:moveTo>
                  <a:cubicBezTo>
                    <a:pt x="2110522" y="4147123"/>
                    <a:pt x="2103002" y="4144928"/>
                    <a:pt x="2211145" y="4144897"/>
                  </a:cubicBezTo>
                  <a:cubicBezTo>
                    <a:pt x="2210585" y="4364954"/>
                    <a:pt x="2222558" y="4428646"/>
                    <a:pt x="2212204" y="4428646"/>
                  </a:cubicBezTo>
                  <a:cubicBezTo>
                    <a:pt x="2120766" y="4428646"/>
                    <a:pt x="2065589" y="4431463"/>
                    <a:pt x="1967581" y="4429953"/>
                  </a:cubicBezTo>
                  <a:cubicBezTo>
                    <a:pt x="1966319" y="4341545"/>
                    <a:pt x="1967441" y="4269744"/>
                    <a:pt x="1964062" y="4146252"/>
                  </a:cubicBezTo>
                  <a:close/>
                  <a:moveTo>
                    <a:pt x="2025436" y="4444787"/>
                  </a:moveTo>
                  <a:cubicBezTo>
                    <a:pt x="2231728" y="4444787"/>
                    <a:pt x="2216641" y="4439214"/>
                    <a:pt x="2216750" y="4446546"/>
                  </a:cubicBezTo>
                  <a:cubicBezTo>
                    <a:pt x="2221639" y="4759556"/>
                    <a:pt x="2223897" y="4725889"/>
                    <a:pt x="2212173" y="4725889"/>
                  </a:cubicBezTo>
                  <a:cubicBezTo>
                    <a:pt x="1926462" y="4725889"/>
                    <a:pt x="1974945" y="4749610"/>
                    <a:pt x="1973528" y="4658789"/>
                  </a:cubicBezTo>
                  <a:cubicBezTo>
                    <a:pt x="1969511" y="4400722"/>
                    <a:pt x="1944865" y="4444787"/>
                    <a:pt x="2025436" y="4444787"/>
                  </a:cubicBezTo>
                  <a:close/>
                  <a:moveTo>
                    <a:pt x="2025436" y="4741672"/>
                  </a:moveTo>
                  <a:cubicBezTo>
                    <a:pt x="2254521" y="4741672"/>
                    <a:pt x="2220923" y="4729282"/>
                    <a:pt x="2221795" y="4765984"/>
                  </a:cubicBezTo>
                  <a:cubicBezTo>
                    <a:pt x="2229174" y="5058371"/>
                    <a:pt x="2226107" y="5023117"/>
                    <a:pt x="2212173" y="5023117"/>
                  </a:cubicBezTo>
                  <a:cubicBezTo>
                    <a:pt x="1940241" y="5023117"/>
                    <a:pt x="1979086" y="5046184"/>
                    <a:pt x="1978510" y="4977589"/>
                  </a:cubicBezTo>
                  <a:cubicBezTo>
                    <a:pt x="1976221" y="4699444"/>
                    <a:pt x="1959438" y="4741672"/>
                    <a:pt x="2025436" y="4741672"/>
                  </a:cubicBezTo>
                  <a:close/>
                  <a:moveTo>
                    <a:pt x="2025436" y="5039833"/>
                  </a:moveTo>
                  <a:cubicBezTo>
                    <a:pt x="2258927" y="5039833"/>
                    <a:pt x="2224442" y="5019241"/>
                    <a:pt x="2225453" y="5084069"/>
                  </a:cubicBezTo>
                  <a:cubicBezTo>
                    <a:pt x="2229704" y="5355489"/>
                    <a:pt x="2241023" y="5321854"/>
                    <a:pt x="2212189" y="5321854"/>
                  </a:cubicBezTo>
                  <a:cubicBezTo>
                    <a:pt x="1946407" y="5321854"/>
                    <a:pt x="1982480" y="5329901"/>
                    <a:pt x="1981935" y="5296343"/>
                  </a:cubicBezTo>
                  <a:cubicBezTo>
                    <a:pt x="1977140" y="4989839"/>
                    <a:pt x="1968157" y="5039833"/>
                    <a:pt x="2025436" y="5039833"/>
                  </a:cubicBezTo>
                  <a:close/>
                  <a:moveTo>
                    <a:pt x="2229502" y="4446296"/>
                  </a:moveTo>
                  <a:cubicBezTo>
                    <a:pt x="2229393" y="4438841"/>
                    <a:pt x="2224364" y="4445923"/>
                    <a:pt x="2475573" y="4444802"/>
                  </a:cubicBezTo>
                  <a:cubicBezTo>
                    <a:pt x="2477130" y="4548729"/>
                    <a:pt x="2476569" y="4627254"/>
                    <a:pt x="2479216" y="4727617"/>
                  </a:cubicBezTo>
                  <a:cubicBezTo>
                    <a:pt x="2340074" y="4729173"/>
                    <a:pt x="2314058" y="4726278"/>
                    <a:pt x="2233643" y="4725935"/>
                  </a:cubicBezTo>
                  <a:cubicBezTo>
                    <a:pt x="2231744" y="4637153"/>
                    <a:pt x="2231121" y="4549912"/>
                    <a:pt x="2229502" y="4446296"/>
                  </a:cubicBezTo>
                  <a:close/>
                  <a:moveTo>
                    <a:pt x="2492403" y="4147917"/>
                  </a:moveTo>
                  <a:cubicBezTo>
                    <a:pt x="2576103" y="4147808"/>
                    <a:pt x="2515788" y="4147808"/>
                    <a:pt x="2730410" y="4147839"/>
                  </a:cubicBezTo>
                  <a:cubicBezTo>
                    <a:pt x="2733150" y="4346774"/>
                    <a:pt x="2734053" y="4323598"/>
                    <a:pt x="2735859" y="4429922"/>
                  </a:cubicBezTo>
                  <a:cubicBezTo>
                    <a:pt x="2538332" y="4430046"/>
                    <a:pt x="2531264" y="4430015"/>
                    <a:pt x="2488106" y="4430264"/>
                  </a:cubicBezTo>
                  <a:cubicBezTo>
                    <a:pt x="2482999" y="4115417"/>
                    <a:pt x="2477426" y="4147948"/>
                    <a:pt x="2492403" y="4147917"/>
                  </a:cubicBezTo>
                  <a:close/>
                  <a:moveTo>
                    <a:pt x="2492419" y="4444724"/>
                  </a:moveTo>
                  <a:cubicBezTo>
                    <a:pt x="2546195" y="4444444"/>
                    <a:pt x="2545354" y="4444506"/>
                    <a:pt x="2736077" y="4444366"/>
                  </a:cubicBezTo>
                  <a:cubicBezTo>
                    <a:pt x="2736093" y="4445658"/>
                    <a:pt x="2739798" y="4689311"/>
                    <a:pt x="2740047" y="4725546"/>
                  </a:cubicBezTo>
                  <a:cubicBezTo>
                    <a:pt x="2738864" y="4725546"/>
                    <a:pt x="2493088" y="4727446"/>
                    <a:pt x="2491967" y="4727461"/>
                  </a:cubicBezTo>
                  <a:cubicBezTo>
                    <a:pt x="2491952" y="4726356"/>
                    <a:pt x="2485304" y="4444771"/>
                    <a:pt x="2492419" y="4444724"/>
                  </a:cubicBezTo>
                  <a:close/>
                  <a:moveTo>
                    <a:pt x="2492481" y="4741921"/>
                  </a:moveTo>
                  <a:cubicBezTo>
                    <a:pt x="2779764" y="4738434"/>
                    <a:pt x="2740140" y="4732333"/>
                    <a:pt x="2740218" y="4765206"/>
                  </a:cubicBezTo>
                  <a:cubicBezTo>
                    <a:pt x="2740857" y="5071290"/>
                    <a:pt x="2764771" y="5025482"/>
                    <a:pt x="2679234" y="5024455"/>
                  </a:cubicBezTo>
                  <a:cubicBezTo>
                    <a:pt x="2620071" y="5023661"/>
                    <a:pt x="2555599" y="5023584"/>
                    <a:pt x="2497136" y="5024595"/>
                  </a:cubicBezTo>
                  <a:cubicBezTo>
                    <a:pt x="2496732" y="4985449"/>
                    <a:pt x="2494723" y="4741889"/>
                    <a:pt x="2492481" y="4741921"/>
                  </a:cubicBezTo>
                  <a:close/>
                  <a:moveTo>
                    <a:pt x="2743379" y="5039444"/>
                  </a:moveTo>
                  <a:cubicBezTo>
                    <a:pt x="2744983" y="5154157"/>
                    <a:pt x="2745699" y="5166765"/>
                    <a:pt x="2748221" y="5320796"/>
                  </a:cubicBezTo>
                  <a:cubicBezTo>
                    <a:pt x="2573021" y="5320826"/>
                    <a:pt x="2551006" y="5320546"/>
                    <a:pt x="2500779" y="5321776"/>
                  </a:cubicBezTo>
                  <a:cubicBezTo>
                    <a:pt x="2500157" y="5288436"/>
                    <a:pt x="2497307" y="5040238"/>
                    <a:pt x="2497292" y="5039071"/>
                  </a:cubicBezTo>
                  <a:cubicBezTo>
                    <a:pt x="2605358" y="5037171"/>
                    <a:pt x="2676073" y="5039226"/>
                    <a:pt x="2743379" y="5039444"/>
                  </a:cubicBezTo>
                  <a:close/>
                  <a:moveTo>
                    <a:pt x="2743177" y="4147855"/>
                  </a:moveTo>
                  <a:cubicBezTo>
                    <a:pt x="2887145" y="4147870"/>
                    <a:pt x="2872946" y="4144726"/>
                    <a:pt x="2988578" y="4145473"/>
                  </a:cubicBezTo>
                  <a:cubicBezTo>
                    <a:pt x="2989388" y="4207686"/>
                    <a:pt x="2990447" y="4278242"/>
                    <a:pt x="2992004" y="4340408"/>
                  </a:cubicBezTo>
                  <a:cubicBezTo>
                    <a:pt x="2994822" y="4457254"/>
                    <a:pt x="3041000" y="4429907"/>
                    <a:pt x="2772556" y="4429907"/>
                  </a:cubicBezTo>
                  <a:cubicBezTo>
                    <a:pt x="2740265" y="4429922"/>
                    <a:pt x="2747676" y="4476103"/>
                    <a:pt x="2743177" y="4147855"/>
                  </a:cubicBezTo>
                  <a:close/>
                  <a:moveTo>
                    <a:pt x="2772556" y="4444351"/>
                  </a:moveTo>
                  <a:cubicBezTo>
                    <a:pt x="2773941" y="4444351"/>
                    <a:pt x="2994106" y="4444584"/>
                    <a:pt x="2994137" y="4446546"/>
                  </a:cubicBezTo>
                  <a:cubicBezTo>
                    <a:pt x="2999228" y="4771027"/>
                    <a:pt x="3011979" y="4726776"/>
                    <a:pt x="2959340" y="4726776"/>
                  </a:cubicBezTo>
                  <a:cubicBezTo>
                    <a:pt x="2870611" y="4726776"/>
                    <a:pt x="2864632" y="4725484"/>
                    <a:pt x="2772556" y="4725484"/>
                  </a:cubicBezTo>
                  <a:cubicBezTo>
                    <a:pt x="2747411" y="4725484"/>
                    <a:pt x="2753281" y="4738901"/>
                    <a:pt x="2752020" y="4658789"/>
                  </a:cubicBezTo>
                  <a:cubicBezTo>
                    <a:pt x="2748019" y="4402793"/>
                    <a:pt x="2738942" y="4444382"/>
                    <a:pt x="2772556" y="4444351"/>
                  </a:cubicBezTo>
                  <a:close/>
                  <a:moveTo>
                    <a:pt x="2772556" y="4739944"/>
                  </a:moveTo>
                  <a:cubicBezTo>
                    <a:pt x="3034632" y="4739944"/>
                    <a:pt x="2998278" y="4736473"/>
                    <a:pt x="2998512" y="4765299"/>
                  </a:cubicBezTo>
                  <a:cubicBezTo>
                    <a:pt x="2999088" y="4833645"/>
                    <a:pt x="2999352" y="4844571"/>
                    <a:pt x="3002279" y="5025342"/>
                  </a:cubicBezTo>
                  <a:cubicBezTo>
                    <a:pt x="2950216" y="5025980"/>
                    <a:pt x="2912570" y="5025280"/>
                    <a:pt x="2755943" y="5025031"/>
                  </a:cubicBezTo>
                  <a:cubicBezTo>
                    <a:pt x="2751771" y="4704051"/>
                    <a:pt x="2744609" y="4739944"/>
                    <a:pt x="2772556" y="4739944"/>
                  </a:cubicBezTo>
                  <a:close/>
                  <a:moveTo>
                    <a:pt x="2772556" y="5039490"/>
                  </a:moveTo>
                  <a:cubicBezTo>
                    <a:pt x="2847070" y="5039490"/>
                    <a:pt x="2945140" y="5040487"/>
                    <a:pt x="3002513" y="5039786"/>
                  </a:cubicBezTo>
                  <a:cubicBezTo>
                    <a:pt x="3007947" y="5374354"/>
                    <a:pt x="3020122" y="5322383"/>
                    <a:pt x="2959324" y="5322383"/>
                  </a:cubicBezTo>
                  <a:cubicBezTo>
                    <a:pt x="2727389" y="5322383"/>
                    <a:pt x="2761050" y="5327006"/>
                    <a:pt x="2760583" y="5296343"/>
                  </a:cubicBezTo>
                  <a:cubicBezTo>
                    <a:pt x="2755943" y="4999831"/>
                    <a:pt x="2748953" y="5039490"/>
                    <a:pt x="2772556" y="5039490"/>
                  </a:cubicBezTo>
                  <a:close/>
                  <a:moveTo>
                    <a:pt x="3006872" y="4446296"/>
                  </a:moveTo>
                  <a:cubicBezTo>
                    <a:pt x="3006826" y="4443728"/>
                    <a:pt x="3136580" y="4442670"/>
                    <a:pt x="3239259" y="4443791"/>
                  </a:cubicBezTo>
                  <a:cubicBezTo>
                    <a:pt x="3258128" y="4443993"/>
                    <a:pt x="3254002" y="4411618"/>
                    <a:pt x="3257879" y="4659084"/>
                  </a:cubicBezTo>
                  <a:cubicBezTo>
                    <a:pt x="3259249" y="4746170"/>
                    <a:pt x="3302158" y="4725593"/>
                    <a:pt x="3052615" y="4726589"/>
                  </a:cubicBezTo>
                  <a:cubicBezTo>
                    <a:pt x="2995896" y="4726807"/>
                    <a:pt x="3011995" y="4773175"/>
                    <a:pt x="3006872" y="4446296"/>
                  </a:cubicBezTo>
                  <a:close/>
                  <a:moveTo>
                    <a:pt x="3052677" y="4741065"/>
                  </a:moveTo>
                  <a:cubicBezTo>
                    <a:pt x="3291462" y="4740100"/>
                    <a:pt x="3259203" y="4734683"/>
                    <a:pt x="3259872" y="4765315"/>
                  </a:cubicBezTo>
                  <a:cubicBezTo>
                    <a:pt x="3266458" y="5065920"/>
                    <a:pt x="3268155" y="5024922"/>
                    <a:pt x="3239445" y="5024175"/>
                  </a:cubicBezTo>
                  <a:cubicBezTo>
                    <a:pt x="3178321" y="5022494"/>
                    <a:pt x="3116090" y="5022416"/>
                    <a:pt x="3052475" y="5024237"/>
                  </a:cubicBezTo>
                  <a:cubicBezTo>
                    <a:pt x="3002513" y="5025607"/>
                    <a:pt x="3015435" y="5051258"/>
                    <a:pt x="3012524" y="4871343"/>
                  </a:cubicBezTo>
                  <a:cubicBezTo>
                    <a:pt x="3010080" y="4714822"/>
                    <a:pt x="3001517" y="4741282"/>
                    <a:pt x="3052677" y="4741065"/>
                  </a:cubicBezTo>
                  <a:close/>
                  <a:moveTo>
                    <a:pt x="3052817" y="5038697"/>
                  </a:moveTo>
                  <a:cubicBezTo>
                    <a:pt x="3119671" y="5036860"/>
                    <a:pt x="3175658" y="5036969"/>
                    <a:pt x="3239149" y="5038635"/>
                  </a:cubicBezTo>
                  <a:cubicBezTo>
                    <a:pt x="3268840" y="5039444"/>
                    <a:pt x="3262301" y="5030167"/>
                    <a:pt x="3263142" y="5084053"/>
                  </a:cubicBezTo>
                  <a:cubicBezTo>
                    <a:pt x="3267470" y="5360081"/>
                    <a:pt x="3276126" y="5323083"/>
                    <a:pt x="3239336" y="5322944"/>
                  </a:cubicBezTo>
                  <a:cubicBezTo>
                    <a:pt x="2984795" y="5321916"/>
                    <a:pt x="3019966" y="5331177"/>
                    <a:pt x="3019421" y="5296327"/>
                  </a:cubicBezTo>
                  <a:cubicBezTo>
                    <a:pt x="3014626" y="5000361"/>
                    <a:pt x="3000271" y="5040207"/>
                    <a:pt x="3052817" y="5038697"/>
                  </a:cubicBezTo>
                  <a:close/>
                  <a:moveTo>
                    <a:pt x="3266084" y="4446296"/>
                  </a:moveTo>
                  <a:cubicBezTo>
                    <a:pt x="3266053" y="4444039"/>
                    <a:pt x="3513059" y="4442312"/>
                    <a:pt x="3514211" y="4442312"/>
                  </a:cubicBezTo>
                  <a:cubicBezTo>
                    <a:pt x="3516297" y="4569866"/>
                    <a:pt x="3512981" y="4566146"/>
                    <a:pt x="3516795" y="4726154"/>
                  </a:cubicBezTo>
                  <a:cubicBezTo>
                    <a:pt x="3222381" y="4726216"/>
                    <a:pt x="3272047" y="4749936"/>
                    <a:pt x="3270615" y="4658820"/>
                  </a:cubicBezTo>
                  <a:cubicBezTo>
                    <a:pt x="3268964" y="4552511"/>
                    <a:pt x="3267735" y="4551982"/>
                    <a:pt x="3266084" y="4446296"/>
                  </a:cubicBezTo>
                  <a:close/>
                  <a:moveTo>
                    <a:pt x="3332689" y="5039895"/>
                  </a:moveTo>
                  <a:cubicBezTo>
                    <a:pt x="3559502" y="5039895"/>
                    <a:pt x="3520952" y="5021124"/>
                    <a:pt x="3521933" y="5084100"/>
                  </a:cubicBezTo>
                  <a:cubicBezTo>
                    <a:pt x="3526059" y="5349170"/>
                    <a:pt x="3534233" y="5322414"/>
                    <a:pt x="3519489" y="5322414"/>
                  </a:cubicBezTo>
                  <a:cubicBezTo>
                    <a:pt x="3242279" y="5322414"/>
                    <a:pt x="3279614" y="5334135"/>
                    <a:pt x="3279007" y="5296343"/>
                  </a:cubicBezTo>
                  <a:cubicBezTo>
                    <a:pt x="3274242" y="4991115"/>
                    <a:pt x="3259561" y="5039895"/>
                    <a:pt x="3332689" y="5039895"/>
                  </a:cubicBezTo>
                  <a:close/>
                  <a:moveTo>
                    <a:pt x="3526962" y="4442312"/>
                  </a:moveTo>
                  <a:cubicBezTo>
                    <a:pt x="3528067" y="4442312"/>
                    <a:pt x="3773360" y="4443355"/>
                    <a:pt x="3773407" y="4446546"/>
                  </a:cubicBezTo>
                  <a:cubicBezTo>
                    <a:pt x="3775898" y="4612390"/>
                    <a:pt x="3776661" y="4666509"/>
                    <a:pt x="3777720" y="4728130"/>
                  </a:cubicBezTo>
                  <a:cubicBezTo>
                    <a:pt x="3600993" y="4729422"/>
                    <a:pt x="3642439" y="4726356"/>
                    <a:pt x="3529577" y="4726154"/>
                  </a:cubicBezTo>
                  <a:cubicBezTo>
                    <a:pt x="3525639" y="4563251"/>
                    <a:pt x="3529064" y="4573073"/>
                    <a:pt x="3526962" y="4442312"/>
                  </a:cubicBezTo>
                  <a:close/>
                  <a:moveTo>
                    <a:pt x="3777969" y="4742621"/>
                  </a:moveTo>
                  <a:cubicBezTo>
                    <a:pt x="3781332" y="4933245"/>
                    <a:pt x="3777112" y="4696627"/>
                    <a:pt x="3782795" y="5024595"/>
                  </a:cubicBezTo>
                  <a:cubicBezTo>
                    <a:pt x="3732943" y="5024782"/>
                    <a:pt x="3671631" y="5024797"/>
                    <a:pt x="3612935" y="5024408"/>
                  </a:cubicBezTo>
                  <a:cubicBezTo>
                    <a:pt x="3506161" y="5023708"/>
                    <a:pt x="3539386" y="5076987"/>
                    <a:pt x="3530621" y="4764568"/>
                  </a:cubicBezTo>
                  <a:cubicBezTo>
                    <a:pt x="3529515" y="4726216"/>
                    <a:pt x="3495434" y="4744536"/>
                    <a:pt x="3777969" y="4742621"/>
                  </a:cubicBezTo>
                  <a:close/>
                  <a:moveTo>
                    <a:pt x="3782001" y="4233835"/>
                  </a:moveTo>
                  <a:cubicBezTo>
                    <a:pt x="3780397" y="4131262"/>
                    <a:pt x="3774793" y="4146952"/>
                    <a:pt x="3799766" y="4146687"/>
                  </a:cubicBezTo>
                  <a:cubicBezTo>
                    <a:pt x="3855021" y="4146096"/>
                    <a:pt x="3858991" y="4146205"/>
                    <a:pt x="4027870" y="4146112"/>
                  </a:cubicBezTo>
                  <a:cubicBezTo>
                    <a:pt x="4031155" y="4477302"/>
                    <a:pt x="4050430" y="4430093"/>
                    <a:pt x="3986627" y="4429237"/>
                  </a:cubicBezTo>
                  <a:cubicBezTo>
                    <a:pt x="3936666" y="4428568"/>
                    <a:pt x="3879075" y="4428303"/>
                    <a:pt x="3799657" y="4429050"/>
                  </a:cubicBezTo>
                  <a:cubicBezTo>
                    <a:pt x="3781207" y="4429237"/>
                    <a:pt x="3785473" y="4455775"/>
                    <a:pt x="3782001" y="4233835"/>
                  </a:cubicBezTo>
                  <a:close/>
                  <a:moveTo>
                    <a:pt x="3799750" y="4443541"/>
                  </a:moveTo>
                  <a:cubicBezTo>
                    <a:pt x="4053123" y="4441144"/>
                    <a:pt x="4032837" y="4445254"/>
                    <a:pt x="4032852" y="4446561"/>
                  </a:cubicBezTo>
                  <a:cubicBezTo>
                    <a:pt x="4037990" y="4775027"/>
                    <a:pt x="4055599" y="4728192"/>
                    <a:pt x="3986549" y="4727819"/>
                  </a:cubicBezTo>
                  <a:cubicBezTo>
                    <a:pt x="3934299" y="4727539"/>
                    <a:pt x="3864160" y="4727461"/>
                    <a:pt x="3799641" y="4727975"/>
                  </a:cubicBezTo>
                  <a:cubicBezTo>
                    <a:pt x="3787450" y="4728068"/>
                    <a:pt x="3790580" y="4738559"/>
                    <a:pt x="3789334" y="4658835"/>
                  </a:cubicBezTo>
                  <a:cubicBezTo>
                    <a:pt x="3785675" y="4414404"/>
                    <a:pt x="3780771" y="4443713"/>
                    <a:pt x="3799750" y="4443541"/>
                  </a:cubicBezTo>
                  <a:close/>
                  <a:moveTo>
                    <a:pt x="4266717" y="3833132"/>
                  </a:moveTo>
                  <a:cubicBezTo>
                    <a:pt x="4000904" y="3833132"/>
                    <a:pt x="4035421" y="3848635"/>
                    <a:pt x="4034798" y="3808913"/>
                  </a:cubicBezTo>
                  <a:cubicBezTo>
                    <a:pt x="4030003" y="3502767"/>
                    <a:pt x="4018435" y="3552279"/>
                    <a:pt x="4079934" y="3552279"/>
                  </a:cubicBezTo>
                  <a:cubicBezTo>
                    <a:pt x="4311246" y="3552279"/>
                    <a:pt x="4278504" y="3535671"/>
                    <a:pt x="4279453" y="3596732"/>
                  </a:cubicBezTo>
                  <a:cubicBezTo>
                    <a:pt x="4283719" y="3869772"/>
                    <a:pt x="4284513" y="3833132"/>
                    <a:pt x="4266717" y="3833132"/>
                  </a:cubicBezTo>
                  <a:close/>
                  <a:moveTo>
                    <a:pt x="4266717" y="3537259"/>
                  </a:moveTo>
                  <a:cubicBezTo>
                    <a:pt x="3989227" y="3537259"/>
                    <a:pt x="4031327" y="3552932"/>
                    <a:pt x="4030096" y="3490268"/>
                  </a:cubicBezTo>
                  <a:cubicBezTo>
                    <a:pt x="4024492" y="3208170"/>
                    <a:pt x="4013920" y="3253074"/>
                    <a:pt x="4079934" y="3253074"/>
                  </a:cubicBezTo>
                  <a:cubicBezTo>
                    <a:pt x="4303321" y="3253074"/>
                    <a:pt x="4273895" y="3241868"/>
                    <a:pt x="4274051" y="3278025"/>
                  </a:cubicBezTo>
                  <a:cubicBezTo>
                    <a:pt x="4275281" y="3568186"/>
                    <a:pt x="4286428" y="3537259"/>
                    <a:pt x="4266717" y="3537259"/>
                  </a:cubicBezTo>
                  <a:close/>
                  <a:moveTo>
                    <a:pt x="4266717" y="3238303"/>
                  </a:moveTo>
                  <a:cubicBezTo>
                    <a:pt x="3976663" y="3238303"/>
                    <a:pt x="4026609" y="3259083"/>
                    <a:pt x="4025239" y="3171670"/>
                  </a:cubicBezTo>
                  <a:cubicBezTo>
                    <a:pt x="4020506" y="2876279"/>
                    <a:pt x="4022109" y="2977996"/>
                    <a:pt x="4021782" y="2956034"/>
                  </a:cubicBezTo>
                  <a:cubicBezTo>
                    <a:pt x="4059569" y="2955894"/>
                    <a:pt x="4089026" y="2955940"/>
                    <a:pt x="4266717" y="2955971"/>
                  </a:cubicBezTo>
                  <a:cubicBezTo>
                    <a:pt x="4267807" y="2955971"/>
                    <a:pt x="4279718" y="3238303"/>
                    <a:pt x="4266717" y="3238303"/>
                  </a:cubicBezTo>
                  <a:close/>
                  <a:moveTo>
                    <a:pt x="4266717" y="2941527"/>
                  </a:moveTo>
                  <a:cubicBezTo>
                    <a:pt x="4093619" y="2941496"/>
                    <a:pt x="4059803" y="2941449"/>
                    <a:pt x="4021549" y="2941590"/>
                  </a:cubicBezTo>
                  <a:cubicBezTo>
                    <a:pt x="4019946" y="2848325"/>
                    <a:pt x="4016847" y="2791855"/>
                    <a:pt x="4016131" y="2659693"/>
                  </a:cubicBezTo>
                  <a:cubicBezTo>
                    <a:pt x="4017766" y="2659693"/>
                    <a:pt x="4261502" y="2659289"/>
                    <a:pt x="4263432" y="2659289"/>
                  </a:cubicBezTo>
                  <a:cubicBezTo>
                    <a:pt x="4264896" y="2729191"/>
                    <a:pt x="4268041" y="2941527"/>
                    <a:pt x="4266717" y="2941527"/>
                  </a:cubicBezTo>
                  <a:close/>
                  <a:moveTo>
                    <a:pt x="4016053" y="2645218"/>
                  </a:moveTo>
                  <a:cubicBezTo>
                    <a:pt x="4016053" y="2643817"/>
                    <a:pt x="4013500" y="2363820"/>
                    <a:pt x="4013484" y="2362637"/>
                  </a:cubicBezTo>
                  <a:cubicBezTo>
                    <a:pt x="4167106" y="2363804"/>
                    <a:pt x="4157032" y="2360847"/>
                    <a:pt x="4257765" y="2360660"/>
                  </a:cubicBezTo>
                  <a:cubicBezTo>
                    <a:pt x="4257781" y="2361765"/>
                    <a:pt x="4263027" y="2639334"/>
                    <a:pt x="4263059" y="2640969"/>
                  </a:cubicBezTo>
                  <a:cubicBezTo>
                    <a:pt x="4263168" y="2646790"/>
                    <a:pt x="4289028" y="2644876"/>
                    <a:pt x="4016053" y="2645218"/>
                  </a:cubicBezTo>
                  <a:close/>
                  <a:moveTo>
                    <a:pt x="4013298" y="2348177"/>
                  </a:moveTo>
                  <a:cubicBezTo>
                    <a:pt x="4011585" y="2225526"/>
                    <a:pt x="4009608" y="2226335"/>
                    <a:pt x="4007117" y="2064211"/>
                  </a:cubicBezTo>
                  <a:cubicBezTo>
                    <a:pt x="4049418" y="2063417"/>
                    <a:pt x="4106292" y="2063277"/>
                    <a:pt x="4173209" y="2064444"/>
                  </a:cubicBezTo>
                  <a:cubicBezTo>
                    <a:pt x="4278597" y="2066281"/>
                    <a:pt x="4252129" y="2011524"/>
                    <a:pt x="4257142" y="2322371"/>
                  </a:cubicBezTo>
                  <a:cubicBezTo>
                    <a:pt x="4257532" y="2348457"/>
                    <a:pt x="4298635" y="2350403"/>
                    <a:pt x="4013298" y="2348177"/>
                  </a:cubicBezTo>
                  <a:close/>
                  <a:moveTo>
                    <a:pt x="4006883" y="2049735"/>
                  </a:moveTo>
                  <a:cubicBezTo>
                    <a:pt x="4004018" y="1863750"/>
                    <a:pt x="4003676" y="1855844"/>
                    <a:pt x="4003816" y="1791311"/>
                  </a:cubicBezTo>
                  <a:cubicBezTo>
                    <a:pt x="4003878" y="1760431"/>
                    <a:pt x="3962931" y="1766937"/>
                    <a:pt x="4249529" y="1766501"/>
                  </a:cubicBezTo>
                  <a:cubicBezTo>
                    <a:pt x="4250993" y="1937155"/>
                    <a:pt x="4252472" y="1973296"/>
                    <a:pt x="4253982" y="2050778"/>
                  </a:cubicBezTo>
                  <a:cubicBezTo>
                    <a:pt x="4170827" y="2050638"/>
                    <a:pt x="4109764" y="2047790"/>
                    <a:pt x="4006883" y="2049735"/>
                  </a:cubicBezTo>
                  <a:close/>
                  <a:moveTo>
                    <a:pt x="4003816" y="1752617"/>
                  </a:moveTo>
                  <a:cubicBezTo>
                    <a:pt x="4003271" y="1612035"/>
                    <a:pt x="3999223" y="1587022"/>
                    <a:pt x="3997401" y="1469678"/>
                  </a:cubicBezTo>
                  <a:cubicBezTo>
                    <a:pt x="4274020" y="1469522"/>
                    <a:pt x="4246369" y="1468075"/>
                    <a:pt x="4246462" y="1472947"/>
                  </a:cubicBezTo>
                  <a:cubicBezTo>
                    <a:pt x="4246711" y="1489648"/>
                    <a:pt x="4245979" y="1415107"/>
                    <a:pt x="4249404" y="1752057"/>
                  </a:cubicBezTo>
                  <a:cubicBezTo>
                    <a:pt x="4169270" y="1752165"/>
                    <a:pt x="4105436" y="1753722"/>
                    <a:pt x="4003816" y="1752617"/>
                  </a:cubicBezTo>
                  <a:close/>
                  <a:moveTo>
                    <a:pt x="3997199" y="1455156"/>
                  </a:moveTo>
                  <a:cubicBezTo>
                    <a:pt x="3996202" y="1378732"/>
                    <a:pt x="3998444" y="1287242"/>
                    <a:pt x="3994101" y="1172170"/>
                  </a:cubicBezTo>
                  <a:cubicBezTo>
                    <a:pt x="4109593" y="1175423"/>
                    <a:pt x="4175591" y="1171205"/>
                    <a:pt x="4240359" y="1170785"/>
                  </a:cubicBezTo>
                  <a:cubicBezTo>
                    <a:pt x="4243333" y="1357439"/>
                    <a:pt x="4245123" y="1394344"/>
                    <a:pt x="4246182" y="1455078"/>
                  </a:cubicBezTo>
                  <a:lnTo>
                    <a:pt x="3997199" y="1455156"/>
                  </a:lnTo>
                  <a:close/>
                  <a:moveTo>
                    <a:pt x="3986581" y="1752415"/>
                  </a:moveTo>
                  <a:cubicBezTo>
                    <a:pt x="3694736" y="1748881"/>
                    <a:pt x="3742891" y="1778875"/>
                    <a:pt x="3741428" y="1685003"/>
                  </a:cubicBezTo>
                  <a:cubicBezTo>
                    <a:pt x="3739793" y="1581247"/>
                    <a:pt x="3740805" y="1578103"/>
                    <a:pt x="3739155" y="1472729"/>
                  </a:cubicBezTo>
                  <a:cubicBezTo>
                    <a:pt x="3739046" y="1465460"/>
                    <a:pt x="3714726" y="1469585"/>
                    <a:pt x="3984650" y="1469678"/>
                  </a:cubicBezTo>
                  <a:cubicBezTo>
                    <a:pt x="3986192" y="1577029"/>
                    <a:pt x="3995953" y="1752539"/>
                    <a:pt x="3986581" y="1752415"/>
                  </a:cubicBezTo>
                  <a:close/>
                  <a:moveTo>
                    <a:pt x="3735076" y="2063697"/>
                  </a:moveTo>
                  <a:cubicBezTo>
                    <a:pt x="3735838" y="2128323"/>
                    <a:pt x="3736866" y="2175095"/>
                    <a:pt x="3739700" y="2345905"/>
                  </a:cubicBezTo>
                  <a:cubicBezTo>
                    <a:pt x="3703921" y="2345702"/>
                    <a:pt x="3494469" y="2346232"/>
                    <a:pt x="3493317" y="2346232"/>
                  </a:cubicBezTo>
                  <a:cubicBezTo>
                    <a:pt x="3490982" y="2189851"/>
                    <a:pt x="3492538" y="2214241"/>
                    <a:pt x="3489907" y="2065192"/>
                  </a:cubicBezTo>
                  <a:cubicBezTo>
                    <a:pt x="3622619" y="2065363"/>
                    <a:pt x="3629874" y="2063121"/>
                    <a:pt x="3735076" y="2063697"/>
                  </a:cubicBezTo>
                  <a:close/>
                  <a:moveTo>
                    <a:pt x="3706304" y="2049175"/>
                  </a:moveTo>
                  <a:cubicBezTo>
                    <a:pt x="3450906" y="2049175"/>
                    <a:pt x="3490032" y="2066561"/>
                    <a:pt x="3488708" y="2003492"/>
                  </a:cubicBezTo>
                  <a:cubicBezTo>
                    <a:pt x="3482963" y="1728273"/>
                    <a:pt x="3474572" y="1767995"/>
                    <a:pt x="3519489" y="1767995"/>
                  </a:cubicBezTo>
                  <a:cubicBezTo>
                    <a:pt x="3763178" y="1767995"/>
                    <a:pt x="3730125" y="1759263"/>
                    <a:pt x="3731059" y="1791529"/>
                  </a:cubicBezTo>
                  <a:cubicBezTo>
                    <a:pt x="3739840" y="2090905"/>
                    <a:pt x="3738439" y="2049175"/>
                    <a:pt x="3706304" y="2049175"/>
                  </a:cubicBezTo>
                  <a:close/>
                  <a:moveTo>
                    <a:pt x="3706304" y="1753364"/>
                  </a:moveTo>
                  <a:cubicBezTo>
                    <a:pt x="3439463" y="1753364"/>
                    <a:pt x="3485330" y="1772991"/>
                    <a:pt x="3483944" y="1684972"/>
                  </a:cubicBezTo>
                  <a:cubicBezTo>
                    <a:pt x="3479912" y="1427155"/>
                    <a:pt x="3462023" y="1470285"/>
                    <a:pt x="3519489" y="1470285"/>
                  </a:cubicBezTo>
                  <a:cubicBezTo>
                    <a:pt x="3744090" y="1470285"/>
                    <a:pt x="3726263" y="1463997"/>
                    <a:pt x="3726403" y="1472993"/>
                  </a:cubicBezTo>
                  <a:cubicBezTo>
                    <a:pt x="3731510" y="1798144"/>
                    <a:pt x="3737551" y="1753364"/>
                    <a:pt x="3706304" y="1753364"/>
                  </a:cubicBezTo>
                  <a:close/>
                  <a:moveTo>
                    <a:pt x="3706304" y="1454004"/>
                  </a:moveTo>
                  <a:cubicBezTo>
                    <a:pt x="3612312" y="1454004"/>
                    <a:pt x="3612250" y="1455825"/>
                    <a:pt x="3519504" y="1455825"/>
                  </a:cubicBezTo>
                  <a:cubicBezTo>
                    <a:pt x="3462754" y="1455825"/>
                    <a:pt x="3479647" y="1499111"/>
                    <a:pt x="3474353" y="1170925"/>
                  </a:cubicBezTo>
                  <a:cubicBezTo>
                    <a:pt x="3565013" y="1169618"/>
                    <a:pt x="3624378" y="1172746"/>
                    <a:pt x="3722278" y="1172466"/>
                  </a:cubicBezTo>
                  <a:cubicBezTo>
                    <a:pt x="3729502" y="1499843"/>
                    <a:pt x="3731214" y="1454004"/>
                    <a:pt x="3706304" y="1454004"/>
                  </a:cubicBezTo>
                  <a:close/>
                  <a:moveTo>
                    <a:pt x="3475942" y="2003835"/>
                  </a:moveTo>
                  <a:cubicBezTo>
                    <a:pt x="3477171" y="2063059"/>
                    <a:pt x="3522338" y="2051821"/>
                    <a:pt x="3239352" y="2049922"/>
                  </a:cubicBezTo>
                  <a:cubicBezTo>
                    <a:pt x="3225558" y="2049829"/>
                    <a:pt x="3230695" y="2081830"/>
                    <a:pt x="3224950" y="1791125"/>
                  </a:cubicBezTo>
                  <a:cubicBezTo>
                    <a:pt x="3224312" y="1759294"/>
                    <a:pt x="3189328" y="1767279"/>
                    <a:pt x="3426104" y="1767902"/>
                  </a:cubicBezTo>
                  <a:cubicBezTo>
                    <a:pt x="3486202" y="1768073"/>
                    <a:pt x="3470119" y="1725098"/>
                    <a:pt x="3475942" y="2003835"/>
                  </a:cubicBezTo>
                  <a:close/>
                  <a:moveTo>
                    <a:pt x="3426089" y="1753426"/>
                  </a:moveTo>
                  <a:cubicBezTo>
                    <a:pt x="3182291" y="1752773"/>
                    <a:pt x="3224390" y="1771248"/>
                    <a:pt x="3223051" y="1685003"/>
                  </a:cubicBezTo>
                  <a:cubicBezTo>
                    <a:pt x="3219174" y="1438050"/>
                    <a:pt x="3209926" y="1470908"/>
                    <a:pt x="3239367" y="1470596"/>
                  </a:cubicBezTo>
                  <a:cubicBezTo>
                    <a:pt x="3487105" y="1467919"/>
                    <a:pt x="3466429" y="1470768"/>
                    <a:pt x="3466460" y="1472978"/>
                  </a:cubicBezTo>
                  <a:cubicBezTo>
                    <a:pt x="3471551" y="1799421"/>
                    <a:pt x="3490359" y="1753597"/>
                    <a:pt x="3426089" y="1753426"/>
                  </a:cubicBezTo>
                  <a:close/>
                  <a:moveTo>
                    <a:pt x="3426089" y="1455732"/>
                  </a:moveTo>
                  <a:cubicBezTo>
                    <a:pt x="3367113" y="1455576"/>
                    <a:pt x="3298219" y="1455498"/>
                    <a:pt x="3239259" y="1456136"/>
                  </a:cubicBezTo>
                  <a:cubicBezTo>
                    <a:pt x="3211483" y="1456432"/>
                    <a:pt x="3218271" y="1500465"/>
                    <a:pt x="3214363" y="1172684"/>
                  </a:cubicBezTo>
                  <a:cubicBezTo>
                    <a:pt x="3414677" y="1174567"/>
                    <a:pt x="3382012" y="1172731"/>
                    <a:pt x="3461587" y="1171143"/>
                  </a:cubicBezTo>
                  <a:cubicBezTo>
                    <a:pt x="3466880" y="1498878"/>
                    <a:pt x="3482216" y="1455794"/>
                    <a:pt x="3426089" y="1455732"/>
                  </a:cubicBezTo>
                  <a:close/>
                  <a:moveTo>
                    <a:pt x="3216060" y="2003835"/>
                  </a:moveTo>
                  <a:cubicBezTo>
                    <a:pt x="3217384" y="2064413"/>
                    <a:pt x="3261553" y="2049735"/>
                    <a:pt x="2970191" y="2049829"/>
                  </a:cubicBezTo>
                  <a:cubicBezTo>
                    <a:pt x="2967233" y="1859159"/>
                    <a:pt x="2967373" y="1854287"/>
                    <a:pt x="2965131" y="1791000"/>
                  </a:cubicBezTo>
                  <a:cubicBezTo>
                    <a:pt x="2963901" y="1756368"/>
                    <a:pt x="2936702" y="1766330"/>
                    <a:pt x="3145952" y="1766470"/>
                  </a:cubicBezTo>
                  <a:cubicBezTo>
                    <a:pt x="3229886" y="1766470"/>
                    <a:pt x="3209817" y="1718888"/>
                    <a:pt x="3216060" y="2003835"/>
                  </a:cubicBezTo>
                  <a:close/>
                  <a:moveTo>
                    <a:pt x="2963855" y="1751885"/>
                  </a:moveTo>
                  <a:cubicBezTo>
                    <a:pt x="2959853" y="1612595"/>
                    <a:pt x="2963481" y="1587722"/>
                    <a:pt x="2961675" y="1472698"/>
                  </a:cubicBezTo>
                  <a:cubicBezTo>
                    <a:pt x="2961613" y="1468199"/>
                    <a:pt x="2960850" y="1472698"/>
                    <a:pt x="3206392" y="1470908"/>
                  </a:cubicBezTo>
                  <a:cubicBezTo>
                    <a:pt x="3206423" y="1472480"/>
                    <a:pt x="3206454" y="1482799"/>
                    <a:pt x="3211436" y="1752321"/>
                  </a:cubicBezTo>
                  <a:cubicBezTo>
                    <a:pt x="3175767" y="1751932"/>
                    <a:pt x="3161319" y="1752025"/>
                    <a:pt x="2963855" y="1751885"/>
                  </a:cubicBezTo>
                  <a:close/>
                  <a:moveTo>
                    <a:pt x="2959324" y="2646027"/>
                  </a:moveTo>
                  <a:cubicBezTo>
                    <a:pt x="2691004" y="2646027"/>
                    <a:pt x="2719371" y="2647195"/>
                    <a:pt x="2719434" y="2640844"/>
                  </a:cubicBezTo>
                  <a:cubicBezTo>
                    <a:pt x="2719994" y="2575269"/>
                    <a:pt x="2719480" y="2563969"/>
                    <a:pt x="2716320" y="2363057"/>
                  </a:cubicBezTo>
                  <a:cubicBezTo>
                    <a:pt x="2863184" y="2363088"/>
                    <a:pt x="2884031" y="2362466"/>
                    <a:pt x="2961441" y="2362466"/>
                  </a:cubicBezTo>
                  <a:cubicBezTo>
                    <a:pt x="2967062" y="2680052"/>
                    <a:pt x="2970985" y="2646027"/>
                    <a:pt x="2959324" y="2646027"/>
                  </a:cubicBezTo>
                  <a:close/>
                  <a:moveTo>
                    <a:pt x="2959324" y="2348021"/>
                  </a:moveTo>
                  <a:cubicBezTo>
                    <a:pt x="2673676" y="2348021"/>
                    <a:pt x="2716257" y="2359835"/>
                    <a:pt x="2715666" y="2322044"/>
                  </a:cubicBezTo>
                  <a:cubicBezTo>
                    <a:pt x="2710871" y="2016115"/>
                    <a:pt x="2691611" y="2063962"/>
                    <a:pt x="2772556" y="2063962"/>
                  </a:cubicBezTo>
                  <a:cubicBezTo>
                    <a:pt x="2860008" y="2063962"/>
                    <a:pt x="2868151" y="2064273"/>
                    <a:pt x="2957674" y="2064273"/>
                  </a:cubicBezTo>
                  <a:cubicBezTo>
                    <a:pt x="2962453" y="2371820"/>
                    <a:pt x="2961223" y="2348021"/>
                    <a:pt x="2959324" y="2348021"/>
                  </a:cubicBezTo>
                  <a:close/>
                  <a:moveTo>
                    <a:pt x="2710481" y="2049284"/>
                  </a:moveTo>
                  <a:cubicBezTo>
                    <a:pt x="2707819" y="1874817"/>
                    <a:pt x="2707741" y="1856606"/>
                    <a:pt x="2705748" y="1791062"/>
                  </a:cubicBezTo>
                  <a:cubicBezTo>
                    <a:pt x="2704674" y="1755403"/>
                    <a:pt x="2666529" y="1766252"/>
                    <a:pt x="2951524" y="1766345"/>
                  </a:cubicBezTo>
                  <a:cubicBezTo>
                    <a:pt x="2954871" y="1872078"/>
                    <a:pt x="2953626" y="1802954"/>
                    <a:pt x="2957456" y="2049844"/>
                  </a:cubicBezTo>
                  <a:cubicBezTo>
                    <a:pt x="2938119" y="2049829"/>
                    <a:pt x="2730285" y="2049455"/>
                    <a:pt x="2710481" y="2049284"/>
                  </a:cubicBezTo>
                  <a:close/>
                  <a:moveTo>
                    <a:pt x="2701918" y="1454969"/>
                  </a:moveTo>
                  <a:cubicBezTo>
                    <a:pt x="2698695" y="1250913"/>
                    <a:pt x="2698368" y="1223706"/>
                    <a:pt x="2697154" y="1172139"/>
                  </a:cubicBezTo>
                  <a:cubicBezTo>
                    <a:pt x="2791052" y="1173867"/>
                    <a:pt x="2871763" y="1171610"/>
                    <a:pt x="2943521" y="1171470"/>
                  </a:cubicBezTo>
                  <a:cubicBezTo>
                    <a:pt x="2944642" y="1218865"/>
                    <a:pt x="2948644" y="1455031"/>
                    <a:pt x="2948675" y="1456448"/>
                  </a:cubicBezTo>
                  <a:cubicBezTo>
                    <a:pt x="2845311" y="1456277"/>
                    <a:pt x="2844376" y="1453708"/>
                    <a:pt x="2701918" y="1454969"/>
                  </a:cubicBezTo>
                  <a:close/>
                  <a:moveTo>
                    <a:pt x="2697730" y="2049160"/>
                  </a:moveTo>
                  <a:cubicBezTo>
                    <a:pt x="2541835" y="2047494"/>
                    <a:pt x="2517018" y="2048926"/>
                    <a:pt x="2449837" y="2049362"/>
                  </a:cubicBezTo>
                  <a:cubicBezTo>
                    <a:pt x="2444746" y="1715806"/>
                    <a:pt x="2434424" y="1766937"/>
                    <a:pt x="2492466" y="1766236"/>
                  </a:cubicBezTo>
                  <a:cubicBezTo>
                    <a:pt x="2724260" y="1763450"/>
                    <a:pt x="2692016" y="1759372"/>
                    <a:pt x="2692981" y="1791529"/>
                  </a:cubicBezTo>
                  <a:cubicBezTo>
                    <a:pt x="2695161" y="1863813"/>
                    <a:pt x="2695192" y="1882973"/>
                    <a:pt x="2697730" y="2049160"/>
                  </a:cubicBezTo>
                  <a:close/>
                  <a:moveTo>
                    <a:pt x="2679094" y="1455203"/>
                  </a:moveTo>
                  <a:cubicBezTo>
                    <a:pt x="2612784" y="1455919"/>
                    <a:pt x="2560627" y="1455934"/>
                    <a:pt x="2492450" y="1455203"/>
                  </a:cubicBezTo>
                  <a:cubicBezTo>
                    <a:pt x="2425549" y="1454393"/>
                    <a:pt x="2439484" y="1508201"/>
                    <a:pt x="2435622" y="1171190"/>
                  </a:cubicBezTo>
                  <a:cubicBezTo>
                    <a:pt x="2560410" y="1171018"/>
                    <a:pt x="2597745" y="1170069"/>
                    <a:pt x="2684372" y="1171890"/>
                  </a:cubicBezTo>
                  <a:cubicBezTo>
                    <a:pt x="2691767" y="1486535"/>
                    <a:pt x="2691938" y="1455062"/>
                    <a:pt x="2679094" y="1455203"/>
                  </a:cubicBezTo>
                  <a:close/>
                  <a:moveTo>
                    <a:pt x="2437086" y="2049440"/>
                  </a:moveTo>
                  <a:cubicBezTo>
                    <a:pt x="2146767" y="2050778"/>
                    <a:pt x="2190734" y="2062234"/>
                    <a:pt x="2190002" y="2003585"/>
                  </a:cubicBezTo>
                  <a:cubicBezTo>
                    <a:pt x="2186546" y="1726717"/>
                    <a:pt x="2174994" y="1765396"/>
                    <a:pt x="2212189" y="1765396"/>
                  </a:cubicBezTo>
                  <a:cubicBezTo>
                    <a:pt x="2469081" y="1765396"/>
                    <a:pt x="2433879" y="1761567"/>
                    <a:pt x="2433879" y="1790969"/>
                  </a:cubicBezTo>
                  <a:cubicBezTo>
                    <a:pt x="2433941" y="1856155"/>
                    <a:pt x="2434050" y="1851049"/>
                    <a:pt x="2437086" y="2049440"/>
                  </a:cubicBezTo>
                  <a:close/>
                  <a:moveTo>
                    <a:pt x="2398988" y="1752321"/>
                  </a:moveTo>
                  <a:cubicBezTo>
                    <a:pt x="2305713" y="1752321"/>
                    <a:pt x="2305666" y="1750936"/>
                    <a:pt x="2212189" y="1750936"/>
                  </a:cubicBezTo>
                  <a:cubicBezTo>
                    <a:pt x="2178528" y="1750936"/>
                    <a:pt x="2185254" y="1764368"/>
                    <a:pt x="2184008" y="1685034"/>
                  </a:cubicBezTo>
                  <a:cubicBezTo>
                    <a:pt x="2179945" y="1425972"/>
                    <a:pt x="2171008" y="1468137"/>
                    <a:pt x="2212189" y="1468137"/>
                  </a:cubicBezTo>
                  <a:cubicBezTo>
                    <a:pt x="2452920" y="1468137"/>
                    <a:pt x="2427760" y="1468262"/>
                    <a:pt x="2427838" y="1473009"/>
                  </a:cubicBezTo>
                  <a:cubicBezTo>
                    <a:pt x="2432867" y="1794206"/>
                    <a:pt x="2449993" y="1752321"/>
                    <a:pt x="2398988" y="1752321"/>
                  </a:cubicBezTo>
                  <a:close/>
                  <a:moveTo>
                    <a:pt x="2212189" y="1453693"/>
                  </a:moveTo>
                  <a:cubicBezTo>
                    <a:pt x="2167302" y="1453693"/>
                    <a:pt x="2184833" y="1497212"/>
                    <a:pt x="2176722" y="1171314"/>
                  </a:cubicBezTo>
                  <a:cubicBezTo>
                    <a:pt x="2201913" y="1171205"/>
                    <a:pt x="2217716" y="1171236"/>
                    <a:pt x="2399004" y="1171205"/>
                  </a:cubicBezTo>
                  <a:cubicBezTo>
                    <a:pt x="2430780" y="1171205"/>
                    <a:pt x="2422248" y="1126223"/>
                    <a:pt x="2427557" y="1454704"/>
                  </a:cubicBezTo>
                  <a:cubicBezTo>
                    <a:pt x="2272441" y="1454253"/>
                    <a:pt x="2291763" y="1453693"/>
                    <a:pt x="2212189" y="1453693"/>
                  </a:cubicBezTo>
                  <a:close/>
                  <a:moveTo>
                    <a:pt x="2177251" y="2003772"/>
                  </a:moveTo>
                  <a:cubicBezTo>
                    <a:pt x="2177968" y="2061316"/>
                    <a:pt x="2225049" y="2051401"/>
                    <a:pt x="1932098" y="2049829"/>
                  </a:cubicBezTo>
                  <a:cubicBezTo>
                    <a:pt x="1929981" y="2049813"/>
                    <a:pt x="1932098" y="1953607"/>
                    <a:pt x="1927194" y="1790689"/>
                  </a:cubicBezTo>
                  <a:cubicBezTo>
                    <a:pt x="1926057" y="1752243"/>
                    <a:pt x="1897068" y="1773116"/>
                    <a:pt x="2118991" y="1766750"/>
                  </a:cubicBezTo>
                  <a:cubicBezTo>
                    <a:pt x="2185191" y="1764835"/>
                    <a:pt x="2173702" y="1720335"/>
                    <a:pt x="2177251" y="2003772"/>
                  </a:cubicBezTo>
                  <a:close/>
                  <a:moveTo>
                    <a:pt x="2118649" y="1752259"/>
                  </a:moveTo>
                  <a:cubicBezTo>
                    <a:pt x="2071334" y="1753629"/>
                    <a:pt x="2018305" y="1754329"/>
                    <a:pt x="1932176" y="1752695"/>
                  </a:cubicBezTo>
                  <a:cubicBezTo>
                    <a:pt x="1924345" y="1752555"/>
                    <a:pt x="1926026" y="1761987"/>
                    <a:pt x="1924781" y="1685019"/>
                  </a:cubicBezTo>
                  <a:cubicBezTo>
                    <a:pt x="1920889" y="1436805"/>
                    <a:pt x="1918491" y="1470207"/>
                    <a:pt x="1932207" y="1469880"/>
                  </a:cubicBezTo>
                  <a:cubicBezTo>
                    <a:pt x="2197896" y="1463779"/>
                    <a:pt x="2169513" y="1470145"/>
                    <a:pt x="2169545" y="1472962"/>
                  </a:cubicBezTo>
                  <a:cubicBezTo>
                    <a:pt x="2171195" y="1577854"/>
                    <a:pt x="2169607" y="1579193"/>
                    <a:pt x="2171257" y="1685268"/>
                  </a:cubicBezTo>
                  <a:cubicBezTo>
                    <a:pt x="2172518" y="1764991"/>
                    <a:pt x="2186235" y="1750329"/>
                    <a:pt x="2118649" y="1752259"/>
                  </a:cubicBezTo>
                  <a:close/>
                  <a:moveTo>
                    <a:pt x="2118758" y="1454035"/>
                  </a:moveTo>
                  <a:cubicBezTo>
                    <a:pt x="2007889" y="1454782"/>
                    <a:pt x="2001989" y="1453817"/>
                    <a:pt x="1931927" y="1455420"/>
                  </a:cubicBezTo>
                  <a:cubicBezTo>
                    <a:pt x="1918647" y="1455732"/>
                    <a:pt x="1921107" y="1490301"/>
                    <a:pt x="1918413" y="1173026"/>
                  </a:cubicBezTo>
                  <a:cubicBezTo>
                    <a:pt x="1995839" y="1172341"/>
                    <a:pt x="1859919" y="1173353"/>
                    <a:pt x="2163955" y="1171376"/>
                  </a:cubicBezTo>
                  <a:cubicBezTo>
                    <a:pt x="2172207" y="1506800"/>
                    <a:pt x="2183230" y="1453522"/>
                    <a:pt x="2118758" y="1454035"/>
                  </a:cubicBezTo>
                  <a:close/>
                  <a:moveTo>
                    <a:pt x="1918631" y="2049751"/>
                  </a:moveTo>
                  <a:cubicBezTo>
                    <a:pt x="1632111" y="2048070"/>
                    <a:pt x="1672980" y="2070873"/>
                    <a:pt x="1671579" y="2003523"/>
                  </a:cubicBezTo>
                  <a:cubicBezTo>
                    <a:pt x="1669710" y="1914149"/>
                    <a:pt x="1668839" y="1848014"/>
                    <a:pt x="1668356" y="1791218"/>
                  </a:cubicBezTo>
                  <a:cubicBezTo>
                    <a:pt x="1668122" y="1763061"/>
                    <a:pt x="1628794" y="1761971"/>
                    <a:pt x="1913711" y="1766859"/>
                  </a:cubicBezTo>
                  <a:cubicBezTo>
                    <a:pt x="1918055" y="1922617"/>
                    <a:pt x="1917386" y="1946431"/>
                    <a:pt x="1918631" y="2049751"/>
                  </a:cubicBezTo>
                  <a:close/>
                  <a:moveTo>
                    <a:pt x="1668013" y="1753068"/>
                  </a:moveTo>
                  <a:cubicBezTo>
                    <a:pt x="1666457" y="1609404"/>
                    <a:pt x="1664588" y="1589652"/>
                    <a:pt x="1662689" y="1469476"/>
                  </a:cubicBezTo>
                  <a:cubicBezTo>
                    <a:pt x="1664106" y="1469476"/>
                    <a:pt x="1909383" y="1470814"/>
                    <a:pt x="1909430" y="1473009"/>
                  </a:cubicBezTo>
                  <a:cubicBezTo>
                    <a:pt x="1910846" y="1562943"/>
                    <a:pt x="1911158" y="1664519"/>
                    <a:pt x="1913353" y="1752368"/>
                  </a:cubicBezTo>
                  <a:cubicBezTo>
                    <a:pt x="1817026" y="1750796"/>
                    <a:pt x="1737343" y="1752944"/>
                    <a:pt x="1668013" y="1753068"/>
                  </a:cubicBezTo>
                  <a:close/>
                  <a:moveTo>
                    <a:pt x="1662471" y="1455016"/>
                  </a:moveTo>
                  <a:cubicBezTo>
                    <a:pt x="1659295" y="1254026"/>
                    <a:pt x="1658719" y="1227317"/>
                    <a:pt x="1658423" y="1172108"/>
                  </a:cubicBezTo>
                  <a:cubicBezTo>
                    <a:pt x="1757552" y="1172170"/>
                    <a:pt x="1773090" y="1174085"/>
                    <a:pt x="1905646" y="1173120"/>
                  </a:cubicBezTo>
                  <a:cubicBezTo>
                    <a:pt x="1905662" y="1174303"/>
                    <a:pt x="1909134" y="1454658"/>
                    <a:pt x="1909149" y="1455903"/>
                  </a:cubicBezTo>
                  <a:cubicBezTo>
                    <a:pt x="1816793" y="1457646"/>
                    <a:pt x="1738464" y="1455109"/>
                    <a:pt x="1662471" y="1455016"/>
                  </a:cubicBezTo>
                  <a:close/>
                  <a:moveTo>
                    <a:pt x="1658843" y="2003866"/>
                  </a:moveTo>
                  <a:cubicBezTo>
                    <a:pt x="1660213" y="2069160"/>
                    <a:pt x="1698887" y="2050234"/>
                    <a:pt x="1465256" y="2050234"/>
                  </a:cubicBezTo>
                  <a:cubicBezTo>
                    <a:pt x="1401764" y="2050234"/>
                    <a:pt x="1411697" y="2100602"/>
                    <a:pt x="1409113" y="1790517"/>
                  </a:cubicBezTo>
                  <a:cubicBezTo>
                    <a:pt x="1408848" y="1758812"/>
                    <a:pt x="1370252" y="1767513"/>
                    <a:pt x="1655418" y="1767513"/>
                  </a:cubicBezTo>
                  <a:cubicBezTo>
                    <a:pt x="1656025" y="1830877"/>
                    <a:pt x="1656352" y="1884265"/>
                    <a:pt x="1658843" y="2003866"/>
                  </a:cubicBezTo>
                  <a:close/>
                  <a:moveTo>
                    <a:pt x="1651946" y="1753084"/>
                  </a:moveTo>
                  <a:cubicBezTo>
                    <a:pt x="1490260" y="1753131"/>
                    <a:pt x="1452053" y="1753193"/>
                    <a:pt x="1408770" y="1753068"/>
                  </a:cubicBezTo>
                  <a:cubicBezTo>
                    <a:pt x="1408755" y="1752243"/>
                    <a:pt x="1405423" y="1496232"/>
                    <a:pt x="1404987" y="1468682"/>
                  </a:cubicBezTo>
                  <a:cubicBezTo>
                    <a:pt x="1406093" y="1468666"/>
                    <a:pt x="1649922" y="1466845"/>
                    <a:pt x="1650015" y="1472993"/>
                  </a:cubicBezTo>
                  <a:cubicBezTo>
                    <a:pt x="1654655" y="1773069"/>
                    <a:pt x="1658236" y="1753084"/>
                    <a:pt x="1651946" y="1753084"/>
                  </a:cubicBezTo>
                  <a:close/>
                  <a:moveTo>
                    <a:pt x="1404738" y="1454206"/>
                  </a:moveTo>
                  <a:cubicBezTo>
                    <a:pt x="1403928" y="1404336"/>
                    <a:pt x="1406918" y="1583426"/>
                    <a:pt x="1399849" y="1172762"/>
                  </a:cubicBezTo>
                  <a:cubicBezTo>
                    <a:pt x="1488765" y="1173976"/>
                    <a:pt x="1569071" y="1172155"/>
                    <a:pt x="1645656" y="1172108"/>
                  </a:cubicBezTo>
                  <a:cubicBezTo>
                    <a:pt x="1645967" y="1227363"/>
                    <a:pt x="1646746" y="1266634"/>
                    <a:pt x="1649720" y="1455000"/>
                  </a:cubicBezTo>
                  <a:cubicBezTo>
                    <a:pt x="1556382" y="1454985"/>
                    <a:pt x="1504677" y="1453195"/>
                    <a:pt x="1404738" y="1454206"/>
                  </a:cubicBezTo>
                  <a:close/>
                  <a:moveTo>
                    <a:pt x="1400643" y="2050311"/>
                  </a:moveTo>
                  <a:cubicBezTo>
                    <a:pt x="1190272" y="2050809"/>
                    <a:pt x="1251288" y="2050451"/>
                    <a:pt x="1152797" y="2049720"/>
                  </a:cubicBezTo>
                  <a:cubicBezTo>
                    <a:pt x="1152112" y="1974744"/>
                    <a:pt x="1153171" y="1960891"/>
                    <a:pt x="1148874" y="1767528"/>
                  </a:cubicBezTo>
                  <a:cubicBezTo>
                    <a:pt x="1222345" y="1767310"/>
                    <a:pt x="1228479" y="1766843"/>
                    <a:pt x="1396144" y="1767481"/>
                  </a:cubicBezTo>
                  <a:cubicBezTo>
                    <a:pt x="1397747" y="1941155"/>
                    <a:pt x="1399195" y="1975569"/>
                    <a:pt x="1400643" y="2050311"/>
                  </a:cubicBezTo>
                  <a:close/>
                  <a:moveTo>
                    <a:pt x="1371902" y="1752928"/>
                  </a:moveTo>
                  <a:cubicBezTo>
                    <a:pt x="1103256" y="1751465"/>
                    <a:pt x="1148718" y="1773598"/>
                    <a:pt x="1147332" y="1685003"/>
                  </a:cubicBezTo>
                  <a:cubicBezTo>
                    <a:pt x="1145666" y="1579053"/>
                    <a:pt x="1146896" y="1578897"/>
                    <a:pt x="1145230" y="1472729"/>
                  </a:cubicBezTo>
                  <a:cubicBezTo>
                    <a:pt x="1145137" y="1466736"/>
                    <a:pt x="1130673" y="1472215"/>
                    <a:pt x="1392236" y="1468822"/>
                  </a:cubicBezTo>
                  <a:cubicBezTo>
                    <a:pt x="1397249" y="1792743"/>
                    <a:pt x="1404769" y="1753053"/>
                    <a:pt x="1371902" y="1752928"/>
                  </a:cubicBezTo>
                  <a:close/>
                  <a:moveTo>
                    <a:pt x="1144950" y="1455483"/>
                  </a:moveTo>
                  <a:cubicBezTo>
                    <a:pt x="1139641" y="1126814"/>
                    <a:pt x="1122593" y="1171766"/>
                    <a:pt x="1185212" y="1171579"/>
                  </a:cubicBezTo>
                  <a:cubicBezTo>
                    <a:pt x="1264304" y="1171361"/>
                    <a:pt x="1310622" y="1171236"/>
                    <a:pt x="1371762" y="1172295"/>
                  </a:cubicBezTo>
                  <a:cubicBezTo>
                    <a:pt x="1393170" y="1172699"/>
                    <a:pt x="1386880" y="1138270"/>
                    <a:pt x="1392002" y="1454362"/>
                  </a:cubicBezTo>
                  <a:cubicBezTo>
                    <a:pt x="1300845" y="1455576"/>
                    <a:pt x="1348969" y="1455343"/>
                    <a:pt x="1144950" y="1455483"/>
                  </a:cubicBezTo>
                  <a:close/>
                  <a:moveTo>
                    <a:pt x="1140046" y="2049627"/>
                  </a:moveTo>
                  <a:cubicBezTo>
                    <a:pt x="1076399" y="2049300"/>
                    <a:pt x="996373" y="2049751"/>
                    <a:pt x="893445" y="2049798"/>
                  </a:cubicBezTo>
                  <a:cubicBezTo>
                    <a:pt x="891514" y="1962058"/>
                    <a:pt x="890144" y="1961311"/>
                    <a:pt x="888696" y="1766719"/>
                  </a:cubicBezTo>
                  <a:cubicBezTo>
                    <a:pt x="988947" y="1766470"/>
                    <a:pt x="998599" y="1767824"/>
                    <a:pt x="1136091" y="1767544"/>
                  </a:cubicBezTo>
                  <a:cubicBezTo>
                    <a:pt x="1140637" y="1977125"/>
                    <a:pt x="1139299" y="1967210"/>
                    <a:pt x="1140046" y="2049627"/>
                  </a:cubicBezTo>
                  <a:close/>
                  <a:moveTo>
                    <a:pt x="1091828" y="1753146"/>
                  </a:moveTo>
                  <a:cubicBezTo>
                    <a:pt x="998366" y="1753146"/>
                    <a:pt x="998677" y="1752274"/>
                    <a:pt x="905106" y="1752274"/>
                  </a:cubicBezTo>
                  <a:cubicBezTo>
                    <a:pt x="883527" y="1752274"/>
                    <a:pt x="888961" y="1765474"/>
                    <a:pt x="887700" y="1685019"/>
                  </a:cubicBezTo>
                  <a:cubicBezTo>
                    <a:pt x="883823" y="1437645"/>
                    <a:pt x="876646" y="1470581"/>
                    <a:pt x="905106" y="1470581"/>
                  </a:cubicBezTo>
                  <a:cubicBezTo>
                    <a:pt x="1152610" y="1470581"/>
                    <a:pt x="1132386" y="1467483"/>
                    <a:pt x="1132479" y="1472993"/>
                  </a:cubicBezTo>
                  <a:cubicBezTo>
                    <a:pt x="1137601" y="1799203"/>
                    <a:pt x="1149559" y="1753146"/>
                    <a:pt x="1091828" y="1753146"/>
                  </a:cubicBezTo>
                  <a:close/>
                  <a:moveTo>
                    <a:pt x="1091828" y="1455514"/>
                  </a:moveTo>
                  <a:cubicBezTo>
                    <a:pt x="995563" y="1455514"/>
                    <a:pt x="995828" y="1456105"/>
                    <a:pt x="905106" y="1456105"/>
                  </a:cubicBezTo>
                  <a:cubicBezTo>
                    <a:pt x="869437" y="1456105"/>
                    <a:pt x="891250" y="1490504"/>
                    <a:pt x="880289" y="1170800"/>
                  </a:cubicBezTo>
                  <a:cubicBezTo>
                    <a:pt x="945119" y="1170427"/>
                    <a:pt x="998086" y="1171766"/>
                    <a:pt x="1127248" y="1171688"/>
                  </a:cubicBezTo>
                  <a:cubicBezTo>
                    <a:pt x="1132853" y="1501352"/>
                    <a:pt x="1145962" y="1455483"/>
                    <a:pt x="1091828" y="1455514"/>
                  </a:cubicBezTo>
                  <a:close/>
                  <a:moveTo>
                    <a:pt x="880678" y="2049829"/>
                  </a:moveTo>
                  <a:cubicBezTo>
                    <a:pt x="592975" y="2050560"/>
                    <a:pt x="634887" y="2067168"/>
                    <a:pt x="633688" y="2003523"/>
                  </a:cubicBezTo>
                  <a:cubicBezTo>
                    <a:pt x="632287" y="1928563"/>
                    <a:pt x="631197" y="1861384"/>
                    <a:pt x="630528" y="1791218"/>
                  </a:cubicBezTo>
                  <a:cubicBezTo>
                    <a:pt x="630232" y="1758640"/>
                    <a:pt x="590764" y="1767964"/>
                    <a:pt x="875945" y="1766765"/>
                  </a:cubicBezTo>
                  <a:cubicBezTo>
                    <a:pt x="877362" y="1959428"/>
                    <a:pt x="878919" y="1971911"/>
                    <a:pt x="880678" y="2049829"/>
                  </a:cubicBezTo>
                  <a:close/>
                  <a:moveTo>
                    <a:pt x="811707" y="1752990"/>
                  </a:moveTo>
                  <a:cubicBezTo>
                    <a:pt x="738687" y="1754080"/>
                    <a:pt x="683307" y="1753878"/>
                    <a:pt x="630123" y="1752944"/>
                  </a:cubicBezTo>
                  <a:cubicBezTo>
                    <a:pt x="630107" y="1751730"/>
                    <a:pt x="626402" y="1482597"/>
                    <a:pt x="626168" y="1469289"/>
                  </a:cubicBezTo>
                  <a:cubicBezTo>
                    <a:pt x="898489" y="1467094"/>
                    <a:pt x="872115" y="1471873"/>
                    <a:pt x="872131" y="1472978"/>
                  </a:cubicBezTo>
                  <a:cubicBezTo>
                    <a:pt x="877331" y="1804028"/>
                    <a:pt x="894893" y="1751636"/>
                    <a:pt x="811707" y="1752990"/>
                  </a:cubicBezTo>
                  <a:close/>
                  <a:moveTo>
                    <a:pt x="625935" y="1454813"/>
                  </a:moveTo>
                  <a:cubicBezTo>
                    <a:pt x="620672" y="1157461"/>
                    <a:pt x="616329" y="1173462"/>
                    <a:pt x="625094" y="1173431"/>
                  </a:cubicBezTo>
                  <a:cubicBezTo>
                    <a:pt x="742206" y="1173120"/>
                    <a:pt x="752295" y="1173727"/>
                    <a:pt x="811956" y="1172015"/>
                  </a:cubicBezTo>
                  <a:cubicBezTo>
                    <a:pt x="883216" y="1170053"/>
                    <a:pt x="866977" y="1121335"/>
                    <a:pt x="871882" y="1456028"/>
                  </a:cubicBezTo>
                  <a:cubicBezTo>
                    <a:pt x="801742" y="1455654"/>
                    <a:pt x="773157" y="1453615"/>
                    <a:pt x="625935" y="1454813"/>
                  </a:cubicBezTo>
                  <a:close/>
                  <a:moveTo>
                    <a:pt x="438513" y="2362357"/>
                  </a:moveTo>
                  <a:cubicBezTo>
                    <a:pt x="501039" y="2361174"/>
                    <a:pt x="560451" y="2361112"/>
                    <a:pt x="624985" y="2362419"/>
                  </a:cubicBezTo>
                  <a:cubicBezTo>
                    <a:pt x="626495" y="2362450"/>
                    <a:pt x="631773" y="2645607"/>
                    <a:pt x="625016" y="2645732"/>
                  </a:cubicBezTo>
                  <a:cubicBezTo>
                    <a:pt x="615457" y="2645872"/>
                    <a:pt x="384783" y="2649732"/>
                    <a:pt x="384674" y="2639926"/>
                  </a:cubicBezTo>
                  <a:cubicBezTo>
                    <a:pt x="381576" y="2310635"/>
                    <a:pt x="354750" y="2363929"/>
                    <a:pt x="438513" y="2362357"/>
                  </a:cubicBezTo>
                  <a:close/>
                  <a:moveTo>
                    <a:pt x="438341" y="2660331"/>
                  </a:moveTo>
                  <a:cubicBezTo>
                    <a:pt x="500276" y="2661079"/>
                    <a:pt x="563487" y="2661172"/>
                    <a:pt x="625172" y="2660176"/>
                  </a:cubicBezTo>
                  <a:cubicBezTo>
                    <a:pt x="631400" y="2660083"/>
                    <a:pt x="630637" y="2627334"/>
                    <a:pt x="636008" y="2942679"/>
                  </a:cubicBezTo>
                  <a:cubicBezTo>
                    <a:pt x="518134" y="2944718"/>
                    <a:pt x="463143" y="2943333"/>
                    <a:pt x="389423" y="2943084"/>
                  </a:cubicBezTo>
                  <a:cubicBezTo>
                    <a:pt x="384114" y="2610306"/>
                    <a:pt x="366972" y="2659460"/>
                    <a:pt x="438341" y="2660331"/>
                  </a:cubicBezTo>
                  <a:close/>
                  <a:moveTo>
                    <a:pt x="636288" y="2959474"/>
                  </a:moveTo>
                  <a:cubicBezTo>
                    <a:pt x="639745" y="3180402"/>
                    <a:pt x="640041" y="3197430"/>
                    <a:pt x="640554" y="3238428"/>
                  </a:cubicBezTo>
                  <a:cubicBezTo>
                    <a:pt x="447652" y="3237899"/>
                    <a:pt x="470040" y="3238599"/>
                    <a:pt x="394063" y="3238941"/>
                  </a:cubicBezTo>
                  <a:cubicBezTo>
                    <a:pt x="388255" y="2867625"/>
                    <a:pt x="389999" y="2979054"/>
                    <a:pt x="389656" y="2957543"/>
                  </a:cubicBezTo>
                  <a:cubicBezTo>
                    <a:pt x="658054" y="2958508"/>
                    <a:pt x="636226" y="2955800"/>
                    <a:pt x="636288" y="2959474"/>
                  </a:cubicBezTo>
                  <a:close/>
                  <a:moveTo>
                    <a:pt x="438450" y="3253074"/>
                  </a:moveTo>
                  <a:cubicBezTo>
                    <a:pt x="677874" y="3251129"/>
                    <a:pt x="640663" y="3247020"/>
                    <a:pt x="641021" y="3278056"/>
                  </a:cubicBezTo>
                  <a:cubicBezTo>
                    <a:pt x="641769" y="3343662"/>
                    <a:pt x="641940" y="3350713"/>
                    <a:pt x="644805" y="3536932"/>
                  </a:cubicBezTo>
                  <a:cubicBezTo>
                    <a:pt x="479070" y="3537834"/>
                    <a:pt x="472329" y="3537088"/>
                    <a:pt x="399325" y="3536807"/>
                  </a:cubicBezTo>
                  <a:cubicBezTo>
                    <a:pt x="393144" y="3209866"/>
                    <a:pt x="376485" y="3253666"/>
                    <a:pt x="438450" y="3253074"/>
                  </a:cubicBezTo>
                  <a:close/>
                  <a:moveTo>
                    <a:pt x="438341" y="3848121"/>
                  </a:moveTo>
                  <a:cubicBezTo>
                    <a:pt x="497847" y="3848759"/>
                    <a:pt x="565604" y="3848728"/>
                    <a:pt x="625125" y="3848401"/>
                  </a:cubicBezTo>
                  <a:cubicBezTo>
                    <a:pt x="662413" y="3848199"/>
                    <a:pt x="644649" y="3812446"/>
                    <a:pt x="653788" y="4131433"/>
                  </a:cubicBezTo>
                  <a:cubicBezTo>
                    <a:pt x="466101" y="4132367"/>
                    <a:pt x="505849" y="4131869"/>
                    <a:pt x="406907" y="4131216"/>
                  </a:cubicBezTo>
                  <a:cubicBezTo>
                    <a:pt x="398453" y="3801131"/>
                    <a:pt x="391525" y="3847623"/>
                    <a:pt x="438341" y="3848121"/>
                  </a:cubicBezTo>
                  <a:close/>
                  <a:moveTo>
                    <a:pt x="438341" y="4145971"/>
                  </a:moveTo>
                  <a:cubicBezTo>
                    <a:pt x="500789" y="4146563"/>
                    <a:pt x="561743" y="4146531"/>
                    <a:pt x="625125" y="4146096"/>
                  </a:cubicBezTo>
                  <a:cubicBezTo>
                    <a:pt x="663161" y="4145831"/>
                    <a:pt x="654240" y="4099728"/>
                    <a:pt x="659891" y="4429797"/>
                  </a:cubicBezTo>
                  <a:cubicBezTo>
                    <a:pt x="575895" y="4430482"/>
                    <a:pt x="604838" y="4431307"/>
                    <a:pt x="413415" y="4430280"/>
                  </a:cubicBezTo>
                  <a:cubicBezTo>
                    <a:pt x="407841" y="4102249"/>
                    <a:pt x="393829" y="4145551"/>
                    <a:pt x="438341" y="4145971"/>
                  </a:cubicBezTo>
                  <a:close/>
                  <a:moveTo>
                    <a:pt x="438372" y="4444911"/>
                  </a:moveTo>
                  <a:cubicBezTo>
                    <a:pt x="674371" y="4446483"/>
                    <a:pt x="660094" y="4441533"/>
                    <a:pt x="660171" y="4446514"/>
                  </a:cubicBezTo>
                  <a:cubicBezTo>
                    <a:pt x="661822" y="4552107"/>
                    <a:pt x="659518" y="4551297"/>
                    <a:pt x="661199" y="4659100"/>
                  </a:cubicBezTo>
                  <a:cubicBezTo>
                    <a:pt x="662476" y="4740831"/>
                    <a:pt x="672004" y="4727056"/>
                    <a:pt x="625063" y="4727305"/>
                  </a:cubicBezTo>
                  <a:cubicBezTo>
                    <a:pt x="562366" y="4727648"/>
                    <a:pt x="500821" y="4727835"/>
                    <a:pt x="438513" y="4726745"/>
                  </a:cubicBezTo>
                  <a:cubicBezTo>
                    <a:pt x="411375" y="4726278"/>
                    <a:pt x="417712" y="4739104"/>
                    <a:pt x="416451" y="4658789"/>
                  </a:cubicBezTo>
                  <a:cubicBezTo>
                    <a:pt x="412590" y="4411758"/>
                    <a:pt x="403560" y="4444677"/>
                    <a:pt x="438372" y="4444911"/>
                  </a:cubicBezTo>
                  <a:close/>
                  <a:moveTo>
                    <a:pt x="438372" y="5039460"/>
                  </a:moveTo>
                  <a:cubicBezTo>
                    <a:pt x="708903" y="5040907"/>
                    <a:pt x="668937" y="5020610"/>
                    <a:pt x="669918" y="5084038"/>
                  </a:cubicBezTo>
                  <a:cubicBezTo>
                    <a:pt x="671553" y="5188789"/>
                    <a:pt x="670198" y="5190657"/>
                    <a:pt x="671864" y="5296592"/>
                  </a:cubicBezTo>
                  <a:cubicBezTo>
                    <a:pt x="672393" y="5329994"/>
                    <a:pt x="681813" y="5323286"/>
                    <a:pt x="625125" y="5322974"/>
                  </a:cubicBezTo>
                  <a:cubicBezTo>
                    <a:pt x="396087" y="5321745"/>
                    <a:pt x="427630" y="5330181"/>
                    <a:pt x="427100" y="5296265"/>
                  </a:cubicBezTo>
                  <a:cubicBezTo>
                    <a:pt x="422616" y="5009030"/>
                    <a:pt x="409507" y="5039304"/>
                    <a:pt x="438372" y="5039460"/>
                  </a:cubicBezTo>
                  <a:close/>
                  <a:moveTo>
                    <a:pt x="427583" y="5335909"/>
                  </a:moveTo>
                  <a:cubicBezTo>
                    <a:pt x="486512" y="5337201"/>
                    <a:pt x="471831" y="5337154"/>
                    <a:pt x="672565" y="5337637"/>
                  </a:cubicBezTo>
                  <a:cubicBezTo>
                    <a:pt x="673981" y="5410854"/>
                    <a:pt x="677017" y="5488429"/>
                    <a:pt x="677235" y="5618334"/>
                  </a:cubicBezTo>
                  <a:cubicBezTo>
                    <a:pt x="408666" y="5620218"/>
                    <a:pt x="430915" y="5622879"/>
                    <a:pt x="430650" y="5614739"/>
                  </a:cubicBezTo>
                  <a:cubicBezTo>
                    <a:pt x="425917" y="5467806"/>
                    <a:pt x="428237" y="5409282"/>
                    <a:pt x="427583" y="5335909"/>
                  </a:cubicBezTo>
                  <a:close/>
                  <a:moveTo>
                    <a:pt x="680287" y="4977449"/>
                  </a:moveTo>
                  <a:cubicBezTo>
                    <a:pt x="672191" y="4700861"/>
                    <a:pt x="662943" y="4741547"/>
                    <a:pt x="718463" y="4741547"/>
                  </a:cubicBezTo>
                  <a:cubicBezTo>
                    <a:pt x="955395" y="4741547"/>
                    <a:pt x="922637" y="4735399"/>
                    <a:pt x="923276" y="4766435"/>
                  </a:cubicBezTo>
                  <a:cubicBezTo>
                    <a:pt x="929612" y="5065718"/>
                    <a:pt x="932788" y="5024704"/>
                    <a:pt x="905106" y="5024704"/>
                  </a:cubicBezTo>
                  <a:cubicBezTo>
                    <a:pt x="812610" y="5024704"/>
                    <a:pt x="812080" y="5022883"/>
                    <a:pt x="718463" y="5022883"/>
                  </a:cubicBezTo>
                  <a:cubicBezTo>
                    <a:pt x="671817" y="5022867"/>
                    <a:pt x="681891" y="5032409"/>
                    <a:pt x="680287" y="4977449"/>
                  </a:cubicBezTo>
                  <a:close/>
                  <a:moveTo>
                    <a:pt x="718478" y="5037327"/>
                  </a:moveTo>
                  <a:cubicBezTo>
                    <a:pt x="810305" y="5037327"/>
                    <a:pt x="812034" y="5039148"/>
                    <a:pt x="905122" y="5039148"/>
                  </a:cubicBezTo>
                  <a:cubicBezTo>
                    <a:pt x="932570" y="5039148"/>
                    <a:pt x="926607" y="5030121"/>
                    <a:pt x="927448" y="5084069"/>
                  </a:cubicBezTo>
                  <a:cubicBezTo>
                    <a:pt x="931745" y="5358914"/>
                    <a:pt x="944730" y="5321293"/>
                    <a:pt x="905122" y="5321293"/>
                  </a:cubicBezTo>
                  <a:cubicBezTo>
                    <a:pt x="652060" y="5321293"/>
                    <a:pt x="685253" y="5336189"/>
                    <a:pt x="684631" y="5296343"/>
                  </a:cubicBezTo>
                  <a:cubicBezTo>
                    <a:pt x="679898" y="4995302"/>
                    <a:pt x="673966" y="5037327"/>
                    <a:pt x="718478" y="5037327"/>
                  </a:cubicBezTo>
                  <a:close/>
                  <a:moveTo>
                    <a:pt x="718478" y="5337683"/>
                  </a:moveTo>
                  <a:cubicBezTo>
                    <a:pt x="976631" y="5337683"/>
                    <a:pt x="932882" y="5314087"/>
                    <a:pt x="933909" y="5402714"/>
                  </a:cubicBezTo>
                  <a:cubicBezTo>
                    <a:pt x="936899" y="5662912"/>
                    <a:pt x="949401" y="5620078"/>
                    <a:pt x="905122" y="5620046"/>
                  </a:cubicBezTo>
                  <a:cubicBezTo>
                    <a:pt x="892371" y="5620046"/>
                    <a:pt x="690033" y="5619393"/>
                    <a:pt x="690033" y="5614988"/>
                  </a:cubicBezTo>
                  <a:cubicBezTo>
                    <a:pt x="689348" y="5295907"/>
                    <a:pt x="668299" y="5337683"/>
                    <a:pt x="718478" y="5337683"/>
                  </a:cubicBezTo>
                  <a:close/>
                  <a:moveTo>
                    <a:pt x="718478" y="5632638"/>
                  </a:moveTo>
                  <a:cubicBezTo>
                    <a:pt x="810804" y="5632638"/>
                    <a:pt x="810352" y="5634491"/>
                    <a:pt x="905122" y="5634491"/>
                  </a:cubicBezTo>
                  <a:cubicBezTo>
                    <a:pt x="945197" y="5634522"/>
                    <a:pt x="935887" y="5587080"/>
                    <a:pt x="941445" y="5916449"/>
                  </a:cubicBezTo>
                  <a:cubicBezTo>
                    <a:pt x="848699" y="5916106"/>
                    <a:pt x="772099" y="5917430"/>
                    <a:pt x="693630" y="5917087"/>
                  </a:cubicBezTo>
                  <a:cubicBezTo>
                    <a:pt x="688601" y="5586566"/>
                    <a:pt x="680100" y="5632638"/>
                    <a:pt x="718478" y="5632638"/>
                  </a:cubicBezTo>
                  <a:close/>
                  <a:moveTo>
                    <a:pt x="718478" y="5931593"/>
                  </a:moveTo>
                  <a:cubicBezTo>
                    <a:pt x="960128" y="5931593"/>
                    <a:pt x="941647" y="5928465"/>
                    <a:pt x="941725" y="5933851"/>
                  </a:cubicBezTo>
                  <a:cubicBezTo>
                    <a:pt x="946879" y="6262908"/>
                    <a:pt x="962168" y="6215280"/>
                    <a:pt x="905122" y="6215280"/>
                  </a:cubicBezTo>
                  <a:cubicBezTo>
                    <a:pt x="812983" y="6215280"/>
                    <a:pt x="814400" y="6214050"/>
                    <a:pt x="718478" y="6214050"/>
                  </a:cubicBezTo>
                  <a:cubicBezTo>
                    <a:pt x="694642" y="6214050"/>
                    <a:pt x="701072" y="6227312"/>
                    <a:pt x="699811" y="6146094"/>
                  </a:cubicBezTo>
                  <a:cubicBezTo>
                    <a:pt x="695934" y="5898767"/>
                    <a:pt x="678294" y="5931593"/>
                    <a:pt x="718478" y="5931593"/>
                  </a:cubicBezTo>
                  <a:close/>
                  <a:moveTo>
                    <a:pt x="946676" y="5402496"/>
                  </a:moveTo>
                  <a:cubicBezTo>
                    <a:pt x="945726" y="5319426"/>
                    <a:pt x="895609" y="5333870"/>
                    <a:pt x="1185150" y="5335426"/>
                  </a:cubicBezTo>
                  <a:cubicBezTo>
                    <a:pt x="1192125" y="5335473"/>
                    <a:pt x="1192841" y="5300903"/>
                    <a:pt x="1197792" y="5619890"/>
                  </a:cubicBezTo>
                  <a:cubicBezTo>
                    <a:pt x="921485" y="5621229"/>
                    <a:pt x="949105" y="5621883"/>
                    <a:pt x="949089" y="5614988"/>
                  </a:cubicBezTo>
                  <a:cubicBezTo>
                    <a:pt x="948918" y="5532898"/>
                    <a:pt x="948077" y="5525661"/>
                    <a:pt x="946676" y="5402496"/>
                  </a:cubicBezTo>
                  <a:close/>
                  <a:moveTo>
                    <a:pt x="1198010" y="5634366"/>
                  </a:moveTo>
                  <a:cubicBezTo>
                    <a:pt x="1202977" y="5954459"/>
                    <a:pt x="1208971" y="5917150"/>
                    <a:pt x="1185150" y="5917227"/>
                  </a:cubicBezTo>
                  <a:cubicBezTo>
                    <a:pt x="1119993" y="5917492"/>
                    <a:pt x="1063492" y="5917585"/>
                    <a:pt x="998506" y="5916885"/>
                  </a:cubicBezTo>
                  <a:cubicBezTo>
                    <a:pt x="945726" y="5916309"/>
                    <a:pt x="950506" y="5964809"/>
                    <a:pt x="949136" y="5634522"/>
                  </a:cubicBezTo>
                  <a:cubicBezTo>
                    <a:pt x="1108316" y="5634662"/>
                    <a:pt x="1121425" y="5634771"/>
                    <a:pt x="1198010" y="5634366"/>
                  </a:cubicBezTo>
                  <a:close/>
                  <a:moveTo>
                    <a:pt x="998397" y="5931376"/>
                  </a:moveTo>
                  <a:cubicBezTo>
                    <a:pt x="1217658" y="5933741"/>
                    <a:pt x="1202276" y="5928979"/>
                    <a:pt x="1202354" y="5933819"/>
                  </a:cubicBezTo>
                  <a:cubicBezTo>
                    <a:pt x="1207445" y="6259297"/>
                    <a:pt x="1213906" y="6215140"/>
                    <a:pt x="1185259" y="6214704"/>
                  </a:cubicBezTo>
                  <a:cubicBezTo>
                    <a:pt x="913483" y="6210688"/>
                    <a:pt x="960253" y="6239016"/>
                    <a:pt x="958805" y="6146094"/>
                  </a:cubicBezTo>
                  <a:cubicBezTo>
                    <a:pt x="954772" y="5887918"/>
                    <a:pt x="937194" y="5930722"/>
                    <a:pt x="998397" y="5931376"/>
                  </a:cubicBezTo>
                  <a:close/>
                  <a:moveTo>
                    <a:pt x="1203848" y="5335535"/>
                  </a:moveTo>
                  <a:cubicBezTo>
                    <a:pt x="1239455" y="5335722"/>
                    <a:pt x="1448659" y="5335894"/>
                    <a:pt x="1450683" y="5335894"/>
                  </a:cubicBezTo>
                  <a:cubicBezTo>
                    <a:pt x="1450698" y="5337107"/>
                    <a:pt x="1454855" y="5582286"/>
                    <a:pt x="1455525" y="5618490"/>
                  </a:cubicBezTo>
                  <a:cubicBezTo>
                    <a:pt x="1372494" y="5618583"/>
                    <a:pt x="1454637" y="5618941"/>
                    <a:pt x="1210543" y="5619844"/>
                  </a:cubicBezTo>
                  <a:cubicBezTo>
                    <a:pt x="1206308" y="5347178"/>
                    <a:pt x="1206433" y="5447572"/>
                    <a:pt x="1203848" y="5335535"/>
                  </a:cubicBezTo>
                  <a:close/>
                  <a:moveTo>
                    <a:pt x="1455805" y="5632934"/>
                  </a:moveTo>
                  <a:cubicBezTo>
                    <a:pt x="1461176" y="5916885"/>
                    <a:pt x="1460273" y="5832539"/>
                    <a:pt x="1461721" y="5916573"/>
                  </a:cubicBezTo>
                  <a:cubicBezTo>
                    <a:pt x="1451259" y="5916573"/>
                    <a:pt x="1506140" y="5916418"/>
                    <a:pt x="1214856" y="5917134"/>
                  </a:cubicBezTo>
                  <a:cubicBezTo>
                    <a:pt x="1213610" y="5835823"/>
                    <a:pt x="1214358" y="5865505"/>
                    <a:pt x="1210777" y="5634304"/>
                  </a:cubicBezTo>
                  <a:cubicBezTo>
                    <a:pt x="1474363" y="5633183"/>
                    <a:pt x="1378955" y="5633012"/>
                    <a:pt x="1455805" y="5632934"/>
                  </a:cubicBezTo>
                  <a:close/>
                  <a:moveTo>
                    <a:pt x="1459090" y="5039537"/>
                  </a:moveTo>
                  <a:cubicBezTo>
                    <a:pt x="1570535" y="5039646"/>
                    <a:pt x="1570099" y="5037141"/>
                    <a:pt x="1706065" y="5038074"/>
                  </a:cubicBezTo>
                  <a:cubicBezTo>
                    <a:pt x="1707808" y="5190221"/>
                    <a:pt x="1709739" y="5168368"/>
                    <a:pt x="1712027" y="5320546"/>
                  </a:cubicBezTo>
                  <a:cubicBezTo>
                    <a:pt x="1545515" y="5320189"/>
                    <a:pt x="1579440" y="5321433"/>
                    <a:pt x="1463216" y="5321433"/>
                  </a:cubicBezTo>
                  <a:cubicBezTo>
                    <a:pt x="1461425" y="5212588"/>
                    <a:pt x="1460912" y="5138484"/>
                    <a:pt x="1459090" y="5039537"/>
                  </a:cubicBezTo>
                  <a:close/>
                  <a:moveTo>
                    <a:pt x="1465256" y="5335894"/>
                  </a:moveTo>
                  <a:cubicBezTo>
                    <a:pt x="1759654" y="5335894"/>
                    <a:pt x="1711965" y="5312079"/>
                    <a:pt x="1713180" y="5402651"/>
                  </a:cubicBezTo>
                  <a:cubicBezTo>
                    <a:pt x="1714410" y="5501302"/>
                    <a:pt x="1715297" y="5529381"/>
                    <a:pt x="1715920" y="5615019"/>
                  </a:cubicBezTo>
                  <a:cubicBezTo>
                    <a:pt x="1715967" y="5621821"/>
                    <a:pt x="1735848" y="5618521"/>
                    <a:pt x="1468307" y="5618474"/>
                  </a:cubicBezTo>
                  <a:cubicBezTo>
                    <a:pt x="1468260" y="5615922"/>
                    <a:pt x="1462687" y="5335894"/>
                    <a:pt x="1465256" y="5335894"/>
                  </a:cubicBezTo>
                  <a:close/>
                  <a:moveTo>
                    <a:pt x="1716060" y="5633385"/>
                  </a:moveTo>
                  <a:cubicBezTo>
                    <a:pt x="1716076" y="5634755"/>
                    <a:pt x="1719329" y="5913990"/>
                    <a:pt x="1719345" y="5915577"/>
                  </a:cubicBezTo>
                  <a:cubicBezTo>
                    <a:pt x="1618643" y="5914161"/>
                    <a:pt x="1550341" y="5916480"/>
                    <a:pt x="1474457" y="5916573"/>
                  </a:cubicBezTo>
                  <a:cubicBezTo>
                    <a:pt x="1472838" y="5821923"/>
                    <a:pt x="1473819" y="5915858"/>
                    <a:pt x="1468572" y="5632934"/>
                  </a:cubicBezTo>
                  <a:cubicBezTo>
                    <a:pt x="1555915" y="5632950"/>
                    <a:pt x="1617989" y="5634086"/>
                    <a:pt x="1716060" y="5633385"/>
                  </a:cubicBezTo>
                  <a:close/>
                  <a:moveTo>
                    <a:pt x="1719579" y="5930053"/>
                  </a:moveTo>
                  <a:cubicBezTo>
                    <a:pt x="1721431" y="6050868"/>
                    <a:pt x="1720232" y="6021528"/>
                    <a:pt x="1723362" y="6213567"/>
                  </a:cubicBezTo>
                  <a:cubicBezTo>
                    <a:pt x="1664759" y="6214362"/>
                    <a:pt x="1594947" y="6213832"/>
                    <a:pt x="1477758" y="6213801"/>
                  </a:cubicBezTo>
                  <a:cubicBezTo>
                    <a:pt x="1477742" y="6212026"/>
                    <a:pt x="1474768" y="5935049"/>
                    <a:pt x="1474753" y="5933570"/>
                  </a:cubicBezTo>
                  <a:cubicBezTo>
                    <a:pt x="1474675" y="5928387"/>
                    <a:pt x="1714316" y="5929975"/>
                    <a:pt x="1719579" y="5930053"/>
                  </a:cubicBezTo>
                  <a:close/>
                  <a:moveTo>
                    <a:pt x="1718816" y="5038183"/>
                  </a:moveTo>
                  <a:cubicBezTo>
                    <a:pt x="1862333" y="5039460"/>
                    <a:pt x="1751355" y="5038323"/>
                    <a:pt x="1966397" y="5039678"/>
                  </a:cubicBezTo>
                  <a:cubicBezTo>
                    <a:pt x="1968437" y="5197210"/>
                    <a:pt x="1968017" y="5229242"/>
                    <a:pt x="1969589" y="5321138"/>
                  </a:cubicBezTo>
                  <a:cubicBezTo>
                    <a:pt x="1768450" y="5320640"/>
                    <a:pt x="1884425" y="5321060"/>
                    <a:pt x="1724763" y="5320593"/>
                  </a:cubicBezTo>
                  <a:cubicBezTo>
                    <a:pt x="1722459" y="5169862"/>
                    <a:pt x="1720435" y="5181022"/>
                    <a:pt x="1718816" y="5038183"/>
                  </a:cubicBezTo>
                  <a:close/>
                  <a:moveTo>
                    <a:pt x="1745314" y="5335146"/>
                  </a:moveTo>
                  <a:cubicBezTo>
                    <a:pt x="2015985" y="5336236"/>
                    <a:pt x="1969231" y="5316484"/>
                    <a:pt x="1971302" y="5403414"/>
                  </a:cubicBezTo>
                  <a:cubicBezTo>
                    <a:pt x="1973061" y="5476024"/>
                    <a:pt x="1973871" y="5532587"/>
                    <a:pt x="1974992" y="5615128"/>
                  </a:cubicBezTo>
                  <a:cubicBezTo>
                    <a:pt x="1975054" y="5620607"/>
                    <a:pt x="1728733" y="5620404"/>
                    <a:pt x="1728702" y="5614941"/>
                  </a:cubicBezTo>
                  <a:cubicBezTo>
                    <a:pt x="1726351" y="5294786"/>
                    <a:pt x="1714737" y="5335006"/>
                    <a:pt x="1745314" y="5335146"/>
                  </a:cubicBezTo>
                  <a:close/>
                  <a:moveTo>
                    <a:pt x="1745392" y="5633121"/>
                  </a:moveTo>
                  <a:cubicBezTo>
                    <a:pt x="1810783" y="5632498"/>
                    <a:pt x="1866630" y="5632592"/>
                    <a:pt x="1932036" y="5632778"/>
                  </a:cubicBezTo>
                  <a:cubicBezTo>
                    <a:pt x="1987914" y="5632934"/>
                    <a:pt x="1974960" y="5582410"/>
                    <a:pt x="1980612" y="5915484"/>
                  </a:cubicBezTo>
                  <a:cubicBezTo>
                    <a:pt x="1912372" y="5915982"/>
                    <a:pt x="1874119" y="5918270"/>
                    <a:pt x="1732112" y="5915780"/>
                  </a:cubicBezTo>
                  <a:cubicBezTo>
                    <a:pt x="1727363" y="5590924"/>
                    <a:pt x="1723082" y="5633354"/>
                    <a:pt x="1745392" y="5633121"/>
                  </a:cubicBezTo>
                  <a:close/>
                  <a:moveTo>
                    <a:pt x="1745237" y="5930489"/>
                  </a:moveTo>
                  <a:cubicBezTo>
                    <a:pt x="1975178" y="5934815"/>
                    <a:pt x="1980768" y="5924076"/>
                    <a:pt x="1980923" y="5933819"/>
                  </a:cubicBezTo>
                  <a:cubicBezTo>
                    <a:pt x="1982543" y="6036984"/>
                    <a:pt x="1980285" y="6042167"/>
                    <a:pt x="1981920" y="6146405"/>
                  </a:cubicBezTo>
                  <a:cubicBezTo>
                    <a:pt x="1983196" y="6228432"/>
                    <a:pt x="1996088" y="6216120"/>
                    <a:pt x="1932270" y="6214003"/>
                  </a:cubicBezTo>
                  <a:cubicBezTo>
                    <a:pt x="1696287" y="6206267"/>
                    <a:pt x="1736596" y="6242518"/>
                    <a:pt x="1735023" y="6146141"/>
                  </a:cubicBezTo>
                  <a:cubicBezTo>
                    <a:pt x="1731115" y="5897864"/>
                    <a:pt x="1725978" y="5930130"/>
                    <a:pt x="1745237" y="5930489"/>
                  </a:cubicBezTo>
                  <a:close/>
                  <a:moveTo>
                    <a:pt x="1982620" y="5335613"/>
                  </a:moveTo>
                  <a:cubicBezTo>
                    <a:pt x="2185160" y="5335862"/>
                    <a:pt x="2026183" y="5335878"/>
                    <a:pt x="2231089" y="5336313"/>
                  </a:cubicBezTo>
                  <a:cubicBezTo>
                    <a:pt x="2236181" y="5664157"/>
                    <a:pt x="2243311" y="5620311"/>
                    <a:pt x="2212189" y="5620311"/>
                  </a:cubicBezTo>
                  <a:cubicBezTo>
                    <a:pt x="2210974" y="5620311"/>
                    <a:pt x="1987820" y="5619424"/>
                    <a:pt x="1987758" y="5614848"/>
                  </a:cubicBezTo>
                  <a:cubicBezTo>
                    <a:pt x="1985096" y="5418356"/>
                    <a:pt x="1984240" y="5423290"/>
                    <a:pt x="1982620" y="5335613"/>
                  </a:cubicBezTo>
                  <a:close/>
                  <a:moveTo>
                    <a:pt x="2212189" y="5634786"/>
                  </a:moveTo>
                  <a:cubicBezTo>
                    <a:pt x="2241848" y="5634786"/>
                    <a:pt x="2233954" y="5589493"/>
                    <a:pt x="2239731" y="5915375"/>
                  </a:cubicBezTo>
                  <a:cubicBezTo>
                    <a:pt x="2221701" y="5915266"/>
                    <a:pt x="2207627" y="5915297"/>
                    <a:pt x="2025451" y="5915328"/>
                  </a:cubicBezTo>
                  <a:cubicBezTo>
                    <a:pt x="1985236" y="5915328"/>
                    <a:pt x="1992522" y="5962101"/>
                    <a:pt x="1988007" y="5632856"/>
                  </a:cubicBezTo>
                  <a:cubicBezTo>
                    <a:pt x="2121794" y="5632934"/>
                    <a:pt x="2124923" y="5634786"/>
                    <a:pt x="2212189" y="5634786"/>
                  </a:cubicBezTo>
                  <a:close/>
                  <a:moveTo>
                    <a:pt x="2243218" y="5296312"/>
                  </a:moveTo>
                  <a:cubicBezTo>
                    <a:pt x="2238485" y="4992376"/>
                    <a:pt x="2215380" y="5036471"/>
                    <a:pt x="2305448" y="5038775"/>
                  </a:cubicBezTo>
                  <a:cubicBezTo>
                    <a:pt x="2367071" y="5040347"/>
                    <a:pt x="2430111" y="5040222"/>
                    <a:pt x="2484541" y="5039289"/>
                  </a:cubicBezTo>
                  <a:cubicBezTo>
                    <a:pt x="2487764" y="5305728"/>
                    <a:pt x="2486798" y="5253928"/>
                    <a:pt x="2488044" y="5322087"/>
                  </a:cubicBezTo>
                  <a:cubicBezTo>
                    <a:pt x="2203610" y="5329325"/>
                    <a:pt x="2243638" y="5322803"/>
                    <a:pt x="2243218" y="5296312"/>
                  </a:cubicBezTo>
                  <a:close/>
                  <a:moveTo>
                    <a:pt x="2488309" y="5336563"/>
                  </a:moveTo>
                  <a:cubicBezTo>
                    <a:pt x="2490208" y="5431057"/>
                    <a:pt x="2491936" y="5424068"/>
                    <a:pt x="2493695" y="5619315"/>
                  </a:cubicBezTo>
                  <a:cubicBezTo>
                    <a:pt x="2459786" y="5619626"/>
                    <a:pt x="2248263" y="5620295"/>
                    <a:pt x="2247157" y="5620295"/>
                  </a:cubicBezTo>
                  <a:cubicBezTo>
                    <a:pt x="2247313" y="5542424"/>
                    <a:pt x="2247282" y="5558083"/>
                    <a:pt x="2243825" y="5336360"/>
                  </a:cubicBezTo>
                  <a:cubicBezTo>
                    <a:pt x="2312579" y="5336656"/>
                    <a:pt x="2390300" y="5339038"/>
                    <a:pt x="2488309" y="5336563"/>
                  </a:cubicBezTo>
                  <a:close/>
                  <a:moveTo>
                    <a:pt x="2492450" y="5633774"/>
                  </a:moveTo>
                  <a:cubicBezTo>
                    <a:pt x="2494022" y="5633774"/>
                    <a:pt x="2498491" y="5915297"/>
                    <a:pt x="2498506" y="5916527"/>
                  </a:cubicBezTo>
                  <a:cubicBezTo>
                    <a:pt x="2353479" y="5919002"/>
                    <a:pt x="2319320" y="5916044"/>
                    <a:pt x="2252466" y="5915453"/>
                  </a:cubicBezTo>
                  <a:cubicBezTo>
                    <a:pt x="2251003" y="5831729"/>
                    <a:pt x="2247001" y="5750683"/>
                    <a:pt x="2247126" y="5634740"/>
                  </a:cubicBezTo>
                  <a:cubicBezTo>
                    <a:pt x="2248231" y="5634755"/>
                    <a:pt x="2469454" y="5633992"/>
                    <a:pt x="2492450" y="5633774"/>
                  </a:cubicBezTo>
                  <a:close/>
                  <a:moveTo>
                    <a:pt x="2498802" y="5933851"/>
                  </a:moveTo>
                  <a:cubicBezTo>
                    <a:pt x="2503769" y="6250612"/>
                    <a:pt x="2506369" y="6214548"/>
                    <a:pt x="2492450" y="6214392"/>
                  </a:cubicBezTo>
                  <a:cubicBezTo>
                    <a:pt x="2208950" y="6211357"/>
                    <a:pt x="2256218" y="6237164"/>
                    <a:pt x="2254802" y="6146125"/>
                  </a:cubicBezTo>
                  <a:cubicBezTo>
                    <a:pt x="2253151" y="6040533"/>
                    <a:pt x="2254490" y="6042618"/>
                    <a:pt x="2252777" y="5933570"/>
                  </a:cubicBezTo>
                  <a:cubicBezTo>
                    <a:pt x="2252700" y="5927920"/>
                    <a:pt x="2498787" y="5932637"/>
                    <a:pt x="2498802" y="5933851"/>
                  </a:cubicBezTo>
                  <a:close/>
                  <a:moveTo>
                    <a:pt x="2501060" y="5336236"/>
                  </a:moveTo>
                  <a:cubicBezTo>
                    <a:pt x="2548483" y="5335053"/>
                    <a:pt x="2556813" y="5335255"/>
                    <a:pt x="2748455" y="5335224"/>
                  </a:cubicBezTo>
                  <a:cubicBezTo>
                    <a:pt x="2750665" y="5464677"/>
                    <a:pt x="2749202" y="5348999"/>
                    <a:pt x="2753265" y="5619984"/>
                  </a:cubicBezTo>
                  <a:cubicBezTo>
                    <a:pt x="2477971" y="5619439"/>
                    <a:pt x="2506493" y="5620373"/>
                    <a:pt x="2506447" y="5614910"/>
                  </a:cubicBezTo>
                  <a:cubicBezTo>
                    <a:pt x="2505045" y="5446887"/>
                    <a:pt x="2502663" y="5414278"/>
                    <a:pt x="2501060" y="5336236"/>
                  </a:cubicBezTo>
                  <a:close/>
                  <a:moveTo>
                    <a:pt x="2753483" y="5634444"/>
                  </a:moveTo>
                  <a:cubicBezTo>
                    <a:pt x="2757485" y="5901164"/>
                    <a:pt x="2755570" y="5761360"/>
                    <a:pt x="2758045" y="5917118"/>
                  </a:cubicBezTo>
                  <a:cubicBezTo>
                    <a:pt x="2674719" y="5916978"/>
                    <a:pt x="2615571" y="5914737"/>
                    <a:pt x="2511273" y="5916309"/>
                  </a:cubicBezTo>
                  <a:cubicBezTo>
                    <a:pt x="2509919" y="5833472"/>
                    <a:pt x="2507521" y="5738386"/>
                    <a:pt x="2506618" y="5633635"/>
                  </a:cubicBezTo>
                  <a:cubicBezTo>
                    <a:pt x="2633476" y="5632529"/>
                    <a:pt x="2674361" y="5634304"/>
                    <a:pt x="2753483" y="5634444"/>
                  </a:cubicBezTo>
                  <a:close/>
                  <a:moveTo>
                    <a:pt x="2758279" y="5931578"/>
                  </a:moveTo>
                  <a:cubicBezTo>
                    <a:pt x="2760100" y="6063195"/>
                    <a:pt x="2757998" y="6003721"/>
                    <a:pt x="2761268" y="6213490"/>
                  </a:cubicBezTo>
                  <a:cubicBezTo>
                    <a:pt x="2667822" y="6213614"/>
                    <a:pt x="2643876" y="6215731"/>
                    <a:pt x="2515664" y="6214626"/>
                  </a:cubicBezTo>
                  <a:cubicBezTo>
                    <a:pt x="2513500" y="6131338"/>
                    <a:pt x="2513173" y="6038135"/>
                    <a:pt x="2511538" y="5933601"/>
                  </a:cubicBezTo>
                  <a:cubicBezTo>
                    <a:pt x="2511460" y="5927609"/>
                    <a:pt x="2500982" y="5931189"/>
                    <a:pt x="2758279" y="5931578"/>
                  </a:cubicBezTo>
                  <a:close/>
                  <a:moveTo>
                    <a:pt x="2761206" y="5335239"/>
                  </a:moveTo>
                  <a:cubicBezTo>
                    <a:pt x="2840796" y="5335224"/>
                    <a:pt x="2847132" y="5336485"/>
                    <a:pt x="3007324" y="5336890"/>
                  </a:cubicBezTo>
                  <a:cubicBezTo>
                    <a:pt x="3007339" y="5338135"/>
                    <a:pt x="3012259" y="5608419"/>
                    <a:pt x="3012493" y="5619797"/>
                  </a:cubicBezTo>
                  <a:cubicBezTo>
                    <a:pt x="2891255" y="5619766"/>
                    <a:pt x="2809268" y="5620046"/>
                    <a:pt x="2766001" y="5620000"/>
                  </a:cubicBezTo>
                  <a:cubicBezTo>
                    <a:pt x="2762124" y="5360891"/>
                    <a:pt x="2763090" y="5446342"/>
                    <a:pt x="2761206" y="5335239"/>
                  </a:cubicBezTo>
                  <a:close/>
                  <a:moveTo>
                    <a:pt x="2772556" y="5634459"/>
                  </a:moveTo>
                  <a:cubicBezTo>
                    <a:pt x="3063124" y="5634459"/>
                    <a:pt x="3012633" y="5613011"/>
                    <a:pt x="3014330" y="5721327"/>
                  </a:cubicBezTo>
                  <a:cubicBezTo>
                    <a:pt x="3015996" y="5828009"/>
                    <a:pt x="3016323" y="5820647"/>
                    <a:pt x="3017895" y="5917959"/>
                  </a:cubicBezTo>
                  <a:cubicBezTo>
                    <a:pt x="2898962" y="5918659"/>
                    <a:pt x="2875048" y="5917134"/>
                    <a:pt x="2770796" y="5917134"/>
                  </a:cubicBezTo>
                  <a:cubicBezTo>
                    <a:pt x="2765830" y="5601151"/>
                    <a:pt x="2763074" y="5634459"/>
                    <a:pt x="2772556" y="5634459"/>
                  </a:cubicBezTo>
                  <a:close/>
                  <a:moveTo>
                    <a:pt x="2772556" y="5931593"/>
                  </a:moveTo>
                  <a:cubicBezTo>
                    <a:pt x="2773661" y="5931593"/>
                    <a:pt x="3018129" y="5932185"/>
                    <a:pt x="3018160" y="5933851"/>
                  </a:cubicBezTo>
                  <a:cubicBezTo>
                    <a:pt x="3018191" y="5935718"/>
                    <a:pt x="3021570" y="6213474"/>
                    <a:pt x="3021585" y="6215342"/>
                  </a:cubicBezTo>
                  <a:cubicBezTo>
                    <a:pt x="2850277" y="6216229"/>
                    <a:pt x="2892018" y="6213505"/>
                    <a:pt x="2774019" y="6213490"/>
                  </a:cubicBezTo>
                  <a:cubicBezTo>
                    <a:pt x="2769115" y="5900230"/>
                    <a:pt x="2771450" y="5931593"/>
                    <a:pt x="2772556" y="5931593"/>
                  </a:cubicBezTo>
                  <a:close/>
                  <a:moveTo>
                    <a:pt x="3052615" y="5337061"/>
                  </a:moveTo>
                  <a:cubicBezTo>
                    <a:pt x="3144784" y="5337434"/>
                    <a:pt x="3147805" y="5337076"/>
                    <a:pt x="3239274" y="5337434"/>
                  </a:cubicBezTo>
                  <a:cubicBezTo>
                    <a:pt x="3276889" y="5337590"/>
                    <a:pt x="3267252" y="5292996"/>
                    <a:pt x="3271098" y="5619330"/>
                  </a:cubicBezTo>
                  <a:cubicBezTo>
                    <a:pt x="2999882" y="5620575"/>
                    <a:pt x="3025291" y="5622023"/>
                    <a:pt x="3025150" y="5614832"/>
                  </a:cubicBezTo>
                  <a:cubicBezTo>
                    <a:pt x="3018767" y="5292841"/>
                    <a:pt x="3008803" y="5336874"/>
                    <a:pt x="3052615" y="5337061"/>
                  </a:cubicBezTo>
                  <a:close/>
                  <a:moveTo>
                    <a:pt x="3271284" y="5633774"/>
                  </a:moveTo>
                  <a:cubicBezTo>
                    <a:pt x="3272141" y="5705607"/>
                    <a:pt x="3273044" y="5765874"/>
                    <a:pt x="3274912" y="5827698"/>
                  </a:cubicBezTo>
                  <a:cubicBezTo>
                    <a:pt x="3278384" y="5941991"/>
                    <a:pt x="3322196" y="5915515"/>
                    <a:pt x="3052584" y="5917710"/>
                  </a:cubicBezTo>
                  <a:cubicBezTo>
                    <a:pt x="3021009" y="5917959"/>
                    <a:pt x="3032095" y="5961214"/>
                    <a:pt x="3025555" y="5634257"/>
                  </a:cubicBezTo>
                  <a:cubicBezTo>
                    <a:pt x="3252274" y="5634288"/>
                    <a:pt x="3163872" y="5634288"/>
                    <a:pt x="3271284" y="5633774"/>
                  </a:cubicBezTo>
                  <a:close/>
                  <a:moveTo>
                    <a:pt x="3052708" y="5932185"/>
                  </a:moveTo>
                  <a:cubicBezTo>
                    <a:pt x="3053813" y="5932170"/>
                    <a:pt x="3277294" y="5929975"/>
                    <a:pt x="3277356" y="5933851"/>
                  </a:cubicBezTo>
                  <a:cubicBezTo>
                    <a:pt x="3282447" y="6260107"/>
                    <a:pt x="3299823" y="6213925"/>
                    <a:pt x="3239259" y="6214424"/>
                  </a:cubicBezTo>
                  <a:cubicBezTo>
                    <a:pt x="3146108" y="6215186"/>
                    <a:pt x="3140441" y="6214439"/>
                    <a:pt x="3052615" y="6215140"/>
                  </a:cubicBezTo>
                  <a:cubicBezTo>
                    <a:pt x="3028576" y="6215295"/>
                    <a:pt x="3034694" y="6228027"/>
                    <a:pt x="3033418" y="6146125"/>
                  </a:cubicBezTo>
                  <a:cubicBezTo>
                    <a:pt x="3029666" y="5899670"/>
                    <a:pt x="3022208" y="5932434"/>
                    <a:pt x="3052708" y="5932185"/>
                  </a:cubicBezTo>
                  <a:close/>
                  <a:moveTo>
                    <a:pt x="3279676" y="5337543"/>
                  </a:moveTo>
                  <a:cubicBezTo>
                    <a:pt x="3434590" y="5337823"/>
                    <a:pt x="3412326" y="5336858"/>
                    <a:pt x="3519504" y="5336858"/>
                  </a:cubicBezTo>
                  <a:cubicBezTo>
                    <a:pt x="3532209" y="5336858"/>
                    <a:pt x="3526370" y="5303285"/>
                    <a:pt x="3531430" y="5620731"/>
                  </a:cubicBezTo>
                  <a:cubicBezTo>
                    <a:pt x="3435197" y="5620996"/>
                    <a:pt x="3419799" y="5618786"/>
                    <a:pt x="3283880" y="5619253"/>
                  </a:cubicBezTo>
                  <a:cubicBezTo>
                    <a:pt x="3282821" y="5537132"/>
                    <a:pt x="3283989" y="5611299"/>
                    <a:pt x="3279676" y="5337543"/>
                  </a:cubicBezTo>
                  <a:close/>
                  <a:moveTo>
                    <a:pt x="3332689" y="5633650"/>
                  </a:moveTo>
                  <a:cubicBezTo>
                    <a:pt x="3425061" y="5633650"/>
                    <a:pt x="3426027" y="5635222"/>
                    <a:pt x="3519489" y="5635222"/>
                  </a:cubicBezTo>
                  <a:cubicBezTo>
                    <a:pt x="3537720" y="5635222"/>
                    <a:pt x="3531384" y="5600185"/>
                    <a:pt x="3536552" y="5917632"/>
                  </a:cubicBezTo>
                  <a:cubicBezTo>
                    <a:pt x="3443636" y="5917881"/>
                    <a:pt x="3408792" y="5916231"/>
                    <a:pt x="3289827" y="5916651"/>
                  </a:cubicBezTo>
                  <a:cubicBezTo>
                    <a:pt x="3284160" y="5588263"/>
                    <a:pt x="3264325" y="5633650"/>
                    <a:pt x="3332689" y="5633650"/>
                  </a:cubicBezTo>
                  <a:close/>
                  <a:moveTo>
                    <a:pt x="3534669" y="5083851"/>
                  </a:moveTo>
                  <a:cubicBezTo>
                    <a:pt x="3533703" y="5021809"/>
                    <a:pt x="3491698" y="5040113"/>
                    <a:pt x="3783029" y="5039055"/>
                  </a:cubicBezTo>
                  <a:cubicBezTo>
                    <a:pt x="3785644" y="5194408"/>
                    <a:pt x="3784025" y="5197148"/>
                    <a:pt x="3786236" y="5321947"/>
                  </a:cubicBezTo>
                  <a:cubicBezTo>
                    <a:pt x="3734515" y="5322554"/>
                    <a:pt x="3713216" y="5322383"/>
                    <a:pt x="3540351" y="5322414"/>
                  </a:cubicBezTo>
                  <a:cubicBezTo>
                    <a:pt x="3538530" y="5192027"/>
                    <a:pt x="3536335" y="5190003"/>
                    <a:pt x="3534669" y="5083851"/>
                  </a:cubicBezTo>
                  <a:close/>
                  <a:moveTo>
                    <a:pt x="3786501" y="5336407"/>
                  </a:moveTo>
                  <a:cubicBezTo>
                    <a:pt x="3787980" y="5414232"/>
                    <a:pt x="3790300" y="5457455"/>
                    <a:pt x="3791607" y="5615050"/>
                  </a:cubicBezTo>
                  <a:cubicBezTo>
                    <a:pt x="3791639" y="5619315"/>
                    <a:pt x="3820286" y="5619035"/>
                    <a:pt x="3544166" y="5620685"/>
                  </a:cubicBezTo>
                  <a:cubicBezTo>
                    <a:pt x="3539900" y="5352999"/>
                    <a:pt x="3541986" y="5449019"/>
                    <a:pt x="3540554" y="5336858"/>
                  </a:cubicBezTo>
                  <a:cubicBezTo>
                    <a:pt x="3713434" y="5336827"/>
                    <a:pt x="3741210" y="5336968"/>
                    <a:pt x="3786501" y="5336407"/>
                  </a:cubicBezTo>
                  <a:close/>
                  <a:moveTo>
                    <a:pt x="3791779" y="5633572"/>
                  </a:moveTo>
                  <a:cubicBezTo>
                    <a:pt x="3791794" y="5634802"/>
                    <a:pt x="3794908" y="5915421"/>
                    <a:pt x="3794924" y="5916542"/>
                  </a:cubicBezTo>
                  <a:cubicBezTo>
                    <a:pt x="3664998" y="5914815"/>
                    <a:pt x="3611752" y="5917258"/>
                    <a:pt x="3549304" y="5917569"/>
                  </a:cubicBezTo>
                  <a:cubicBezTo>
                    <a:pt x="3548027" y="5838593"/>
                    <a:pt x="3547918" y="5856181"/>
                    <a:pt x="3544399" y="5635144"/>
                  </a:cubicBezTo>
                  <a:cubicBezTo>
                    <a:pt x="3616002" y="5634724"/>
                    <a:pt x="3669716" y="5630973"/>
                    <a:pt x="3791779" y="5633572"/>
                  </a:cubicBezTo>
                  <a:close/>
                  <a:moveTo>
                    <a:pt x="3794706" y="4977511"/>
                  </a:moveTo>
                  <a:cubicBezTo>
                    <a:pt x="3789770" y="4714293"/>
                    <a:pt x="3787466" y="4742559"/>
                    <a:pt x="3799750" y="4742466"/>
                  </a:cubicBezTo>
                  <a:cubicBezTo>
                    <a:pt x="4075325" y="4740224"/>
                    <a:pt x="4037352" y="4736208"/>
                    <a:pt x="4037476" y="4765237"/>
                  </a:cubicBezTo>
                  <a:cubicBezTo>
                    <a:pt x="4038769" y="5070122"/>
                    <a:pt x="4057919" y="5023521"/>
                    <a:pt x="3986487" y="5024003"/>
                  </a:cubicBezTo>
                  <a:cubicBezTo>
                    <a:pt x="3897136" y="5024610"/>
                    <a:pt x="3899891" y="5024144"/>
                    <a:pt x="3799657" y="5024533"/>
                  </a:cubicBezTo>
                  <a:cubicBezTo>
                    <a:pt x="3794098" y="5024564"/>
                    <a:pt x="3795733" y="5031615"/>
                    <a:pt x="3794706" y="4977511"/>
                  </a:cubicBezTo>
                  <a:close/>
                  <a:moveTo>
                    <a:pt x="3799734" y="5038993"/>
                  </a:moveTo>
                  <a:cubicBezTo>
                    <a:pt x="4085134" y="5037825"/>
                    <a:pt x="4040170" y="5025218"/>
                    <a:pt x="4041104" y="5084069"/>
                  </a:cubicBezTo>
                  <a:cubicBezTo>
                    <a:pt x="4045572" y="5370370"/>
                    <a:pt x="4063088" y="5322663"/>
                    <a:pt x="3986596" y="5321729"/>
                  </a:cubicBezTo>
                  <a:cubicBezTo>
                    <a:pt x="3767413" y="5319067"/>
                    <a:pt x="3799174" y="5334679"/>
                    <a:pt x="3798567" y="5296343"/>
                  </a:cubicBezTo>
                  <a:cubicBezTo>
                    <a:pt x="3794052" y="5008376"/>
                    <a:pt x="3795500" y="5038993"/>
                    <a:pt x="3799734" y="5038993"/>
                  </a:cubicBezTo>
                  <a:close/>
                  <a:moveTo>
                    <a:pt x="3799781" y="5336236"/>
                  </a:moveTo>
                  <a:cubicBezTo>
                    <a:pt x="4098041" y="5332609"/>
                    <a:pt x="4045463" y="5322259"/>
                    <a:pt x="4047659" y="5402838"/>
                  </a:cubicBezTo>
                  <a:cubicBezTo>
                    <a:pt x="4049667" y="5476756"/>
                    <a:pt x="4050850" y="5542486"/>
                    <a:pt x="4050617" y="5614957"/>
                  </a:cubicBezTo>
                  <a:cubicBezTo>
                    <a:pt x="4050586" y="5624700"/>
                    <a:pt x="3805542" y="5619377"/>
                    <a:pt x="3804421" y="5619361"/>
                  </a:cubicBezTo>
                  <a:cubicBezTo>
                    <a:pt x="3802584" y="5407756"/>
                    <a:pt x="3797991" y="5336267"/>
                    <a:pt x="3799781" y="5336236"/>
                  </a:cubicBezTo>
                  <a:close/>
                  <a:moveTo>
                    <a:pt x="4050570" y="5635176"/>
                  </a:moveTo>
                  <a:cubicBezTo>
                    <a:pt x="4050508" y="5737951"/>
                    <a:pt x="4053964" y="5828523"/>
                    <a:pt x="4055428" y="5915126"/>
                  </a:cubicBezTo>
                  <a:cubicBezTo>
                    <a:pt x="3982284" y="5915484"/>
                    <a:pt x="3942022" y="5918472"/>
                    <a:pt x="3807659" y="5916713"/>
                  </a:cubicBezTo>
                  <a:cubicBezTo>
                    <a:pt x="3807644" y="5915328"/>
                    <a:pt x="3804545" y="5634958"/>
                    <a:pt x="3804530" y="5633852"/>
                  </a:cubicBezTo>
                  <a:cubicBezTo>
                    <a:pt x="3856391" y="5634958"/>
                    <a:pt x="4048764" y="5635176"/>
                    <a:pt x="4050570" y="5635176"/>
                  </a:cubicBezTo>
                  <a:close/>
                  <a:moveTo>
                    <a:pt x="4055677" y="5929586"/>
                  </a:moveTo>
                  <a:cubicBezTo>
                    <a:pt x="4057374" y="6034073"/>
                    <a:pt x="4057296" y="6097531"/>
                    <a:pt x="4059693" y="6213661"/>
                  </a:cubicBezTo>
                  <a:lnTo>
                    <a:pt x="3812642" y="6213770"/>
                  </a:lnTo>
                  <a:cubicBezTo>
                    <a:pt x="3811848" y="6176149"/>
                    <a:pt x="3808002" y="5938053"/>
                    <a:pt x="3807924" y="5933648"/>
                  </a:cubicBezTo>
                  <a:cubicBezTo>
                    <a:pt x="3807893" y="5931049"/>
                    <a:pt x="3786252" y="5930955"/>
                    <a:pt x="4055677" y="5929586"/>
                  </a:cubicBezTo>
                  <a:close/>
                  <a:moveTo>
                    <a:pt x="4058837" y="5336718"/>
                  </a:moveTo>
                  <a:cubicBezTo>
                    <a:pt x="4166094" y="5336920"/>
                    <a:pt x="4146959" y="5335784"/>
                    <a:pt x="4305625" y="5335722"/>
                  </a:cubicBezTo>
                  <a:cubicBezTo>
                    <a:pt x="4306512" y="5412037"/>
                    <a:pt x="4305625" y="5503808"/>
                    <a:pt x="4310171" y="5617805"/>
                  </a:cubicBezTo>
                  <a:cubicBezTo>
                    <a:pt x="4149497" y="5617727"/>
                    <a:pt x="4187143" y="5620825"/>
                    <a:pt x="4063368" y="5620731"/>
                  </a:cubicBezTo>
                  <a:cubicBezTo>
                    <a:pt x="4063757" y="5491403"/>
                    <a:pt x="4060301" y="5409982"/>
                    <a:pt x="4058837" y="5336718"/>
                  </a:cubicBezTo>
                  <a:close/>
                  <a:moveTo>
                    <a:pt x="4079934" y="5635191"/>
                  </a:moveTo>
                  <a:cubicBezTo>
                    <a:pt x="4355836" y="5635191"/>
                    <a:pt x="4311136" y="5601244"/>
                    <a:pt x="4313005" y="5721296"/>
                  </a:cubicBezTo>
                  <a:cubicBezTo>
                    <a:pt x="4314593" y="5823044"/>
                    <a:pt x="4313441" y="5822484"/>
                    <a:pt x="4314764" y="5916216"/>
                  </a:cubicBezTo>
                  <a:cubicBezTo>
                    <a:pt x="4313659" y="5916200"/>
                    <a:pt x="4098523" y="5915017"/>
                    <a:pt x="4068179" y="5915095"/>
                  </a:cubicBezTo>
                  <a:cubicBezTo>
                    <a:pt x="4062885" y="5602987"/>
                    <a:pt x="4054976" y="5635191"/>
                    <a:pt x="4079934" y="5635191"/>
                  </a:cubicBezTo>
                  <a:close/>
                  <a:moveTo>
                    <a:pt x="4079934" y="5929523"/>
                  </a:moveTo>
                  <a:cubicBezTo>
                    <a:pt x="4341325" y="5929523"/>
                    <a:pt x="4314982" y="5930084"/>
                    <a:pt x="4315029" y="5933866"/>
                  </a:cubicBezTo>
                  <a:cubicBezTo>
                    <a:pt x="4320167" y="6262192"/>
                    <a:pt x="4336032" y="6212587"/>
                    <a:pt x="4266702" y="6212587"/>
                  </a:cubicBezTo>
                  <a:cubicBezTo>
                    <a:pt x="4173598" y="6212587"/>
                    <a:pt x="4171512" y="6213661"/>
                    <a:pt x="4079918" y="6213661"/>
                  </a:cubicBezTo>
                  <a:cubicBezTo>
                    <a:pt x="4069798" y="6213661"/>
                    <a:pt x="4072445" y="6224074"/>
                    <a:pt x="4071215" y="6146156"/>
                  </a:cubicBezTo>
                  <a:cubicBezTo>
                    <a:pt x="4067432" y="5902892"/>
                    <a:pt x="4062434" y="5929523"/>
                    <a:pt x="4079934" y="5929523"/>
                  </a:cubicBezTo>
                  <a:close/>
                  <a:moveTo>
                    <a:pt x="4562346" y="5084038"/>
                  </a:moveTo>
                  <a:cubicBezTo>
                    <a:pt x="4566659" y="5358042"/>
                    <a:pt x="4573633" y="5322212"/>
                    <a:pt x="4547213" y="5321792"/>
                  </a:cubicBezTo>
                  <a:cubicBezTo>
                    <a:pt x="4493359" y="5320920"/>
                    <a:pt x="4446464" y="5320935"/>
                    <a:pt x="4360102" y="5321169"/>
                  </a:cubicBezTo>
                  <a:cubicBezTo>
                    <a:pt x="4304099" y="5321309"/>
                    <a:pt x="4318470" y="5361513"/>
                    <a:pt x="4314142" y="5083820"/>
                  </a:cubicBezTo>
                  <a:cubicBezTo>
                    <a:pt x="4313254" y="5026245"/>
                    <a:pt x="4301312" y="5038541"/>
                    <a:pt x="4360195" y="5037825"/>
                  </a:cubicBezTo>
                  <a:cubicBezTo>
                    <a:pt x="4597376" y="5034961"/>
                    <a:pt x="4561505" y="5029451"/>
                    <a:pt x="4562346" y="5084038"/>
                  </a:cubicBezTo>
                  <a:close/>
                  <a:moveTo>
                    <a:pt x="4556180" y="4765548"/>
                  </a:moveTo>
                  <a:cubicBezTo>
                    <a:pt x="4558765" y="4827932"/>
                    <a:pt x="4558858" y="4845770"/>
                    <a:pt x="4560773" y="4977791"/>
                  </a:cubicBezTo>
                  <a:cubicBezTo>
                    <a:pt x="4561536" y="5033701"/>
                    <a:pt x="4565584" y="5024891"/>
                    <a:pt x="4547337" y="5024315"/>
                  </a:cubicBezTo>
                  <a:cubicBezTo>
                    <a:pt x="4249404" y="5014571"/>
                    <a:pt x="4312273" y="5104723"/>
                    <a:pt x="4309564" y="4740551"/>
                  </a:cubicBezTo>
                  <a:cubicBezTo>
                    <a:pt x="4593142" y="4741656"/>
                    <a:pt x="4554717" y="4730325"/>
                    <a:pt x="4556180" y="4765548"/>
                  </a:cubicBezTo>
                  <a:close/>
                  <a:moveTo>
                    <a:pt x="4550466" y="4446576"/>
                  </a:moveTo>
                  <a:cubicBezTo>
                    <a:pt x="4555371" y="4760957"/>
                    <a:pt x="4556834" y="4726449"/>
                    <a:pt x="4547119" y="4726527"/>
                  </a:cubicBezTo>
                  <a:cubicBezTo>
                    <a:pt x="4259945" y="4728442"/>
                    <a:pt x="4309891" y="4742559"/>
                    <a:pt x="4308583" y="4658789"/>
                  </a:cubicBezTo>
                  <a:cubicBezTo>
                    <a:pt x="4306886" y="4551531"/>
                    <a:pt x="4306435" y="4559204"/>
                    <a:pt x="4304613" y="4446296"/>
                  </a:cubicBezTo>
                  <a:cubicBezTo>
                    <a:pt x="4304566" y="4442452"/>
                    <a:pt x="4550420" y="4443915"/>
                    <a:pt x="4550466" y="4446576"/>
                  </a:cubicBezTo>
                  <a:close/>
                  <a:moveTo>
                    <a:pt x="4550186" y="4429268"/>
                  </a:moveTo>
                  <a:cubicBezTo>
                    <a:pt x="4423546" y="4431774"/>
                    <a:pt x="4374145" y="4429362"/>
                    <a:pt x="4304333" y="4428988"/>
                  </a:cubicBezTo>
                  <a:cubicBezTo>
                    <a:pt x="4302885" y="4341918"/>
                    <a:pt x="4299833" y="4243128"/>
                    <a:pt x="4299662" y="4146220"/>
                  </a:cubicBezTo>
                  <a:cubicBezTo>
                    <a:pt x="4387706" y="4146578"/>
                    <a:pt x="4354170" y="4147761"/>
                    <a:pt x="4545282" y="4147294"/>
                  </a:cubicBezTo>
                  <a:cubicBezTo>
                    <a:pt x="4548676" y="4356487"/>
                    <a:pt x="4549019" y="4357125"/>
                    <a:pt x="4550186" y="4429268"/>
                  </a:cubicBezTo>
                  <a:close/>
                  <a:moveTo>
                    <a:pt x="4545064" y="4132803"/>
                  </a:moveTo>
                  <a:cubicBezTo>
                    <a:pt x="4267745" y="4133535"/>
                    <a:pt x="4299662" y="4132259"/>
                    <a:pt x="4299662" y="4128056"/>
                  </a:cubicBezTo>
                  <a:cubicBezTo>
                    <a:pt x="4299522" y="3990867"/>
                    <a:pt x="4296050" y="3917992"/>
                    <a:pt x="4294586" y="3847670"/>
                  </a:cubicBezTo>
                  <a:cubicBezTo>
                    <a:pt x="4375811" y="3848230"/>
                    <a:pt x="4383222" y="3851343"/>
                    <a:pt x="4541000" y="3849709"/>
                  </a:cubicBezTo>
                  <a:cubicBezTo>
                    <a:pt x="4542589" y="3962477"/>
                    <a:pt x="4540829" y="3871562"/>
                    <a:pt x="4545064" y="4132803"/>
                  </a:cubicBezTo>
                  <a:close/>
                  <a:moveTo>
                    <a:pt x="4539101" y="3596732"/>
                  </a:moveTo>
                  <a:cubicBezTo>
                    <a:pt x="4540751" y="3701889"/>
                    <a:pt x="4538712" y="3702838"/>
                    <a:pt x="4540378" y="3809193"/>
                  </a:cubicBezTo>
                  <a:cubicBezTo>
                    <a:pt x="4541000" y="3847872"/>
                    <a:pt x="4576919" y="3835062"/>
                    <a:pt x="4294291" y="3833225"/>
                  </a:cubicBezTo>
                  <a:cubicBezTo>
                    <a:pt x="4292002" y="3713064"/>
                    <a:pt x="4294275" y="3700192"/>
                    <a:pt x="4291426" y="3551734"/>
                  </a:cubicBezTo>
                  <a:cubicBezTo>
                    <a:pt x="4584501" y="3552170"/>
                    <a:pt x="4538182" y="3538317"/>
                    <a:pt x="4539101" y="3596732"/>
                  </a:cubicBezTo>
                  <a:close/>
                  <a:moveTo>
                    <a:pt x="4531503" y="3253713"/>
                  </a:moveTo>
                  <a:cubicBezTo>
                    <a:pt x="4536641" y="3554318"/>
                    <a:pt x="4534773" y="3420724"/>
                    <a:pt x="4537902" y="3537850"/>
                  </a:cubicBezTo>
                  <a:cubicBezTo>
                    <a:pt x="4245606" y="3537943"/>
                    <a:pt x="4291582" y="3551438"/>
                    <a:pt x="4290056" y="3490159"/>
                  </a:cubicBezTo>
                  <a:cubicBezTo>
                    <a:pt x="4288234" y="3417315"/>
                    <a:pt x="4287129" y="3352301"/>
                    <a:pt x="4286817" y="3277916"/>
                  </a:cubicBezTo>
                  <a:cubicBezTo>
                    <a:pt x="4286646" y="3243829"/>
                    <a:pt x="4248315" y="3251285"/>
                    <a:pt x="4531503" y="3253713"/>
                  </a:cubicBezTo>
                  <a:close/>
                  <a:moveTo>
                    <a:pt x="4528934" y="2959443"/>
                  </a:moveTo>
                  <a:cubicBezTo>
                    <a:pt x="4530850" y="3081207"/>
                    <a:pt x="4527798" y="3029952"/>
                    <a:pt x="4531254" y="3239268"/>
                  </a:cubicBezTo>
                  <a:cubicBezTo>
                    <a:pt x="4529682" y="3239253"/>
                    <a:pt x="4288452" y="3238335"/>
                    <a:pt x="4286569" y="3238319"/>
                  </a:cubicBezTo>
                  <a:cubicBezTo>
                    <a:pt x="4285230" y="3076366"/>
                    <a:pt x="4282224" y="3076833"/>
                    <a:pt x="4280450" y="2956003"/>
                  </a:cubicBezTo>
                  <a:cubicBezTo>
                    <a:pt x="4281586" y="2956003"/>
                    <a:pt x="4528919" y="2958337"/>
                    <a:pt x="4528934" y="2959443"/>
                  </a:cubicBezTo>
                  <a:close/>
                  <a:moveTo>
                    <a:pt x="4522551" y="2659398"/>
                  </a:moveTo>
                  <a:cubicBezTo>
                    <a:pt x="4530709" y="3041189"/>
                    <a:pt x="4527860" y="2896280"/>
                    <a:pt x="4528670" y="2942804"/>
                  </a:cubicBezTo>
                  <a:cubicBezTo>
                    <a:pt x="4426489" y="2945310"/>
                    <a:pt x="4356645" y="2941730"/>
                    <a:pt x="4280247" y="2941558"/>
                  </a:cubicBezTo>
                  <a:cubicBezTo>
                    <a:pt x="4278908" y="2851733"/>
                    <a:pt x="4278846" y="2788088"/>
                    <a:pt x="4276215" y="2659304"/>
                  </a:cubicBezTo>
                  <a:cubicBezTo>
                    <a:pt x="4351134" y="2659335"/>
                    <a:pt x="4451773" y="2660409"/>
                    <a:pt x="4522551" y="2659398"/>
                  </a:cubicBezTo>
                  <a:close/>
                  <a:moveTo>
                    <a:pt x="4522146" y="2640969"/>
                  </a:moveTo>
                  <a:cubicBezTo>
                    <a:pt x="4522302" y="2647724"/>
                    <a:pt x="4542044" y="2644938"/>
                    <a:pt x="4275919" y="2644844"/>
                  </a:cubicBezTo>
                  <a:cubicBezTo>
                    <a:pt x="4275888" y="2643413"/>
                    <a:pt x="4270532" y="2361812"/>
                    <a:pt x="4270517" y="2360660"/>
                  </a:cubicBezTo>
                  <a:cubicBezTo>
                    <a:pt x="4271637" y="2360660"/>
                    <a:pt x="4516666" y="2362045"/>
                    <a:pt x="4517849" y="2362061"/>
                  </a:cubicBezTo>
                  <a:cubicBezTo>
                    <a:pt x="4518752" y="2425146"/>
                    <a:pt x="4519530" y="2521492"/>
                    <a:pt x="4522146" y="2640969"/>
                  </a:cubicBezTo>
                  <a:close/>
                  <a:moveTo>
                    <a:pt x="4514471" y="2110018"/>
                  </a:moveTo>
                  <a:cubicBezTo>
                    <a:pt x="4516136" y="2216140"/>
                    <a:pt x="4515576" y="2215938"/>
                    <a:pt x="4517242" y="2322324"/>
                  </a:cubicBezTo>
                  <a:cubicBezTo>
                    <a:pt x="4517818" y="2358901"/>
                    <a:pt x="4555651" y="2346309"/>
                    <a:pt x="4270267" y="2346201"/>
                  </a:cubicBezTo>
                  <a:cubicBezTo>
                    <a:pt x="4267714" y="2193664"/>
                    <a:pt x="4269972" y="2228794"/>
                    <a:pt x="4267029" y="2065254"/>
                  </a:cubicBezTo>
                  <a:cubicBezTo>
                    <a:pt x="4556196" y="2065254"/>
                    <a:pt x="4513505" y="2047837"/>
                    <a:pt x="4514471" y="2110018"/>
                  </a:cubicBezTo>
                  <a:close/>
                  <a:moveTo>
                    <a:pt x="4510376" y="1791436"/>
                  </a:moveTo>
                  <a:cubicBezTo>
                    <a:pt x="4516822" y="2100197"/>
                    <a:pt x="4527798" y="2050171"/>
                    <a:pt x="4453595" y="2050171"/>
                  </a:cubicBezTo>
                  <a:cubicBezTo>
                    <a:pt x="4359993" y="2050171"/>
                    <a:pt x="4360397" y="2050794"/>
                    <a:pt x="4266749" y="2050794"/>
                  </a:cubicBezTo>
                  <a:cubicBezTo>
                    <a:pt x="4264273" y="1921527"/>
                    <a:pt x="4263853" y="1943116"/>
                    <a:pt x="4262296" y="1766485"/>
                  </a:cubicBezTo>
                  <a:cubicBezTo>
                    <a:pt x="4543756" y="1766501"/>
                    <a:pt x="4509644" y="1756119"/>
                    <a:pt x="4510376" y="1791436"/>
                  </a:cubicBezTo>
                  <a:close/>
                  <a:moveTo>
                    <a:pt x="4504413" y="1472978"/>
                  </a:moveTo>
                  <a:cubicBezTo>
                    <a:pt x="4509613" y="1804573"/>
                    <a:pt x="4528125" y="1751792"/>
                    <a:pt x="4453595" y="1751792"/>
                  </a:cubicBezTo>
                  <a:cubicBezTo>
                    <a:pt x="4361160" y="1751792"/>
                    <a:pt x="4360102" y="1752041"/>
                    <a:pt x="4266702" y="1752041"/>
                  </a:cubicBezTo>
                  <a:cubicBezTo>
                    <a:pt x="4260505" y="1752041"/>
                    <a:pt x="4262420" y="1760602"/>
                    <a:pt x="4261237" y="1685003"/>
                  </a:cubicBezTo>
                  <a:cubicBezTo>
                    <a:pt x="4257376" y="1437194"/>
                    <a:pt x="4255975" y="1469522"/>
                    <a:pt x="4266702" y="1469522"/>
                  </a:cubicBezTo>
                  <a:cubicBezTo>
                    <a:pt x="4521539" y="1469522"/>
                    <a:pt x="4504288" y="1464666"/>
                    <a:pt x="4504413" y="1472978"/>
                  </a:cubicBezTo>
                  <a:close/>
                  <a:moveTo>
                    <a:pt x="4504133" y="1454066"/>
                  </a:moveTo>
                  <a:cubicBezTo>
                    <a:pt x="4416198" y="1453055"/>
                    <a:pt x="4358405" y="1455047"/>
                    <a:pt x="4258918" y="1455062"/>
                  </a:cubicBezTo>
                  <a:cubicBezTo>
                    <a:pt x="4253422" y="1135811"/>
                    <a:pt x="4245450" y="1170692"/>
                    <a:pt x="4266717" y="1170692"/>
                  </a:cubicBezTo>
                  <a:cubicBezTo>
                    <a:pt x="4345280" y="1170692"/>
                    <a:pt x="4366298" y="1170878"/>
                    <a:pt x="4453610" y="1170878"/>
                  </a:cubicBezTo>
                  <a:cubicBezTo>
                    <a:pt x="4515996" y="1170894"/>
                    <a:pt x="4499072" y="1119623"/>
                    <a:pt x="4504133" y="1454066"/>
                  </a:cubicBezTo>
                  <a:close/>
                  <a:moveTo>
                    <a:pt x="4495709" y="942214"/>
                  </a:moveTo>
                  <a:cubicBezTo>
                    <a:pt x="4497671" y="1006855"/>
                    <a:pt x="4497702" y="1021144"/>
                    <a:pt x="4499913" y="1156714"/>
                  </a:cubicBezTo>
                  <a:cubicBezTo>
                    <a:pt x="4472340" y="1156356"/>
                    <a:pt x="4272089" y="1156216"/>
                    <a:pt x="4252861" y="1156278"/>
                  </a:cubicBezTo>
                  <a:cubicBezTo>
                    <a:pt x="4247708" y="832092"/>
                    <a:pt x="4239471" y="875550"/>
                    <a:pt x="4266717" y="875550"/>
                  </a:cubicBezTo>
                  <a:cubicBezTo>
                    <a:pt x="4540565" y="875550"/>
                    <a:pt x="4492938" y="850288"/>
                    <a:pt x="4495709" y="942214"/>
                  </a:cubicBezTo>
                  <a:close/>
                  <a:moveTo>
                    <a:pt x="4491257" y="623507"/>
                  </a:moveTo>
                  <a:cubicBezTo>
                    <a:pt x="4495491" y="901636"/>
                    <a:pt x="4504849" y="859035"/>
                    <a:pt x="4453595" y="859035"/>
                  </a:cubicBezTo>
                  <a:cubicBezTo>
                    <a:pt x="4216989" y="859035"/>
                    <a:pt x="4247645" y="873277"/>
                    <a:pt x="4247069" y="835719"/>
                  </a:cubicBezTo>
                  <a:cubicBezTo>
                    <a:pt x="4242399" y="537729"/>
                    <a:pt x="4237167" y="577357"/>
                    <a:pt x="4266717" y="577357"/>
                  </a:cubicBezTo>
                  <a:cubicBezTo>
                    <a:pt x="4531566" y="577357"/>
                    <a:pt x="4490307" y="562897"/>
                    <a:pt x="4491257" y="623507"/>
                  </a:cubicBezTo>
                  <a:close/>
                  <a:moveTo>
                    <a:pt x="4266717" y="278900"/>
                  </a:moveTo>
                  <a:cubicBezTo>
                    <a:pt x="4520760" y="278900"/>
                    <a:pt x="4486181" y="272845"/>
                    <a:pt x="4486213" y="304784"/>
                  </a:cubicBezTo>
                  <a:cubicBezTo>
                    <a:pt x="4486213" y="606230"/>
                    <a:pt x="4506047" y="562368"/>
                    <a:pt x="4453595" y="562368"/>
                  </a:cubicBezTo>
                  <a:cubicBezTo>
                    <a:pt x="4205204" y="562368"/>
                    <a:pt x="4244313" y="575816"/>
                    <a:pt x="4242959" y="517012"/>
                  </a:cubicBezTo>
                  <a:cubicBezTo>
                    <a:pt x="4236903" y="240735"/>
                    <a:pt x="4228620" y="278900"/>
                    <a:pt x="4266717" y="278900"/>
                  </a:cubicBezTo>
                  <a:close/>
                  <a:moveTo>
                    <a:pt x="4240110" y="1156341"/>
                  </a:moveTo>
                  <a:cubicBezTo>
                    <a:pt x="4174376" y="1156761"/>
                    <a:pt x="3993758" y="1163765"/>
                    <a:pt x="3993369" y="1153990"/>
                  </a:cubicBezTo>
                  <a:cubicBezTo>
                    <a:pt x="3989352" y="1054593"/>
                    <a:pt x="3989554" y="959118"/>
                    <a:pt x="3988433" y="875207"/>
                  </a:cubicBezTo>
                  <a:cubicBezTo>
                    <a:pt x="4254838" y="875301"/>
                    <a:pt x="4125115" y="875456"/>
                    <a:pt x="4234972" y="875550"/>
                  </a:cubicBezTo>
                  <a:cubicBezTo>
                    <a:pt x="4237338" y="1007991"/>
                    <a:pt x="4235392" y="859378"/>
                    <a:pt x="4240110" y="1156341"/>
                  </a:cubicBezTo>
                  <a:close/>
                  <a:moveTo>
                    <a:pt x="4234318" y="835968"/>
                  </a:moveTo>
                  <a:cubicBezTo>
                    <a:pt x="4234863" y="871083"/>
                    <a:pt x="4273553" y="860856"/>
                    <a:pt x="3988231" y="860763"/>
                  </a:cubicBezTo>
                  <a:cubicBezTo>
                    <a:pt x="3985180" y="647212"/>
                    <a:pt x="3988200" y="806239"/>
                    <a:pt x="3984775" y="576439"/>
                  </a:cubicBezTo>
                  <a:cubicBezTo>
                    <a:pt x="4329244" y="577699"/>
                    <a:pt x="4202370" y="577248"/>
                    <a:pt x="4231453" y="577326"/>
                  </a:cubicBezTo>
                  <a:cubicBezTo>
                    <a:pt x="4234256" y="729177"/>
                    <a:pt x="4232387" y="712756"/>
                    <a:pt x="4234318" y="835968"/>
                  </a:cubicBezTo>
                  <a:close/>
                  <a:moveTo>
                    <a:pt x="3986565" y="280316"/>
                  </a:moveTo>
                  <a:cubicBezTo>
                    <a:pt x="4263012" y="279771"/>
                    <a:pt x="4225023" y="268331"/>
                    <a:pt x="4225988" y="305002"/>
                  </a:cubicBezTo>
                  <a:cubicBezTo>
                    <a:pt x="4234022" y="612487"/>
                    <a:pt x="4245123" y="563100"/>
                    <a:pt x="4173380" y="562508"/>
                  </a:cubicBezTo>
                  <a:cubicBezTo>
                    <a:pt x="3946428" y="560671"/>
                    <a:pt x="3984821" y="577731"/>
                    <a:pt x="3983965" y="520405"/>
                  </a:cubicBezTo>
                  <a:cubicBezTo>
                    <a:pt x="3980182" y="251692"/>
                    <a:pt x="3976850" y="280347"/>
                    <a:pt x="3986565" y="280316"/>
                  </a:cubicBezTo>
                  <a:close/>
                  <a:moveTo>
                    <a:pt x="3980633" y="1154644"/>
                  </a:moveTo>
                  <a:cubicBezTo>
                    <a:pt x="3980758" y="1157742"/>
                    <a:pt x="4010012" y="1156450"/>
                    <a:pt x="3734718" y="1157959"/>
                  </a:cubicBezTo>
                  <a:cubicBezTo>
                    <a:pt x="3730919" y="994076"/>
                    <a:pt x="3731868" y="954137"/>
                    <a:pt x="3730841" y="873682"/>
                  </a:cubicBezTo>
                  <a:cubicBezTo>
                    <a:pt x="3853044" y="874118"/>
                    <a:pt x="3732475" y="875129"/>
                    <a:pt x="3975698" y="875207"/>
                  </a:cubicBezTo>
                  <a:cubicBezTo>
                    <a:pt x="3976819" y="960145"/>
                    <a:pt x="3976632" y="1055324"/>
                    <a:pt x="3980633" y="1154644"/>
                  </a:cubicBezTo>
                  <a:close/>
                  <a:moveTo>
                    <a:pt x="3972740" y="623507"/>
                  </a:moveTo>
                  <a:cubicBezTo>
                    <a:pt x="3974375" y="727776"/>
                    <a:pt x="3973471" y="730127"/>
                    <a:pt x="3975122" y="835968"/>
                  </a:cubicBezTo>
                  <a:cubicBezTo>
                    <a:pt x="3975698" y="872530"/>
                    <a:pt x="4012877" y="860187"/>
                    <a:pt x="3730638" y="859222"/>
                  </a:cubicBezTo>
                  <a:cubicBezTo>
                    <a:pt x="3729284" y="761568"/>
                    <a:pt x="3728614" y="760120"/>
                    <a:pt x="3725656" y="576657"/>
                  </a:cubicBezTo>
                  <a:cubicBezTo>
                    <a:pt x="4015617" y="576470"/>
                    <a:pt x="3971790" y="560422"/>
                    <a:pt x="3972740" y="623507"/>
                  </a:cubicBezTo>
                  <a:close/>
                  <a:moveTo>
                    <a:pt x="3893103" y="280441"/>
                  </a:moveTo>
                  <a:cubicBezTo>
                    <a:pt x="3980586" y="280441"/>
                    <a:pt x="3966932" y="273577"/>
                    <a:pt x="3967586" y="304924"/>
                  </a:cubicBezTo>
                  <a:cubicBezTo>
                    <a:pt x="3969128" y="378702"/>
                    <a:pt x="3970093" y="442798"/>
                    <a:pt x="3971183" y="520638"/>
                  </a:cubicBezTo>
                  <a:cubicBezTo>
                    <a:pt x="3971992" y="574804"/>
                    <a:pt x="4016956" y="561963"/>
                    <a:pt x="3725438" y="562197"/>
                  </a:cubicBezTo>
                  <a:cubicBezTo>
                    <a:pt x="3722371" y="371106"/>
                    <a:pt x="3722387" y="366235"/>
                    <a:pt x="3720845" y="304551"/>
                  </a:cubicBezTo>
                  <a:cubicBezTo>
                    <a:pt x="3720036" y="272223"/>
                    <a:pt x="3689723" y="280285"/>
                    <a:pt x="3893103" y="280441"/>
                  </a:cubicBezTo>
                  <a:close/>
                  <a:moveTo>
                    <a:pt x="3706304" y="1158037"/>
                  </a:moveTo>
                  <a:cubicBezTo>
                    <a:pt x="3613869" y="1158037"/>
                    <a:pt x="3614383" y="1156185"/>
                    <a:pt x="3519504" y="1156185"/>
                  </a:cubicBezTo>
                  <a:cubicBezTo>
                    <a:pt x="3457476" y="1156185"/>
                    <a:pt x="3474961" y="1209510"/>
                    <a:pt x="3469294" y="874896"/>
                  </a:cubicBezTo>
                  <a:cubicBezTo>
                    <a:pt x="3574837" y="876017"/>
                    <a:pt x="3612624" y="873464"/>
                    <a:pt x="3718089" y="873635"/>
                  </a:cubicBezTo>
                  <a:cubicBezTo>
                    <a:pt x="3722153" y="1200109"/>
                    <a:pt x="3728848" y="1158037"/>
                    <a:pt x="3706304" y="1158037"/>
                  </a:cubicBezTo>
                  <a:close/>
                  <a:moveTo>
                    <a:pt x="3713668" y="623476"/>
                  </a:moveTo>
                  <a:cubicBezTo>
                    <a:pt x="3717965" y="895333"/>
                    <a:pt x="3722667" y="859191"/>
                    <a:pt x="3706304" y="859191"/>
                  </a:cubicBezTo>
                  <a:cubicBezTo>
                    <a:pt x="3433796" y="859191"/>
                    <a:pt x="3469231" y="872203"/>
                    <a:pt x="3468655" y="835719"/>
                  </a:cubicBezTo>
                  <a:cubicBezTo>
                    <a:pt x="3466958" y="726967"/>
                    <a:pt x="3468235" y="729006"/>
                    <a:pt x="3466569" y="623258"/>
                  </a:cubicBezTo>
                  <a:cubicBezTo>
                    <a:pt x="3465666" y="567224"/>
                    <a:pt x="3451903" y="576921"/>
                    <a:pt x="3519489" y="576921"/>
                  </a:cubicBezTo>
                  <a:cubicBezTo>
                    <a:pt x="3752077" y="576921"/>
                    <a:pt x="3712625" y="559006"/>
                    <a:pt x="3713668" y="623476"/>
                  </a:cubicBezTo>
                  <a:close/>
                  <a:moveTo>
                    <a:pt x="3708094" y="304971"/>
                  </a:moveTo>
                  <a:cubicBezTo>
                    <a:pt x="3709698" y="368725"/>
                    <a:pt x="3709744" y="378920"/>
                    <a:pt x="3712687" y="562212"/>
                  </a:cubicBezTo>
                  <a:cubicBezTo>
                    <a:pt x="3685410" y="562212"/>
                    <a:pt x="3493099" y="562430"/>
                    <a:pt x="3465588" y="562726"/>
                  </a:cubicBezTo>
                  <a:lnTo>
                    <a:pt x="3460995" y="279320"/>
                  </a:lnTo>
                  <a:cubicBezTo>
                    <a:pt x="3754615" y="274651"/>
                    <a:pt x="3707331" y="274728"/>
                    <a:pt x="3708094" y="304971"/>
                  </a:cubicBezTo>
                  <a:close/>
                  <a:moveTo>
                    <a:pt x="3457757" y="942090"/>
                  </a:moveTo>
                  <a:cubicBezTo>
                    <a:pt x="3459018" y="1009112"/>
                    <a:pt x="3458582" y="983990"/>
                    <a:pt x="3461353" y="1156683"/>
                  </a:cubicBezTo>
                  <a:cubicBezTo>
                    <a:pt x="3381000" y="1158255"/>
                    <a:pt x="3413462" y="1160123"/>
                    <a:pt x="3214192" y="1158224"/>
                  </a:cubicBezTo>
                  <a:cubicBezTo>
                    <a:pt x="3210580" y="867720"/>
                    <a:pt x="3212682" y="963569"/>
                    <a:pt x="3211763" y="873308"/>
                  </a:cubicBezTo>
                  <a:cubicBezTo>
                    <a:pt x="3507189" y="873168"/>
                    <a:pt x="3456153" y="861152"/>
                    <a:pt x="3457757" y="942090"/>
                  </a:cubicBezTo>
                  <a:close/>
                  <a:moveTo>
                    <a:pt x="3453818" y="623507"/>
                  </a:moveTo>
                  <a:cubicBezTo>
                    <a:pt x="3458006" y="898523"/>
                    <a:pt x="3465214" y="860545"/>
                    <a:pt x="3426198" y="859751"/>
                  </a:cubicBezTo>
                  <a:cubicBezTo>
                    <a:pt x="3367813" y="858568"/>
                    <a:pt x="3357039" y="858802"/>
                    <a:pt x="3211592" y="858864"/>
                  </a:cubicBezTo>
                  <a:cubicBezTo>
                    <a:pt x="3209848" y="722002"/>
                    <a:pt x="3207061" y="722764"/>
                    <a:pt x="3205536" y="577544"/>
                  </a:cubicBezTo>
                  <a:cubicBezTo>
                    <a:pt x="3497069" y="580392"/>
                    <a:pt x="3452790" y="559395"/>
                    <a:pt x="3453818" y="623507"/>
                  </a:cubicBezTo>
                  <a:close/>
                  <a:moveTo>
                    <a:pt x="3239227" y="280596"/>
                  </a:moveTo>
                  <a:cubicBezTo>
                    <a:pt x="3302563" y="281437"/>
                    <a:pt x="3363641" y="281577"/>
                    <a:pt x="3426229" y="280067"/>
                  </a:cubicBezTo>
                  <a:cubicBezTo>
                    <a:pt x="3457150" y="279289"/>
                    <a:pt x="3447574" y="237186"/>
                    <a:pt x="3452837" y="562897"/>
                  </a:cubicBezTo>
                  <a:cubicBezTo>
                    <a:pt x="3341875" y="564485"/>
                    <a:pt x="3385422" y="564874"/>
                    <a:pt x="3205395" y="563115"/>
                  </a:cubicBezTo>
                  <a:cubicBezTo>
                    <a:pt x="3202718" y="232828"/>
                    <a:pt x="3187709" y="279927"/>
                    <a:pt x="3239227" y="280596"/>
                  </a:cubicBezTo>
                  <a:close/>
                  <a:moveTo>
                    <a:pt x="3206158" y="1456448"/>
                  </a:moveTo>
                  <a:cubicBezTo>
                    <a:pt x="3145142" y="1456884"/>
                    <a:pt x="3066004" y="1456448"/>
                    <a:pt x="2961426" y="1456448"/>
                  </a:cubicBezTo>
                  <a:cubicBezTo>
                    <a:pt x="2961255" y="1446113"/>
                    <a:pt x="2957067" y="1204047"/>
                    <a:pt x="2956288" y="1171454"/>
                  </a:cubicBezTo>
                  <a:cubicBezTo>
                    <a:pt x="2957425" y="1171454"/>
                    <a:pt x="3199884" y="1172559"/>
                    <a:pt x="3201596" y="1172575"/>
                  </a:cubicBezTo>
                  <a:cubicBezTo>
                    <a:pt x="3202873" y="1276222"/>
                    <a:pt x="3205068" y="1388165"/>
                    <a:pt x="3206158" y="1456448"/>
                  </a:cubicBezTo>
                  <a:close/>
                  <a:moveTo>
                    <a:pt x="3199214" y="941934"/>
                  </a:moveTo>
                  <a:cubicBezTo>
                    <a:pt x="3198669" y="1201619"/>
                    <a:pt x="3226896" y="1157944"/>
                    <a:pt x="3145968" y="1157944"/>
                  </a:cubicBezTo>
                  <a:cubicBezTo>
                    <a:pt x="2934382" y="1157944"/>
                    <a:pt x="2955961" y="1157928"/>
                    <a:pt x="2955868" y="1154146"/>
                  </a:cubicBezTo>
                  <a:cubicBezTo>
                    <a:pt x="2954622" y="1102517"/>
                    <a:pt x="2946635" y="873978"/>
                    <a:pt x="2959324" y="873978"/>
                  </a:cubicBezTo>
                  <a:cubicBezTo>
                    <a:pt x="3247868" y="873978"/>
                    <a:pt x="3199401" y="852731"/>
                    <a:pt x="3199214" y="941934"/>
                  </a:cubicBezTo>
                  <a:close/>
                  <a:moveTo>
                    <a:pt x="3193407" y="623507"/>
                  </a:moveTo>
                  <a:cubicBezTo>
                    <a:pt x="3197751" y="900562"/>
                    <a:pt x="3216294" y="858864"/>
                    <a:pt x="3145968" y="858895"/>
                  </a:cubicBezTo>
                  <a:cubicBezTo>
                    <a:pt x="2923359" y="858895"/>
                    <a:pt x="2951586" y="870055"/>
                    <a:pt x="2951041" y="835688"/>
                  </a:cubicBezTo>
                  <a:cubicBezTo>
                    <a:pt x="2950917" y="827376"/>
                    <a:pt x="2947242" y="588891"/>
                    <a:pt x="2947040" y="575676"/>
                  </a:cubicBezTo>
                  <a:cubicBezTo>
                    <a:pt x="3242746" y="575053"/>
                    <a:pt x="3192488" y="565543"/>
                    <a:pt x="3193407" y="623507"/>
                  </a:cubicBezTo>
                  <a:close/>
                  <a:moveTo>
                    <a:pt x="2959324" y="280768"/>
                  </a:moveTo>
                  <a:cubicBezTo>
                    <a:pt x="3224187" y="280768"/>
                    <a:pt x="3188643" y="269748"/>
                    <a:pt x="3189406" y="304224"/>
                  </a:cubicBezTo>
                  <a:cubicBezTo>
                    <a:pt x="3196443" y="613701"/>
                    <a:pt x="3202297" y="562851"/>
                    <a:pt x="3145968" y="562851"/>
                  </a:cubicBezTo>
                  <a:cubicBezTo>
                    <a:pt x="3052895" y="562851"/>
                    <a:pt x="3052801" y="561216"/>
                    <a:pt x="2959324" y="561216"/>
                  </a:cubicBezTo>
                  <a:cubicBezTo>
                    <a:pt x="2942680" y="561216"/>
                    <a:pt x="2946931" y="569341"/>
                    <a:pt x="2946215" y="517043"/>
                  </a:cubicBezTo>
                  <a:cubicBezTo>
                    <a:pt x="2942525" y="244392"/>
                    <a:pt x="2935425" y="280768"/>
                    <a:pt x="2959324" y="280768"/>
                  </a:cubicBezTo>
                  <a:close/>
                  <a:moveTo>
                    <a:pt x="2938850" y="874009"/>
                  </a:moveTo>
                  <a:cubicBezTo>
                    <a:pt x="2939925" y="952082"/>
                    <a:pt x="2939940" y="1024724"/>
                    <a:pt x="2943179" y="1157025"/>
                  </a:cubicBezTo>
                  <a:cubicBezTo>
                    <a:pt x="2683033" y="1157493"/>
                    <a:pt x="2696889" y="1160559"/>
                    <a:pt x="2696734" y="1154753"/>
                  </a:cubicBezTo>
                  <a:cubicBezTo>
                    <a:pt x="2696142" y="1129647"/>
                    <a:pt x="2691409" y="876032"/>
                    <a:pt x="2691393" y="874896"/>
                  </a:cubicBezTo>
                  <a:cubicBezTo>
                    <a:pt x="2821832" y="876001"/>
                    <a:pt x="2859759" y="874180"/>
                    <a:pt x="2938850" y="874009"/>
                  </a:cubicBezTo>
                  <a:close/>
                  <a:moveTo>
                    <a:pt x="2938648" y="859549"/>
                  </a:moveTo>
                  <a:cubicBezTo>
                    <a:pt x="2653420" y="860156"/>
                    <a:pt x="2691316" y="870989"/>
                    <a:pt x="2690755" y="835688"/>
                  </a:cubicBezTo>
                  <a:cubicBezTo>
                    <a:pt x="2689089" y="729364"/>
                    <a:pt x="2689541" y="729302"/>
                    <a:pt x="2687875" y="623258"/>
                  </a:cubicBezTo>
                  <a:cubicBezTo>
                    <a:pt x="2686941" y="564080"/>
                    <a:pt x="2638567" y="577388"/>
                    <a:pt x="2934273" y="575738"/>
                  </a:cubicBezTo>
                  <a:cubicBezTo>
                    <a:pt x="2934289" y="576921"/>
                    <a:pt x="2938259" y="832528"/>
                    <a:pt x="2938648" y="859549"/>
                  </a:cubicBezTo>
                  <a:close/>
                  <a:moveTo>
                    <a:pt x="2929462" y="280690"/>
                  </a:moveTo>
                  <a:cubicBezTo>
                    <a:pt x="2932607" y="439327"/>
                    <a:pt x="2932358" y="444402"/>
                    <a:pt x="2934071" y="561278"/>
                  </a:cubicBezTo>
                  <a:cubicBezTo>
                    <a:pt x="2647971" y="562788"/>
                    <a:pt x="2687314" y="581606"/>
                    <a:pt x="2685835" y="516981"/>
                  </a:cubicBezTo>
                  <a:cubicBezTo>
                    <a:pt x="2683515" y="415793"/>
                    <a:pt x="2682924" y="357767"/>
                    <a:pt x="2682706" y="304738"/>
                  </a:cubicBezTo>
                  <a:cubicBezTo>
                    <a:pt x="2682550" y="268611"/>
                    <a:pt x="2646212" y="279289"/>
                    <a:pt x="2929462" y="280690"/>
                  </a:cubicBezTo>
                  <a:close/>
                  <a:moveTo>
                    <a:pt x="2679265" y="1157321"/>
                  </a:moveTo>
                  <a:cubicBezTo>
                    <a:pt x="2527060" y="1154037"/>
                    <a:pt x="2435498" y="1159734"/>
                    <a:pt x="2435435" y="1154271"/>
                  </a:cubicBezTo>
                  <a:cubicBezTo>
                    <a:pt x="2431979" y="823096"/>
                    <a:pt x="2411350" y="872639"/>
                    <a:pt x="2492325" y="873729"/>
                  </a:cubicBezTo>
                  <a:cubicBezTo>
                    <a:pt x="2569144" y="874756"/>
                    <a:pt x="2589446" y="873931"/>
                    <a:pt x="2678658" y="874756"/>
                  </a:cubicBezTo>
                  <a:cubicBezTo>
                    <a:pt x="2684060" y="1193992"/>
                    <a:pt x="2686894" y="1157461"/>
                    <a:pt x="2679265" y="1157321"/>
                  </a:cubicBezTo>
                  <a:close/>
                  <a:moveTo>
                    <a:pt x="2675124" y="623507"/>
                  </a:moveTo>
                  <a:cubicBezTo>
                    <a:pt x="2676789" y="729597"/>
                    <a:pt x="2676338" y="729489"/>
                    <a:pt x="2678004" y="835937"/>
                  </a:cubicBezTo>
                  <a:cubicBezTo>
                    <a:pt x="2678564" y="871160"/>
                    <a:pt x="2716989" y="859736"/>
                    <a:pt x="2431356" y="858708"/>
                  </a:cubicBezTo>
                  <a:cubicBezTo>
                    <a:pt x="2429068" y="708102"/>
                    <a:pt x="2431232" y="709659"/>
                    <a:pt x="2428492" y="578026"/>
                  </a:cubicBezTo>
                  <a:cubicBezTo>
                    <a:pt x="2712692" y="576330"/>
                    <a:pt x="2674111" y="558150"/>
                    <a:pt x="2675124" y="623507"/>
                  </a:cubicBezTo>
                  <a:close/>
                  <a:moveTo>
                    <a:pt x="2669799" y="280238"/>
                  </a:moveTo>
                  <a:cubicBezTo>
                    <a:pt x="2670780" y="440464"/>
                    <a:pt x="2672025" y="463173"/>
                    <a:pt x="2674049" y="562415"/>
                  </a:cubicBezTo>
                  <a:cubicBezTo>
                    <a:pt x="2616225" y="561185"/>
                    <a:pt x="2554338" y="561170"/>
                    <a:pt x="2492263" y="562586"/>
                  </a:cubicBezTo>
                  <a:cubicBezTo>
                    <a:pt x="2408516" y="564500"/>
                    <a:pt x="2430375" y="610417"/>
                    <a:pt x="2422388" y="304582"/>
                  </a:cubicBezTo>
                  <a:cubicBezTo>
                    <a:pt x="2421268" y="262043"/>
                    <a:pt x="2390316" y="286029"/>
                    <a:pt x="2669799" y="280238"/>
                  </a:cubicBezTo>
                  <a:close/>
                  <a:moveTo>
                    <a:pt x="2398988" y="1156745"/>
                  </a:moveTo>
                  <a:cubicBezTo>
                    <a:pt x="2216128" y="1156776"/>
                    <a:pt x="2199593" y="1156745"/>
                    <a:pt x="2176348" y="1156854"/>
                  </a:cubicBezTo>
                  <a:cubicBezTo>
                    <a:pt x="2172020" y="1003820"/>
                    <a:pt x="2173982" y="945638"/>
                    <a:pt x="2173281" y="874538"/>
                  </a:cubicBezTo>
                  <a:cubicBezTo>
                    <a:pt x="2307877" y="874133"/>
                    <a:pt x="2342145" y="872950"/>
                    <a:pt x="2418808" y="873121"/>
                  </a:cubicBezTo>
                  <a:cubicBezTo>
                    <a:pt x="2423696" y="1207487"/>
                    <a:pt x="2433147" y="1156745"/>
                    <a:pt x="2398988" y="1156745"/>
                  </a:cubicBezTo>
                  <a:close/>
                  <a:moveTo>
                    <a:pt x="2416566" y="623476"/>
                  </a:moveTo>
                  <a:cubicBezTo>
                    <a:pt x="2420816" y="895582"/>
                    <a:pt x="2423260" y="858646"/>
                    <a:pt x="2399004" y="858646"/>
                  </a:cubicBezTo>
                  <a:cubicBezTo>
                    <a:pt x="2138500" y="858646"/>
                    <a:pt x="2173343" y="871254"/>
                    <a:pt x="2172799" y="835688"/>
                  </a:cubicBezTo>
                  <a:cubicBezTo>
                    <a:pt x="2168019" y="530491"/>
                    <a:pt x="2153337" y="576859"/>
                    <a:pt x="2212204" y="576859"/>
                  </a:cubicBezTo>
                  <a:cubicBezTo>
                    <a:pt x="2305495" y="576859"/>
                    <a:pt x="2305526" y="578120"/>
                    <a:pt x="2399004" y="578120"/>
                  </a:cubicBezTo>
                  <a:cubicBezTo>
                    <a:pt x="2419975" y="578104"/>
                    <a:pt x="2415678" y="568983"/>
                    <a:pt x="2416566" y="623476"/>
                  </a:cubicBezTo>
                  <a:close/>
                  <a:moveTo>
                    <a:pt x="2212189" y="279336"/>
                  </a:moveTo>
                  <a:cubicBezTo>
                    <a:pt x="2219631" y="279336"/>
                    <a:pt x="2397493" y="279445"/>
                    <a:pt x="2408983" y="279460"/>
                  </a:cubicBezTo>
                  <a:cubicBezTo>
                    <a:pt x="2409949" y="319571"/>
                    <a:pt x="2406134" y="162085"/>
                    <a:pt x="2415398" y="563644"/>
                  </a:cubicBezTo>
                  <a:cubicBezTo>
                    <a:pt x="2311505" y="563940"/>
                    <a:pt x="2268471" y="561668"/>
                    <a:pt x="2167723" y="562586"/>
                  </a:cubicBezTo>
                  <a:cubicBezTo>
                    <a:pt x="2163831" y="228003"/>
                    <a:pt x="2145739" y="279336"/>
                    <a:pt x="2212189" y="279336"/>
                  </a:cubicBezTo>
                  <a:close/>
                  <a:moveTo>
                    <a:pt x="2160530" y="874585"/>
                  </a:moveTo>
                  <a:cubicBezTo>
                    <a:pt x="2161464" y="973531"/>
                    <a:pt x="2158786" y="951755"/>
                    <a:pt x="2163581" y="1156917"/>
                  </a:cubicBezTo>
                  <a:cubicBezTo>
                    <a:pt x="1876034" y="1158722"/>
                    <a:pt x="1948228" y="1158255"/>
                    <a:pt x="1918289" y="1158535"/>
                  </a:cubicBezTo>
                  <a:cubicBezTo>
                    <a:pt x="1917370" y="1041456"/>
                    <a:pt x="1915393" y="962308"/>
                    <a:pt x="1913914" y="873822"/>
                  </a:cubicBezTo>
                  <a:cubicBezTo>
                    <a:pt x="2034591" y="876110"/>
                    <a:pt x="2065153" y="875005"/>
                    <a:pt x="2160530" y="874585"/>
                  </a:cubicBezTo>
                  <a:close/>
                  <a:moveTo>
                    <a:pt x="2155828" y="623507"/>
                  </a:moveTo>
                  <a:cubicBezTo>
                    <a:pt x="2160172" y="900967"/>
                    <a:pt x="2174262" y="859922"/>
                    <a:pt x="2118758" y="860374"/>
                  </a:cubicBezTo>
                  <a:cubicBezTo>
                    <a:pt x="1880860" y="862304"/>
                    <a:pt x="1913773" y="864903"/>
                    <a:pt x="1913306" y="835688"/>
                  </a:cubicBezTo>
                  <a:cubicBezTo>
                    <a:pt x="1909258" y="583661"/>
                    <a:pt x="1909538" y="599553"/>
                    <a:pt x="1909087" y="577637"/>
                  </a:cubicBezTo>
                  <a:cubicBezTo>
                    <a:pt x="2198737" y="581824"/>
                    <a:pt x="2154785" y="556625"/>
                    <a:pt x="2155828" y="623507"/>
                  </a:cubicBezTo>
                  <a:close/>
                  <a:moveTo>
                    <a:pt x="1932129" y="280752"/>
                  </a:moveTo>
                  <a:cubicBezTo>
                    <a:pt x="2184896" y="278542"/>
                    <a:pt x="2149912" y="272565"/>
                    <a:pt x="2150846" y="305018"/>
                  </a:cubicBezTo>
                  <a:cubicBezTo>
                    <a:pt x="2159596" y="603942"/>
                    <a:pt x="2160810" y="562477"/>
                    <a:pt x="2118711" y="563380"/>
                  </a:cubicBezTo>
                  <a:cubicBezTo>
                    <a:pt x="2055173" y="564749"/>
                    <a:pt x="1995107" y="564672"/>
                    <a:pt x="1932161" y="563567"/>
                  </a:cubicBezTo>
                  <a:cubicBezTo>
                    <a:pt x="1902626" y="563053"/>
                    <a:pt x="1909149" y="572485"/>
                    <a:pt x="1907639" y="516950"/>
                  </a:cubicBezTo>
                  <a:cubicBezTo>
                    <a:pt x="1900228" y="244268"/>
                    <a:pt x="1896772" y="281079"/>
                    <a:pt x="1932129" y="280752"/>
                  </a:cubicBezTo>
                  <a:close/>
                  <a:moveTo>
                    <a:pt x="1905491" y="1153741"/>
                  </a:moveTo>
                  <a:cubicBezTo>
                    <a:pt x="1905568" y="1162504"/>
                    <a:pt x="1924952" y="1157835"/>
                    <a:pt x="1658360" y="1157679"/>
                  </a:cubicBezTo>
                  <a:cubicBezTo>
                    <a:pt x="1658111" y="1106237"/>
                    <a:pt x="1655060" y="875207"/>
                    <a:pt x="1655029" y="873433"/>
                  </a:cubicBezTo>
                  <a:cubicBezTo>
                    <a:pt x="1785592" y="873433"/>
                    <a:pt x="1846328" y="872795"/>
                    <a:pt x="1901162" y="873635"/>
                  </a:cubicBezTo>
                  <a:cubicBezTo>
                    <a:pt x="1902719" y="967118"/>
                    <a:pt x="1904712" y="1046779"/>
                    <a:pt x="1905491" y="1153741"/>
                  </a:cubicBezTo>
                  <a:close/>
                  <a:moveTo>
                    <a:pt x="1900929" y="859160"/>
                  </a:moveTo>
                  <a:cubicBezTo>
                    <a:pt x="1619858" y="854895"/>
                    <a:pt x="1655060" y="873044"/>
                    <a:pt x="1654468" y="835657"/>
                  </a:cubicBezTo>
                  <a:cubicBezTo>
                    <a:pt x="1650918" y="610666"/>
                    <a:pt x="1650856" y="604175"/>
                    <a:pt x="1650233" y="575629"/>
                  </a:cubicBezTo>
                  <a:cubicBezTo>
                    <a:pt x="1651977" y="575629"/>
                    <a:pt x="1895121" y="577466"/>
                    <a:pt x="1896336" y="577482"/>
                  </a:cubicBezTo>
                  <a:cubicBezTo>
                    <a:pt x="1896974" y="608627"/>
                    <a:pt x="1897052" y="617779"/>
                    <a:pt x="1900929" y="859160"/>
                  </a:cubicBezTo>
                  <a:close/>
                  <a:moveTo>
                    <a:pt x="1651946" y="281390"/>
                  </a:moveTo>
                  <a:cubicBezTo>
                    <a:pt x="1928580" y="281390"/>
                    <a:pt x="1891058" y="271896"/>
                    <a:pt x="1891338" y="304847"/>
                  </a:cubicBezTo>
                  <a:cubicBezTo>
                    <a:pt x="1893549" y="609109"/>
                    <a:pt x="1915766" y="562757"/>
                    <a:pt x="1838714" y="562757"/>
                  </a:cubicBezTo>
                  <a:cubicBezTo>
                    <a:pt x="1747121" y="562757"/>
                    <a:pt x="1744770" y="561185"/>
                    <a:pt x="1651930" y="561185"/>
                  </a:cubicBezTo>
                  <a:cubicBezTo>
                    <a:pt x="1649112" y="561170"/>
                    <a:pt x="1637155" y="281390"/>
                    <a:pt x="1651946" y="281390"/>
                  </a:cubicBezTo>
                  <a:close/>
                  <a:moveTo>
                    <a:pt x="1645563" y="1154364"/>
                  </a:moveTo>
                  <a:cubicBezTo>
                    <a:pt x="1645594" y="1159314"/>
                    <a:pt x="1447180" y="1158956"/>
                    <a:pt x="1399600" y="1158302"/>
                  </a:cubicBezTo>
                  <a:cubicBezTo>
                    <a:pt x="1394758" y="880390"/>
                    <a:pt x="1395552" y="955475"/>
                    <a:pt x="1394026" y="874694"/>
                  </a:cubicBezTo>
                  <a:cubicBezTo>
                    <a:pt x="1509083" y="876484"/>
                    <a:pt x="1550248" y="873557"/>
                    <a:pt x="1642293" y="873433"/>
                  </a:cubicBezTo>
                  <a:cubicBezTo>
                    <a:pt x="1642293" y="874554"/>
                    <a:pt x="1645407" y="1115047"/>
                    <a:pt x="1645563" y="1154364"/>
                  </a:cubicBezTo>
                  <a:close/>
                  <a:moveTo>
                    <a:pt x="1642075" y="858973"/>
                  </a:moveTo>
                  <a:cubicBezTo>
                    <a:pt x="1357999" y="859393"/>
                    <a:pt x="1393917" y="872001"/>
                    <a:pt x="1393357" y="835688"/>
                  </a:cubicBezTo>
                  <a:cubicBezTo>
                    <a:pt x="1391971" y="746563"/>
                    <a:pt x="1391925" y="727776"/>
                    <a:pt x="1390274" y="623258"/>
                  </a:cubicBezTo>
                  <a:cubicBezTo>
                    <a:pt x="1389340" y="561745"/>
                    <a:pt x="1346229" y="575738"/>
                    <a:pt x="1637482" y="575629"/>
                  </a:cubicBezTo>
                  <a:cubicBezTo>
                    <a:pt x="1638261" y="610946"/>
                    <a:pt x="1642060" y="857806"/>
                    <a:pt x="1642075" y="858973"/>
                  </a:cubicBezTo>
                  <a:close/>
                  <a:moveTo>
                    <a:pt x="1632344" y="281344"/>
                  </a:moveTo>
                  <a:cubicBezTo>
                    <a:pt x="1633247" y="471998"/>
                    <a:pt x="1635287" y="487594"/>
                    <a:pt x="1637124" y="561185"/>
                  </a:cubicBezTo>
                  <a:cubicBezTo>
                    <a:pt x="1458281" y="561263"/>
                    <a:pt x="1422907" y="561434"/>
                    <a:pt x="1389324" y="562259"/>
                  </a:cubicBezTo>
                  <a:cubicBezTo>
                    <a:pt x="1385915" y="339152"/>
                    <a:pt x="1386724" y="384772"/>
                    <a:pt x="1384311" y="279491"/>
                  </a:cubicBezTo>
                  <a:cubicBezTo>
                    <a:pt x="1505564" y="276223"/>
                    <a:pt x="1553035" y="280939"/>
                    <a:pt x="1632344" y="281344"/>
                  </a:cubicBezTo>
                  <a:close/>
                  <a:moveTo>
                    <a:pt x="1382817" y="942152"/>
                  </a:moveTo>
                  <a:cubicBezTo>
                    <a:pt x="1389340" y="1191969"/>
                    <a:pt x="1391800" y="1158193"/>
                    <a:pt x="1371980" y="1157850"/>
                  </a:cubicBezTo>
                  <a:cubicBezTo>
                    <a:pt x="1140482" y="1153508"/>
                    <a:pt x="1139828" y="1161648"/>
                    <a:pt x="1139703" y="1154239"/>
                  </a:cubicBezTo>
                  <a:cubicBezTo>
                    <a:pt x="1134192" y="824279"/>
                    <a:pt x="1115228" y="873884"/>
                    <a:pt x="1185197" y="873604"/>
                  </a:cubicBezTo>
                  <a:cubicBezTo>
                    <a:pt x="1270936" y="873262"/>
                    <a:pt x="1311089" y="873153"/>
                    <a:pt x="1371747" y="874289"/>
                  </a:cubicBezTo>
                  <a:cubicBezTo>
                    <a:pt x="1384607" y="874538"/>
                    <a:pt x="1380777" y="863892"/>
                    <a:pt x="1382817" y="942152"/>
                  </a:cubicBezTo>
                  <a:close/>
                  <a:moveTo>
                    <a:pt x="1377523" y="623507"/>
                  </a:moveTo>
                  <a:cubicBezTo>
                    <a:pt x="1381664" y="888297"/>
                    <a:pt x="1384265" y="860047"/>
                    <a:pt x="1371980" y="859814"/>
                  </a:cubicBezTo>
                  <a:cubicBezTo>
                    <a:pt x="1099519" y="854693"/>
                    <a:pt x="1133382" y="872795"/>
                    <a:pt x="1132806" y="835719"/>
                  </a:cubicBezTo>
                  <a:cubicBezTo>
                    <a:pt x="1131156" y="730376"/>
                    <a:pt x="1133678" y="730687"/>
                    <a:pt x="1131997" y="623227"/>
                  </a:cubicBezTo>
                  <a:cubicBezTo>
                    <a:pt x="1130938" y="556220"/>
                    <a:pt x="1093587" y="584813"/>
                    <a:pt x="1372027" y="577201"/>
                  </a:cubicBezTo>
                  <a:cubicBezTo>
                    <a:pt x="1378769" y="577015"/>
                    <a:pt x="1376713" y="570104"/>
                    <a:pt x="1377523" y="623507"/>
                  </a:cubicBezTo>
                  <a:close/>
                  <a:moveTo>
                    <a:pt x="1371560" y="279849"/>
                  </a:moveTo>
                  <a:cubicBezTo>
                    <a:pt x="1378675" y="594074"/>
                    <a:pt x="1378052" y="562555"/>
                    <a:pt x="1371700" y="562711"/>
                  </a:cubicBezTo>
                  <a:cubicBezTo>
                    <a:pt x="1310264" y="564485"/>
                    <a:pt x="1299490" y="563847"/>
                    <a:pt x="1185150" y="564158"/>
                  </a:cubicBezTo>
                  <a:cubicBezTo>
                    <a:pt x="1113454" y="564345"/>
                    <a:pt x="1133678" y="611398"/>
                    <a:pt x="1125691" y="304551"/>
                  </a:cubicBezTo>
                  <a:cubicBezTo>
                    <a:pt x="1124617" y="262012"/>
                    <a:pt x="1095362" y="287772"/>
                    <a:pt x="1371560" y="279849"/>
                  </a:cubicBezTo>
                  <a:close/>
                  <a:moveTo>
                    <a:pt x="1126968" y="1154520"/>
                  </a:moveTo>
                  <a:cubicBezTo>
                    <a:pt x="1127061" y="1160341"/>
                    <a:pt x="879775" y="1156170"/>
                    <a:pt x="879697" y="1154053"/>
                  </a:cubicBezTo>
                  <a:cubicBezTo>
                    <a:pt x="867880" y="826940"/>
                    <a:pt x="871851" y="873075"/>
                    <a:pt x="905106" y="873075"/>
                  </a:cubicBezTo>
                  <a:cubicBezTo>
                    <a:pt x="994209" y="873075"/>
                    <a:pt x="996622" y="873791"/>
                    <a:pt x="1091828" y="873791"/>
                  </a:cubicBezTo>
                  <a:cubicBezTo>
                    <a:pt x="1129521" y="873791"/>
                    <a:pt x="1121176" y="828326"/>
                    <a:pt x="1126968" y="1154520"/>
                  </a:cubicBezTo>
                  <a:close/>
                  <a:moveTo>
                    <a:pt x="1119261" y="623476"/>
                  </a:moveTo>
                  <a:cubicBezTo>
                    <a:pt x="1123574" y="898010"/>
                    <a:pt x="1126968" y="859347"/>
                    <a:pt x="1091828" y="859347"/>
                  </a:cubicBezTo>
                  <a:cubicBezTo>
                    <a:pt x="840930" y="859347"/>
                    <a:pt x="875198" y="864997"/>
                    <a:pt x="874746" y="835688"/>
                  </a:cubicBezTo>
                  <a:cubicBezTo>
                    <a:pt x="870029" y="534569"/>
                    <a:pt x="857402" y="577699"/>
                    <a:pt x="905106" y="577699"/>
                  </a:cubicBezTo>
                  <a:cubicBezTo>
                    <a:pt x="1159725" y="577699"/>
                    <a:pt x="1118405" y="568501"/>
                    <a:pt x="1119261" y="623476"/>
                  </a:cubicBezTo>
                  <a:close/>
                  <a:moveTo>
                    <a:pt x="905106" y="280036"/>
                  </a:moveTo>
                  <a:cubicBezTo>
                    <a:pt x="1096063" y="280083"/>
                    <a:pt x="1096577" y="280083"/>
                    <a:pt x="1112317" y="280114"/>
                  </a:cubicBezTo>
                  <a:cubicBezTo>
                    <a:pt x="1113812" y="342202"/>
                    <a:pt x="1118187" y="563084"/>
                    <a:pt x="1118218" y="564314"/>
                  </a:cubicBezTo>
                  <a:cubicBezTo>
                    <a:pt x="1037818" y="564391"/>
                    <a:pt x="1110869" y="564391"/>
                    <a:pt x="869391" y="563177"/>
                  </a:cubicBezTo>
                  <a:cubicBezTo>
                    <a:pt x="864113" y="228687"/>
                    <a:pt x="853588" y="280036"/>
                    <a:pt x="905106" y="280036"/>
                  </a:cubicBezTo>
                  <a:close/>
                  <a:moveTo>
                    <a:pt x="863069" y="942027"/>
                  </a:moveTo>
                  <a:cubicBezTo>
                    <a:pt x="863443" y="1014233"/>
                    <a:pt x="864346" y="1083326"/>
                    <a:pt x="866915" y="1154613"/>
                  </a:cubicBezTo>
                  <a:cubicBezTo>
                    <a:pt x="866977" y="1156278"/>
                    <a:pt x="620314" y="1166006"/>
                    <a:pt x="620314" y="1154675"/>
                  </a:cubicBezTo>
                  <a:cubicBezTo>
                    <a:pt x="620314" y="850039"/>
                    <a:pt x="605882" y="874351"/>
                    <a:pt x="625047" y="874476"/>
                  </a:cubicBezTo>
                  <a:cubicBezTo>
                    <a:pt x="910291" y="876421"/>
                    <a:pt x="862587" y="849136"/>
                    <a:pt x="863069" y="942027"/>
                  </a:cubicBezTo>
                  <a:close/>
                  <a:moveTo>
                    <a:pt x="857589" y="623538"/>
                  </a:moveTo>
                  <a:cubicBezTo>
                    <a:pt x="861933" y="902088"/>
                    <a:pt x="878156" y="858210"/>
                    <a:pt x="811676" y="859471"/>
                  </a:cubicBezTo>
                  <a:cubicBezTo>
                    <a:pt x="579414" y="863534"/>
                    <a:pt x="615021" y="865074"/>
                    <a:pt x="614569" y="835719"/>
                  </a:cubicBezTo>
                  <a:cubicBezTo>
                    <a:pt x="610023" y="545278"/>
                    <a:pt x="607423" y="577388"/>
                    <a:pt x="625188" y="577108"/>
                  </a:cubicBezTo>
                  <a:cubicBezTo>
                    <a:pt x="904437" y="572594"/>
                    <a:pt x="856748" y="570291"/>
                    <a:pt x="857589" y="623538"/>
                  </a:cubicBezTo>
                  <a:close/>
                  <a:moveTo>
                    <a:pt x="625125" y="279382"/>
                  </a:moveTo>
                  <a:cubicBezTo>
                    <a:pt x="887778" y="277795"/>
                    <a:pt x="851828" y="272005"/>
                    <a:pt x="852467" y="307166"/>
                  </a:cubicBezTo>
                  <a:cubicBezTo>
                    <a:pt x="853790" y="379387"/>
                    <a:pt x="854569" y="432059"/>
                    <a:pt x="856639" y="563084"/>
                  </a:cubicBezTo>
                  <a:cubicBezTo>
                    <a:pt x="797072" y="562633"/>
                    <a:pt x="749430" y="560765"/>
                    <a:pt x="611362" y="562866"/>
                  </a:cubicBezTo>
                  <a:cubicBezTo>
                    <a:pt x="607501" y="240563"/>
                    <a:pt x="596960" y="279538"/>
                    <a:pt x="625125" y="279382"/>
                  </a:cubicBezTo>
                  <a:close/>
                  <a:moveTo>
                    <a:pt x="607563" y="1154675"/>
                  </a:moveTo>
                  <a:cubicBezTo>
                    <a:pt x="607563" y="1161726"/>
                    <a:pt x="629080" y="1158707"/>
                    <a:pt x="360931" y="1158458"/>
                  </a:cubicBezTo>
                  <a:cubicBezTo>
                    <a:pt x="361305" y="1030421"/>
                    <a:pt x="357849" y="947226"/>
                    <a:pt x="356447" y="874616"/>
                  </a:cubicBezTo>
                  <a:cubicBezTo>
                    <a:pt x="434153" y="874585"/>
                    <a:pt x="508138" y="873822"/>
                    <a:pt x="602519" y="874351"/>
                  </a:cubicBezTo>
                  <a:cubicBezTo>
                    <a:pt x="604013" y="949374"/>
                    <a:pt x="607563" y="1018980"/>
                    <a:pt x="607563" y="1154675"/>
                  </a:cubicBezTo>
                  <a:close/>
                  <a:moveTo>
                    <a:pt x="601818" y="835968"/>
                  </a:moveTo>
                  <a:cubicBezTo>
                    <a:pt x="602316" y="867378"/>
                    <a:pt x="642609" y="860016"/>
                    <a:pt x="356151" y="860156"/>
                  </a:cubicBezTo>
                  <a:cubicBezTo>
                    <a:pt x="353053" y="685191"/>
                    <a:pt x="351886" y="664552"/>
                    <a:pt x="350982" y="577746"/>
                  </a:cubicBezTo>
                  <a:cubicBezTo>
                    <a:pt x="527024" y="577871"/>
                    <a:pt x="556029" y="578042"/>
                    <a:pt x="598782" y="577497"/>
                  </a:cubicBezTo>
                  <a:cubicBezTo>
                    <a:pt x="600962" y="739715"/>
                    <a:pt x="600697" y="764120"/>
                    <a:pt x="601818" y="835968"/>
                  </a:cubicBezTo>
                  <a:close/>
                  <a:moveTo>
                    <a:pt x="593162" y="279538"/>
                  </a:moveTo>
                  <a:cubicBezTo>
                    <a:pt x="597708" y="422299"/>
                    <a:pt x="596307" y="378998"/>
                    <a:pt x="598595" y="563053"/>
                  </a:cubicBezTo>
                  <a:cubicBezTo>
                    <a:pt x="560653" y="563520"/>
                    <a:pt x="546345" y="563426"/>
                    <a:pt x="350858" y="563302"/>
                  </a:cubicBezTo>
                  <a:cubicBezTo>
                    <a:pt x="350142" y="474504"/>
                    <a:pt x="351683" y="498132"/>
                    <a:pt x="347230" y="281079"/>
                  </a:cubicBezTo>
                  <a:cubicBezTo>
                    <a:pt x="426820" y="281032"/>
                    <a:pt x="363064" y="280472"/>
                    <a:pt x="593162" y="279538"/>
                  </a:cubicBezTo>
                  <a:close/>
                  <a:moveTo>
                    <a:pt x="158469" y="279678"/>
                  </a:moveTo>
                  <a:cubicBezTo>
                    <a:pt x="250016" y="279678"/>
                    <a:pt x="249487" y="280954"/>
                    <a:pt x="334464" y="281048"/>
                  </a:cubicBezTo>
                  <a:cubicBezTo>
                    <a:pt x="339041" y="505291"/>
                    <a:pt x="337375" y="476917"/>
                    <a:pt x="338107" y="563271"/>
                  </a:cubicBezTo>
                  <a:cubicBezTo>
                    <a:pt x="162720" y="563146"/>
                    <a:pt x="135084" y="563037"/>
                    <a:pt x="92098" y="563364"/>
                  </a:cubicBezTo>
                  <a:cubicBezTo>
                    <a:pt x="88688" y="221092"/>
                    <a:pt x="64571" y="279678"/>
                    <a:pt x="158469" y="279678"/>
                  </a:cubicBezTo>
                  <a:close/>
                  <a:moveTo>
                    <a:pt x="158469" y="577606"/>
                  </a:moveTo>
                  <a:cubicBezTo>
                    <a:pt x="372593" y="577746"/>
                    <a:pt x="337889" y="562446"/>
                    <a:pt x="338838" y="623538"/>
                  </a:cubicBezTo>
                  <a:cubicBezTo>
                    <a:pt x="340520" y="731605"/>
                    <a:pt x="341330" y="729784"/>
                    <a:pt x="342996" y="835937"/>
                  </a:cubicBezTo>
                  <a:cubicBezTo>
                    <a:pt x="343540" y="870756"/>
                    <a:pt x="382137" y="859860"/>
                    <a:pt x="96021" y="859720"/>
                  </a:cubicBezTo>
                  <a:cubicBezTo>
                    <a:pt x="90323" y="525650"/>
                    <a:pt x="74068" y="577606"/>
                    <a:pt x="158469" y="577606"/>
                  </a:cubicBezTo>
                  <a:close/>
                  <a:moveTo>
                    <a:pt x="100754" y="1153928"/>
                  </a:moveTo>
                  <a:cubicBezTo>
                    <a:pt x="99711" y="821944"/>
                    <a:pt x="71749" y="874164"/>
                    <a:pt x="158469" y="874211"/>
                  </a:cubicBezTo>
                  <a:cubicBezTo>
                    <a:pt x="239600" y="874211"/>
                    <a:pt x="252663" y="874616"/>
                    <a:pt x="343665" y="874616"/>
                  </a:cubicBezTo>
                  <a:cubicBezTo>
                    <a:pt x="345300" y="960456"/>
                    <a:pt x="348523" y="1026592"/>
                    <a:pt x="348133" y="1158458"/>
                  </a:cubicBezTo>
                  <a:cubicBezTo>
                    <a:pt x="346576" y="1158458"/>
                    <a:pt x="100770" y="1158458"/>
                    <a:pt x="100754" y="1153928"/>
                  </a:cubicBezTo>
                  <a:close/>
                  <a:moveTo>
                    <a:pt x="103588" y="1366576"/>
                  </a:moveTo>
                  <a:cubicBezTo>
                    <a:pt x="102498" y="1308659"/>
                    <a:pt x="101081" y="1230087"/>
                    <a:pt x="100832" y="1172030"/>
                  </a:cubicBezTo>
                  <a:cubicBezTo>
                    <a:pt x="242839" y="1171454"/>
                    <a:pt x="230664" y="1172902"/>
                    <a:pt x="348118" y="1172902"/>
                  </a:cubicBezTo>
                  <a:cubicBezTo>
                    <a:pt x="347744" y="1470565"/>
                    <a:pt x="359592" y="1454191"/>
                    <a:pt x="345082" y="1454191"/>
                  </a:cubicBezTo>
                  <a:cubicBezTo>
                    <a:pt x="54591" y="1454191"/>
                    <a:pt x="105643" y="1477009"/>
                    <a:pt x="103588" y="1366576"/>
                  </a:cubicBezTo>
                  <a:close/>
                  <a:moveTo>
                    <a:pt x="105409" y="1472760"/>
                  </a:moveTo>
                  <a:cubicBezTo>
                    <a:pt x="105316" y="1467141"/>
                    <a:pt x="352321" y="1466845"/>
                    <a:pt x="352415" y="1473009"/>
                  </a:cubicBezTo>
                  <a:cubicBezTo>
                    <a:pt x="357304" y="1784790"/>
                    <a:pt x="366801" y="1751029"/>
                    <a:pt x="345066" y="1751029"/>
                  </a:cubicBezTo>
                  <a:cubicBezTo>
                    <a:pt x="174303" y="1750998"/>
                    <a:pt x="143974" y="1750889"/>
                    <a:pt x="110516" y="1751200"/>
                  </a:cubicBezTo>
                  <a:cubicBezTo>
                    <a:pt x="109660" y="1717098"/>
                    <a:pt x="105549" y="1481570"/>
                    <a:pt x="105409" y="1472760"/>
                  </a:cubicBezTo>
                  <a:close/>
                  <a:moveTo>
                    <a:pt x="115685" y="2003554"/>
                  </a:moveTo>
                  <a:cubicBezTo>
                    <a:pt x="112166" y="1722234"/>
                    <a:pt x="96659" y="1765458"/>
                    <a:pt x="158469" y="1765458"/>
                  </a:cubicBezTo>
                  <a:cubicBezTo>
                    <a:pt x="171407" y="1765458"/>
                    <a:pt x="347526" y="1765489"/>
                    <a:pt x="358518" y="1765505"/>
                  </a:cubicBezTo>
                  <a:cubicBezTo>
                    <a:pt x="359405" y="1840185"/>
                    <a:pt x="358814" y="1803374"/>
                    <a:pt x="362504" y="2050732"/>
                  </a:cubicBezTo>
                  <a:cubicBezTo>
                    <a:pt x="70830" y="2050950"/>
                    <a:pt x="116401" y="2060055"/>
                    <a:pt x="115685" y="2003554"/>
                  </a:cubicBezTo>
                  <a:close/>
                  <a:moveTo>
                    <a:pt x="120543" y="2322044"/>
                  </a:moveTo>
                  <a:cubicBezTo>
                    <a:pt x="117600" y="2137226"/>
                    <a:pt x="117008" y="2101785"/>
                    <a:pt x="116479" y="2063479"/>
                  </a:cubicBezTo>
                  <a:cubicBezTo>
                    <a:pt x="213911" y="2062452"/>
                    <a:pt x="251386" y="2065269"/>
                    <a:pt x="362737" y="2065192"/>
                  </a:cubicBezTo>
                  <a:cubicBezTo>
                    <a:pt x="365493" y="2245822"/>
                    <a:pt x="363018" y="2225168"/>
                    <a:pt x="365477" y="2348753"/>
                  </a:cubicBezTo>
                  <a:cubicBezTo>
                    <a:pt x="78475" y="2349687"/>
                    <a:pt x="120994" y="2351228"/>
                    <a:pt x="120543" y="2322044"/>
                  </a:cubicBezTo>
                  <a:close/>
                  <a:moveTo>
                    <a:pt x="124980" y="2640595"/>
                  </a:moveTo>
                  <a:cubicBezTo>
                    <a:pt x="117880" y="2315475"/>
                    <a:pt x="110485" y="2361283"/>
                    <a:pt x="158485" y="2361283"/>
                  </a:cubicBezTo>
                  <a:cubicBezTo>
                    <a:pt x="250312" y="2361283"/>
                    <a:pt x="252025" y="2363228"/>
                    <a:pt x="345097" y="2363228"/>
                  </a:cubicBezTo>
                  <a:cubicBezTo>
                    <a:pt x="369339" y="2363228"/>
                    <a:pt x="368856" y="2318106"/>
                    <a:pt x="371923" y="2640066"/>
                  </a:cubicBezTo>
                  <a:cubicBezTo>
                    <a:pt x="371985" y="2647148"/>
                    <a:pt x="376812" y="2645311"/>
                    <a:pt x="345097" y="2645311"/>
                  </a:cubicBezTo>
                  <a:cubicBezTo>
                    <a:pt x="99088" y="2645311"/>
                    <a:pt x="125104" y="2646121"/>
                    <a:pt x="124980" y="2640595"/>
                  </a:cubicBezTo>
                  <a:close/>
                  <a:moveTo>
                    <a:pt x="125400" y="2659335"/>
                  </a:moveTo>
                  <a:cubicBezTo>
                    <a:pt x="163607" y="2659304"/>
                    <a:pt x="370927" y="2659802"/>
                    <a:pt x="372094" y="2659802"/>
                  </a:cubicBezTo>
                  <a:cubicBezTo>
                    <a:pt x="375395" y="2987630"/>
                    <a:pt x="391089" y="2943006"/>
                    <a:pt x="345082" y="2943006"/>
                  </a:cubicBezTo>
                  <a:cubicBezTo>
                    <a:pt x="159481" y="2942975"/>
                    <a:pt x="149174" y="2942990"/>
                    <a:pt x="128312" y="2942944"/>
                  </a:cubicBezTo>
                  <a:cubicBezTo>
                    <a:pt x="126848" y="2837071"/>
                    <a:pt x="129199" y="2832931"/>
                    <a:pt x="125400" y="2659335"/>
                  </a:cubicBezTo>
                  <a:close/>
                  <a:moveTo>
                    <a:pt x="134788" y="3240825"/>
                  </a:moveTo>
                  <a:cubicBezTo>
                    <a:pt x="129152" y="2964190"/>
                    <a:pt x="129666" y="3038870"/>
                    <a:pt x="128514" y="2957388"/>
                  </a:cubicBezTo>
                  <a:cubicBezTo>
                    <a:pt x="396009" y="2958073"/>
                    <a:pt x="376890" y="2955862"/>
                    <a:pt x="376936" y="2959458"/>
                  </a:cubicBezTo>
                  <a:cubicBezTo>
                    <a:pt x="381965" y="3281216"/>
                    <a:pt x="395744" y="3239019"/>
                    <a:pt x="345066" y="3239019"/>
                  </a:cubicBezTo>
                  <a:cubicBezTo>
                    <a:pt x="243695" y="3239035"/>
                    <a:pt x="242636" y="3241323"/>
                    <a:pt x="134788" y="3240825"/>
                  </a:cubicBezTo>
                  <a:close/>
                  <a:moveTo>
                    <a:pt x="135100" y="3255285"/>
                  </a:moveTo>
                  <a:cubicBezTo>
                    <a:pt x="220123" y="3255658"/>
                    <a:pt x="232641" y="3253884"/>
                    <a:pt x="381545" y="3253433"/>
                  </a:cubicBezTo>
                  <a:cubicBezTo>
                    <a:pt x="386838" y="3591098"/>
                    <a:pt x="399185" y="3536698"/>
                    <a:pt x="345082" y="3536698"/>
                  </a:cubicBezTo>
                  <a:cubicBezTo>
                    <a:pt x="251744" y="3536698"/>
                    <a:pt x="251651" y="3538457"/>
                    <a:pt x="158469" y="3538457"/>
                  </a:cubicBezTo>
                  <a:cubicBezTo>
                    <a:pt x="130336" y="3538457"/>
                    <a:pt x="141888" y="3574817"/>
                    <a:pt x="135100" y="3255285"/>
                  </a:cubicBezTo>
                  <a:close/>
                  <a:moveTo>
                    <a:pt x="141545" y="3808944"/>
                  </a:moveTo>
                  <a:cubicBezTo>
                    <a:pt x="136906" y="3511639"/>
                    <a:pt x="136859" y="3552901"/>
                    <a:pt x="158469" y="3552901"/>
                  </a:cubicBezTo>
                  <a:cubicBezTo>
                    <a:pt x="425263" y="3552901"/>
                    <a:pt x="386605" y="3533897"/>
                    <a:pt x="387617" y="3596732"/>
                  </a:cubicBezTo>
                  <a:cubicBezTo>
                    <a:pt x="389236" y="3700379"/>
                    <a:pt x="387259" y="3703149"/>
                    <a:pt x="388925" y="3809162"/>
                  </a:cubicBezTo>
                  <a:cubicBezTo>
                    <a:pt x="389407" y="3839623"/>
                    <a:pt x="398126" y="3833163"/>
                    <a:pt x="345097" y="3833163"/>
                  </a:cubicBezTo>
                  <a:cubicBezTo>
                    <a:pt x="109255" y="3833163"/>
                    <a:pt x="142059" y="3842315"/>
                    <a:pt x="141545" y="3808944"/>
                  </a:cubicBezTo>
                  <a:close/>
                  <a:moveTo>
                    <a:pt x="147197" y="4127558"/>
                  </a:moveTo>
                  <a:cubicBezTo>
                    <a:pt x="139412" y="3803169"/>
                    <a:pt x="137077" y="3847997"/>
                    <a:pt x="158469" y="3847997"/>
                  </a:cubicBezTo>
                  <a:cubicBezTo>
                    <a:pt x="437360" y="3847997"/>
                    <a:pt x="389298" y="3829599"/>
                    <a:pt x="390388" y="3915377"/>
                  </a:cubicBezTo>
                  <a:cubicBezTo>
                    <a:pt x="391244" y="3983411"/>
                    <a:pt x="392303" y="4060255"/>
                    <a:pt x="394078" y="4127963"/>
                  </a:cubicBezTo>
                  <a:cubicBezTo>
                    <a:pt x="394187" y="4132321"/>
                    <a:pt x="401520" y="4131044"/>
                    <a:pt x="345097" y="4131044"/>
                  </a:cubicBezTo>
                  <a:cubicBezTo>
                    <a:pt x="130927" y="4131044"/>
                    <a:pt x="147477" y="4139683"/>
                    <a:pt x="147197" y="4127558"/>
                  </a:cubicBezTo>
                  <a:close/>
                  <a:moveTo>
                    <a:pt x="153222" y="4430000"/>
                  </a:moveTo>
                  <a:cubicBezTo>
                    <a:pt x="148038" y="4115277"/>
                    <a:pt x="141717" y="4148072"/>
                    <a:pt x="158469" y="4148072"/>
                  </a:cubicBezTo>
                  <a:cubicBezTo>
                    <a:pt x="441471" y="4148072"/>
                    <a:pt x="394389" y="4115075"/>
                    <a:pt x="396258" y="4234053"/>
                  </a:cubicBezTo>
                  <a:cubicBezTo>
                    <a:pt x="397908" y="4339646"/>
                    <a:pt x="399076" y="4337918"/>
                    <a:pt x="400664" y="4430218"/>
                  </a:cubicBezTo>
                  <a:cubicBezTo>
                    <a:pt x="370428" y="4430093"/>
                    <a:pt x="167780" y="4430000"/>
                    <a:pt x="153222" y="4430000"/>
                  </a:cubicBezTo>
                  <a:close/>
                  <a:moveTo>
                    <a:pt x="158469" y="4444444"/>
                  </a:moveTo>
                  <a:cubicBezTo>
                    <a:pt x="377808" y="4444584"/>
                    <a:pt x="374788" y="4444569"/>
                    <a:pt x="400913" y="4444693"/>
                  </a:cubicBezTo>
                  <a:cubicBezTo>
                    <a:pt x="403061" y="4594770"/>
                    <a:pt x="402376" y="4587984"/>
                    <a:pt x="404821" y="4726247"/>
                  </a:cubicBezTo>
                  <a:cubicBezTo>
                    <a:pt x="342451" y="4725515"/>
                    <a:pt x="251947" y="4726325"/>
                    <a:pt x="158282" y="4726325"/>
                  </a:cubicBezTo>
                  <a:cubicBezTo>
                    <a:pt x="156850" y="4422544"/>
                    <a:pt x="147088" y="4444444"/>
                    <a:pt x="158469" y="4444444"/>
                  </a:cubicBezTo>
                  <a:close/>
                  <a:moveTo>
                    <a:pt x="158469" y="4740753"/>
                  </a:moveTo>
                  <a:cubicBezTo>
                    <a:pt x="443526" y="4740753"/>
                    <a:pt x="404899" y="4731087"/>
                    <a:pt x="405537" y="4765315"/>
                  </a:cubicBezTo>
                  <a:cubicBezTo>
                    <a:pt x="411375" y="5075243"/>
                    <a:pt x="422523" y="5024720"/>
                    <a:pt x="345082" y="5024720"/>
                  </a:cubicBezTo>
                  <a:cubicBezTo>
                    <a:pt x="255247" y="5024720"/>
                    <a:pt x="252414" y="5022867"/>
                    <a:pt x="162735" y="5022805"/>
                  </a:cubicBezTo>
                  <a:cubicBezTo>
                    <a:pt x="155620" y="4719336"/>
                    <a:pt x="159575" y="4740753"/>
                    <a:pt x="158469" y="4740753"/>
                  </a:cubicBezTo>
                  <a:close/>
                  <a:moveTo>
                    <a:pt x="165429" y="5296343"/>
                  </a:moveTo>
                  <a:cubicBezTo>
                    <a:pt x="163809" y="5192976"/>
                    <a:pt x="165569" y="5189770"/>
                    <a:pt x="163903" y="5083788"/>
                  </a:cubicBezTo>
                  <a:cubicBezTo>
                    <a:pt x="162922" y="5020019"/>
                    <a:pt x="121555" y="5038043"/>
                    <a:pt x="408106" y="5039304"/>
                  </a:cubicBezTo>
                  <a:cubicBezTo>
                    <a:pt x="409398" y="5185349"/>
                    <a:pt x="413119" y="5185988"/>
                    <a:pt x="414692" y="5321169"/>
                  </a:cubicBezTo>
                  <a:cubicBezTo>
                    <a:pt x="133745" y="5316126"/>
                    <a:pt x="166098" y="5339146"/>
                    <a:pt x="165429" y="5296343"/>
                  </a:cubicBezTo>
                  <a:close/>
                  <a:moveTo>
                    <a:pt x="170224" y="5614832"/>
                  </a:moveTo>
                  <a:cubicBezTo>
                    <a:pt x="168636" y="5538891"/>
                    <a:pt x="167671" y="5482282"/>
                    <a:pt x="166845" y="5402558"/>
                  </a:cubicBezTo>
                  <a:cubicBezTo>
                    <a:pt x="165974" y="5318710"/>
                    <a:pt x="148692" y="5337870"/>
                    <a:pt x="251884" y="5335924"/>
                  </a:cubicBezTo>
                  <a:cubicBezTo>
                    <a:pt x="318988" y="5334742"/>
                    <a:pt x="375442" y="5334913"/>
                    <a:pt x="414847" y="5335644"/>
                  </a:cubicBezTo>
                  <a:cubicBezTo>
                    <a:pt x="415548" y="5416457"/>
                    <a:pt x="412932" y="5455977"/>
                    <a:pt x="418055" y="5619828"/>
                  </a:cubicBezTo>
                  <a:cubicBezTo>
                    <a:pt x="148116" y="5619828"/>
                    <a:pt x="170286" y="5617556"/>
                    <a:pt x="170224" y="5614832"/>
                  </a:cubicBezTo>
                  <a:close/>
                  <a:moveTo>
                    <a:pt x="170598" y="5632311"/>
                  </a:moveTo>
                  <a:cubicBezTo>
                    <a:pt x="253644" y="5632483"/>
                    <a:pt x="228048" y="5634273"/>
                    <a:pt x="418506" y="5634273"/>
                  </a:cubicBezTo>
                  <a:cubicBezTo>
                    <a:pt x="422679" y="5770232"/>
                    <a:pt x="420297" y="5823059"/>
                    <a:pt x="421511" y="5915639"/>
                  </a:cubicBezTo>
                  <a:cubicBezTo>
                    <a:pt x="172824" y="5916651"/>
                    <a:pt x="256571" y="5917165"/>
                    <a:pt x="176156" y="5917367"/>
                  </a:cubicBezTo>
                  <a:cubicBezTo>
                    <a:pt x="176140" y="5915780"/>
                    <a:pt x="170629" y="5633510"/>
                    <a:pt x="170598" y="5632311"/>
                  </a:cubicBezTo>
                  <a:close/>
                  <a:moveTo>
                    <a:pt x="176420" y="5933601"/>
                  </a:moveTo>
                  <a:cubicBezTo>
                    <a:pt x="176389" y="5931593"/>
                    <a:pt x="155184" y="5931282"/>
                    <a:pt x="421713" y="5930100"/>
                  </a:cubicBezTo>
                  <a:cubicBezTo>
                    <a:pt x="423395" y="6039132"/>
                    <a:pt x="426104" y="6043832"/>
                    <a:pt x="428159" y="6214922"/>
                  </a:cubicBezTo>
                  <a:cubicBezTo>
                    <a:pt x="318910" y="6214533"/>
                    <a:pt x="259327" y="6215046"/>
                    <a:pt x="180686" y="6215109"/>
                  </a:cubicBezTo>
                  <a:cubicBezTo>
                    <a:pt x="178725" y="6122902"/>
                    <a:pt x="177900" y="6025979"/>
                    <a:pt x="176420" y="5933601"/>
                  </a:cubicBezTo>
                  <a:close/>
                  <a:moveTo>
                    <a:pt x="184766" y="6465034"/>
                  </a:moveTo>
                  <a:cubicBezTo>
                    <a:pt x="183598" y="6181504"/>
                    <a:pt x="159108" y="6229786"/>
                    <a:pt x="251791" y="6229412"/>
                  </a:cubicBezTo>
                  <a:cubicBezTo>
                    <a:pt x="315127" y="6229241"/>
                    <a:pt x="357226" y="6229179"/>
                    <a:pt x="428330" y="6229382"/>
                  </a:cubicBezTo>
                  <a:cubicBezTo>
                    <a:pt x="431724" y="6535637"/>
                    <a:pt x="428377" y="6162639"/>
                    <a:pt x="430946" y="6512538"/>
                  </a:cubicBezTo>
                  <a:cubicBezTo>
                    <a:pt x="135941" y="6514079"/>
                    <a:pt x="184999" y="6519854"/>
                    <a:pt x="184766" y="6465034"/>
                  </a:cubicBezTo>
                  <a:close/>
                  <a:moveTo>
                    <a:pt x="189390" y="6783710"/>
                  </a:moveTo>
                  <a:cubicBezTo>
                    <a:pt x="184516" y="6472801"/>
                    <a:pt x="165709" y="6523729"/>
                    <a:pt x="251620" y="6525971"/>
                  </a:cubicBezTo>
                  <a:cubicBezTo>
                    <a:pt x="304602" y="6527418"/>
                    <a:pt x="349317" y="6527418"/>
                    <a:pt x="431071" y="6527014"/>
                  </a:cubicBezTo>
                  <a:cubicBezTo>
                    <a:pt x="432581" y="6680063"/>
                    <a:pt x="436224" y="6671067"/>
                    <a:pt x="437843" y="6808038"/>
                  </a:cubicBezTo>
                  <a:cubicBezTo>
                    <a:pt x="153051" y="6804583"/>
                    <a:pt x="190044" y="6823712"/>
                    <a:pt x="189390" y="6783710"/>
                  </a:cubicBezTo>
                  <a:close/>
                  <a:moveTo>
                    <a:pt x="193874" y="7107725"/>
                  </a:moveTo>
                  <a:cubicBezTo>
                    <a:pt x="193609" y="7029776"/>
                    <a:pt x="193718" y="7047069"/>
                    <a:pt x="190059" y="6823914"/>
                  </a:cubicBezTo>
                  <a:cubicBezTo>
                    <a:pt x="265539" y="6823447"/>
                    <a:pt x="286199" y="6820677"/>
                    <a:pt x="437999" y="6822529"/>
                  </a:cubicBezTo>
                  <a:cubicBezTo>
                    <a:pt x="438684" y="6900323"/>
                    <a:pt x="439774" y="7075599"/>
                    <a:pt x="440194" y="7107741"/>
                  </a:cubicBezTo>
                  <a:lnTo>
                    <a:pt x="193874" y="7107725"/>
                  </a:lnTo>
                  <a:close/>
                  <a:moveTo>
                    <a:pt x="438435" y="5930022"/>
                  </a:moveTo>
                  <a:cubicBezTo>
                    <a:pt x="701352" y="5928948"/>
                    <a:pt x="681097" y="5932138"/>
                    <a:pt x="681128" y="5933882"/>
                  </a:cubicBezTo>
                  <a:cubicBezTo>
                    <a:pt x="686203" y="6258270"/>
                    <a:pt x="714679" y="6213490"/>
                    <a:pt x="625047" y="6214579"/>
                  </a:cubicBezTo>
                  <a:cubicBezTo>
                    <a:pt x="564421" y="6215233"/>
                    <a:pt x="527880" y="6215217"/>
                    <a:pt x="440941" y="6214969"/>
                  </a:cubicBezTo>
                  <a:cubicBezTo>
                    <a:pt x="437158" y="5907655"/>
                    <a:pt x="429358" y="5930068"/>
                    <a:pt x="438435" y="5930022"/>
                  </a:cubicBezTo>
                  <a:close/>
                  <a:moveTo>
                    <a:pt x="443588" y="6465065"/>
                  </a:moveTo>
                  <a:cubicBezTo>
                    <a:pt x="443588" y="6180492"/>
                    <a:pt x="413726" y="6229568"/>
                    <a:pt x="531725" y="6229568"/>
                  </a:cubicBezTo>
                  <a:cubicBezTo>
                    <a:pt x="619692" y="6229568"/>
                    <a:pt x="616204" y="6228790"/>
                    <a:pt x="687698" y="6228541"/>
                  </a:cubicBezTo>
                  <a:cubicBezTo>
                    <a:pt x="687386" y="6405794"/>
                    <a:pt x="690080" y="6431944"/>
                    <a:pt x="692120" y="6511838"/>
                  </a:cubicBezTo>
                  <a:cubicBezTo>
                    <a:pt x="399621" y="6512149"/>
                    <a:pt x="443588" y="6528353"/>
                    <a:pt x="443588" y="6465065"/>
                  </a:cubicBezTo>
                  <a:close/>
                  <a:moveTo>
                    <a:pt x="450267" y="6783679"/>
                  </a:moveTo>
                  <a:cubicBezTo>
                    <a:pt x="445456" y="6475494"/>
                    <a:pt x="415096" y="6526734"/>
                    <a:pt x="531725" y="6526734"/>
                  </a:cubicBezTo>
                  <a:cubicBezTo>
                    <a:pt x="624736" y="6526734"/>
                    <a:pt x="611923" y="6526407"/>
                    <a:pt x="692462" y="6526313"/>
                  </a:cubicBezTo>
                  <a:cubicBezTo>
                    <a:pt x="695327" y="6653385"/>
                    <a:pt x="692773" y="6669339"/>
                    <a:pt x="695031" y="6808147"/>
                  </a:cubicBezTo>
                  <a:cubicBezTo>
                    <a:pt x="411578" y="6808443"/>
                    <a:pt x="450781" y="6817144"/>
                    <a:pt x="450267" y="6783679"/>
                  </a:cubicBezTo>
                  <a:close/>
                  <a:moveTo>
                    <a:pt x="452961" y="7107756"/>
                  </a:moveTo>
                  <a:cubicBezTo>
                    <a:pt x="452494" y="7072346"/>
                    <a:pt x="451404" y="6896556"/>
                    <a:pt x="450750" y="6822685"/>
                  </a:cubicBezTo>
                  <a:cubicBezTo>
                    <a:pt x="536225" y="6823666"/>
                    <a:pt x="630637" y="6822669"/>
                    <a:pt x="695280" y="6822592"/>
                  </a:cubicBezTo>
                  <a:cubicBezTo>
                    <a:pt x="699141" y="7059738"/>
                    <a:pt x="698674" y="7036625"/>
                    <a:pt x="700293" y="7105562"/>
                  </a:cubicBezTo>
                  <a:cubicBezTo>
                    <a:pt x="612810" y="7105857"/>
                    <a:pt x="651219" y="7107772"/>
                    <a:pt x="452961" y="7107756"/>
                  </a:cubicBezTo>
                  <a:close/>
                  <a:moveTo>
                    <a:pt x="703516" y="6464801"/>
                  </a:moveTo>
                  <a:cubicBezTo>
                    <a:pt x="694657" y="6191465"/>
                    <a:pt x="698814" y="6228494"/>
                    <a:pt x="718478" y="6228494"/>
                  </a:cubicBezTo>
                  <a:cubicBezTo>
                    <a:pt x="982999" y="6228494"/>
                    <a:pt x="946972" y="6222455"/>
                    <a:pt x="947097" y="6252527"/>
                  </a:cubicBezTo>
                  <a:cubicBezTo>
                    <a:pt x="948389" y="6557957"/>
                    <a:pt x="966340" y="6510702"/>
                    <a:pt x="905122" y="6510702"/>
                  </a:cubicBezTo>
                  <a:cubicBezTo>
                    <a:pt x="671272" y="6510702"/>
                    <a:pt x="705571" y="6528617"/>
                    <a:pt x="703516" y="6464801"/>
                  </a:cubicBezTo>
                  <a:close/>
                  <a:moveTo>
                    <a:pt x="707393" y="6783741"/>
                  </a:moveTo>
                  <a:cubicBezTo>
                    <a:pt x="702831" y="6492008"/>
                    <a:pt x="702956" y="6526298"/>
                    <a:pt x="718478" y="6526298"/>
                  </a:cubicBezTo>
                  <a:cubicBezTo>
                    <a:pt x="992232" y="6526298"/>
                    <a:pt x="950195" y="6509923"/>
                    <a:pt x="951160" y="6571498"/>
                  </a:cubicBezTo>
                  <a:cubicBezTo>
                    <a:pt x="955504" y="6850297"/>
                    <a:pt x="974825" y="6809470"/>
                    <a:pt x="905106" y="6809470"/>
                  </a:cubicBezTo>
                  <a:cubicBezTo>
                    <a:pt x="675165" y="6809470"/>
                    <a:pt x="707891" y="6815058"/>
                    <a:pt x="707393" y="6783741"/>
                  </a:cubicBezTo>
                  <a:close/>
                  <a:moveTo>
                    <a:pt x="959941" y="7102853"/>
                  </a:moveTo>
                  <a:cubicBezTo>
                    <a:pt x="959926" y="7111243"/>
                    <a:pt x="981178" y="7105515"/>
                    <a:pt x="718463" y="7105515"/>
                  </a:cubicBezTo>
                  <a:cubicBezTo>
                    <a:pt x="710242" y="7105515"/>
                    <a:pt x="713138" y="7137298"/>
                    <a:pt x="708016" y="6822560"/>
                  </a:cubicBezTo>
                  <a:cubicBezTo>
                    <a:pt x="818931" y="6822498"/>
                    <a:pt x="793428" y="6824117"/>
                    <a:pt x="957107" y="6823868"/>
                  </a:cubicBezTo>
                  <a:cubicBezTo>
                    <a:pt x="957139" y="6825689"/>
                    <a:pt x="960003" y="7050991"/>
                    <a:pt x="959941" y="7102853"/>
                  </a:cubicBezTo>
                  <a:close/>
                  <a:moveTo>
                    <a:pt x="962417" y="6464972"/>
                  </a:moveTo>
                  <a:cubicBezTo>
                    <a:pt x="958960" y="6190173"/>
                    <a:pt x="946552" y="6229802"/>
                    <a:pt x="998553" y="6229101"/>
                  </a:cubicBezTo>
                  <a:cubicBezTo>
                    <a:pt x="1239159" y="6225848"/>
                    <a:pt x="1206604" y="6224572"/>
                    <a:pt x="1207305" y="6252698"/>
                  </a:cubicBezTo>
                  <a:cubicBezTo>
                    <a:pt x="1214545" y="6553785"/>
                    <a:pt x="1214373" y="6511947"/>
                    <a:pt x="1185243" y="6511620"/>
                  </a:cubicBezTo>
                  <a:cubicBezTo>
                    <a:pt x="923027" y="6508787"/>
                    <a:pt x="963164" y="6525660"/>
                    <a:pt x="962417" y="6464972"/>
                  </a:cubicBezTo>
                  <a:close/>
                  <a:moveTo>
                    <a:pt x="969283" y="6783679"/>
                  </a:moveTo>
                  <a:cubicBezTo>
                    <a:pt x="964627" y="6486249"/>
                    <a:pt x="947081" y="6525177"/>
                    <a:pt x="998428" y="6525380"/>
                  </a:cubicBezTo>
                  <a:cubicBezTo>
                    <a:pt x="1250416" y="6526391"/>
                    <a:pt x="1210496" y="6514235"/>
                    <a:pt x="1211384" y="6571498"/>
                  </a:cubicBezTo>
                  <a:cubicBezTo>
                    <a:pt x="1213034" y="6676561"/>
                    <a:pt x="1213937" y="6683488"/>
                    <a:pt x="1215510" y="6783928"/>
                  </a:cubicBezTo>
                  <a:cubicBezTo>
                    <a:pt x="1216024" y="6817486"/>
                    <a:pt x="1238864" y="6809081"/>
                    <a:pt x="1091828" y="6809190"/>
                  </a:cubicBezTo>
                  <a:cubicBezTo>
                    <a:pt x="946552" y="6809190"/>
                    <a:pt x="969828" y="6817891"/>
                    <a:pt x="969283" y="6783679"/>
                  </a:cubicBezTo>
                  <a:close/>
                  <a:moveTo>
                    <a:pt x="1185119" y="7106760"/>
                  </a:moveTo>
                  <a:cubicBezTo>
                    <a:pt x="1126750" y="7107227"/>
                    <a:pt x="1117330" y="7107149"/>
                    <a:pt x="972677" y="7107102"/>
                  </a:cubicBezTo>
                  <a:cubicBezTo>
                    <a:pt x="972755" y="7053124"/>
                    <a:pt x="969905" y="6825751"/>
                    <a:pt x="969874" y="6823868"/>
                  </a:cubicBezTo>
                  <a:cubicBezTo>
                    <a:pt x="1086674" y="6823634"/>
                    <a:pt x="949152" y="6823743"/>
                    <a:pt x="1216024" y="6823556"/>
                  </a:cubicBezTo>
                  <a:cubicBezTo>
                    <a:pt x="1219246" y="7159712"/>
                    <a:pt x="1232200" y="7106371"/>
                    <a:pt x="1185119" y="7106760"/>
                  </a:cubicBezTo>
                  <a:close/>
                  <a:moveTo>
                    <a:pt x="1217907" y="6146125"/>
                  </a:moveTo>
                  <a:cubicBezTo>
                    <a:pt x="1216288" y="6042681"/>
                    <a:pt x="1216849" y="6044486"/>
                    <a:pt x="1215105" y="5933570"/>
                  </a:cubicBezTo>
                  <a:cubicBezTo>
                    <a:pt x="1215074" y="5931033"/>
                    <a:pt x="1194367" y="5931080"/>
                    <a:pt x="1461955" y="5931033"/>
                  </a:cubicBezTo>
                  <a:cubicBezTo>
                    <a:pt x="1461970" y="5932185"/>
                    <a:pt x="1462842" y="5976654"/>
                    <a:pt x="1464991" y="6213801"/>
                  </a:cubicBezTo>
                  <a:cubicBezTo>
                    <a:pt x="1170281" y="6213801"/>
                    <a:pt x="1219355" y="6238611"/>
                    <a:pt x="1217907" y="6146125"/>
                  </a:cubicBezTo>
                  <a:close/>
                  <a:moveTo>
                    <a:pt x="1278518" y="6229879"/>
                  </a:moveTo>
                  <a:cubicBezTo>
                    <a:pt x="1371918" y="6229879"/>
                    <a:pt x="1372214" y="6228245"/>
                    <a:pt x="1465100" y="6228245"/>
                  </a:cubicBezTo>
                  <a:cubicBezTo>
                    <a:pt x="1466486" y="6412939"/>
                    <a:pt x="1467996" y="6431928"/>
                    <a:pt x="1469662" y="6511122"/>
                  </a:cubicBezTo>
                  <a:cubicBezTo>
                    <a:pt x="1367808" y="6511122"/>
                    <a:pt x="1332917" y="6512678"/>
                    <a:pt x="1223388" y="6511963"/>
                  </a:cubicBezTo>
                  <a:cubicBezTo>
                    <a:pt x="1220648" y="6181068"/>
                    <a:pt x="1200159" y="6229879"/>
                    <a:pt x="1278518" y="6229879"/>
                  </a:cubicBezTo>
                  <a:close/>
                  <a:moveTo>
                    <a:pt x="1228261" y="6783679"/>
                  </a:moveTo>
                  <a:cubicBezTo>
                    <a:pt x="1223512" y="6479308"/>
                    <a:pt x="1206620" y="6526578"/>
                    <a:pt x="1278518" y="6526578"/>
                  </a:cubicBezTo>
                  <a:cubicBezTo>
                    <a:pt x="1507977" y="6526578"/>
                    <a:pt x="1469739" y="6506375"/>
                    <a:pt x="1470752" y="6571498"/>
                  </a:cubicBezTo>
                  <a:cubicBezTo>
                    <a:pt x="1474473" y="6806855"/>
                    <a:pt x="1474192" y="6789687"/>
                    <a:pt x="1474519" y="6809548"/>
                  </a:cubicBezTo>
                  <a:cubicBezTo>
                    <a:pt x="1188746" y="6809937"/>
                    <a:pt x="1228790" y="6817300"/>
                    <a:pt x="1228261" y="6783679"/>
                  </a:cubicBezTo>
                  <a:close/>
                  <a:moveTo>
                    <a:pt x="1465256" y="7106636"/>
                  </a:moveTo>
                  <a:cubicBezTo>
                    <a:pt x="1204066" y="7106636"/>
                    <a:pt x="1231297" y="7107772"/>
                    <a:pt x="1231235" y="7102838"/>
                  </a:cubicBezTo>
                  <a:cubicBezTo>
                    <a:pt x="1226688" y="6766324"/>
                    <a:pt x="1215105" y="6823572"/>
                    <a:pt x="1278534" y="6823525"/>
                  </a:cubicBezTo>
                  <a:cubicBezTo>
                    <a:pt x="1372183" y="6823525"/>
                    <a:pt x="1371825" y="6824023"/>
                    <a:pt x="1465256" y="6824023"/>
                  </a:cubicBezTo>
                  <a:cubicBezTo>
                    <a:pt x="1478116" y="6824023"/>
                    <a:pt x="1474395" y="6813860"/>
                    <a:pt x="1476138" y="6890346"/>
                  </a:cubicBezTo>
                  <a:cubicBezTo>
                    <a:pt x="1481868" y="7139789"/>
                    <a:pt x="1483580" y="7106636"/>
                    <a:pt x="1465256" y="7106636"/>
                  </a:cubicBezTo>
                  <a:close/>
                  <a:moveTo>
                    <a:pt x="1478053" y="6252464"/>
                  </a:moveTo>
                  <a:cubicBezTo>
                    <a:pt x="1477820" y="6214937"/>
                    <a:pt x="1442602" y="6231778"/>
                    <a:pt x="1723595" y="6228012"/>
                  </a:cubicBezTo>
                  <a:cubicBezTo>
                    <a:pt x="1726429" y="6401607"/>
                    <a:pt x="1726367" y="6405577"/>
                    <a:pt x="1728173" y="6465314"/>
                  </a:cubicBezTo>
                  <a:cubicBezTo>
                    <a:pt x="1730197" y="6532166"/>
                    <a:pt x="1769260" y="6511822"/>
                    <a:pt x="1482428" y="6511137"/>
                  </a:cubicBezTo>
                  <a:cubicBezTo>
                    <a:pt x="1481214" y="6453470"/>
                    <a:pt x="1478879" y="6385466"/>
                    <a:pt x="1478053" y="6252464"/>
                  </a:cubicBezTo>
                  <a:close/>
                  <a:moveTo>
                    <a:pt x="1482709" y="6525582"/>
                  </a:moveTo>
                  <a:cubicBezTo>
                    <a:pt x="1776188" y="6526313"/>
                    <a:pt x="1729745" y="6514966"/>
                    <a:pt x="1730617" y="6571452"/>
                  </a:cubicBezTo>
                  <a:cubicBezTo>
                    <a:pt x="1732268" y="6677931"/>
                    <a:pt x="1733202" y="6673604"/>
                    <a:pt x="1734992" y="6783912"/>
                  </a:cubicBezTo>
                  <a:cubicBezTo>
                    <a:pt x="1735506" y="6816708"/>
                    <a:pt x="1775207" y="6808350"/>
                    <a:pt x="1487270" y="6809501"/>
                  </a:cubicBezTo>
                  <a:cubicBezTo>
                    <a:pt x="1486554" y="6767087"/>
                    <a:pt x="1483471" y="6564915"/>
                    <a:pt x="1482709" y="6525582"/>
                  </a:cubicBezTo>
                  <a:close/>
                  <a:moveTo>
                    <a:pt x="1491941" y="7106589"/>
                  </a:moveTo>
                  <a:cubicBezTo>
                    <a:pt x="1491583" y="6983797"/>
                    <a:pt x="1488781" y="6893116"/>
                    <a:pt x="1487535" y="6823961"/>
                  </a:cubicBezTo>
                  <a:cubicBezTo>
                    <a:pt x="1573119" y="6823603"/>
                    <a:pt x="1601486" y="6820646"/>
                    <a:pt x="1735475" y="6822545"/>
                  </a:cubicBezTo>
                  <a:cubicBezTo>
                    <a:pt x="1736253" y="6922471"/>
                    <a:pt x="1733233" y="6870127"/>
                    <a:pt x="1737592" y="7103009"/>
                  </a:cubicBezTo>
                  <a:cubicBezTo>
                    <a:pt x="1737654" y="7106495"/>
                    <a:pt x="1759249" y="7105998"/>
                    <a:pt x="1491941" y="7106589"/>
                  </a:cubicBezTo>
                  <a:close/>
                  <a:moveTo>
                    <a:pt x="1740940" y="6464847"/>
                  </a:moveTo>
                  <a:cubicBezTo>
                    <a:pt x="1738931" y="6398526"/>
                    <a:pt x="1739056" y="6394027"/>
                    <a:pt x="1736347" y="6227841"/>
                  </a:cubicBezTo>
                  <a:cubicBezTo>
                    <a:pt x="1907343" y="6225164"/>
                    <a:pt x="1908947" y="6228743"/>
                    <a:pt x="1983306" y="6229755"/>
                  </a:cubicBezTo>
                  <a:cubicBezTo>
                    <a:pt x="1984660" y="6305634"/>
                    <a:pt x="1988163" y="6510546"/>
                    <a:pt x="1988179" y="6511698"/>
                  </a:cubicBezTo>
                  <a:cubicBezTo>
                    <a:pt x="1700304" y="6512959"/>
                    <a:pt x="1742917" y="6530173"/>
                    <a:pt x="1740940" y="6464847"/>
                  </a:cubicBezTo>
                  <a:close/>
                  <a:moveTo>
                    <a:pt x="1742574" y="6527247"/>
                  </a:moveTo>
                  <a:cubicBezTo>
                    <a:pt x="1846452" y="6527294"/>
                    <a:pt x="1875380" y="6527465"/>
                    <a:pt x="1932145" y="6526702"/>
                  </a:cubicBezTo>
                  <a:cubicBezTo>
                    <a:pt x="2003234" y="6525738"/>
                    <a:pt x="1988210" y="6477486"/>
                    <a:pt x="1993021" y="6783960"/>
                  </a:cubicBezTo>
                  <a:cubicBezTo>
                    <a:pt x="1993534" y="6816397"/>
                    <a:pt x="2032909" y="6812474"/>
                    <a:pt x="1748086" y="6808287"/>
                  </a:cubicBezTo>
                  <a:cubicBezTo>
                    <a:pt x="1747806" y="6783866"/>
                    <a:pt x="1742606" y="6528477"/>
                    <a:pt x="1742574" y="6527247"/>
                  </a:cubicBezTo>
                  <a:close/>
                  <a:moveTo>
                    <a:pt x="1750406" y="7105406"/>
                  </a:moveTo>
                  <a:cubicBezTo>
                    <a:pt x="1745875" y="6884524"/>
                    <a:pt x="1749004" y="6921024"/>
                    <a:pt x="1748226" y="6822747"/>
                  </a:cubicBezTo>
                  <a:cubicBezTo>
                    <a:pt x="1819829" y="6823806"/>
                    <a:pt x="1828859" y="6823043"/>
                    <a:pt x="1932036" y="6823743"/>
                  </a:cubicBezTo>
                  <a:cubicBezTo>
                    <a:pt x="2019115" y="6824335"/>
                    <a:pt x="1986606" y="6775523"/>
                    <a:pt x="1998174" y="7103429"/>
                  </a:cubicBezTo>
                  <a:cubicBezTo>
                    <a:pt x="1998454" y="7111492"/>
                    <a:pt x="2006208" y="7103709"/>
                    <a:pt x="1750406" y="7105406"/>
                  </a:cubicBezTo>
                  <a:close/>
                  <a:moveTo>
                    <a:pt x="2000089" y="6464972"/>
                  </a:moveTo>
                  <a:cubicBezTo>
                    <a:pt x="1995263" y="6191964"/>
                    <a:pt x="1986139" y="6230020"/>
                    <a:pt x="2025436" y="6230020"/>
                  </a:cubicBezTo>
                  <a:cubicBezTo>
                    <a:pt x="2277206" y="6230020"/>
                    <a:pt x="2243420" y="6217661"/>
                    <a:pt x="2244526" y="6252791"/>
                  </a:cubicBezTo>
                  <a:cubicBezTo>
                    <a:pt x="2253618" y="6553116"/>
                    <a:pt x="2254615" y="6510717"/>
                    <a:pt x="2212189" y="6510717"/>
                  </a:cubicBezTo>
                  <a:cubicBezTo>
                    <a:pt x="1962832" y="6510702"/>
                    <a:pt x="2001241" y="6526064"/>
                    <a:pt x="2000089" y="6464972"/>
                  </a:cubicBezTo>
                  <a:close/>
                  <a:moveTo>
                    <a:pt x="2005772" y="6783710"/>
                  </a:moveTo>
                  <a:cubicBezTo>
                    <a:pt x="2001117" y="6486374"/>
                    <a:pt x="1991106" y="6526064"/>
                    <a:pt x="2025451" y="6526064"/>
                  </a:cubicBezTo>
                  <a:cubicBezTo>
                    <a:pt x="2289521" y="6526064"/>
                    <a:pt x="2248652" y="6510702"/>
                    <a:pt x="2249601" y="6571452"/>
                  </a:cubicBezTo>
                  <a:cubicBezTo>
                    <a:pt x="2253976" y="6851106"/>
                    <a:pt x="2264439" y="6807976"/>
                    <a:pt x="2212189" y="6807976"/>
                  </a:cubicBezTo>
                  <a:cubicBezTo>
                    <a:pt x="1973450" y="6807991"/>
                    <a:pt x="2006348" y="6820599"/>
                    <a:pt x="2005772" y="6783710"/>
                  </a:cubicBezTo>
                  <a:close/>
                  <a:moveTo>
                    <a:pt x="2011065" y="7106978"/>
                  </a:moveTo>
                  <a:cubicBezTo>
                    <a:pt x="2006893" y="6982070"/>
                    <a:pt x="2007578" y="6917195"/>
                    <a:pt x="2006348" y="6824023"/>
                  </a:cubicBezTo>
                  <a:cubicBezTo>
                    <a:pt x="2131353" y="6824148"/>
                    <a:pt x="2082544" y="6822622"/>
                    <a:pt x="2253307" y="6822405"/>
                  </a:cubicBezTo>
                  <a:lnTo>
                    <a:pt x="2257853" y="7107040"/>
                  </a:lnTo>
                  <a:cubicBezTo>
                    <a:pt x="2218136" y="7107258"/>
                    <a:pt x="2012295" y="7106994"/>
                    <a:pt x="2011065" y="7106978"/>
                  </a:cubicBezTo>
                  <a:close/>
                  <a:moveTo>
                    <a:pt x="2261060" y="6465719"/>
                  </a:moveTo>
                  <a:cubicBezTo>
                    <a:pt x="2258756" y="6187325"/>
                    <a:pt x="2240509" y="6228681"/>
                    <a:pt x="2305588" y="6228494"/>
                  </a:cubicBezTo>
                  <a:cubicBezTo>
                    <a:pt x="2536775" y="6227872"/>
                    <a:pt x="2503037" y="6221661"/>
                    <a:pt x="2503971" y="6252776"/>
                  </a:cubicBezTo>
                  <a:cubicBezTo>
                    <a:pt x="2512955" y="6549614"/>
                    <a:pt x="2507396" y="6512414"/>
                    <a:pt x="2492466" y="6512181"/>
                  </a:cubicBezTo>
                  <a:cubicBezTo>
                    <a:pt x="2221561" y="6507449"/>
                    <a:pt x="2261590" y="6527870"/>
                    <a:pt x="2261060" y="6465719"/>
                  </a:cubicBezTo>
                  <a:close/>
                  <a:moveTo>
                    <a:pt x="2265451" y="6783710"/>
                  </a:moveTo>
                  <a:cubicBezTo>
                    <a:pt x="2260655" y="6477346"/>
                    <a:pt x="2249368" y="6525131"/>
                    <a:pt x="2305542" y="6525504"/>
                  </a:cubicBezTo>
                  <a:cubicBezTo>
                    <a:pt x="2541664" y="6527418"/>
                    <a:pt x="2506680" y="6512352"/>
                    <a:pt x="2507614" y="6571498"/>
                  </a:cubicBezTo>
                  <a:cubicBezTo>
                    <a:pt x="2511834" y="6841129"/>
                    <a:pt x="2524725" y="6808287"/>
                    <a:pt x="2492466" y="6808023"/>
                  </a:cubicBezTo>
                  <a:cubicBezTo>
                    <a:pt x="2231058" y="6805906"/>
                    <a:pt x="2266011" y="6818903"/>
                    <a:pt x="2265451" y="6783710"/>
                  </a:cubicBezTo>
                  <a:close/>
                  <a:moveTo>
                    <a:pt x="2517174" y="7102853"/>
                  </a:moveTo>
                  <a:cubicBezTo>
                    <a:pt x="2517158" y="7111430"/>
                    <a:pt x="2540434" y="7104472"/>
                    <a:pt x="2305542" y="7106682"/>
                  </a:cubicBezTo>
                  <a:cubicBezTo>
                    <a:pt x="2256499" y="7107149"/>
                    <a:pt x="2271289" y="7150000"/>
                    <a:pt x="2266074" y="6822389"/>
                  </a:cubicBezTo>
                  <a:cubicBezTo>
                    <a:pt x="2370465" y="6822187"/>
                    <a:pt x="2368083" y="6821673"/>
                    <a:pt x="2513562" y="6822654"/>
                  </a:cubicBezTo>
                  <a:cubicBezTo>
                    <a:pt x="2516380" y="6996483"/>
                    <a:pt x="2517345" y="7018725"/>
                    <a:pt x="2517174" y="7102853"/>
                  </a:cubicBezTo>
                  <a:close/>
                  <a:moveTo>
                    <a:pt x="2585772" y="6229350"/>
                  </a:moveTo>
                  <a:cubicBezTo>
                    <a:pt x="2680230" y="6229350"/>
                    <a:pt x="2676929" y="6228074"/>
                    <a:pt x="2761502" y="6227949"/>
                  </a:cubicBezTo>
                  <a:cubicBezTo>
                    <a:pt x="2764024" y="6389358"/>
                    <a:pt x="2764008" y="6400502"/>
                    <a:pt x="2766094" y="6465657"/>
                  </a:cubicBezTo>
                  <a:cubicBezTo>
                    <a:pt x="2767838" y="6521270"/>
                    <a:pt x="2816663" y="6516414"/>
                    <a:pt x="2519743" y="6512601"/>
                  </a:cubicBezTo>
                  <a:cubicBezTo>
                    <a:pt x="2518279" y="6176538"/>
                    <a:pt x="2494022" y="6229350"/>
                    <a:pt x="2585772" y="6229350"/>
                  </a:cubicBezTo>
                  <a:close/>
                  <a:moveTo>
                    <a:pt x="2525675" y="6783679"/>
                  </a:moveTo>
                  <a:cubicBezTo>
                    <a:pt x="2520942" y="6480319"/>
                    <a:pt x="2497650" y="6527418"/>
                    <a:pt x="2585772" y="6527418"/>
                  </a:cubicBezTo>
                  <a:cubicBezTo>
                    <a:pt x="2677832" y="6527418"/>
                    <a:pt x="2677879" y="6526454"/>
                    <a:pt x="2767776" y="6526422"/>
                  </a:cubicBezTo>
                  <a:cubicBezTo>
                    <a:pt x="2769037" y="6582518"/>
                    <a:pt x="2769660" y="6649198"/>
                    <a:pt x="2772120" y="6808630"/>
                  </a:cubicBezTo>
                  <a:cubicBezTo>
                    <a:pt x="2486907" y="6808614"/>
                    <a:pt x="2526189" y="6816879"/>
                    <a:pt x="2525675" y="6783679"/>
                  </a:cubicBezTo>
                  <a:close/>
                  <a:moveTo>
                    <a:pt x="2772556" y="7105157"/>
                  </a:moveTo>
                  <a:cubicBezTo>
                    <a:pt x="2653218" y="7105157"/>
                    <a:pt x="2529925" y="7112783"/>
                    <a:pt x="2529941" y="7102900"/>
                  </a:cubicBezTo>
                  <a:cubicBezTo>
                    <a:pt x="2530626" y="6773469"/>
                    <a:pt x="2501776" y="6822887"/>
                    <a:pt x="2585772" y="6822887"/>
                  </a:cubicBezTo>
                  <a:cubicBezTo>
                    <a:pt x="2666638" y="6822887"/>
                    <a:pt x="2684278" y="6823074"/>
                    <a:pt x="2772353" y="6823074"/>
                  </a:cubicBezTo>
                  <a:cubicBezTo>
                    <a:pt x="2776931" y="7129018"/>
                    <a:pt x="2777491" y="7105157"/>
                    <a:pt x="2772556" y="7105157"/>
                  </a:cubicBezTo>
                  <a:close/>
                  <a:moveTo>
                    <a:pt x="2774253" y="6227934"/>
                  </a:moveTo>
                  <a:cubicBezTo>
                    <a:pt x="2865971" y="6227965"/>
                    <a:pt x="2866282" y="6229942"/>
                    <a:pt x="2959340" y="6229942"/>
                  </a:cubicBezTo>
                  <a:cubicBezTo>
                    <a:pt x="3045064" y="6229942"/>
                    <a:pt x="3015217" y="6189317"/>
                    <a:pt x="3026038" y="6465361"/>
                  </a:cubicBezTo>
                  <a:cubicBezTo>
                    <a:pt x="3028296" y="6522889"/>
                    <a:pt x="3074645" y="6511667"/>
                    <a:pt x="2780231" y="6511947"/>
                  </a:cubicBezTo>
                  <a:cubicBezTo>
                    <a:pt x="2777460" y="6401218"/>
                    <a:pt x="2778674" y="6511075"/>
                    <a:pt x="2774253" y="6227934"/>
                  </a:cubicBezTo>
                  <a:close/>
                  <a:moveTo>
                    <a:pt x="2784497" y="6783710"/>
                  </a:moveTo>
                  <a:cubicBezTo>
                    <a:pt x="2782862" y="6678943"/>
                    <a:pt x="2783049" y="6677184"/>
                    <a:pt x="2781399" y="6571218"/>
                  </a:cubicBezTo>
                  <a:cubicBezTo>
                    <a:pt x="2780527" y="6516040"/>
                    <a:pt x="2731671" y="6523558"/>
                    <a:pt x="3028015" y="6525131"/>
                  </a:cubicBezTo>
                  <a:cubicBezTo>
                    <a:pt x="3029541" y="6586254"/>
                    <a:pt x="3029728" y="6645042"/>
                    <a:pt x="3032110" y="6808863"/>
                  </a:cubicBezTo>
                  <a:cubicBezTo>
                    <a:pt x="2743301" y="6813953"/>
                    <a:pt x="2784964" y="6812723"/>
                    <a:pt x="2784497" y="6783710"/>
                  </a:cubicBezTo>
                  <a:close/>
                  <a:moveTo>
                    <a:pt x="2788592" y="7105157"/>
                  </a:moveTo>
                  <a:cubicBezTo>
                    <a:pt x="2788592" y="7054166"/>
                    <a:pt x="2785883" y="6874282"/>
                    <a:pt x="2785104" y="6823074"/>
                  </a:cubicBezTo>
                  <a:cubicBezTo>
                    <a:pt x="2860553" y="6823136"/>
                    <a:pt x="2952162" y="6824708"/>
                    <a:pt x="3032297" y="6823323"/>
                  </a:cubicBezTo>
                  <a:cubicBezTo>
                    <a:pt x="3033605" y="6918269"/>
                    <a:pt x="3033309" y="6958037"/>
                    <a:pt x="3036314" y="7103040"/>
                  </a:cubicBezTo>
                  <a:cubicBezTo>
                    <a:pt x="3036454" y="7108924"/>
                    <a:pt x="3056180" y="7105546"/>
                    <a:pt x="2788592" y="7105157"/>
                  </a:cubicBezTo>
                  <a:close/>
                  <a:moveTo>
                    <a:pt x="3038758" y="6464739"/>
                  </a:moveTo>
                  <a:cubicBezTo>
                    <a:pt x="3028078" y="6192882"/>
                    <a:pt x="3033387" y="6229755"/>
                    <a:pt x="3052693" y="6229600"/>
                  </a:cubicBezTo>
                  <a:cubicBezTo>
                    <a:pt x="3318724" y="6227809"/>
                    <a:pt x="3282790" y="6219949"/>
                    <a:pt x="3283023" y="6252558"/>
                  </a:cubicBezTo>
                  <a:cubicBezTo>
                    <a:pt x="3283553" y="6325635"/>
                    <a:pt x="3284004" y="6343628"/>
                    <a:pt x="3286698" y="6512912"/>
                  </a:cubicBezTo>
                  <a:cubicBezTo>
                    <a:pt x="2997718" y="6510017"/>
                    <a:pt x="3041171" y="6526189"/>
                    <a:pt x="3038758" y="6464739"/>
                  </a:cubicBezTo>
                  <a:close/>
                  <a:moveTo>
                    <a:pt x="3044472" y="6783679"/>
                  </a:moveTo>
                  <a:cubicBezTo>
                    <a:pt x="3039926" y="6493316"/>
                    <a:pt x="3036859" y="6525177"/>
                    <a:pt x="3052615" y="6525286"/>
                  </a:cubicBezTo>
                  <a:cubicBezTo>
                    <a:pt x="3331288" y="6527154"/>
                    <a:pt x="3286729" y="6515137"/>
                    <a:pt x="3287632" y="6571467"/>
                  </a:cubicBezTo>
                  <a:cubicBezTo>
                    <a:pt x="3289282" y="6676779"/>
                    <a:pt x="3288052" y="6674771"/>
                    <a:pt x="3289765" y="6783960"/>
                  </a:cubicBezTo>
                  <a:cubicBezTo>
                    <a:pt x="3290263" y="6815432"/>
                    <a:pt x="3316684" y="6807556"/>
                    <a:pt x="3145968" y="6807524"/>
                  </a:cubicBezTo>
                  <a:cubicBezTo>
                    <a:pt x="3025555" y="6807524"/>
                    <a:pt x="3045001" y="6817252"/>
                    <a:pt x="3044472" y="6783679"/>
                  </a:cubicBezTo>
                  <a:close/>
                  <a:moveTo>
                    <a:pt x="3049096" y="7102698"/>
                  </a:moveTo>
                  <a:cubicBezTo>
                    <a:pt x="3042572" y="6789158"/>
                    <a:pt x="3043725" y="6823121"/>
                    <a:pt x="3052755" y="6822949"/>
                  </a:cubicBezTo>
                  <a:cubicBezTo>
                    <a:pt x="3117429" y="6821642"/>
                    <a:pt x="3128748" y="6821969"/>
                    <a:pt x="3290372" y="6822000"/>
                  </a:cubicBezTo>
                  <a:cubicBezTo>
                    <a:pt x="3290403" y="6823759"/>
                    <a:pt x="3293813" y="7030710"/>
                    <a:pt x="3295432" y="7105608"/>
                  </a:cubicBezTo>
                  <a:cubicBezTo>
                    <a:pt x="3059014" y="7106542"/>
                    <a:pt x="3049267" y="7110231"/>
                    <a:pt x="3049096" y="7102698"/>
                  </a:cubicBezTo>
                  <a:close/>
                  <a:moveTo>
                    <a:pt x="3294560" y="6146094"/>
                  </a:moveTo>
                  <a:cubicBezTo>
                    <a:pt x="3290528" y="5888105"/>
                    <a:pt x="3273230" y="5931018"/>
                    <a:pt x="3332689" y="5931018"/>
                  </a:cubicBezTo>
                  <a:cubicBezTo>
                    <a:pt x="3333857" y="5931018"/>
                    <a:pt x="3536770" y="5931111"/>
                    <a:pt x="3536817" y="5933851"/>
                  </a:cubicBezTo>
                  <a:cubicBezTo>
                    <a:pt x="3541846" y="6254737"/>
                    <a:pt x="3552558" y="6212540"/>
                    <a:pt x="3519504" y="6212540"/>
                  </a:cubicBezTo>
                  <a:cubicBezTo>
                    <a:pt x="3249534" y="6212540"/>
                    <a:pt x="3295962" y="6235467"/>
                    <a:pt x="3294560" y="6146094"/>
                  </a:cubicBezTo>
                  <a:close/>
                  <a:moveTo>
                    <a:pt x="3295588" y="6228557"/>
                  </a:moveTo>
                  <a:cubicBezTo>
                    <a:pt x="3469496" y="6228043"/>
                    <a:pt x="3438529" y="6226720"/>
                    <a:pt x="3542251" y="6227031"/>
                  </a:cubicBezTo>
                  <a:cubicBezTo>
                    <a:pt x="3542656" y="6272668"/>
                    <a:pt x="3542858" y="6270146"/>
                    <a:pt x="3544648" y="6512134"/>
                  </a:cubicBezTo>
                  <a:cubicBezTo>
                    <a:pt x="3424968" y="6512103"/>
                    <a:pt x="3381997" y="6513597"/>
                    <a:pt x="3299449" y="6513021"/>
                  </a:cubicBezTo>
                  <a:cubicBezTo>
                    <a:pt x="3295494" y="6264091"/>
                    <a:pt x="3296429" y="6326631"/>
                    <a:pt x="3295588" y="6228557"/>
                  </a:cubicBezTo>
                  <a:close/>
                  <a:moveTo>
                    <a:pt x="3302516" y="6783710"/>
                  </a:moveTo>
                  <a:cubicBezTo>
                    <a:pt x="3297845" y="6485533"/>
                    <a:pt x="3292085" y="6527574"/>
                    <a:pt x="3332689" y="6527574"/>
                  </a:cubicBezTo>
                  <a:cubicBezTo>
                    <a:pt x="3583431" y="6527574"/>
                    <a:pt x="3544462" y="6512927"/>
                    <a:pt x="3545365" y="6571498"/>
                  </a:cubicBezTo>
                  <a:cubicBezTo>
                    <a:pt x="3549662" y="6846312"/>
                    <a:pt x="3564421" y="6808941"/>
                    <a:pt x="3519489" y="6808941"/>
                  </a:cubicBezTo>
                  <a:cubicBezTo>
                    <a:pt x="3267999" y="6808941"/>
                    <a:pt x="3302999" y="6813081"/>
                    <a:pt x="3302516" y="6783710"/>
                  </a:cubicBezTo>
                  <a:close/>
                  <a:moveTo>
                    <a:pt x="3519489" y="7107102"/>
                  </a:moveTo>
                  <a:cubicBezTo>
                    <a:pt x="3283646" y="7107102"/>
                    <a:pt x="3308214" y="7105810"/>
                    <a:pt x="3308137" y="7101919"/>
                  </a:cubicBezTo>
                  <a:cubicBezTo>
                    <a:pt x="3300617" y="6777251"/>
                    <a:pt x="3294155" y="6822000"/>
                    <a:pt x="3332689" y="6822000"/>
                  </a:cubicBezTo>
                  <a:cubicBezTo>
                    <a:pt x="3425964" y="6822000"/>
                    <a:pt x="3426011" y="6823385"/>
                    <a:pt x="3519489" y="6823385"/>
                  </a:cubicBezTo>
                  <a:cubicBezTo>
                    <a:pt x="3559081" y="6823385"/>
                    <a:pt x="3551219" y="6810217"/>
                    <a:pt x="3551623" y="6890205"/>
                  </a:cubicBezTo>
                  <a:cubicBezTo>
                    <a:pt x="3552698" y="7148941"/>
                    <a:pt x="3571179" y="7107102"/>
                    <a:pt x="3519489" y="7107102"/>
                  </a:cubicBezTo>
                  <a:close/>
                  <a:moveTo>
                    <a:pt x="3553990" y="6146094"/>
                  </a:moveTo>
                  <a:cubicBezTo>
                    <a:pt x="3552324" y="6039738"/>
                    <a:pt x="3551219" y="6039567"/>
                    <a:pt x="3549553" y="5933601"/>
                  </a:cubicBezTo>
                  <a:cubicBezTo>
                    <a:pt x="3549522" y="5932123"/>
                    <a:pt x="3665216" y="5929259"/>
                    <a:pt x="3795141" y="5931002"/>
                  </a:cubicBezTo>
                  <a:cubicBezTo>
                    <a:pt x="3795157" y="5932278"/>
                    <a:pt x="3799096" y="6176508"/>
                    <a:pt x="3799875" y="6213770"/>
                  </a:cubicBezTo>
                  <a:cubicBezTo>
                    <a:pt x="3504106" y="6213879"/>
                    <a:pt x="3555344" y="6230300"/>
                    <a:pt x="3553990" y="6146094"/>
                  </a:cubicBezTo>
                  <a:close/>
                  <a:moveTo>
                    <a:pt x="3612811" y="6227623"/>
                  </a:moveTo>
                  <a:cubicBezTo>
                    <a:pt x="3667754" y="6228354"/>
                    <a:pt x="3680941" y="6228261"/>
                    <a:pt x="3800186" y="6228214"/>
                  </a:cubicBezTo>
                  <a:cubicBezTo>
                    <a:pt x="3807223" y="6542485"/>
                    <a:pt x="3806896" y="6511714"/>
                    <a:pt x="3799641" y="6511776"/>
                  </a:cubicBezTo>
                  <a:cubicBezTo>
                    <a:pt x="3729642" y="6512336"/>
                    <a:pt x="3725500" y="6512196"/>
                    <a:pt x="3557415" y="6512134"/>
                  </a:cubicBezTo>
                  <a:cubicBezTo>
                    <a:pt x="3555080" y="6177706"/>
                    <a:pt x="3537378" y="6226595"/>
                    <a:pt x="3612811" y="6227623"/>
                  </a:cubicBezTo>
                  <a:close/>
                  <a:moveTo>
                    <a:pt x="3563300" y="6783679"/>
                  </a:moveTo>
                  <a:cubicBezTo>
                    <a:pt x="3561619" y="6675970"/>
                    <a:pt x="3559766" y="6676608"/>
                    <a:pt x="3558116" y="6571249"/>
                  </a:cubicBezTo>
                  <a:cubicBezTo>
                    <a:pt x="3557120" y="6507542"/>
                    <a:pt x="3516499" y="6528461"/>
                    <a:pt x="3805355" y="6526220"/>
                  </a:cubicBezTo>
                  <a:cubicBezTo>
                    <a:pt x="3807784" y="6687255"/>
                    <a:pt x="3807146" y="6713341"/>
                    <a:pt x="3808967" y="6810373"/>
                  </a:cubicBezTo>
                  <a:cubicBezTo>
                    <a:pt x="3523957" y="6810497"/>
                    <a:pt x="3563814" y="6817081"/>
                    <a:pt x="3563300" y="6783679"/>
                  </a:cubicBezTo>
                  <a:close/>
                  <a:moveTo>
                    <a:pt x="3799734" y="7106698"/>
                  </a:moveTo>
                  <a:cubicBezTo>
                    <a:pt x="3546548" y="7105328"/>
                    <a:pt x="3567691" y="7110356"/>
                    <a:pt x="3567520" y="7102744"/>
                  </a:cubicBezTo>
                  <a:cubicBezTo>
                    <a:pt x="3559875" y="6768877"/>
                    <a:pt x="3552387" y="6823183"/>
                    <a:pt x="3612826" y="6824148"/>
                  </a:cubicBezTo>
                  <a:cubicBezTo>
                    <a:pt x="3666680" y="6825020"/>
                    <a:pt x="3681315" y="6824880"/>
                    <a:pt x="3809279" y="6824817"/>
                  </a:cubicBezTo>
                  <a:cubicBezTo>
                    <a:pt x="3815973" y="7139617"/>
                    <a:pt x="3822263" y="7106807"/>
                    <a:pt x="3799734" y="7106698"/>
                  </a:cubicBezTo>
                  <a:close/>
                  <a:moveTo>
                    <a:pt x="3812953" y="6228198"/>
                  </a:moveTo>
                  <a:cubicBezTo>
                    <a:pt x="4097340" y="6228074"/>
                    <a:pt x="4059741" y="6218253"/>
                    <a:pt x="4060565" y="6252713"/>
                  </a:cubicBezTo>
                  <a:cubicBezTo>
                    <a:pt x="4062667" y="6344111"/>
                    <a:pt x="4062418" y="6356251"/>
                    <a:pt x="4064473" y="6463665"/>
                  </a:cubicBezTo>
                  <a:cubicBezTo>
                    <a:pt x="4065719" y="6527839"/>
                    <a:pt x="4109064" y="6509534"/>
                    <a:pt x="3817888" y="6511620"/>
                  </a:cubicBezTo>
                  <a:cubicBezTo>
                    <a:pt x="3814448" y="6283734"/>
                    <a:pt x="3815272" y="6333028"/>
                    <a:pt x="3812953" y="6228198"/>
                  </a:cubicBezTo>
                  <a:close/>
                  <a:moveTo>
                    <a:pt x="3818791" y="6571249"/>
                  </a:moveTo>
                  <a:cubicBezTo>
                    <a:pt x="3817888" y="6511853"/>
                    <a:pt x="3773687" y="6525628"/>
                    <a:pt x="4065610" y="6525457"/>
                  </a:cubicBezTo>
                  <a:cubicBezTo>
                    <a:pt x="4065844" y="6538796"/>
                    <a:pt x="4069689" y="6774947"/>
                    <a:pt x="4069829" y="6783944"/>
                  </a:cubicBezTo>
                  <a:cubicBezTo>
                    <a:pt x="4070296" y="6813486"/>
                    <a:pt x="4110730" y="6810217"/>
                    <a:pt x="3821734" y="6810373"/>
                  </a:cubicBezTo>
                  <a:cubicBezTo>
                    <a:pt x="3819990" y="6720828"/>
                    <a:pt x="3820317" y="6669059"/>
                    <a:pt x="3818791" y="6571249"/>
                  </a:cubicBezTo>
                  <a:close/>
                  <a:moveTo>
                    <a:pt x="3827790" y="7106838"/>
                  </a:moveTo>
                  <a:cubicBezTo>
                    <a:pt x="3825595" y="6891388"/>
                    <a:pt x="3824178" y="6924184"/>
                    <a:pt x="3822014" y="6824802"/>
                  </a:cubicBezTo>
                  <a:cubicBezTo>
                    <a:pt x="3977145" y="6824724"/>
                    <a:pt x="4006587" y="6822109"/>
                    <a:pt x="4070374" y="6821953"/>
                  </a:cubicBezTo>
                  <a:cubicBezTo>
                    <a:pt x="4071651" y="6920230"/>
                    <a:pt x="4069144" y="6749717"/>
                    <a:pt x="4073846" y="7104799"/>
                  </a:cubicBezTo>
                  <a:cubicBezTo>
                    <a:pt x="4073846" y="7105920"/>
                    <a:pt x="3893851" y="7107149"/>
                    <a:pt x="3827790" y="7106838"/>
                  </a:cubicBezTo>
                  <a:close/>
                  <a:moveTo>
                    <a:pt x="4079934" y="6228090"/>
                  </a:moveTo>
                  <a:cubicBezTo>
                    <a:pt x="4355400" y="6228090"/>
                    <a:pt x="4318874" y="6215871"/>
                    <a:pt x="4319326" y="6252589"/>
                  </a:cubicBezTo>
                  <a:cubicBezTo>
                    <a:pt x="4323156" y="6559078"/>
                    <a:pt x="4343100" y="6512274"/>
                    <a:pt x="4266717" y="6512274"/>
                  </a:cubicBezTo>
                  <a:cubicBezTo>
                    <a:pt x="4176712" y="6512274"/>
                    <a:pt x="4173629" y="6510982"/>
                    <a:pt x="4079934" y="6510982"/>
                  </a:cubicBezTo>
                  <a:cubicBezTo>
                    <a:pt x="4077738" y="6510982"/>
                    <a:pt x="4068179" y="6228105"/>
                    <a:pt x="4079934" y="6228090"/>
                  </a:cubicBezTo>
                  <a:close/>
                  <a:moveTo>
                    <a:pt x="4082565" y="6783679"/>
                  </a:moveTo>
                  <a:cubicBezTo>
                    <a:pt x="4077271" y="6459089"/>
                    <a:pt x="4078704" y="6544944"/>
                    <a:pt x="4078361" y="6525442"/>
                  </a:cubicBezTo>
                  <a:cubicBezTo>
                    <a:pt x="4181881" y="6525442"/>
                    <a:pt x="4169410" y="6527107"/>
                    <a:pt x="4324791" y="6526656"/>
                  </a:cubicBezTo>
                  <a:cubicBezTo>
                    <a:pt x="4324822" y="6527870"/>
                    <a:pt x="4329508" y="6781656"/>
                    <a:pt x="4329897" y="6810093"/>
                  </a:cubicBezTo>
                  <a:cubicBezTo>
                    <a:pt x="4254651" y="6811105"/>
                    <a:pt x="4207539" y="6810077"/>
                    <a:pt x="4173474" y="6808957"/>
                  </a:cubicBezTo>
                  <a:cubicBezTo>
                    <a:pt x="4066466" y="6805610"/>
                    <a:pt x="4083079" y="6816708"/>
                    <a:pt x="4082565" y="6783679"/>
                  </a:cubicBezTo>
                  <a:close/>
                  <a:moveTo>
                    <a:pt x="4086628" y="7105343"/>
                  </a:moveTo>
                  <a:cubicBezTo>
                    <a:pt x="4083172" y="6867994"/>
                    <a:pt x="4084091" y="6894750"/>
                    <a:pt x="4083125" y="6821953"/>
                  </a:cubicBezTo>
                  <a:cubicBezTo>
                    <a:pt x="4173115" y="6822031"/>
                    <a:pt x="4173692" y="6824926"/>
                    <a:pt x="4266717" y="6824926"/>
                  </a:cubicBezTo>
                  <a:cubicBezTo>
                    <a:pt x="4351040" y="6824926"/>
                    <a:pt x="4328418" y="6771134"/>
                    <a:pt x="4333479" y="7105982"/>
                  </a:cubicBezTo>
                  <a:cubicBezTo>
                    <a:pt x="4161656" y="7106028"/>
                    <a:pt x="4178627" y="7105375"/>
                    <a:pt x="4086628" y="7105343"/>
                  </a:cubicBezTo>
                  <a:close/>
                  <a:moveTo>
                    <a:pt x="4335985" y="6464847"/>
                  </a:moveTo>
                  <a:cubicBezTo>
                    <a:pt x="4327905" y="6188897"/>
                    <a:pt x="4324837" y="6227218"/>
                    <a:pt x="4360070" y="6227685"/>
                  </a:cubicBezTo>
                  <a:cubicBezTo>
                    <a:pt x="4431175" y="6228743"/>
                    <a:pt x="4453034" y="6228027"/>
                    <a:pt x="4547119" y="6228665"/>
                  </a:cubicBezTo>
                  <a:cubicBezTo>
                    <a:pt x="4592456" y="6228977"/>
                    <a:pt x="4579955" y="6185022"/>
                    <a:pt x="4583208" y="6512305"/>
                  </a:cubicBezTo>
                  <a:cubicBezTo>
                    <a:pt x="4295240" y="6511200"/>
                    <a:pt x="4337838" y="6528679"/>
                    <a:pt x="4335985" y="6464847"/>
                  </a:cubicBezTo>
                  <a:close/>
                  <a:moveTo>
                    <a:pt x="4342275" y="6783679"/>
                  </a:moveTo>
                  <a:cubicBezTo>
                    <a:pt x="4337636" y="6487463"/>
                    <a:pt x="4328169" y="6526687"/>
                    <a:pt x="4360180" y="6526516"/>
                  </a:cubicBezTo>
                  <a:cubicBezTo>
                    <a:pt x="4625697" y="6525457"/>
                    <a:pt x="4583115" y="6515838"/>
                    <a:pt x="4584002" y="6571498"/>
                  </a:cubicBezTo>
                  <a:cubicBezTo>
                    <a:pt x="4588362" y="6849596"/>
                    <a:pt x="4602063" y="6808334"/>
                    <a:pt x="4547119" y="6808552"/>
                  </a:cubicBezTo>
                  <a:cubicBezTo>
                    <a:pt x="4306622" y="6809205"/>
                    <a:pt x="4342805" y="6818000"/>
                    <a:pt x="4342275" y="6783679"/>
                  </a:cubicBezTo>
                  <a:close/>
                  <a:moveTo>
                    <a:pt x="4592503" y="7102853"/>
                  </a:moveTo>
                  <a:cubicBezTo>
                    <a:pt x="4592503" y="7106417"/>
                    <a:pt x="4613428" y="7105873"/>
                    <a:pt x="4346230" y="7105966"/>
                  </a:cubicBezTo>
                  <a:cubicBezTo>
                    <a:pt x="4341434" y="6788738"/>
                    <a:pt x="4336686" y="6824475"/>
                    <a:pt x="4360258" y="6824039"/>
                  </a:cubicBezTo>
                  <a:cubicBezTo>
                    <a:pt x="4430786" y="6822716"/>
                    <a:pt x="4447383" y="6823401"/>
                    <a:pt x="4547166" y="6822996"/>
                  </a:cubicBezTo>
                  <a:cubicBezTo>
                    <a:pt x="4597703" y="6822872"/>
                    <a:pt x="4593531" y="6777251"/>
                    <a:pt x="4592503" y="7102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6"/>
          <p:cNvSpPr txBox="1">
            <a:spLocks noGrp="1"/>
          </p:cNvSpPr>
          <p:nvPr>
            <p:ph type="title"/>
          </p:nvPr>
        </p:nvSpPr>
        <p:spPr>
          <a:xfrm>
            <a:off x="855300" y="571625"/>
            <a:ext cx="7433400" cy="10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"/>
          <p:cNvSpPr txBox="1">
            <a:spLocks noGrp="1"/>
          </p:cNvSpPr>
          <p:nvPr>
            <p:ph type="body" idx="1"/>
          </p:nvPr>
        </p:nvSpPr>
        <p:spPr>
          <a:xfrm>
            <a:off x="1125225" y="2191250"/>
            <a:ext cx="3271800" cy="232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30" name="Google Shape;230;p6"/>
          <p:cNvSpPr txBox="1">
            <a:spLocks noGrp="1"/>
          </p:cNvSpPr>
          <p:nvPr>
            <p:ph type="body" idx="2"/>
          </p:nvPr>
        </p:nvSpPr>
        <p:spPr>
          <a:xfrm>
            <a:off x="4877132" y="2191250"/>
            <a:ext cx="3271800" cy="232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31" name="Google Shape;23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7"/>
          <p:cNvGrpSpPr/>
          <p:nvPr/>
        </p:nvGrpSpPr>
        <p:grpSpPr>
          <a:xfrm rot="1053915">
            <a:off x="8537912" y="-1027318"/>
            <a:ext cx="1954592" cy="2879486"/>
            <a:chOff x="17076156" y="-2056844"/>
            <a:chExt cx="3909077" cy="5758815"/>
          </a:xfrm>
        </p:grpSpPr>
        <p:sp>
          <p:nvSpPr>
            <p:cNvPr id="234" name="Google Shape;234;p7"/>
            <p:cNvSpPr/>
            <p:nvPr/>
          </p:nvSpPr>
          <p:spPr>
            <a:xfrm>
              <a:off x="17130348" y="3178317"/>
              <a:ext cx="3526099" cy="517626"/>
            </a:xfrm>
            <a:custGeom>
              <a:avLst/>
              <a:gdLst/>
              <a:ahLst/>
              <a:cxnLst/>
              <a:rect l="l" t="t" r="r" b="b"/>
              <a:pathLst>
                <a:path w="3526099" h="517626" extrusionOk="0">
                  <a:moveTo>
                    <a:pt x="3526085" y="337093"/>
                  </a:moveTo>
                  <a:cubicBezTo>
                    <a:pt x="3526200" y="377232"/>
                    <a:pt x="3525670" y="417428"/>
                    <a:pt x="3523619" y="457555"/>
                  </a:cubicBezTo>
                  <a:cubicBezTo>
                    <a:pt x="3524967" y="483804"/>
                    <a:pt x="3516004" y="520602"/>
                    <a:pt x="3482882" y="517435"/>
                  </a:cubicBezTo>
                  <a:cubicBezTo>
                    <a:pt x="3460382" y="514325"/>
                    <a:pt x="3453228" y="498212"/>
                    <a:pt x="3451708" y="479174"/>
                  </a:cubicBezTo>
                  <a:cubicBezTo>
                    <a:pt x="3450002" y="479531"/>
                    <a:pt x="3448251" y="479646"/>
                    <a:pt x="3446489" y="479646"/>
                  </a:cubicBezTo>
                  <a:cubicBezTo>
                    <a:pt x="3445843" y="479646"/>
                    <a:pt x="3445198" y="479646"/>
                    <a:pt x="3444553" y="479588"/>
                  </a:cubicBezTo>
                  <a:cubicBezTo>
                    <a:pt x="3305707" y="471445"/>
                    <a:pt x="3166814" y="463417"/>
                    <a:pt x="3027910" y="455275"/>
                  </a:cubicBezTo>
                  <a:cubicBezTo>
                    <a:pt x="2877047" y="446372"/>
                    <a:pt x="2726138" y="437641"/>
                    <a:pt x="2575218" y="428854"/>
                  </a:cubicBezTo>
                  <a:cubicBezTo>
                    <a:pt x="2426879" y="420181"/>
                    <a:pt x="2278539" y="411508"/>
                    <a:pt x="2130211" y="402893"/>
                  </a:cubicBezTo>
                  <a:cubicBezTo>
                    <a:pt x="1985155" y="394393"/>
                    <a:pt x="1840099" y="385962"/>
                    <a:pt x="1695042" y="377462"/>
                  </a:cubicBezTo>
                  <a:cubicBezTo>
                    <a:pt x="1546300" y="368732"/>
                    <a:pt x="1397545" y="360174"/>
                    <a:pt x="1248802" y="351386"/>
                  </a:cubicBezTo>
                  <a:cubicBezTo>
                    <a:pt x="1099703" y="342541"/>
                    <a:pt x="950603" y="333454"/>
                    <a:pt x="801503" y="324263"/>
                  </a:cubicBezTo>
                  <a:cubicBezTo>
                    <a:pt x="653808" y="315176"/>
                    <a:pt x="506114" y="306215"/>
                    <a:pt x="358488" y="297197"/>
                  </a:cubicBezTo>
                  <a:cubicBezTo>
                    <a:pt x="300113" y="293626"/>
                    <a:pt x="241796" y="289526"/>
                    <a:pt x="183479" y="285541"/>
                  </a:cubicBezTo>
                  <a:cubicBezTo>
                    <a:pt x="154700" y="283548"/>
                    <a:pt x="125864" y="281613"/>
                    <a:pt x="97085" y="279506"/>
                  </a:cubicBezTo>
                  <a:cubicBezTo>
                    <a:pt x="82731" y="278446"/>
                    <a:pt x="68365" y="277225"/>
                    <a:pt x="54067" y="275520"/>
                  </a:cubicBezTo>
                  <a:cubicBezTo>
                    <a:pt x="41406" y="274058"/>
                    <a:pt x="26994" y="273298"/>
                    <a:pt x="15266" y="267908"/>
                  </a:cubicBezTo>
                  <a:cubicBezTo>
                    <a:pt x="5715" y="263508"/>
                    <a:pt x="-437" y="253557"/>
                    <a:pt x="24" y="243006"/>
                  </a:cubicBezTo>
                  <a:cubicBezTo>
                    <a:pt x="497" y="232871"/>
                    <a:pt x="7351" y="222851"/>
                    <a:pt x="17201" y="219626"/>
                  </a:cubicBezTo>
                  <a:cubicBezTo>
                    <a:pt x="17904" y="219396"/>
                    <a:pt x="18607" y="219211"/>
                    <a:pt x="19252" y="219038"/>
                  </a:cubicBezTo>
                  <a:cubicBezTo>
                    <a:pt x="12743" y="161497"/>
                    <a:pt x="16441" y="97172"/>
                    <a:pt x="11579" y="38340"/>
                  </a:cubicBezTo>
                  <a:cubicBezTo>
                    <a:pt x="11637" y="38340"/>
                    <a:pt x="11637" y="38398"/>
                    <a:pt x="11695" y="38398"/>
                  </a:cubicBezTo>
                  <a:cubicBezTo>
                    <a:pt x="12225" y="30197"/>
                    <a:pt x="16096" y="22112"/>
                    <a:pt x="22708" y="16952"/>
                  </a:cubicBezTo>
                  <a:cubicBezTo>
                    <a:pt x="27167" y="6932"/>
                    <a:pt x="37363" y="-94"/>
                    <a:pt x="48733" y="251"/>
                  </a:cubicBezTo>
                  <a:cubicBezTo>
                    <a:pt x="65496" y="-278"/>
                    <a:pt x="82258" y="194"/>
                    <a:pt x="98963" y="194"/>
                  </a:cubicBezTo>
                  <a:cubicBezTo>
                    <a:pt x="115841" y="194"/>
                    <a:pt x="132719" y="136"/>
                    <a:pt x="149539" y="608"/>
                  </a:cubicBezTo>
                  <a:cubicBezTo>
                    <a:pt x="185990" y="1599"/>
                    <a:pt x="222453" y="2774"/>
                    <a:pt x="258847" y="4294"/>
                  </a:cubicBezTo>
                  <a:cubicBezTo>
                    <a:pt x="334629" y="7346"/>
                    <a:pt x="410412" y="10859"/>
                    <a:pt x="486183" y="14372"/>
                  </a:cubicBezTo>
                  <a:cubicBezTo>
                    <a:pt x="631182" y="21110"/>
                    <a:pt x="776180" y="28550"/>
                    <a:pt x="921167" y="35818"/>
                  </a:cubicBezTo>
                  <a:cubicBezTo>
                    <a:pt x="1071028" y="43316"/>
                    <a:pt x="1220830" y="50814"/>
                    <a:pt x="1370633" y="58323"/>
                  </a:cubicBezTo>
                  <a:cubicBezTo>
                    <a:pt x="1518443" y="65763"/>
                    <a:pt x="1666252" y="73146"/>
                    <a:pt x="1814062" y="80529"/>
                  </a:cubicBezTo>
                  <a:cubicBezTo>
                    <a:pt x="1966849" y="88199"/>
                    <a:pt x="2119704" y="95882"/>
                    <a:pt x="2272560" y="103552"/>
                  </a:cubicBezTo>
                  <a:cubicBezTo>
                    <a:pt x="2418204" y="110820"/>
                    <a:pt x="2563905" y="118145"/>
                    <a:pt x="2709606" y="125470"/>
                  </a:cubicBezTo>
                  <a:cubicBezTo>
                    <a:pt x="2853199" y="132623"/>
                    <a:pt x="2996781" y="139821"/>
                    <a:pt x="3140374" y="147031"/>
                  </a:cubicBezTo>
                  <a:cubicBezTo>
                    <a:pt x="3241179" y="152133"/>
                    <a:pt x="3342043" y="157166"/>
                    <a:pt x="3442848" y="162211"/>
                  </a:cubicBezTo>
                  <a:cubicBezTo>
                    <a:pt x="3455739" y="162914"/>
                    <a:pt x="3466995" y="170527"/>
                    <a:pt x="3472859" y="181307"/>
                  </a:cubicBezTo>
                  <a:cubicBezTo>
                    <a:pt x="3477318" y="175974"/>
                    <a:pt x="3483643" y="172404"/>
                    <a:pt x="3492663" y="171702"/>
                  </a:cubicBezTo>
                  <a:cubicBezTo>
                    <a:pt x="3519921" y="171057"/>
                    <a:pt x="3523262" y="201992"/>
                    <a:pt x="3523377" y="222908"/>
                  </a:cubicBezTo>
                  <a:cubicBezTo>
                    <a:pt x="3525382" y="260928"/>
                    <a:pt x="3525912" y="298947"/>
                    <a:pt x="3526085" y="3370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17298777" y="3248358"/>
              <a:ext cx="3306671" cy="244516"/>
            </a:xfrm>
            <a:custGeom>
              <a:avLst/>
              <a:gdLst/>
              <a:ahLst/>
              <a:cxnLst/>
              <a:rect l="l" t="t" r="r" b="b"/>
              <a:pathLst>
                <a:path w="3306671" h="244516" extrusionOk="0">
                  <a:moveTo>
                    <a:pt x="3292093" y="244489"/>
                  </a:moveTo>
                  <a:cubicBezTo>
                    <a:pt x="3145885" y="234654"/>
                    <a:pt x="2999619" y="224760"/>
                    <a:pt x="2853410" y="214878"/>
                  </a:cubicBezTo>
                  <a:cubicBezTo>
                    <a:pt x="2711419" y="205318"/>
                    <a:pt x="2569485" y="195713"/>
                    <a:pt x="2427493" y="186153"/>
                  </a:cubicBezTo>
                  <a:cubicBezTo>
                    <a:pt x="2280939" y="176260"/>
                    <a:pt x="2134443" y="166354"/>
                    <a:pt x="1987877" y="156461"/>
                  </a:cubicBezTo>
                  <a:cubicBezTo>
                    <a:pt x="1842545" y="146648"/>
                    <a:pt x="1697166" y="136777"/>
                    <a:pt x="1551833" y="127022"/>
                  </a:cubicBezTo>
                  <a:cubicBezTo>
                    <a:pt x="1406501" y="117209"/>
                    <a:pt x="1261122" y="107338"/>
                    <a:pt x="1115789" y="97526"/>
                  </a:cubicBezTo>
                  <a:cubicBezTo>
                    <a:pt x="978832" y="88265"/>
                    <a:pt x="841875" y="79017"/>
                    <a:pt x="704860" y="69757"/>
                  </a:cubicBezTo>
                  <a:cubicBezTo>
                    <a:pt x="557073" y="59713"/>
                    <a:pt x="409229" y="49901"/>
                    <a:pt x="261512" y="39201"/>
                  </a:cubicBezTo>
                  <a:cubicBezTo>
                    <a:pt x="212825" y="35665"/>
                    <a:pt x="164139" y="31910"/>
                    <a:pt x="115453" y="28087"/>
                  </a:cubicBezTo>
                  <a:cubicBezTo>
                    <a:pt x="91813" y="26278"/>
                    <a:pt x="68172" y="24412"/>
                    <a:pt x="44544" y="22316"/>
                  </a:cubicBezTo>
                  <a:cubicBezTo>
                    <a:pt x="32781" y="21268"/>
                    <a:pt x="20961" y="20450"/>
                    <a:pt x="9279" y="18757"/>
                  </a:cubicBezTo>
                  <a:cubicBezTo>
                    <a:pt x="5719" y="18204"/>
                    <a:pt x="2528" y="16603"/>
                    <a:pt x="915" y="13275"/>
                  </a:cubicBezTo>
                  <a:cubicBezTo>
                    <a:pt x="-537" y="10372"/>
                    <a:pt x="-214" y="6917"/>
                    <a:pt x="1549" y="4268"/>
                  </a:cubicBezTo>
                  <a:cubicBezTo>
                    <a:pt x="4533" y="-178"/>
                    <a:pt x="9625" y="64"/>
                    <a:pt x="14371" y="7"/>
                  </a:cubicBezTo>
                  <a:cubicBezTo>
                    <a:pt x="22989" y="-74"/>
                    <a:pt x="31767" y="605"/>
                    <a:pt x="40373" y="997"/>
                  </a:cubicBezTo>
                  <a:cubicBezTo>
                    <a:pt x="57712" y="1827"/>
                    <a:pt x="75039" y="2725"/>
                    <a:pt x="92366" y="3669"/>
                  </a:cubicBezTo>
                  <a:cubicBezTo>
                    <a:pt x="127147" y="5627"/>
                    <a:pt x="161916" y="7585"/>
                    <a:pt x="196685" y="9670"/>
                  </a:cubicBezTo>
                  <a:cubicBezTo>
                    <a:pt x="267053" y="13908"/>
                    <a:pt x="337409" y="18435"/>
                    <a:pt x="407766" y="23076"/>
                  </a:cubicBezTo>
                  <a:cubicBezTo>
                    <a:pt x="559942" y="33177"/>
                    <a:pt x="712118" y="43439"/>
                    <a:pt x="864294" y="53713"/>
                  </a:cubicBezTo>
                  <a:cubicBezTo>
                    <a:pt x="999961" y="62823"/>
                    <a:pt x="1135697" y="71991"/>
                    <a:pt x="1271364" y="81159"/>
                  </a:cubicBezTo>
                  <a:cubicBezTo>
                    <a:pt x="1420786" y="91248"/>
                    <a:pt x="1570209" y="101338"/>
                    <a:pt x="1719643" y="111416"/>
                  </a:cubicBezTo>
                  <a:cubicBezTo>
                    <a:pt x="1863040" y="121068"/>
                    <a:pt x="2006495" y="130765"/>
                    <a:pt x="2149892" y="140475"/>
                  </a:cubicBezTo>
                  <a:cubicBezTo>
                    <a:pt x="2296388" y="150368"/>
                    <a:pt x="2442896" y="160216"/>
                    <a:pt x="2589392" y="170109"/>
                  </a:cubicBezTo>
                  <a:cubicBezTo>
                    <a:pt x="2729863" y="179623"/>
                    <a:pt x="2870392" y="189090"/>
                    <a:pt x="3010863" y="198604"/>
                  </a:cubicBezTo>
                  <a:cubicBezTo>
                    <a:pt x="3105390" y="204950"/>
                    <a:pt x="3199859" y="211353"/>
                    <a:pt x="3294374" y="217700"/>
                  </a:cubicBezTo>
                  <a:cubicBezTo>
                    <a:pt x="3301690" y="218229"/>
                    <a:pt x="3307266" y="225048"/>
                    <a:pt x="3306621" y="232235"/>
                  </a:cubicBezTo>
                  <a:cubicBezTo>
                    <a:pt x="3305987" y="239387"/>
                    <a:pt x="3299777" y="244685"/>
                    <a:pt x="3292738" y="244512"/>
                  </a:cubicBezTo>
                  <a:cubicBezTo>
                    <a:pt x="3292542" y="244524"/>
                    <a:pt x="3292312" y="244512"/>
                    <a:pt x="3292093" y="244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17720920" y="3354507"/>
              <a:ext cx="2655611" cy="200890"/>
            </a:xfrm>
            <a:custGeom>
              <a:avLst/>
              <a:gdLst/>
              <a:ahLst/>
              <a:cxnLst/>
              <a:rect l="l" t="t" r="r" b="b"/>
              <a:pathLst>
                <a:path w="2655611" h="200890" extrusionOk="0">
                  <a:moveTo>
                    <a:pt x="2640711" y="200869"/>
                  </a:moveTo>
                  <a:cubicBezTo>
                    <a:pt x="2586045" y="197195"/>
                    <a:pt x="2531322" y="193521"/>
                    <a:pt x="2476657" y="189778"/>
                  </a:cubicBezTo>
                  <a:cubicBezTo>
                    <a:pt x="2465355" y="189029"/>
                    <a:pt x="2454065" y="188350"/>
                    <a:pt x="2442775" y="187428"/>
                  </a:cubicBezTo>
                  <a:cubicBezTo>
                    <a:pt x="2430321" y="186299"/>
                    <a:pt x="2417925" y="184825"/>
                    <a:pt x="2405460" y="183708"/>
                  </a:cubicBezTo>
                  <a:cubicBezTo>
                    <a:pt x="2379365" y="181312"/>
                    <a:pt x="2353144" y="179792"/>
                    <a:pt x="2326981" y="177926"/>
                  </a:cubicBezTo>
                  <a:cubicBezTo>
                    <a:pt x="2210750" y="169645"/>
                    <a:pt x="2094576" y="161652"/>
                    <a:pt x="1978390" y="153785"/>
                  </a:cubicBezTo>
                  <a:cubicBezTo>
                    <a:pt x="1863910" y="146011"/>
                    <a:pt x="1749487" y="138191"/>
                    <a:pt x="1635064" y="130474"/>
                  </a:cubicBezTo>
                  <a:cubicBezTo>
                    <a:pt x="1520641" y="122769"/>
                    <a:pt x="1406207" y="115225"/>
                    <a:pt x="1291784" y="107750"/>
                  </a:cubicBezTo>
                  <a:cubicBezTo>
                    <a:pt x="1175425" y="100114"/>
                    <a:pt x="1059067" y="92351"/>
                    <a:pt x="942709" y="84300"/>
                  </a:cubicBezTo>
                  <a:cubicBezTo>
                    <a:pt x="828344" y="76353"/>
                    <a:pt x="713921" y="68648"/>
                    <a:pt x="599567" y="60643"/>
                  </a:cubicBezTo>
                  <a:cubicBezTo>
                    <a:pt x="486792" y="52685"/>
                    <a:pt x="373947" y="45002"/>
                    <a:pt x="261160" y="37516"/>
                  </a:cubicBezTo>
                  <a:cubicBezTo>
                    <a:pt x="216794" y="34498"/>
                    <a:pt x="172428" y="31607"/>
                    <a:pt x="128005" y="28532"/>
                  </a:cubicBezTo>
                  <a:cubicBezTo>
                    <a:pt x="105182" y="26977"/>
                    <a:pt x="82291" y="25365"/>
                    <a:pt x="59469" y="23810"/>
                  </a:cubicBezTo>
                  <a:cubicBezTo>
                    <a:pt x="49054" y="23084"/>
                    <a:pt x="38639" y="22244"/>
                    <a:pt x="28225" y="21403"/>
                  </a:cubicBezTo>
                  <a:cubicBezTo>
                    <a:pt x="23075" y="20988"/>
                    <a:pt x="17983" y="20631"/>
                    <a:pt x="12845" y="19975"/>
                  </a:cubicBezTo>
                  <a:cubicBezTo>
                    <a:pt x="10898" y="19721"/>
                    <a:pt x="8916" y="19410"/>
                    <a:pt x="7303" y="18903"/>
                  </a:cubicBezTo>
                  <a:cubicBezTo>
                    <a:pt x="2695" y="17855"/>
                    <a:pt x="-416" y="13387"/>
                    <a:pt x="45" y="8699"/>
                  </a:cubicBezTo>
                  <a:cubicBezTo>
                    <a:pt x="575" y="3793"/>
                    <a:pt x="4515" y="671"/>
                    <a:pt x="8040" y="337"/>
                  </a:cubicBezTo>
                  <a:cubicBezTo>
                    <a:pt x="9872" y="-89"/>
                    <a:pt x="11796" y="15"/>
                    <a:pt x="13674" y="3"/>
                  </a:cubicBezTo>
                  <a:cubicBezTo>
                    <a:pt x="20068" y="-20"/>
                    <a:pt x="26508" y="429"/>
                    <a:pt x="32879" y="821"/>
                  </a:cubicBezTo>
                  <a:cubicBezTo>
                    <a:pt x="46692" y="1512"/>
                    <a:pt x="60505" y="2433"/>
                    <a:pt x="74319" y="3355"/>
                  </a:cubicBezTo>
                  <a:cubicBezTo>
                    <a:pt x="103005" y="5221"/>
                    <a:pt x="131737" y="7098"/>
                    <a:pt x="160424" y="9021"/>
                  </a:cubicBezTo>
                  <a:cubicBezTo>
                    <a:pt x="215262" y="12707"/>
                    <a:pt x="270112" y="16496"/>
                    <a:pt x="324892" y="20239"/>
                  </a:cubicBezTo>
                  <a:cubicBezTo>
                    <a:pt x="439903" y="28083"/>
                    <a:pt x="554925" y="35339"/>
                    <a:pt x="669935" y="43125"/>
                  </a:cubicBezTo>
                  <a:cubicBezTo>
                    <a:pt x="785994" y="50934"/>
                    <a:pt x="902076" y="58455"/>
                    <a:pt x="1018134" y="66206"/>
                  </a:cubicBezTo>
                  <a:cubicBezTo>
                    <a:pt x="1134205" y="73900"/>
                    <a:pt x="1250206" y="81939"/>
                    <a:pt x="1366253" y="90105"/>
                  </a:cubicBezTo>
                  <a:cubicBezTo>
                    <a:pt x="1482254" y="98202"/>
                    <a:pt x="1598313" y="106068"/>
                    <a:pt x="1714383" y="113877"/>
                  </a:cubicBezTo>
                  <a:cubicBezTo>
                    <a:pt x="1828046" y="121513"/>
                    <a:pt x="1941708" y="129080"/>
                    <a:pt x="2055382" y="136774"/>
                  </a:cubicBezTo>
                  <a:cubicBezTo>
                    <a:pt x="2111926" y="140552"/>
                    <a:pt x="2168400" y="144330"/>
                    <a:pt x="2224943" y="148050"/>
                  </a:cubicBezTo>
                  <a:cubicBezTo>
                    <a:pt x="2252984" y="149904"/>
                    <a:pt x="2281025" y="151586"/>
                    <a:pt x="2309055" y="153383"/>
                  </a:cubicBezTo>
                  <a:cubicBezTo>
                    <a:pt x="2336624" y="155168"/>
                    <a:pt x="2364250" y="157068"/>
                    <a:pt x="2391819" y="158680"/>
                  </a:cubicBezTo>
                  <a:cubicBezTo>
                    <a:pt x="2398904" y="159084"/>
                    <a:pt x="2405990" y="159440"/>
                    <a:pt x="2411496" y="159683"/>
                  </a:cubicBezTo>
                  <a:cubicBezTo>
                    <a:pt x="2428605" y="160328"/>
                    <a:pt x="2445701" y="160811"/>
                    <a:pt x="2462798" y="161928"/>
                  </a:cubicBezTo>
                  <a:cubicBezTo>
                    <a:pt x="2482809" y="163299"/>
                    <a:pt x="2502832" y="164601"/>
                    <a:pt x="2522855" y="165971"/>
                  </a:cubicBezTo>
                  <a:cubicBezTo>
                    <a:pt x="2563119" y="168712"/>
                    <a:pt x="2603326" y="171453"/>
                    <a:pt x="2643545" y="174126"/>
                  </a:cubicBezTo>
                  <a:cubicBezTo>
                    <a:pt x="2650860" y="174598"/>
                    <a:pt x="2656252" y="181819"/>
                    <a:pt x="2655550" y="188891"/>
                  </a:cubicBezTo>
                  <a:cubicBezTo>
                    <a:pt x="2654755" y="196135"/>
                    <a:pt x="2648464" y="201042"/>
                    <a:pt x="2641425" y="200869"/>
                  </a:cubicBezTo>
                  <a:cubicBezTo>
                    <a:pt x="2641183" y="200904"/>
                    <a:pt x="2640953" y="200892"/>
                    <a:pt x="2640711" y="200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17492419" y="-1947371"/>
              <a:ext cx="3492814" cy="5319445"/>
            </a:xfrm>
            <a:custGeom>
              <a:avLst/>
              <a:gdLst/>
              <a:ahLst/>
              <a:cxnLst/>
              <a:rect l="l" t="t" r="r" b="b"/>
              <a:pathLst>
                <a:path w="3492814" h="5319445" extrusionOk="0">
                  <a:moveTo>
                    <a:pt x="3492282" y="319534"/>
                  </a:moveTo>
                  <a:cubicBezTo>
                    <a:pt x="3495035" y="414577"/>
                    <a:pt x="3486533" y="509378"/>
                    <a:pt x="3480208" y="604063"/>
                  </a:cubicBezTo>
                  <a:cubicBezTo>
                    <a:pt x="3461752" y="927199"/>
                    <a:pt x="3453837" y="1250923"/>
                    <a:pt x="3438423" y="1574174"/>
                  </a:cubicBezTo>
                  <a:cubicBezTo>
                    <a:pt x="3397744" y="2329552"/>
                    <a:pt x="3346177" y="3084342"/>
                    <a:pt x="3293666" y="3838948"/>
                  </a:cubicBezTo>
                  <a:cubicBezTo>
                    <a:pt x="3269461" y="4235382"/>
                    <a:pt x="3242261" y="4631942"/>
                    <a:pt x="3200361" y="5026855"/>
                  </a:cubicBezTo>
                  <a:cubicBezTo>
                    <a:pt x="3189750" y="5110876"/>
                    <a:pt x="3176213" y="5195138"/>
                    <a:pt x="3178909" y="5280091"/>
                  </a:cubicBezTo>
                  <a:cubicBezTo>
                    <a:pt x="3179025" y="5285136"/>
                    <a:pt x="3178091" y="5289996"/>
                    <a:pt x="3176271" y="5294511"/>
                  </a:cubicBezTo>
                  <a:cubicBezTo>
                    <a:pt x="3176271" y="5294511"/>
                    <a:pt x="3176271" y="5294511"/>
                    <a:pt x="3176271" y="5294569"/>
                  </a:cubicBezTo>
                  <a:cubicBezTo>
                    <a:pt x="3171813" y="5310624"/>
                    <a:pt x="3154532" y="5323743"/>
                    <a:pt x="3129555" y="5318122"/>
                  </a:cubicBezTo>
                  <a:cubicBezTo>
                    <a:pt x="2985616" y="5314310"/>
                    <a:pt x="2839972" y="5284433"/>
                    <a:pt x="2693338" y="5281439"/>
                  </a:cubicBezTo>
                  <a:cubicBezTo>
                    <a:pt x="1858519" y="5241185"/>
                    <a:pt x="1022951" y="5208486"/>
                    <a:pt x="189710" y="5142284"/>
                  </a:cubicBezTo>
                  <a:cubicBezTo>
                    <a:pt x="145517" y="5139059"/>
                    <a:pt x="103317" y="5139819"/>
                    <a:pt x="59781" y="5138886"/>
                  </a:cubicBezTo>
                  <a:cubicBezTo>
                    <a:pt x="33940" y="5143101"/>
                    <a:pt x="1521" y="5135489"/>
                    <a:pt x="0" y="5103965"/>
                  </a:cubicBezTo>
                  <a:cubicBezTo>
                    <a:pt x="58" y="5099393"/>
                    <a:pt x="530" y="5095350"/>
                    <a:pt x="1463" y="5091722"/>
                  </a:cubicBezTo>
                  <a:cubicBezTo>
                    <a:pt x="-1590" y="5066349"/>
                    <a:pt x="14297" y="5031082"/>
                    <a:pt x="14009" y="5008174"/>
                  </a:cubicBezTo>
                  <a:cubicBezTo>
                    <a:pt x="14654" y="5005709"/>
                    <a:pt x="15242" y="5002956"/>
                    <a:pt x="15714" y="4999973"/>
                  </a:cubicBezTo>
                  <a:cubicBezTo>
                    <a:pt x="19055" y="4836205"/>
                    <a:pt x="46428" y="4674488"/>
                    <a:pt x="59965" y="4511376"/>
                  </a:cubicBezTo>
                  <a:cubicBezTo>
                    <a:pt x="73974" y="4301089"/>
                    <a:pt x="71808" y="4089984"/>
                    <a:pt x="81831" y="3879397"/>
                  </a:cubicBezTo>
                  <a:cubicBezTo>
                    <a:pt x="92200" y="3541554"/>
                    <a:pt x="112660" y="3203997"/>
                    <a:pt x="125494" y="2866211"/>
                  </a:cubicBezTo>
                  <a:cubicBezTo>
                    <a:pt x="146128" y="2315788"/>
                    <a:pt x="161070" y="1765261"/>
                    <a:pt x="167279" y="1214493"/>
                  </a:cubicBezTo>
                  <a:cubicBezTo>
                    <a:pt x="173432" y="866986"/>
                    <a:pt x="177245" y="517647"/>
                    <a:pt x="225770" y="172951"/>
                  </a:cubicBezTo>
                  <a:cubicBezTo>
                    <a:pt x="234618" y="132996"/>
                    <a:pt x="236380" y="88700"/>
                    <a:pt x="254491" y="51786"/>
                  </a:cubicBezTo>
                  <a:cubicBezTo>
                    <a:pt x="252855" y="47098"/>
                    <a:pt x="252152" y="41996"/>
                    <a:pt x="252555" y="36606"/>
                  </a:cubicBezTo>
                  <a:cubicBezTo>
                    <a:pt x="254134" y="15517"/>
                    <a:pt x="273419" y="-1886"/>
                    <a:pt x="294870" y="164"/>
                  </a:cubicBezTo>
                  <a:cubicBezTo>
                    <a:pt x="373637" y="7259"/>
                    <a:pt x="452645" y="12880"/>
                    <a:pt x="531354" y="21380"/>
                  </a:cubicBezTo>
                  <a:cubicBezTo>
                    <a:pt x="944772" y="60171"/>
                    <a:pt x="1358432" y="97614"/>
                    <a:pt x="1772852" y="123275"/>
                  </a:cubicBezTo>
                  <a:cubicBezTo>
                    <a:pt x="2271487" y="152806"/>
                    <a:pt x="2770768" y="168747"/>
                    <a:pt x="3266420" y="234489"/>
                  </a:cubicBezTo>
                  <a:cubicBezTo>
                    <a:pt x="3315648" y="239234"/>
                    <a:pt x="3364887" y="244094"/>
                    <a:pt x="3414114" y="248552"/>
                  </a:cubicBezTo>
                  <a:cubicBezTo>
                    <a:pt x="3432582" y="250832"/>
                    <a:pt x="3452155" y="250072"/>
                    <a:pt x="3468676" y="259620"/>
                  </a:cubicBezTo>
                  <a:cubicBezTo>
                    <a:pt x="3474183" y="263018"/>
                    <a:pt x="3478054" y="267936"/>
                    <a:pt x="3480277" y="273510"/>
                  </a:cubicBezTo>
                  <a:cubicBezTo>
                    <a:pt x="3490876" y="283968"/>
                    <a:pt x="3493687" y="302719"/>
                    <a:pt x="3492282" y="3195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20448530" y="3309749"/>
              <a:ext cx="246805" cy="66995"/>
            </a:xfrm>
            <a:custGeom>
              <a:avLst/>
              <a:gdLst/>
              <a:ahLst/>
              <a:cxnLst/>
              <a:rect l="l" t="t" r="r" b="b"/>
              <a:pathLst>
                <a:path w="246805" h="66995" extrusionOk="0">
                  <a:moveTo>
                    <a:pt x="202545" y="65194"/>
                  </a:moveTo>
                  <a:cubicBezTo>
                    <a:pt x="148560" y="59274"/>
                    <a:pt x="94574" y="53734"/>
                    <a:pt x="41084" y="43979"/>
                  </a:cubicBezTo>
                  <a:cubicBezTo>
                    <a:pt x="24759" y="41295"/>
                    <a:pt x="-1981" y="40662"/>
                    <a:pt x="116" y="17730"/>
                  </a:cubicBezTo>
                  <a:cubicBezTo>
                    <a:pt x="7409" y="-13840"/>
                    <a:pt x="48088" y="6420"/>
                    <a:pt x="70150" y="6190"/>
                  </a:cubicBezTo>
                  <a:cubicBezTo>
                    <a:pt x="124309" y="14091"/>
                    <a:pt x="179331" y="17051"/>
                    <a:pt x="232672" y="29570"/>
                  </a:cubicBezTo>
                  <a:cubicBezTo>
                    <a:pt x="253778" y="35202"/>
                    <a:pt x="250321" y="66173"/>
                    <a:pt x="228455" y="66898"/>
                  </a:cubicBezTo>
                  <a:cubicBezTo>
                    <a:pt x="219861" y="67359"/>
                    <a:pt x="210990" y="66069"/>
                    <a:pt x="202545" y="65194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20657291" y="-1658340"/>
              <a:ext cx="313804" cy="5051619"/>
            </a:xfrm>
            <a:custGeom>
              <a:avLst/>
              <a:gdLst/>
              <a:ahLst/>
              <a:cxnLst/>
              <a:rect l="l" t="t" r="r" b="b"/>
              <a:pathLst>
                <a:path w="313804" h="5051619" extrusionOk="0">
                  <a:moveTo>
                    <a:pt x="25294" y="5051608"/>
                  </a:moveTo>
                  <a:cubicBezTo>
                    <a:pt x="11458" y="5051320"/>
                    <a:pt x="-674" y="5039250"/>
                    <a:pt x="29" y="5025187"/>
                  </a:cubicBezTo>
                  <a:cubicBezTo>
                    <a:pt x="5478" y="4915563"/>
                    <a:pt x="11872" y="4806054"/>
                    <a:pt x="17725" y="4696430"/>
                  </a:cubicBezTo>
                  <a:cubicBezTo>
                    <a:pt x="23589" y="4586922"/>
                    <a:pt x="29326" y="4477355"/>
                    <a:pt x="35075" y="4367847"/>
                  </a:cubicBezTo>
                  <a:cubicBezTo>
                    <a:pt x="46860" y="4144786"/>
                    <a:pt x="59280" y="3921841"/>
                    <a:pt x="71238" y="3698781"/>
                  </a:cubicBezTo>
                  <a:cubicBezTo>
                    <a:pt x="82551" y="3487377"/>
                    <a:pt x="93680" y="3275915"/>
                    <a:pt x="104993" y="3064464"/>
                  </a:cubicBezTo>
                  <a:cubicBezTo>
                    <a:pt x="117009" y="2838479"/>
                    <a:pt x="129141" y="2612482"/>
                    <a:pt x="141272" y="2386554"/>
                  </a:cubicBezTo>
                  <a:cubicBezTo>
                    <a:pt x="152528" y="2176324"/>
                    <a:pt x="164244" y="1966152"/>
                    <a:pt x="175673" y="1755922"/>
                  </a:cubicBezTo>
                  <a:cubicBezTo>
                    <a:pt x="187977" y="1529465"/>
                    <a:pt x="200108" y="1302949"/>
                    <a:pt x="212481" y="1076480"/>
                  </a:cubicBezTo>
                  <a:cubicBezTo>
                    <a:pt x="224140" y="861920"/>
                    <a:pt x="236455" y="647348"/>
                    <a:pt x="248587" y="432845"/>
                  </a:cubicBezTo>
                  <a:cubicBezTo>
                    <a:pt x="252746" y="359951"/>
                    <a:pt x="256974" y="287068"/>
                    <a:pt x="261306" y="214231"/>
                  </a:cubicBezTo>
                  <a:cubicBezTo>
                    <a:pt x="263356" y="180300"/>
                    <a:pt x="265407" y="146324"/>
                    <a:pt x="267688" y="112393"/>
                  </a:cubicBezTo>
                  <a:cubicBezTo>
                    <a:pt x="268920" y="93815"/>
                    <a:pt x="270153" y="75191"/>
                    <a:pt x="271732" y="56614"/>
                  </a:cubicBezTo>
                  <a:cubicBezTo>
                    <a:pt x="272434" y="47941"/>
                    <a:pt x="273195" y="39268"/>
                    <a:pt x="273955" y="30595"/>
                  </a:cubicBezTo>
                  <a:cubicBezTo>
                    <a:pt x="274543" y="24146"/>
                    <a:pt x="274831" y="17592"/>
                    <a:pt x="276997" y="11995"/>
                  </a:cubicBezTo>
                  <a:cubicBezTo>
                    <a:pt x="279900" y="4888"/>
                    <a:pt x="286789" y="-179"/>
                    <a:pt x="294992" y="5"/>
                  </a:cubicBezTo>
                  <a:cubicBezTo>
                    <a:pt x="304369" y="224"/>
                    <a:pt x="312768" y="7894"/>
                    <a:pt x="313482" y="17258"/>
                  </a:cubicBezTo>
                  <a:cubicBezTo>
                    <a:pt x="313805" y="19769"/>
                    <a:pt x="313805" y="22349"/>
                    <a:pt x="313805" y="24791"/>
                  </a:cubicBezTo>
                  <a:cubicBezTo>
                    <a:pt x="313805" y="31701"/>
                    <a:pt x="313632" y="38554"/>
                    <a:pt x="313517" y="45476"/>
                  </a:cubicBezTo>
                  <a:cubicBezTo>
                    <a:pt x="313229" y="58422"/>
                    <a:pt x="312872" y="71310"/>
                    <a:pt x="312457" y="84267"/>
                  </a:cubicBezTo>
                  <a:cubicBezTo>
                    <a:pt x="311639" y="109986"/>
                    <a:pt x="310349" y="135716"/>
                    <a:pt x="309174" y="161435"/>
                  </a:cubicBezTo>
                  <a:cubicBezTo>
                    <a:pt x="306535" y="218619"/>
                    <a:pt x="303840" y="275804"/>
                    <a:pt x="301029" y="332988"/>
                  </a:cubicBezTo>
                  <a:cubicBezTo>
                    <a:pt x="295925" y="437522"/>
                    <a:pt x="290591" y="542101"/>
                    <a:pt x="285384" y="646692"/>
                  </a:cubicBezTo>
                  <a:cubicBezTo>
                    <a:pt x="274715" y="861252"/>
                    <a:pt x="263229" y="1075766"/>
                    <a:pt x="251801" y="1290326"/>
                  </a:cubicBezTo>
                  <a:cubicBezTo>
                    <a:pt x="239843" y="1514561"/>
                    <a:pt x="227884" y="1738853"/>
                    <a:pt x="216110" y="1963146"/>
                  </a:cubicBezTo>
                  <a:cubicBezTo>
                    <a:pt x="204739" y="2179941"/>
                    <a:pt x="193195" y="2396666"/>
                    <a:pt x="181537" y="2613403"/>
                  </a:cubicBezTo>
                  <a:cubicBezTo>
                    <a:pt x="169751" y="2832950"/>
                    <a:pt x="157919" y="3052498"/>
                    <a:pt x="146018" y="3271987"/>
                  </a:cubicBezTo>
                  <a:cubicBezTo>
                    <a:pt x="133887" y="3494990"/>
                    <a:pt x="121871" y="3717935"/>
                    <a:pt x="109970" y="3940937"/>
                  </a:cubicBezTo>
                  <a:cubicBezTo>
                    <a:pt x="98542" y="4156085"/>
                    <a:pt x="87113" y="4371244"/>
                    <a:pt x="75386" y="4586449"/>
                  </a:cubicBezTo>
                  <a:cubicBezTo>
                    <a:pt x="71342" y="4659919"/>
                    <a:pt x="67356" y="4733401"/>
                    <a:pt x="63427" y="4806929"/>
                  </a:cubicBezTo>
                  <a:cubicBezTo>
                    <a:pt x="59498" y="4880112"/>
                    <a:pt x="55927" y="4953294"/>
                    <a:pt x="51711" y="5026419"/>
                  </a:cubicBezTo>
                  <a:cubicBezTo>
                    <a:pt x="50904" y="5040217"/>
                    <a:pt x="40029" y="5051619"/>
                    <a:pt x="25916" y="5051619"/>
                  </a:cubicBezTo>
                  <a:cubicBezTo>
                    <a:pt x="25720" y="5051608"/>
                    <a:pt x="25513" y="5051608"/>
                    <a:pt x="25294" y="5051608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19005845" y="3234066"/>
              <a:ext cx="1698878" cy="160837"/>
            </a:xfrm>
            <a:custGeom>
              <a:avLst/>
              <a:gdLst/>
              <a:ahLst/>
              <a:cxnLst/>
              <a:rect l="l" t="t" r="r" b="b"/>
              <a:pathLst>
                <a:path w="1698878" h="160837" extrusionOk="0">
                  <a:moveTo>
                    <a:pt x="1661093" y="160709"/>
                  </a:moveTo>
                  <a:cubicBezTo>
                    <a:pt x="1649665" y="160479"/>
                    <a:pt x="1638179" y="159650"/>
                    <a:pt x="1626751" y="158947"/>
                  </a:cubicBezTo>
                  <a:cubicBezTo>
                    <a:pt x="1604884" y="157657"/>
                    <a:pt x="1583030" y="156252"/>
                    <a:pt x="1561164" y="154847"/>
                  </a:cubicBezTo>
                  <a:cubicBezTo>
                    <a:pt x="1516971" y="151922"/>
                    <a:pt x="1472777" y="148985"/>
                    <a:pt x="1428596" y="145702"/>
                  </a:cubicBezTo>
                  <a:cubicBezTo>
                    <a:pt x="1341269" y="139195"/>
                    <a:pt x="1253828" y="134219"/>
                    <a:pt x="1166501" y="127424"/>
                  </a:cubicBezTo>
                  <a:cubicBezTo>
                    <a:pt x="1076249" y="120329"/>
                    <a:pt x="986042" y="112889"/>
                    <a:pt x="895732" y="106209"/>
                  </a:cubicBezTo>
                  <a:cubicBezTo>
                    <a:pt x="808763" y="99759"/>
                    <a:pt x="721782" y="92790"/>
                    <a:pt x="634744" y="86755"/>
                  </a:cubicBezTo>
                  <a:cubicBezTo>
                    <a:pt x="549941" y="80835"/>
                    <a:pt x="465137" y="74397"/>
                    <a:pt x="380380" y="67832"/>
                  </a:cubicBezTo>
                  <a:cubicBezTo>
                    <a:pt x="294816" y="61209"/>
                    <a:pt x="209184" y="55416"/>
                    <a:pt x="123562" y="49496"/>
                  </a:cubicBezTo>
                  <a:cubicBezTo>
                    <a:pt x="88632" y="47089"/>
                    <a:pt x="53586" y="45223"/>
                    <a:pt x="18713" y="41998"/>
                  </a:cubicBezTo>
                  <a:cubicBezTo>
                    <a:pt x="7285" y="40939"/>
                    <a:pt x="-1160" y="29870"/>
                    <a:pt x="130" y="18618"/>
                  </a:cubicBezTo>
                  <a:cubicBezTo>
                    <a:pt x="1478" y="6662"/>
                    <a:pt x="12031" y="-605"/>
                    <a:pt x="23517" y="40"/>
                  </a:cubicBezTo>
                  <a:cubicBezTo>
                    <a:pt x="65245" y="2263"/>
                    <a:pt x="106915" y="6305"/>
                    <a:pt x="148585" y="9358"/>
                  </a:cubicBezTo>
                  <a:cubicBezTo>
                    <a:pt x="190958" y="12525"/>
                    <a:pt x="233273" y="15750"/>
                    <a:pt x="275646" y="18963"/>
                  </a:cubicBezTo>
                  <a:cubicBezTo>
                    <a:pt x="359919" y="25470"/>
                    <a:pt x="444320" y="30918"/>
                    <a:pt x="528662" y="36896"/>
                  </a:cubicBezTo>
                  <a:cubicBezTo>
                    <a:pt x="615631" y="42989"/>
                    <a:pt x="702554" y="49669"/>
                    <a:pt x="789524" y="55762"/>
                  </a:cubicBezTo>
                  <a:cubicBezTo>
                    <a:pt x="878198" y="61970"/>
                    <a:pt x="966814" y="68477"/>
                    <a:pt x="1055546" y="74213"/>
                  </a:cubicBezTo>
                  <a:cubicBezTo>
                    <a:pt x="1145626" y="80075"/>
                    <a:pt x="1235648" y="86341"/>
                    <a:pt x="1325613" y="93723"/>
                  </a:cubicBezTo>
                  <a:cubicBezTo>
                    <a:pt x="1412179" y="100749"/>
                    <a:pt x="1498802" y="106554"/>
                    <a:pt x="1585368" y="113591"/>
                  </a:cubicBezTo>
                  <a:cubicBezTo>
                    <a:pt x="1606002" y="115227"/>
                    <a:pt x="1626624" y="116989"/>
                    <a:pt x="1647200" y="118866"/>
                  </a:cubicBezTo>
                  <a:cubicBezTo>
                    <a:pt x="1657107" y="119741"/>
                    <a:pt x="1667003" y="120801"/>
                    <a:pt x="1676796" y="122321"/>
                  </a:cubicBezTo>
                  <a:cubicBezTo>
                    <a:pt x="1682775" y="123254"/>
                    <a:pt x="1688639" y="124026"/>
                    <a:pt x="1693202" y="128414"/>
                  </a:cubicBezTo>
                  <a:cubicBezTo>
                    <a:pt x="1700171" y="134979"/>
                    <a:pt x="1700471" y="145057"/>
                    <a:pt x="1695483" y="152843"/>
                  </a:cubicBezTo>
                  <a:cubicBezTo>
                    <a:pt x="1691612" y="158993"/>
                    <a:pt x="1684227" y="160698"/>
                    <a:pt x="1677487" y="160813"/>
                  </a:cubicBezTo>
                  <a:cubicBezTo>
                    <a:pt x="1676024" y="160825"/>
                    <a:pt x="1674561" y="160836"/>
                    <a:pt x="1673098" y="160836"/>
                  </a:cubicBezTo>
                  <a:cubicBezTo>
                    <a:pt x="1669100" y="160848"/>
                    <a:pt x="1665080" y="160802"/>
                    <a:pt x="1661093" y="160709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17897945" y="2027562"/>
              <a:ext cx="2399665" cy="791729"/>
              <a:chOff x="17897945" y="2027562"/>
              <a:chExt cx="2399665" cy="791729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17897945" y="2027562"/>
                <a:ext cx="2399665" cy="149833"/>
              </a:xfrm>
              <a:custGeom>
                <a:avLst/>
                <a:gdLst/>
                <a:ahLst/>
                <a:cxnLst/>
                <a:rect l="l" t="t" r="r" b="b"/>
                <a:pathLst>
                  <a:path w="2399665" h="149833" extrusionOk="0">
                    <a:moveTo>
                      <a:pt x="2379412" y="99594"/>
                    </a:moveTo>
                    <a:cubicBezTo>
                      <a:pt x="2376440" y="99110"/>
                      <a:pt x="2373467" y="98695"/>
                      <a:pt x="2370472" y="98281"/>
                    </a:cubicBezTo>
                    <a:cubicBezTo>
                      <a:pt x="2349908" y="95297"/>
                      <a:pt x="2329459" y="92038"/>
                      <a:pt x="2308849" y="89815"/>
                    </a:cubicBezTo>
                    <a:cubicBezTo>
                      <a:pt x="2298180" y="88641"/>
                      <a:pt x="2287454" y="87938"/>
                      <a:pt x="2276671" y="87477"/>
                    </a:cubicBezTo>
                    <a:cubicBezTo>
                      <a:pt x="2266303" y="87028"/>
                      <a:pt x="2255980" y="86740"/>
                      <a:pt x="2245669" y="85531"/>
                    </a:cubicBezTo>
                    <a:cubicBezTo>
                      <a:pt x="2237801" y="84252"/>
                      <a:pt x="2229978" y="82847"/>
                      <a:pt x="2222052" y="82087"/>
                    </a:cubicBezTo>
                    <a:cubicBezTo>
                      <a:pt x="2214022" y="81327"/>
                      <a:pt x="2205992" y="80509"/>
                      <a:pt x="2197962" y="79622"/>
                    </a:cubicBezTo>
                    <a:cubicBezTo>
                      <a:pt x="2186361" y="78390"/>
                      <a:pt x="2174806" y="77158"/>
                      <a:pt x="2163205" y="76340"/>
                    </a:cubicBezTo>
                    <a:cubicBezTo>
                      <a:pt x="2151073" y="75464"/>
                      <a:pt x="2139000" y="73702"/>
                      <a:pt x="2126811" y="73357"/>
                    </a:cubicBezTo>
                    <a:cubicBezTo>
                      <a:pt x="2102433" y="72712"/>
                      <a:pt x="2077986" y="72297"/>
                      <a:pt x="2053609" y="71652"/>
                    </a:cubicBezTo>
                    <a:cubicBezTo>
                      <a:pt x="2001386" y="70189"/>
                      <a:pt x="1949174" y="68427"/>
                      <a:pt x="1896951" y="66377"/>
                    </a:cubicBezTo>
                    <a:cubicBezTo>
                      <a:pt x="1793865" y="62334"/>
                      <a:pt x="1690709" y="59697"/>
                      <a:pt x="1587554" y="55182"/>
                    </a:cubicBezTo>
                    <a:cubicBezTo>
                      <a:pt x="1485112" y="50667"/>
                      <a:pt x="1382659" y="46337"/>
                      <a:pt x="1280160" y="42236"/>
                    </a:cubicBezTo>
                    <a:cubicBezTo>
                      <a:pt x="1172258" y="37906"/>
                      <a:pt x="1064367" y="34266"/>
                      <a:pt x="956408" y="30753"/>
                    </a:cubicBezTo>
                    <a:cubicBezTo>
                      <a:pt x="856777" y="27529"/>
                      <a:pt x="757193" y="23843"/>
                      <a:pt x="657563" y="20503"/>
                    </a:cubicBezTo>
                    <a:cubicBezTo>
                      <a:pt x="552828" y="17105"/>
                      <a:pt x="448152" y="13765"/>
                      <a:pt x="343545" y="8663"/>
                    </a:cubicBezTo>
                    <a:cubicBezTo>
                      <a:pt x="290504" y="6083"/>
                      <a:pt x="237520" y="3215"/>
                      <a:pt x="184480" y="1165"/>
                    </a:cubicBezTo>
                    <a:cubicBezTo>
                      <a:pt x="159157" y="174"/>
                      <a:pt x="133720" y="347"/>
                      <a:pt x="108466" y="232"/>
                    </a:cubicBezTo>
                    <a:cubicBezTo>
                      <a:pt x="95978" y="174"/>
                      <a:pt x="83559" y="-125"/>
                      <a:pt x="71070" y="59"/>
                    </a:cubicBezTo>
                    <a:cubicBezTo>
                      <a:pt x="63098" y="174"/>
                      <a:pt x="55126" y="289"/>
                      <a:pt x="47154" y="416"/>
                    </a:cubicBezTo>
                    <a:cubicBezTo>
                      <a:pt x="35195" y="589"/>
                      <a:pt x="21889" y="1119"/>
                      <a:pt x="11048" y="6451"/>
                    </a:cubicBezTo>
                    <a:cubicBezTo>
                      <a:pt x="1025" y="11369"/>
                      <a:pt x="-3721" y="25674"/>
                      <a:pt x="3433" y="34980"/>
                    </a:cubicBezTo>
                    <a:cubicBezTo>
                      <a:pt x="3433" y="34980"/>
                      <a:pt x="3433" y="34980"/>
                      <a:pt x="3433" y="35038"/>
                    </a:cubicBezTo>
                    <a:cubicBezTo>
                      <a:pt x="4481" y="36397"/>
                      <a:pt x="5633" y="37618"/>
                      <a:pt x="6878" y="38700"/>
                    </a:cubicBezTo>
                    <a:cubicBezTo>
                      <a:pt x="6843" y="38735"/>
                      <a:pt x="6808" y="38758"/>
                      <a:pt x="6774" y="38781"/>
                    </a:cubicBezTo>
                    <a:cubicBezTo>
                      <a:pt x="9827" y="41591"/>
                      <a:pt x="14043" y="43296"/>
                      <a:pt x="18202" y="43584"/>
                    </a:cubicBezTo>
                    <a:cubicBezTo>
                      <a:pt x="21371" y="43814"/>
                      <a:pt x="24412" y="43054"/>
                      <a:pt x="27580" y="42996"/>
                    </a:cubicBezTo>
                    <a:cubicBezTo>
                      <a:pt x="31059" y="42904"/>
                      <a:pt x="34550" y="42801"/>
                      <a:pt x="38064" y="42778"/>
                    </a:cubicBezTo>
                    <a:cubicBezTo>
                      <a:pt x="62799" y="43204"/>
                      <a:pt x="87476" y="44586"/>
                      <a:pt x="112153" y="45692"/>
                    </a:cubicBezTo>
                    <a:cubicBezTo>
                      <a:pt x="136243" y="46751"/>
                      <a:pt x="160390" y="47684"/>
                      <a:pt x="184480" y="49262"/>
                    </a:cubicBezTo>
                    <a:cubicBezTo>
                      <a:pt x="236000" y="52602"/>
                      <a:pt x="287451" y="55827"/>
                      <a:pt x="338971" y="58695"/>
                    </a:cubicBezTo>
                    <a:cubicBezTo>
                      <a:pt x="443532" y="64442"/>
                      <a:pt x="548324" y="67483"/>
                      <a:pt x="652989" y="71053"/>
                    </a:cubicBezTo>
                    <a:cubicBezTo>
                      <a:pt x="752101" y="74508"/>
                      <a:pt x="851201" y="78148"/>
                      <a:pt x="950313" y="81304"/>
                    </a:cubicBezTo>
                    <a:cubicBezTo>
                      <a:pt x="1058215" y="84759"/>
                      <a:pt x="1166164" y="88157"/>
                      <a:pt x="1274066" y="92199"/>
                    </a:cubicBezTo>
                    <a:cubicBezTo>
                      <a:pt x="1377221" y="96069"/>
                      <a:pt x="1480366" y="100457"/>
                      <a:pt x="1583521" y="104615"/>
                    </a:cubicBezTo>
                    <a:cubicBezTo>
                      <a:pt x="1685905" y="108715"/>
                      <a:pt x="1788358" y="111998"/>
                      <a:pt x="1890799" y="115983"/>
                    </a:cubicBezTo>
                    <a:cubicBezTo>
                      <a:pt x="1943080" y="117976"/>
                      <a:pt x="1995303" y="119738"/>
                      <a:pt x="2047572" y="120728"/>
                    </a:cubicBezTo>
                    <a:cubicBezTo>
                      <a:pt x="2072537" y="121258"/>
                      <a:pt x="2097445" y="121719"/>
                      <a:pt x="2122410" y="122433"/>
                    </a:cubicBezTo>
                    <a:cubicBezTo>
                      <a:pt x="2144841" y="123101"/>
                      <a:pt x="2167214" y="126729"/>
                      <a:pt x="2189437" y="129965"/>
                    </a:cubicBezTo>
                    <a:lnTo>
                      <a:pt x="2189725" y="130011"/>
                    </a:lnTo>
                    <a:cubicBezTo>
                      <a:pt x="2190635" y="130138"/>
                      <a:pt x="2191545" y="130276"/>
                      <a:pt x="2192444" y="130403"/>
                    </a:cubicBezTo>
                    <a:cubicBezTo>
                      <a:pt x="2194057" y="130587"/>
                      <a:pt x="2197064" y="131025"/>
                      <a:pt x="2200059" y="131463"/>
                    </a:cubicBezTo>
                    <a:cubicBezTo>
                      <a:pt x="2212167" y="133259"/>
                      <a:pt x="2224725" y="135137"/>
                      <a:pt x="2237397" y="136438"/>
                    </a:cubicBezTo>
                    <a:cubicBezTo>
                      <a:pt x="2250589" y="137786"/>
                      <a:pt x="2263768" y="138316"/>
                      <a:pt x="2276959" y="139191"/>
                    </a:cubicBezTo>
                    <a:cubicBezTo>
                      <a:pt x="2302765" y="140872"/>
                      <a:pt x="2328514" y="143475"/>
                      <a:pt x="2354090" y="147104"/>
                    </a:cubicBezTo>
                    <a:cubicBezTo>
                      <a:pt x="2359044" y="147841"/>
                      <a:pt x="2364032" y="148635"/>
                      <a:pt x="2368975" y="149442"/>
                    </a:cubicBezTo>
                    <a:cubicBezTo>
                      <a:pt x="2370541" y="149706"/>
                      <a:pt x="2372097" y="149833"/>
                      <a:pt x="2373652" y="149833"/>
                    </a:cubicBezTo>
                    <a:cubicBezTo>
                      <a:pt x="2385645" y="149833"/>
                      <a:pt x="2396566" y="142162"/>
                      <a:pt x="2399159" y="129758"/>
                    </a:cubicBezTo>
                    <a:cubicBezTo>
                      <a:pt x="2401912" y="116697"/>
                      <a:pt x="2393179" y="101701"/>
                      <a:pt x="2379412" y="995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>
                <a:off x="17909134" y="2356728"/>
                <a:ext cx="2354385" cy="139126"/>
              </a:xfrm>
              <a:custGeom>
                <a:avLst/>
                <a:gdLst/>
                <a:ahLst/>
                <a:cxnLst/>
                <a:rect l="l" t="t" r="r" b="b"/>
                <a:pathLst>
                  <a:path w="2354385" h="139126" extrusionOk="0">
                    <a:moveTo>
                      <a:pt x="2329963" y="86918"/>
                    </a:moveTo>
                    <a:cubicBezTo>
                      <a:pt x="2266784" y="83935"/>
                      <a:pt x="2203547" y="82000"/>
                      <a:pt x="2140368" y="79593"/>
                    </a:cubicBezTo>
                    <a:cubicBezTo>
                      <a:pt x="2043192" y="75907"/>
                      <a:pt x="1946027" y="70805"/>
                      <a:pt x="1848850" y="67050"/>
                    </a:cubicBezTo>
                    <a:cubicBezTo>
                      <a:pt x="1749036" y="63180"/>
                      <a:pt x="1649175" y="59379"/>
                      <a:pt x="1549360" y="55452"/>
                    </a:cubicBezTo>
                    <a:cubicBezTo>
                      <a:pt x="1446389" y="51352"/>
                      <a:pt x="1343348" y="47252"/>
                      <a:pt x="1240377" y="42852"/>
                    </a:cubicBezTo>
                    <a:cubicBezTo>
                      <a:pt x="1137164" y="38395"/>
                      <a:pt x="1033962" y="33949"/>
                      <a:pt x="930691" y="29849"/>
                    </a:cubicBezTo>
                    <a:cubicBezTo>
                      <a:pt x="826890" y="25748"/>
                      <a:pt x="723101" y="21936"/>
                      <a:pt x="619300" y="17951"/>
                    </a:cubicBezTo>
                    <a:cubicBezTo>
                      <a:pt x="521190" y="14196"/>
                      <a:pt x="423138" y="10626"/>
                      <a:pt x="325029" y="7516"/>
                    </a:cubicBezTo>
                    <a:cubicBezTo>
                      <a:pt x="271285" y="5754"/>
                      <a:pt x="217541" y="4003"/>
                      <a:pt x="163798" y="2656"/>
                    </a:cubicBezTo>
                    <a:cubicBezTo>
                      <a:pt x="139362" y="2011"/>
                      <a:pt x="114858" y="1250"/>
                      <a:pt x="90423" y="894"/>
                    </a:cubicBezTo>
                    <a:cubicBezTo>
                      <a:pt x="77589" y="663"/>
                      <a:pt x="64755" y="421"/>
                      <a:pt x="51921" y="306"/>
                    </a:cubicBezTo>
                    <a:cubicBezTo>
                      <a:pt x="45527" y="249"/>
                      <a:pt x="39087" y="191"/>
                      <a:pt x="32693" y="133"/>
                    </a:cubicBezTo>
                    <a:cubicBezTo>
                      <a:pt x="27071" y="133"/>
                      <a:pt x="20850" y="-454"/>
                      <a:pt x="15343" y="836"/>
                    </a:cubicBezTo>
                    <a:cubicBezTo>
                      <a:pt x="6956" y="2886"/>
                      <a:pt x="573" y="9624"/>
                      <a:pt x="43" y="18354"/>
                    </a:cubicBezTo>
                    <a:cubicBezTo>
                      <a:pt x="-544" y="26911"/>
                      <a:pt x="4905" y="35112"/>
                      <a:pt x="13050" y="37750"/>
                    </a:cubicBezTo>
                    <a:cubicBezTo>
                      <a:pt x="20492" y="40215"/>
                      <a:pt x="29167" y="39972"/>
                      <a:pt x="36967" y="40560"/>
                    </a:cubicBezTo>
                    <a:cubicBezTo>
                      <a:pt x="45054" y="41147"/>
                      <a:pt x="53142" y="41735"/>
                      <a:pt x="61229" y="42322"/>
                    </a:cubicBezTo>
                    <a:cubicBezTo>
                      <a:pt x="76114" y="43382"/>
                      <a:pt x="90999" y="44199"/>
                      <a:pt x="105883" y="45017"/>
                    </a:cubicBezTo>
                    <a:cubicBezTo>
                      <a:pt x="136597" y="46779"/>
                      <a:pt x="167300" y="48645"/>
                      <a:pt x="198071" y="50235"/>
                    </a:cubicBezTo>
                    <a:cubicBezTo>
                      <a:pt x="302506" y="55567"/>
                      <a:pt x="407009" y="60313"/>
                      <a:pt x="511513" y="65058"/>
                    </a:cubicBezTo>
                    <a:cubicBezTo>
                      <a:pt x="610095" y="69630"/>
                      <a:pt x="708735" y="73558"/>
                      <a:pt x="807363" y="77946"/>
                    </a:cubicBezTo>
                    <a:cubicBezTo>
                      <a:pt x="907995" y="82461"/>
                      <a:pt x="1008686" y="86388"/>
                      <a:pt x="1109307" y="90189"/>
                    </a:cubicBezTo>
                    <a:cubicBezTo>
                      <a:pt x="1215561" y="94231"/>
                      <a:pt x="1321874" y="98274"/>
                      <a:pt x="1428140" y="102605"/>
                    </a:cubicBezTo>
                    <a:cubicBezTo>
                      <a:pt x="1529936" y="106705"/>
                      <a:pt x="1631744" y="111047"/>
                      <a:pt x="1733552" y="115378"/>
                    </a:cubicBezTo>
                    <a:cubicBezTo>
                      <a:pt x="1831132" y="119478"/>
                      <a:pt x="1928711" y="123521"/>
                      <a:pt x="2026302" y="126918"/>
                    </a:cubicBezTo>
                    <a:cubicBezTo>
                      <a:pt x="2075415" y="128681"/>
                      <a:pt x="2124527" y="130546"/>
                      <a:pt x="2173640" y="132666"/>
                    </a:cubicBezTo>
                    <a:cubicBezTo>
                      <a:pt x="2224572" y="134888"/>
                      <a:pt x="2275563" y="137411"/>
                      <a:pt x="2326553" y="139115"/>
                    </a:cubicBezTo>
                    <a:cubicBezTo>
                      <a:pt x="2326864" y="139127"/>
                      <a:pt x="2327175" y="139127"/>
                      <a:pt x="2327486" y="139127"/>
                    </a:cubicBezTo>
                    <a:cubicBezTo>
                      <a:pt x="2341346" y="139127"/>
                      <a:pt x="2353419" y="128945"/>
                      <a:pt x="2354329" y="114733"/>
                    </a:cubicBezTo>
                    <a:cubicBezTo>
                      <a:pt x="2355274" y="100682"/>
                      <a:pt x="2344203" y="87621"/>
                      <a:pt x="2329963" y="869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17908469" y="2691437"/>
                <a:ext cx="2288643" cy="127854"/>
              </a:xfrm>
              <a:custGeom>
                <a:avLst/>
                <a:gdLst/>
                <a:ahLst/>
                <a:cxnLst/>
                <a:rect l="l" t="t" r="r" b="b"/>
                <a:pathLst>
                  <a:path w="2288643" h="127854" extrusionOk="0">
                    <a:moveTo>
                      <a:pt x="2260756" y="74609"/>
                    </a:moveTo>
                    <a:cubicBezTo>
                      <a:pt x="2255560" y="74563"/>
                      <a:pt x="2250411" y="74551"/>
                      <a:pt x="2245238" y="74470"/>
                    </a:cubicBezTo>
                    <a:cubicBezTo>
                      <a:pt x="2226851" y="73998"/>
                      <a:pt x="2208464" y="73249"/>
                      <a:pt x="2190077" y="72432"/>
                    </a:cubicBezTo>
                    <a:cubicBezTo>
                      <a:pt x="2089917" y="68274"/>
                      <a:pt x="1989756" y="64819"/>
                      <a:pt x="1889538" y="61179"/>
                    </a:cubicBezTo>
                    <a:cubicBezTo>
                      <a:pt x="1782166" y="57252"/>
                      <a:pt x="1674794" y="53439"/>
                      <a:pt x="1567364" y="49581"/>
                    </a:cubicBezTo>
                    <a:cubicBezTo>
                      <a:pt x="1469197" y="46068"/>
                      <a:pt x="1371030" y="42613"/>
                      <a:pt x="1272862" y="39088"/>
                    </a:cubicBezTo>
                    <a:cubicBezTo>
                      <a:pt x="1167195" y="35334"/>
                      <a:pt x="1061516" y="31590"/>
                      <a:pt x="955849" y="27836"/>
                    </a:cubicBezTo>
                    <a:cubicBezTo>
                      <a:pt x="845724" y="23908"/>
                      <a:pt x="735656" y="20038"/>
                      <a:pt x="625587" y="16180"/>
                    </a:cubicBezTo>
                    <a:cubicBezTo>
                      <a:pt x="526833" y="12782"/>
                      <a:pt x="428078" y="9270"/>
                      <a:pt x="329265" y="6632"/>
                    </a:cubicBezTo>
                    <a:cubicBezTo>
                      <a:pt x="276697" y="5227"/>
                      <a:pt x="224128" y="3822"/>
                      <a:pt x="171548" y="2705"/>
                    </a:cubicBezTo>
                    <a:cubicBezTo>
                      <a:pt x="143012" y="2060"/>
                      <a:pt x="114521" y="1472"/>
                      <a:pt x="85984" y="942"/>
                    </a:cubicBezTo>
                    <a:cubicBezTo>
                      <a:pt x="73381" y="654"/>
                      <a:pt x="60720" y="470"/>
                      <a:pt x="48128" y="240"/>
                    </a:cubicBezTo>
                    <a:cubicBezTo>
                      <a:pt x="41803" y="125"/>
                      <a:pt x="35409" y="-117"/>
                      <a:pt x="29084" y="67"/>
                    </a:cubicBezTo>
                    <a:cubicBezTo>
                      <a:pt x="24142" y="240"/>
                      <a:pt x="19476" y="320"/>
                      <a:pt x="15006" y="1829"/>
                    </a:cubicBezTo>
                    <a:cubicBezTo>
                      <a:pt x="15006" y="1829"/>
                      <a:pt x="15017" y="1829"/>
                      <a:pt x="15017" y="1818"/>
                    </a:cubicBezTo>
                    <a:cubicBezTo>
                      <a:pt x="14937" y="1841"/>
                      <a:pt x="14868" y="1875"/>
                      <a:pt x="14798" y="1898"/>
                    </a:cubicBezTo>
                    <a:cubicBezTo>
                      <a:pt x="14798" y="1898"/>
                      <a:pt x="14787" y="1898"/>
                      <a:pt x="14787" y="1898"/>
                    </a:cubicBezTo>
                    <a:cubicBezTo>
                      <a:pt x="14775" y="1898"/>
                      <a:pt x="14752" y="1910"/>
                      <a:pt x="14741" y="1910"/>
                    </a:cubicBezTo>
                    <a:cubicBezTo>
                      <a:pt x="14741" y="1910"/>
                      <a:pt x="14752" y="1910"/>
                      <a:pt x="14752" y="1910"/>
                    </a:cubicBezTo>
                    <a:cubicBezTo>
                      <a:pt x="14683" y="1933"/>
                      <a:pt x="14626" y="1956"/>
                      <a:pt x="14557" y="1979"/>
                    </a:cubicBezTo>
                    <a:cubicBezTo>
                      <a:pt x="6792" y="4340"/>
                      <a:pt x="778" y="10801"/>
                      <a:pt x="64" y="19578"/>
                    </a:cubicBezTo>
                    <a:cubicBezTo>
                      <a:pt x="-731" y="29126"/>
                      <a:pt x="6020" y="39008"/>
                      <a:pt x="15524" y="41104"/>
                    </a:cubicBezTo>
                    <a:cubicBezTo>
                      <a:pt x="19729" y="42497"/>
                      <a:pt x="24395" y="42797"/>
                      <a:pt x="28669" y="43074"/>
                    </a:cubicBezTo>
                    <a:cubicBezTo>
                      <a:pt x="34879" y="43488"/>
                      <a:pt x="41100" y="43891"/>
                      <a:pt x="47310" y="44248"/>
                    </a:cubicBezTo>
                    <a:cubicBezTo>
                      <a:pt x="59556" y="44893"/>
                      <a:pt x="71745" y="45596"/>
                      <a:pt x="83945" y="46241"/>
                    </a:cubicBezTo>
                    <a:cubicBezTo>
                      <a:pt x="186744" y="51574"/>
                      <a:pt x="289542" y="56492"/>
                      <a:pt x="392398" y="60649"/>
                    </a:cubicBezTo>
                    <a:cubicBezTo>
                      <a:pt x="501349" y="65049"/>
                      <a:pt x="610357" y="68907"/>
                      <a:pt x="719377" y="72892"/>
                    </a:cubicBezTo>
                    <a:cubicBezTo>
                      <a:pt x="815666" y="76405"/>
                      <a:pt x="912025" y="79861"/>
                      <a:pt x="1008314" y="83327"/>
                    </a:cubicBezTo>
                    <a:cubicBezTo>
                      <a:pt x="1115859" y="87197"/>
                      <a:pt x="1223404" y="91067"/>
                      <a:pt x="1330892" y="94868"/>
                    </a:cubicBezTo>
                    <a:cubicBezTo>
                      <a:pt x="1433045" y="98496"/>
                      <a:pt x="1535141" y="102193"/>
                      <a:pt x="1637237" y="105821"/>
                    </a:cubicBezTo>
                    <a:cubicBezTo>
                      <a:pt x="1745715" y="109691"/>
                      <a:pt x="1854262" y="113492"/>
                      <a:pt x="1962809" y="117247"/>
                    </a:cubicBezTo>
                    <a:cubicBezTo>
                      <a:pt x="2012982" y="119009"/>
                      <a:pt x="2063143" y="120702"/>
                      <a:pt x="2113315" y="122464"/>
                    </a:cubicBezTo>
                    <a:cubicBezTo>
                      <a:pt x="2162139" y="124168"/>
                      <a:pt x="2211010" y="124802"/>
                      <a:pt x="2259777" y="127796"/>
                    </a:cubicBezTo>
                    <a:cubicBezTo>
                      <a:pt x="2260364" y="127831"/>
                      <a:pt x="2260940" y="127854"/>
                      <a:pt x="2261516" y="127854"/>
                    </a:cubicBezTo>
                    <a:cubicBezTo>
                      <a:pt x="2276597" y="127854"/>
                      <a:pt x="2289350" y="115484"/>
                      <a:pt x="2288613" y="99970"/>
                    </a:cubicBezTo>
                    <a:cubicBezTo>
                      <a:pt x="2287899" y="84859"/>
                      <a:pt x="2275238" y="74781"/>
                      <a:pt x="2260756" y="74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7"/>
            <p:cNvSpPr/>
            <p:nvPr/>
          </p:nvSpPr>
          <p:spPr>
            <a:xfrm>
              <a:off x="17567408" y="-1947231"/>
              <a:ext cx="273710" cy="5127954"/>
            </a:xfrm>
            <a:custGeom>
              <a:avLst/>
              <a:gdLst/>
              <a:ahLst/>
              <a:cxnLst/>
              <a:rect l="l" t="t" r="r" b="b"/>
              <a:pathLst>
                <a:path w="273710" h="5127954" extrusionOk="0">
                  <a:moveTo>
                    <a:pt x="24653" y="5127851"/>
                  </a:moveTo>
                  <a:cubicBezTo>
                    <a:pt x="9654" y="5126618"/>
                    <a:pt x="-669" y="5113500"/>
                    <a:pt x="34" y="5098849"/>
                  </a:cubicBezTo>
                  <a:cubicBezTo>
                    <a:pt x="9769" y="4884519"/>
                    <a:pt x="19204" y="4670190"/>
                    <a:pt x="28755" y="4455802"/>
                  </a:cubicBezTo>
                  <a:cubicBezTo>
                    <a:pt x="38421" y="4240885"/>
                    <a:pt x="48040" y="4025910"/>
                    <a:pt x="57648" y="3810993"/>
                  </a:cubicBezTo>
                  <a:cubicBezTo>
                    <a:pt x="67787" y="3584236"/>
                    <a:pt x="77925" y="3357490"/>
                    <a:pt x="88063" y="3130675"/>
                  </a:cubicBezTo>
                  <a:cubicBezTo>
                    <a:pt x="97971" y="2909493"/>
                    <a:pt x="107878" y="2688298"/>
                    <a:pt x="117775" y="2467115"/>
                  </a:cubicBezTo>
                  <a:cubicBezTo>
                    <a:pt x="127970" y="2239195"/>
                    <a:pt x="138166" y="2011263"/>
                    <a:pt x="148546" y="1783342"/>
                  </a:cubicBezTo>
                  <a:cubicBezTo>
                    <a:pt x="158396" y="1566905"/>
                    <a:pt x="168592" y="1350525"/>
                    <a:pt x="178730" y="1134191"/>
                  </a:cubicBezTo>
                  <a:cubicBezTo>
                    <a:pt x="188984" y="915231"/>
                    <a:pt x="198834" y="696271"/>
                    <a:pt x="209087" y="477311"/>
                  </a:cubicBezTo>
                  <a:cubicBezTo>
                    <a:pt x="213016" y="394051"/>
                    <a:pt x="217175" y="310791"/>
                    <a:pt x="221449" y="227530"/>
                  </a:cubicBezTo>
                  <a:cubicBezTo>
                    <a:pt x="223499" y="187576"/>
                    <a:pt x="225723" y="147610"/>
                    <a:pt x="227958" y="107656"/>
                  </a:cubicBezTo>
                  <a:cubicBezTo>
                    <a:pt x="229018" y="88491"/>
                    <a:pt x="230239" y="69395"/>
                    <a:pt x="231714" y="50241"/>
                  </a:cubicBezTo>
                  <a:cubicBezTo>
                    <a:pt x="232474" y="41154"/>
                    <a:pt x="233419" y="32078"/>
                    <a:pt x="234409" y="22990"/>
                  </a:cubicBezTo>
                  <a:cubicBezTo>
                    <a:pt x="235112" y="16898"/>
                    <a:pt x="236172" y="10862"/>
                    <a:pt x="240331" y="6117"/>
                  </a:cubicBezTo>
                  <a:cubicBezTo>
                    <a:pt x="248591" y="-3316"/>
                    <a:pt x="262716" y="-1266"/>
                    <a:pt x="269697" y="8340"/>
                  </a:cubicBezTo>
                  <a:cubicBezTo>
                    <a:pt x="274213" y="14490"/>
                    <a:pt x="273384" y="23394"/>
                    <a:pt x="273568" y="30603"/>
                  </a:cubicBezTo>
                  <a:cubicBezTo>
                    <a:pt x="273798" y="43146"/>
                    <a:pt x="273741" y="55677"/>
                    <a:pt x="273453" y="68220"/>
                  </a:cubicBezTo>
                  <a:cubicBezTo>
                    <a:pt x="272865" y="94180"/>
                    <a:pt x="271990" y="120072"/>
                    <a:pt x="271114" y="146032"/>
                  </a:cubicBezTo>
                  <a:cubicBezTo>
                    <a:pt x="269121" y="201869"/>
                    <a:pt x="267013" y="257764"/>
                    <a:pt x="264847" y="313670"/>
                  </a:cubicBezTo>
                  <a:cubicBezTo>
                    <a:pt x="260746" y="420011"/>
                    <a:pt x="256114" y="526364"/>
                    <a:pt x="251483" y="632706"/>
                  </a:cubicBezTo>
                  <a:cubicBezTo>
                    <a:pt x="241990" y="851493"/>
                    <a:pt x="232612" y="1070338"/>
                    <a:pt x="223234" y="1289171"/>
                  </a:cubicBezTo>
                  <a:cubicBezTo>
                    <a:pt x="213684" y="1513233"/>
                    <a:pt x="203949" y="1737341"/>
                    <a:pt x="194053" y="1961403"/>
                  </a:cubicBezTo>
                  <a:cubicBezTo>
                    <a:pt x="184329" y="2181653"/>
                    <a:pt x="174479" y="2401903"/>
                    <a:pt x="164629" y="2622153"/>
                  </a:cubicBezTo>
                  <a:cubicBezTo>
                    <a:pt x="154548" y="2846975"/>
                    <a:pt x="144525" y="3071729"/>
                    <a:pt x="134445" y="3296551"/>
                  </a:cubicBezTo>
                  <a:cubicBezTo>
                    <a:pt x="124364" y="3521961"/>
                    <a:pt x="114284" y="3747301"/>
                    <a:pt x="104203" y="3972711"/>
                  </a:cubicBezTo>
                  <a:cubicBezTo>
                    <a:pt x="94480" y="4190853"/>
                    <a:pt x="84630" y="4408995"/>
                    <a:pt x="74895" y="4627195"/>
                  </a:cubicBezTo>
                  <a:cubicBezTo>
                    <a:pt x="67867" y="4785861"/>
                    <a:pt x="60655" y="4944526"/>
                    <a:pt x="53616" y="5103261"/>
                  </a:cubicBezTo>
                  <a:cubicBezTo>
                    <a:pt x="53006" y="5117151"/>
                    <a:pt x="40183" y="5127954"/>
                    <a:pt x="26716" y="5127954"/>
                  </a:cubicBezTo>
                  <a:cubicBezTo>
                    <a:pt x="26024" y="5127931"/>
                    <a:pt x="25333" y="5127908"/>
                    <a:pt x="24653" y="5127851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8128041" y="-1272045"/>
              <a:ext cx="2308917" cy="776636"/>
            </a:xfrm>
            <a:custGeom>
              <a:avLst/>
              <a:gdLst/>
              <a:ahLst/>
              <a:cxnLst/>
              <a:rect l="l" t="t" r="r" b="b"/>
              <a:pathLst>
                <a:path w="2308917" h="776636" extrusionOk="0">
                  <a:moveTo>
                    <a:pt x="2248488" y="171770"/>
                  </a:moveTo>
                  <a:cubicBezTo>
                    <a:pt x="2136599" y="161577"/>
                    <a:pt x="2024607" y="150382"/>
                    <a:pt x="1912892" y="138196"/>
                  </a:cubicBezTo>
                  <a:cubicBezTo>
                    <a:pt x="1660705" y="111303"/>
                    <a:pt x="1407401" y="97712"/>
                    <a:pt x="1154915" y="74746"/>
                  </a:cubicBezTo>
                  <a:cubicBezTo>
                    <a:pt x="923351" y="50732"/>
                    <a:pt x="691775" y="25290"/>
                    <a:pt x="459000" y="18897"/>
                  </a:cubicBezTo>
                  <a:cubicBezTo>
                    <a:pt x="435199" y="17619"/>
                    <a:pt x="411397" y="16386"/>
                    <a:pt x="387607" y="15039"/>
                  </a:cubicBezTo>
                  <a:cubicBezTo>
                    <a:pt x="343184" y="12517"/>
                    <a:pt x="298760" y="9292"/>
                    <a:pt x="254394" y="6481"/>
                  </a:cubicBezTo>
                  <a:cubicBezTo>
                    <a:pt x="233645" y="5134"/>
                    <a:pt x="212954" y="4201"/>
                    <a:pt x="192275" y="2969"/>
                  </a:cubicBezTo>
                  <a:cubicBezTo>
                    <a:pt x="173542" y="1874"/>
                    <a:pt x="154856" y="1460"/>
                    <a:pt x="136181" y="331"/>
                  </a:cubicBezTo>
                  <a:cubicBezTo>
                    <a:pt x="130582" y="-636"/>
                    <a:pt x="125098" y="573"/>
                    <a:pt x="120501" y="3222"/>
                  </a:cubicBezTo>
                  <a:cubicBezTo>
                    <a:pt x="69085" y="-5140"/>
                    <a:pt x="39938" y="45699"/>
                    <a:pt x="28187" y="89707"/>
                  </a:cubicBezTo>
                  <a:cubicBezTo>
                    <a:pt x="20088" y="214477"/>
                    <a:pt x="9224" y="341089"/>
                    <a:pt x="6931" y="467574"/>
                  </a:cubicBezTo>
                  <a:cubicBezTo>
                    <a:pt x="-9613" y="597412"/>
                    <a:pt x="-7262" y="643136"/>
                    <a:pt x="138197" y="652604"/>
                  </a:cubicBezTo>
                  <a:cubicBezTo>
                    <a:pt x="154349" y="652938"/>
                    <a:pt x="170535" y="653099"/>
                    <a:pt x="186722" y="653168"/>
                  </a:cubicBezTo>
                  <a:cubicBezTo>
                    <a:pt x="186756" y="653168"/>
                    <a:pt x="186791" y="653168"/>
                    <a:pt x="186826" y="653180"/>
                  </a:cubicBezTo>
                  <a:cubicBezTo>
                    <a:pt x="334105" y="667300"/>
                    <a:pt x="482330" y="668417"/>
                    <a:pt x="630024" y="675501"/>
                  </a:cubicBezTo>
                  <a:cubicBezTo>
                    <a:pt x="751348" y="684116"/>
                    <a:pt x="872833" y="690554"/>
                    <a:pt x="994387" y="695541"/>
                  </a:cubicBezTo>
                  <a:cubicBezTo>
                    <a:pt x="1160422" y="698409"/>
                    <a:pt x="1326342" y="717401"/>
                    <a:pt x="1492320" y="727007"/>
                  </a:cubicBezTo>
                  <a:cubicBezTo>
                    <a:pt x="1694230" y="738905"/>
                    <a:pt x="1895196" y="760811"/>
                    <a:pt x="2096865" y="775991"/>
                  </a:cubicBezTo>
                  <a:cubicBezTo>
                    <a:pt x="2106738" y="776256"/>
                    <a:pt x="2117475" y="776636"/>
                    <a:pt x="2128489" y="776636"/>
                  </a:cubicBezTo>
                  <a:cubicBezTo>
                    <a:pt x="2173638" y="776636"/>
                    <a:pt x="2223488" y="770152"/>
                    <a:pt x="2237762" y="722193"/>
                  </a:cubicBezTo>
                  <a:cubicBezTo>
                    <a:pt x="2279375" y="611452"/>
                    <a:pt x="2277496" y="491450"/>
                    <a:pt x="2297370" y="376091"/>
                  </a:cubicBezTo>
                  <a:cubicBezTo>
                    <a:pt x="2303395" y="315497"/>
                    <a:pt x="2337865" y="184784"/>
                    <a:pt x="2248488" y="171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7513145" y="3440043"/>
              <a:ext cx="3172622" cy="261928"/>
            </a:xfrm>
            <a:custGeom>
              <a:avLst/>
              <a:gdLst/>
              <a:ahLst/>
              <a:cxnLst/>
              <a:rect l="l" t="t" r="r" b="b"/>
              <a:pathLst>
                <a:path w="3172622" h="261928" extrusionOk="0">
                  <a:moveTo>
                    <a:pt x="3142549" y="261871"/>
                  </a:moveTo>
                  <a:cubicBezTo>
                    <a:pt x="3125026" y="261399"/>
                    <a:pt x="3107561" y="259464"/>
                    <a:pt x="3090095" y="258186"/>
                  </a:cubicBezTo>
                  <a:cubicBezTo>
                    <a:pt x="3074393" y="257011"/>
                    <a:pt x="3058736" y="255963"/>
                    <a:pt x="3043034" y="254961"/>
                  </a:cubicBezTo>
                  <a:cubicBezTo>
                    <a:pt x="3010154" y="252853"/>
                    <a:pt x="2977216" y="250861"/>
                    <a:pt x="2944336" y="248810"/>
                  </a:cubicBezTo>
                  <a:cubicBezTo>
                    <a:pt x="2877287" y="244595"/>
                    <a:pt x="2810363" y="239666"/>
                    <a:pt x="2743371" y="234633"/>
                  </a:cubicBezTo>
                  <a:cubicBezTo>
                    <a:pt x="2609858" y="224497"/>
                    <a:pt x="2476115" y="215824"/>
                    <a:pt x="2342487" y="207624"/>
                  </a:cubicBezTo>
                  <a:cubicBezTo>
                    <a:pt x="2206106" y="199308"/>
                    <a:pt x="2069898" y="189403"/>
                    <a:pt x="1933632" y="180086"/>
                  </a:cubicBezTo>
                  <a:cubicBezTo>
                    <a:pt x="1798011" y="170768"/>
                    <a:pt x="1662333" y="162037"/>
                    <a:pt x="1526712" y="153135"/>
                  </a:cubicBezTo>
                  <a:cubicBezTo>
                    <a:pt x="1391563" y="144289"/>
                    <a:pt x="1256473" y="134614"/>
                    <a:pt x="1121324" y="126068"/>
                  </a:cubicBezTo>
                  <a:cubicBezTo>
                    <a:pt x="986821" y="117568"/>
                    <a:pt x="852318" y="107790"/>
                    <a:pt x="717860" y="98299"/>
                  </a:cubicBezTo>
                  <a:cubicBezTo>
                    <a:pt x="585050" y="88982"/>
                    <a:pt x="452126" y="80954"/>
                    <a:pt x="319327" y="72397"/>
                  </a:cubicBezTo>
                  <a:cubicBezTo>
                    <a:pt x="268752" y="69114"/>
                    <a:pt x="218234" y="65947"/>
                    <a:pt x="167647" y="62376"/>
                  </a:cubicBezTo>
                  <a:cubicBezTo>
                    <a:pt x="141979" y="60614"/>
                    <a:pt x="116311" y="58806"/>
                    <a:pt x="90631" y="56756"/>
                  </a:cubicBezTo>
                  <a:cubicBezTo>
                    <a:pt x="78731" y="55765"/>
                    <a:pt x="66841" y="54821"/>
                    <a:pt x="54940" y="53888"/>
                  </a:cubicBezTo>
                  <a:cubicBezTo>
                    <a:pt x="43742" y="53012"/>
                    <a:pt x="32441" y="52656"/>
                    <a:pt x="22648" y="51216"/>
                  </a:cubicBezTo>
                  <a:cubicBezTo>
                    <a:pt x="9607" y="49350"/>
                    <a:pt x="-531" y="38247"/>
                    <a:pt x="22" y="24656"/>
                  </a:cubicBezTo>
                  <a:cubicBezTo>
                    <a:pt x="598" y="11054"/>
                    <a:pt x="12660" y="-694"/>
                    <a:pt x="26531" y="32"/>
                  </a:cubicBezTo>
                  <a:cubicBezTo>
                    <a:pt x="31865" y="-72"/>
                    <a:pt x="37279" y="516"/>
                    <a:pt x="42567" y="815"/>
                  </a:cubicBezTo>
                  <a:cubicBezTo>
                    <a:pt x="51070" y="1287"/>
                    <a:pt x="59618" y="1748"/>
                    <a:pt x="68178" y="2220"/>
                  </a:cubicBezTo>
                  <a:cubicBezTo>
                    <a:pt x="83419" y="3038"/>
                    <a:pt x="98650" y="3798"/>
                    <a:pt x="113891" y="4685"/>
                  </a:cubicBezTo>
                  <a:cubicBezTo>
                    <a:pt x="146656" y="6620"/>
                    <a:pt x="179421" y="8670"/>
                    <a:pt x="212174" y="10893"/>
                  </a:cubicBezTo>
                  <a:cubicBezTo>
                    <a:pt x="279051" y="15408"/>
                    <a:pt x="345859" y="20038"/>
                    <a:pt x="412737" y="24725"/>
                  </a:cubicBezTo>
                  <a:cubicBezTo>
                    <a:pt x="544901" y="34043"/>
                    <a:pt x="677181" y="42658"/>
                    <a:pt x="809392" y="50974"/>
                  </a:cubicBezTo>
                  <a:cubicBezTo>
                    <a:pt x="945773" y="59589"/>
                    <a:pt x="1082039" y="68492"/>
                    <a:pt x="1218362" y="77810"/>
                  </a:cubicBezTo>
                  <a:cubicBezTo>
                    <a:pt x="1354214" y="87127"/>
                    <a:pt x="1490134" y="95386"/>
                    <a:pt x="1625985" y="104645"/>
                  </a:cubicBezTo>
                  <a:cubicBezTo>
                    <a:pt x="1762309" y="113963"/>
                    <a:pt x="1898690" y="122866"/>
                    <a:pt x="2035129" y="131596"/>
                  </a:cubicBezTo>
                  <a:cubicBezTo>
                    <a:pt x="2100888" y="135812"/>
                    <a:pt x="2166648" y="139797"/>
                    <a:pt x="2232408" y="144197"/>
                  </a:cubicBezTo>
                  <a:cubicBezTo>
                    <a:pt x="2300979" y="148827"/>
                    <a:pt x="2369492" y="153987"/>
                    <a:pt x="2438063" y="158548"/>
                  </a:cubicBezTo>
                  <a:cubicBezTo>
                    <a:pt x="2503765" y="163005"/>
                    <a:pt x="2569467" y="167451"/>
                    <a:pt x="2635215" y="171735"/>
                  </a:cubicBezTo>
                  <a:cubicBezTo>
                    <a:pt x="2702023" y="176066"/>
                    <a:pt x="2768900" y="179590"/>
                    <a:pt x="2835709" y="183633"/>
                  </a:cubicBezTo>
                  <a:cubicBezTo>
                    <a:pt x="2887690" y="186800"/>
                    <a:pt x="2939567" y="190428"/>
                    <a:pt x="2991490" y="194125"/>
                  </a:cubicBezTo>
                  <a:cubicBezTo>
                    <a:pt x="3016928" y="195945"/>
                    <a:pt x="3042423" y="197696"/>
                    <a:pt x="3067861" y="199400"/>
                  </a:cubicBezTo>
                  <a:cubicBezTo>
                    <a:pt x="3093529" y="201105"/>
                    <a:pt x="3119381" y="201508"/>
                    <a:pt x="3144991" y="204203"/>
                  </a:cubicBezTo>
                  <a:cubicBezTo>
                    <a:pt x="3152606" y="205021"/>
                    <a:pt x="3159403" y="207601"/>
                    <a:pt x="3164738" y="213291"/>
                  </a:cubicBezTo>
                  <a:cubicBezTo>
                    <a:pt x="3170071" y="218911"/>
                    <a:pt x="3172940" y="226593"/>
                    <a:pt x="3172595" y="234264"/>
                  </a:cubicBezTo>
                  <a:cubicBezTo>
                    <a:pt x="3171961" y="249882"/>
                    <a:pt x="3158678" y="261929"/>
                    <a:pt x="3143298" y="261929"/>
                  </a:cubicBezTo>
                  <a:cubicBezTo>
                    <a:pt x="3143067" y="261883"/>
                    <a:pt x="3142802" y="261883"/>
                    <a:pt x="3142549" y="2618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17605092" y="3142620"/>
              <a:ext cx="3073156" cy="262176"/>
            </a:xfrm>
            <a:custGeom>
              <a:avLst/>
              <a:gdLst/>
              <a:ahLst/>
              <a:cxnLst/>
              <a:rect l="l" t="t" r="r" b="b"/>
              <a:pathLst>
                <a:path w="3073156" h="262176" extrusionOk="0">
                  <a:moveTo>
                    <a:pt x="3045557" y="262119"/>
                  </a:moveTo>
                  <a:cubicBezTo>
                    <a:pt x="2918554" y="253216"/>
                    <a:pt x="2791608" y="244128"/>
                    <a:pt x="2664604" y="235341"/>
                  </a:cubicBezTo>
                  <a:cubicBezTo>
                    <a:pt x="2533327" y="226253"/>
                    <a:pt x="2402095" y="216947"/>
                    <a:pt x="2270875" y="207687"/>
                  </a:cubicBezTo>
                  <a:cubicBezTo>
                    <a:pt x="2137420" y="198254"/>
                    <a:pt x="2004035" y="188936"/>
                    <a:pt x="1870637" y="179561"/>
                  </a:cubicBezTo>
                  <a:cubicBezTo>
                    <a:pt x="1731272" y="169714"/>
                    <a:pt x="1591953" y="159993"/>
                    <a:pt x="1452646" y="150145"/>
                  </a:cubicBezTo>
                  <a:cubicBezTo>
                    <a:pt x="1320539" y="140885"/>
                    <a:pt x="1188501" y="131625"/>
                    <a:pt x="1056394" y="122319"/>
                  </a:cubicBezTo>
                  <a:cubicBezTo>
                    <a:pt x="929333" y="113416"/>
                    <a:pt x="802272" y="104444"/>
                    <a:pt x="675211" y="95483"/>
                  </a:cubicBezTo>
                  <a:cubicBezTo>
                    <a:pt x="538070" y="85877"/>
                    <a:pt x="400871" y="76145"/>
                    <a:pt x="263717" y="66240"/>
                  </a:cubicBezTo>
                  <a:cubicBezTo>
                    <a:pt x="200204" y="61679"/>
                    <a:pt x="136576" y="57337"/>
                    <a:pt x="73708" y="51763"/>
                  </a:cubicBezTo>
                  <a:cubicBezTo>
                    <a:pt x="69053" y="51336"/>
                    <a:pt x="64180" y="51233"/>
                    <a:pt x="59491" y="50519"/>
                  </a:cubicBezTo>
                  <a:cubicBezTo>
                    <a:pt x="57740" y="50403"/>
                    <a:pt x="56001" y="50196"/>
                    <a:pt x="54249" y="50012"/>
                  </a:cubicBezTo>
                  <a:cubicBezTo>
                    <a:pt x="49618" y="49482"/>
                    <a:pt x="45044" y="48894"/>
                    <a:pt x="40413" y="48376"/>
                  </a:cubicBezTo>
                  <a:cubicBezTo>
                    <a:pt x="34434" y="47674"/>
                    <a:pt x="28455" y="46211"/>
                    <a:pt x="22591" y="44864"/>
                  </a:cubicBezTo>
                  <a:cubicBezTo>
                    <a:pt x="16439" y="43458"/>
                    <a:pt x="9757" y="40936"/>
                    <a:pt x="5356" y="36306"/>
                  </a:cubicBezTo>
                  <a:cubicBezTo>
                    <a:pt x="-3089" y="27288"/>
                    <a:pt x="-1096" y="13870"/>
                    <a:pt x="8167" y="6430"/>
                  </a:cubicBezTo>
                  <a:cubicBezTo>
                    <a:pt x="13616" y="2030"/>
                    <a:pt x="22118" y="1154"/>
                    <a:pt x="28916" y="625"/>
                  </a:cubicBezTo>
                  <a:cubicBezTo>
                    <a:pt x="37475" y="-136"/>
                    <a:pt x="45966" y="-78"/>
                    <a:pt x="54526" y="152"/>
                  </a:cubicBezTo>
                  <a:cubicBezTo>
                    <a:pt x="69123" y="440"/>
                    <a:pt x="83708" y="1442"/>
                    <a:pt x="98304" y="2318"/>
                  </a:cubicBezTo>
                  <a:cubicBezTo>
                    <a:pt x="130009" y="4253"/>
                    <a:pt x="161656" y="6245"/>
                    <a:pt x="193373" y="8411"/>
                  </a:cubicBezTo>
                  <a:cubicBezTo>
                    <a:pt x="263118" y="13098"/>
                    <a:pt x="332864" y="17843"/>
                    <a:pt x="402599" y="22704"/>
                  </a:cubicBezTo>
                  <a:cubicBezTo>
                    <a:pt x="534233" y="31849"/>
                    <a:pt x="665926" y="41040"/>
                    <a:pt x="797560" y="50300"/>
                  </a:cubicBezTo>
                  <a:cubicBezTo>
                    <a:pt x="926326" y="59387"/>
                    <a:pt x="1055023" y="68405"/>
                    <a:pt x="1183789" y="77424"/>
                  </a:cubicBezTo>
                  <a:cubicBezTo>
                    <a:pt x="1317002" y="86799"/>
                    <a:pt x="1450169" y="96174"/>
                    <a:pt x="1583325" y="105492"/>
                  </a:cubicBezTo>
                  <a:cubicBezTo>
                    <a:pt x="1719418" y="115097"/>
                    <a:pt x="1855442" y="124657"/>
                    <a:pt x="1991535" y="134205"/>
                  </a:cubicBezTo>
                  <a:cubicBezTo>
                    <a:pt x="2123987" y="143523"/>
                    <a:pt x="2256498" y="152783"/>
                    <a:pt x="2388962" y="162158"/>
                  </a:cubicBezTo>
                  <a:cubicBezTo>
                    <a:pt x="2523407" y="171591"/>
                    <a:pt x="2657796" y="181024"/>
                    <a:pt x="2792184" y="190457"/>
                  </a:cubicBezTo>
                  <a:cubicBezTo>
                    <a:pt x="2877102" y="196434"/>
                    <a:pt x="2962032" y="202412"/>
                    <a:pt x="3046951" y="208390"/>
                  </a:cubicBezTo>
                  <a:cubicBezTo>
                    <a:pt x="3061547" y="209380"/>
                    <a:pt x="3073506" y="220817"/>
                    <a:pt x="3073149" y="235928"/>
                  </a:cubicBezTo>
                  <a:cubicBezTo>
                    <a:pt x="3072757" y="249565"/>
                    <a:pt x="3061133" y="262176"/>
                    <a:pt x="3047204" y="262176"/>
                  </a:cubicBezTo>
                  <a:cubicBezTo>
                    <a:pt x="3046674" y="262176"/>
                    <a:pt x="3046121" y="262165"/>
                    <a:pt x="3045557" y="262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17076156" y="-2056844"/>
              <a:ext cx="720138" cy="5566993"/>
            </a:xfrm>
            <a:custGeom>
              <a:avLst/>
              <a:gdLst/>
              <a:ahLst/>
              <a:cxnLst/>
              <a:rect l="l" t="t" r="r" b="b"/>
              <a:pathLst>
                <a:path w="720138" h="5566993" extrusionOk="0">
                  <a:moveTo>
                    <a:pt x="718853" y="68198"/>
                  </a:moveTo>
                  <a:cubicBezTo>
                    <a:pt x="715454" y="52615"/>
                    <a:pt x="700742" y="41535"/>
                    <a:pt x="684798" y="42767"/>
                  </a:cubicBezTo>
                  <a:cubicBezTo>
                    <a:pt x="683738" y="42825"/>
                    <a:pt x="682690" y="42997"/>
                    <a:pt x="681630" y="43182"/>
                  </a:cubicBezTo>
                  <a:cubicBezTo>
                    <a:pt x="666042" y="39024"/>
                    <a:pt x="648577" y="39427"/>
                    <a:pt x="632990" y="37319"/>
                  </a:cubicBezTo>
                  <a:cubicBezTo>
                    <a:pt x="567230" y="29936"/>
                    <a:pt x="501297" y="23786"/>
                    <a:pt x="435365" y="18511"/>
                  </a:cubicBezTo>
                  <a:cubicBezTo>
                    <a:pt x="418314" y="16403"/>
                    <a:pt x="399904" y="14526"/>
                    <a:pt x="380861" y="13409"/>
                  </a:cubicBezTo>
                  <a:cubicBezTo>
                    <a:pt x="341357" y="2099"/>
                    <a:pt x="301276" y="-5284"/>
                    <a:pt x="260770" y="4679"/>
                  </a:cubicBezTo>
                  <a:cubicBezTo>
                    <a:pt x="206738" y="21667"/>
                    <a:pt x="219388" y="89517"/>
                    <a:pt x="207199" y="133813"/>
                  </a:cubicBezTo>
                  <a:cubicBezTo>
                    <a:pt x="172441" y="321537"/>
                    <a:pt x="170045" y="513028"/>
                    <a:pt x="164711" y="703275"/>
                  </a:cubicBezTo>
                  <a:cubicBezTo>
                    <a:pt x="154573" y="881566"/>
                    <a:pt x="154630" y="1060215"/>
                    <a:pt x="145368" y="1238575"/>
                  </a:cubicBezTo>
                  <a:cubicBezTo>
                    <a:pt x="131946" y="1474581"/>
                    <a:pt x="115356" y="1710483"/>
                    <a:pt x="110149" y="1946846"/>
                  </a:cubicBezTo>
                  <a:cubicBezTo>
                    <a:pt x="97603" y="2408147"/>
                    <a:pt x="79090" y="2869090"/>
                    <a:pt x="54769" y="3329918"/>
                  </a:cubicBezTo>
                  <a:cubicBezTo>
                    <a:pt x="36486" y="3678842"/>
                    <a:pt x="37131" y="4028399"/>
                    <a:pt x="25876" y="4377495"/>
                  </a:cubicBezTo>
                  <a:cubicBezTo>
                    <a:pt x="11924" y="4610104"/>
                    <a:pt x="-2546" y="4842781"/>
                    <a:pt x="381" y="5075977"/>
                  </a:cubicBezTo>
                  <a:cubicBezTo>
                    <a:pt x="4252" y="5163222"/>
                    <a:pt x="-2730" y="5252575"/>
                    <a:pt x="3664" y="5339878"/>
                  </a:cubicBezTo>
                  <a:cubicBezTo>
                    <a:pt x="5542" y="5392260"/>
                    <a:pt x="8295" y="5444699"/>
                    <a:pt x="6187" y="5496908"/>
                  </a:cubicBezTo>
                  <a:cubicBezTo>
                    <a:pt x="6682" y="5500812"/>
                    <a:pt x="7811" y="5504210"/>
                    <a:pt x="9251" y="5507343"/>
                  </a:cubicBezTo>
                  <a:cubicBezTo>
                    <a:pt x="8687" y="5510683"/>
                    <a:pt x="8503" y="5514092"/>
                    <a:pt x="9125" y="5517478"/>
                  </a:cubicBezTo>
                  <a:cubicBezTo>
                    <a:pt x="12408" y="5541262"/>
                    <a:pt x="37085" y="5550119"/>
                    <a:pt x="57892" y="5552814"/>
                  </a:cubicBezTo>
                  <a:cubicBezTo>
                    <a:pt x="177579" y="5563203"/>
                    <a:pt x="297083" y="5555175"/>
                    <a:pt x="417335" y="5566589"/>
                  </a:cubicBezTo>
                  <a:cubicBezTo>
                    <a:pt x="417335" y="5566589"/>
                    <a:pt x="416920" y="5566520"/>
                    <a:pt x="416920" y="5566520"/>
                  </a:cubicBezTo>
                  <a:cubicBezTo>
                    <a:pt x="430238" y="5567810"/>
                    <a:pt x="445273" y="5566727"/>
                    <a:pt x="457081" y="5559967"/>
                  </a:cubicBezTo>
                  <a:cubicBezTo>
                    <a:pt x="476252" y="5547136"/>
                    <a:pt x="485652" y="5517582"/>
                    <a:pt x="472726" y="5497334"/>
                  </a:cubicBezTo>
                  <a:cubicBezTo>
                    <a:pt x="451263" y="5470948"/>
                    <a:pt x="412324" y="5482960"/>
                    <a:pt x="382566" y="5479770"/>
                  </a:cubicBezTo>
                  <a:cubicBezTo>
                    <a:pt x="286530" y="5471581"/>
                    <a:pt x="190217" y="5477052"/>
                    <a:pt x="94562" y="5467941"/>
                  </a:cubicBezTo>
                  <a:cubicBezTo>
                    <a:pt x="94550" y="5467930"/>
                    <a:pt x="94539" y="5467930"/>
                    <a:pt x="94539" y="5467930"/>
                  </a:cubicBezTo>
                  <a:cubicBezTo>
                    <a:pt x="94527" y="5467930"/>
                    <a:pt x="94527" y="5467918"/>
                    <a:pt x="94516" y="5467918"/>
                  </a:cubicBezTo>
                  <a:cubicBezTo>
                    <a:pt x="88225" y="5456896"/>
                    <a:pt x="85933" y="5444031"/>
                    <a:pt x="86659" y="5431454"/>
                  </a:cubicBezTo>
                  <a:cubicBezTo>
                    <a:pt x="89850" y="5395496"/>
                    <a:pt x="93317" y="5359584"/>
                    <a:pt x="97684" y="5323765"/>
                  </a:cubicBezTo>
                  <a:cubicBezTo>
                    <a:pt x="100460" y="5309518"/>
                    <a:pt x="104147" y="5295374"/>
                    <a:pt x="106946" y="5281127"/>
                  </a:cubicBezTo>
                  <a:cubicBezTo>
                    <a:pt x="121923" y="5269448"/>
                    <a:pt x="146727" y="5272949"/>
                    <a:pt x="165356" y="5268872"/>
                  </a:cubicBezTo>
                  <a:cubicBezTo>
                    <a:pt x="186980" y="5267110"/>
                    <a:pt x="208593" y="5266362"/>
                    <a:pt x="230229" y="5266027"/>
                  </a:cubicBezTo>
                  <a:cubicBezTo>
                    <a:pt x="258028" y="5267847"/>
                    <a:pt x="286207" y="5270012"/>
                    <a:pt x="316011" y="5271867"/>
                  </a:cubicBezTo>
                  <a:cubicBezTo>
                    <a:pt x="354985" y="5275092"/>
                    <a:pt x="394317" y="5278835"/>
                    <a:pt x="433522" y="5278835"/>
                  </a:cubicBezTo>
                  <a:cubicBezTo>
                    <a:pt x="445941" y="5279653"/>
                    <a:pt x="459892" y="5279307"/>
                    <a:pt x="471436" y="5275553"/>
                  </a:cubicBezTo>
                  <a:cubicBezTo>
                    <a:pt x="471494" y="5275553"/>
                    <a:pt x="471551" y="5275495"/>
                    <a:pt x="471551" y="5275495"/>
                  </a:cubicBezTo>
                  <a:cubicBezTo>
                    <a:pt x="485848" y="5271394"/>
                    <a:pt x="498164" y="5260384"/>
                    <a:pt x="501090" y="5243626"/>
                  </a:cubicBezTo>
                  <a:cubicBezTo>
                    <a:pt x="501735" y="5195287"/>
                    <a:pt x="502726" y="5146832"/>
                    <a:pt x="507772" y="5098609"/>
                  </a:cubicBezTo>
                  <a:cubicBezTo>
                    <a:pt x="519558" y="4768435"/>
                    <a:pt x="530099" y="4438158"/>
                    <a:pt x="538774" y="4107927"/>
                  </a:cubicBezTo>
                  <a:cubicBezTo>
                    <a:pt x="548739" y="3544858"/>
                    <a:pt x="599142" y="2984069"/>
                    <a:pt x="632368" y="2422221"/>
                  </a:cubicBezTo>
                  <a:cubicBezTo>
                    <a:pt x="653531" y="2080507"/>
                    <a:pt x="676618" y="1738978"/>
                    <a:pt x="690385" y="1396907"/>
                  </a:cubicBezTo>
                  <a:cubicBezTo>
                    <a:pt x="704683" y="1063808"/>
                    <a:pt x="702286" y="730180"/>
                    <a:pt x="711952" y="397023"/>
                  </a:cubicBezTo>
                  <a:cubicBezTo>
                    <a:pt x="713807" y="287446"/>
                    <a:pt x="723599" y="177465"/>
                    <a:pt x="718853" y="68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7"/>
          <p:cNvGrpSpPr/>
          <p:nvPr/>
        </p:nvGrpSpPr>
        <p:grpSpPr>
          <a:xfrm rot="-1998901">
            <a:off x="-1694610" y="3187736"/>
            <a:ext cx="2560433" cy="3890931"/>
            <a:chOff x="5145604" y="2282307"/>
            <a:chExt cx="5121255" cy="7782454"/>
          </a:xfrm>
        </p:grpSpPr>
        <p:sp>
          <p:nvSpPr>
            <p:cNvPr id="251" name="Google Shape;251;p7"/>
            <p:cNvSpPr/>
            <p:nvPr/>
          </p:nvSpPr>
          <p:spPr>
            <a:xfrm>
              <a:off x="5145604" y="2282307"/>
              <a:ext cx="5121255" cy="7782454"/>
            </a:xfrm>
            <a:custGeom>
              <a:avLst/>
              <a:gdLst/>
              <a:ahLst/>
              <a:cxnLst/>
              <a:rect l="l" t="t" r="r" b="b"/>
              <a:pathLst>
                <a:path w="5121255" h="7782454" extrusionOk="0">
                  <a:moveTo>
                    <a:pt x="5118955" y="7725144"/>
                  </a:moveTo>
                  <a:cubicBezTo>
                    <a:pt x="5120636" y="7753675"/>
                    <a:pt x="5369962" y="7741518"/>
                    <a:pt x="145432" y="7782454"/>
                  </a:cubicBezTo>
                  <a:cubicBezTo>
                    <a:pt x="52048" y="7782454"/>
                    <a:pt x="33723" y="1159195"/>
                    <a:pt x="0" y="147242"/>
                  </a:cubicBezTo>
                  <a:cubicBezTo>
                    <a:pt x="0" y="74554"/>
                    <a:pt x="819127" y="99193"/>
                    <a:pt x="1090623" y="85838"/>
                  </a:cubicBezTo>
                  <a:cubicBezTo>
                    <a:pt x="2926483" y="-4438"/>
                    <a:pt x="3850734" y="-38743"/>
                    <a:pt x="4984063" y="58553"/>
                  </a:cubicBezTo>
                  <a:cubicBezTo>
                    <a:pt x="5064214" y="65433"/>
                    <a:pt x="4903789" y="2946125"/>
                    <a:pt x="5118955" y="7725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362062" y="2522562"/>
              <a:ext cx="4681693" cy="7301923"/>
            </a:xfrm>
            <a:custGeom>
              <a:avLst/>
              <a:gdLst/>
              <a:ahLst/>
              <a:cxnLst/>
              <a:rect l="l" t="t" r="r" b="b"/>
              <a:pathLst>
                <a:path w="4681693" h="7301923" extrusionOk="0">
                  <a:moveTo>
                    <a:pt x="0" y="102887"/>
                  </a:moveTo>
                  <a:cubicBezTo>
                    <a:pt x="183203" y="86871"/>
                    <a:pt x="371435" y="89642"/>
                    <a:pt x="582180" y="90031"/>
                  </a:cubicBezTo>
                  <a:cubicBezTo>
                    <a:pt x="1304062" y="90031"/>
                    <a:pt x="2990752" y="-75673"/>
                    <a:pt x="4578392" y="42527"/>
                  </a:cubicBezTo>
                  <a:cubicBezTo>
                    <a:pt x="4624695" y="3269242"/>
                    <a:pt x="4490877" y="3079552"/>
                    <a:pt x="4681694" y="7266249"/>
                  </a:cubicBezTo>
                  <a:cubicBezTo>
                    <a:pt x="2560544" y="7283386"/>
                    <a:pt x="2712375" y="7281238"/>
                    <a:pt x="115508" y="7301924"/>
                  </a:cubicBezTo>
                  <a:cubicBezTo>
                    <a:pt x="11428" y="4165719"/>
                    <a:pt x="33412" y="1417905"/>
                    <a:pt x="0" y="102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64672" y="2519958"/>
              <a:ext cx="4672461" cy="7304638"/>
            </a:xfrm>
            <a:custGeom>
              <a:avLst/>
              <a:gdLst/>
              <a:ahLst/>
              <a:cxnLst/>
              <a:rect l="l" t="t" r="r" b="b"/>
              <a:pathLst>
                <a:path w="4672461" h="7304638" extrusionOk="0">
                  <a:moveTo>
                    <a:pt x="4640659" y="7119912"/>
                  </a:moveTo>
                  <a:cubicBezTo>
                    <a:pt x="4678601" y="7119912"/>
                    <a:pt x="4672420" y="7123617"/>
                    <a:pt x="4671595" y="7105437"/>
                  </a:cubicBezTo>
                  <a:cubicBezTo>
                    <a:pt x="4644691" y="7105468"/>
                    <a:pt x="4635007" y="7105437"/>
                    <a:pt x="4605270" y="7105484"/>
                  </a:cubicBezTo>
                  <a:cubicBezTo>
                    <a:pt x="4606687" y="6772036"/>
                    <a:pt x="4577261" y="6822685"/>
                    <a:pt x="4658595" y="6822872"/>
                  </a:cubicBezTo>
                  <a:cubicBezTo>
                    <a:pt x="4657785" y="6805346"/>
                    <a:pt x="4662191" y="6808396"/>
                    <a:pt x="4640659" y="6808396"/>
                  </a:cubicBezTo>
                  <a:cubicBezTo>
                    <a:pt x="4591117" y="6808396"/>
                    <a:pt x="4601144" y="6852632"/>
                    <a:pt x="4596738" y="6571234"/>
                  </a:cubicBezTo>
                  <a:cubicBezTo>
                    <a:pt x="4595913" y="6517830"/>
                    <a:pt x="4584687" y="6526843"/>
                    <a:pt x="4640659" y="6526843"/>
                  </a:cubicBezTo>
                  <a:cubicBezTo>
                    <a:pt x="4648350" y="6526843"/>
                    <a:pt x="4646871" y="6529753"/>
                    <a:pt x="4646264" y="6512398"/>
                  </a:cubicBezTo>
                  <a:cubicBezTo>
                    <a:pt x="4579394" y="6512398"/>
                    <a:pt x="4597408" y="6540742"/>
                    <a:pt x="4594543" y="6358617"/>
                  </a:cubicBezTo>
                  <a:cubicBezTo>
                    <a:pt x="4592021" y="6203606"/>
                    <a:pt x="4577572" y="6228946"/>
                    <a:pt x="4637016" y="6228961"/>
                  </a:cubicBezTo>
                  <a:cubicBezTo>
                    <a:pt x="4636424" y="6209645"/>
                    <a:pt x="4644567" y="6214610"/>
                    <a:pt x="4592192" y="6214439"/>
                  </a:cubicBezTo>
                  <a:cubicBezTo>
                    <a:pt x="4589140" y="6027442"/>
                    <a:pt x="4591320" y="6153721"/>
                    <a:pt x="4588502" y="5931921"/>
                  </a:cubicBezTo>
                  <a:cubicBezTo>
                    <a:pt x="4635474" y="5931811"/>
                    <a:pt x="4628422" y="5936684"/>
                    <a:pt x="4627877" y="5917414"/>
                  </a:cubicBezTo>
                  <a:cubicBezTo>
                    <a:pt x="4580811" y="5917430"/>
                    <a:pt x="4584158" y="5965058"/>
                    <a:pt x="4582835" y="5633697"/>
                  </a:cubicBezTo>
                  <a:cubicBezTo>
                    <a:pt x="4627519" y="5634195"/>
                    <a:pt x="4620170" y="5637557"/>
                    <a:pt x="4619687" y="5619486"/>
                  </a:cubicBezTo>
                  <a:cubicBezTo>
                    <a:pt x="4577230" y="5619346"/>
                    <a:pt x="4582788" y="5620513"/>
                    <a:pt x="4582773" y="5614941"/>
                  </a:cubicBezTo>
                  <a:cubicBezTo>
                    <a:pt x="4582570" y="5548261"/>
                    <a:pt x="4582274" y="5540136"/>
                    <a:pt x="4579067" y="5336687"/>
                  </a:cubicBezTo>
                  <a:cubicBezTo>
                    <a:pt x="4618628" y="5337107"/>
                    <a:pt x="4612120" y="5340501"/>
                    <a:pt x="4611622" y="5322461"/>
                  </a:cubicBezTo>
                  <a:cubicBezTo>
                    <a:pt x="4565693" y="5322274"/>
                    <a:pt x="4579394" y="5358322"/>
                    <a:pt x="4575081" y="5083757"/>
                  </a:cubicBezTo>
                  <a:cubicBezTo>
                    <a:pt x="4574241" y="5030401"/>
                    <a:pt x="4566830" y="5039646"/>
                    <a:pt x="4603713" y="5040051"/>
                  </a:cubicBezTo>
                  <a:cubicBezTo>
                    <a:pt x="4603184" y="5021591"/>
                    <a:pt x="4609116" y="5025934"/>
                    <a:pt x="4574194" y="5025062"/>
                  </a:cubicBezTo>
                  <a:cubicBezTo>
                    <a:pt x="4570551" y="4777720"/>
                    <a:pt x="4571641" y="4839372"/>
                    <a:pt x="4567951" y="4740815"/>
                  </a:cubicBezTo>
                  <a:cubicBezTo>
                    <a:pt x="4600039" y="4740629"/>
                    <a:pt x="4594776" y="4744504"/>
                    <a:pt x="4594185" y="4726247"/>
                  </a:cubicBezTo>
                  <a:cubicBezTo>
                    <a:pt x="4561131" y="4726356"/>
                    <a:pt x="4567156" y="4739913"/>
                    <a:pt x="4565880" y="4658820"/>
                  </a:cubicBezTo>
                  <a:cubicBezTo>
                    <a:pt x="4561863" y="4401485"/>
                    <a:pt x="4554733" y="4443510"/>
                    <a:pt x="4584485" y="4443090"/>
                  </a:cubicBezTo>
                  <a:cubicBezTo>
                    <a:pt x="4583816" y="4424972"/>
                    <a:pt x="4588128" y="4428475"/>
                    <a:pt x="4562922" y="4428957"/>
                  </a:cubicBezTo>
                  <a:cubicBezTo>
                    <a:pt x="4557784" y="4111106"/>
                    <a:pt x="4550529" y="4147232"/>
                    <a:pt x="4574381" y="4147170"/>
                  </a:cubicBezTo>
                  <a:cubicBezTo>
                    <a:pt x="4573914" y="4128974"/>
                    <a:pt x="4577588" y="4132679"/>
                    <a:pt x="4557784" y="4132725"/>
                  </a:cubicBezTo>
                  <a:cubicBezTo>
                    <a:pt x="4552631" y="3813412"/>
                    <a:pt x="4547648" y="3849569"/>
                    <a:pt x="4569523" y="3849382"/>
                  </a:cubicBezTo>
                  <a:cubicBezTo>
                    <a:pt x="4569368" y="3832011"/>
                    <a:pt x="4573431" y="3834860"/>
                    <a:pt x="4553502" y="3835062"/>
                  </a:cubicBezTo>
                  <a:cubicBezTo>
                    <a:pt x="4551370" y="3691460"/>
                    <a:pt x="4553814" y="3676705"/>
                    <a:pt x="4550996" y="3552263"/>
                  </a:cubicBezTo>
                  <a:cubicBezTo>
                    <a:pt x="4572544" y="3552263"/>
                    <a:pt x="4568901" y="3555999"/>
                    <a:pt x="4568994" y="3537803"/>
                  </a:cubicBezTo>
                  <a:cubicBezTo>
                    <a:pt x="4544924" y="3537819"/>
                    <a:pt x="4550031" y="3578910"/>
                    <a:pt x="4544690" y="3277885"/>
                  </a:cubicBezTo>
                  <a:cubicBezTo>
                    <a:pt x="4544192" y="3250148"/>
                    <a:pt x="4543336" y="3253791"/>
                    <a:pt x="4547073" y="3253822"/>
                  </a:cubicBezTo>
                  <a:cubicBezTo>
                    <a:pt x="4576405" y="3254102"/>
                    <a:pt x="4571423" y="3257775"/>
                    <a:pt x="4571656" y="3239580"/>
                  </a:cubicBezTo>
                  <a:cubicBezTo>
                    <a:pt x="4537404" y="3239331"/>
                    <a:pt x="4541452" y="3266445"/>
                    <a:pt x="4542308" y="3065299"/>
                  </a:cubicBezTo>
                  <a:cubicBezTo>
                    <a:pt x="4542713" y="2935597"/>
                    <a:pt x="4531441" y="2956936"/>
                    <a:pt x="4575953" y="2956018"/>
                  </a:cubicBezTo>
                  <a:cubicBezTo>
                    <a:pt x="4576249" y="2937901"/>
                    <a:pt x="4582025" y="2941278"/>
                    <a:pt x="4546963" y="2942290"/>
                  </a:cubicBezTo>
                  <a:cubicBezTo>
                    <a:pt x="4538634" y="2942523"/>
                    <a:pt x="4542028" y="2975723"/>
                    <a:pt x="4535286" y="2659164"/>
                  </a:cubicBezTo>
                  <a:cubicBezTo>
                    <a:pt x="4548318" y="2658931"/>
                    <a:pt x="4563514" y="2658635"/>
                    <a:pt x="4580671" y="2658433"/>
                  </a:cubicBezTo>
                  <a:cubicBezTo>
                    <a:pt x="4580935" y="2640330"/>
                    <a:pt x="4587646" y="2643739"/>
                    <a:pt x="4547025" y="2644502"/>
                  </a:cubicBezTo>
                  <a:cubicBezTo>
                    <a:pt x="4532796" y="2644751"/>
                    <a:pt x="4535006" y="2646059"/>
                    <a:pt x="4534897" y="2640580"/>
                  </a:cubicBezTo>
                  <a:cubicBezTo>
                    <a:pt x="4528016" y="2326651"/>
                    <a:pt x="4525758" y="2362108"/>
                    <a:pt x="4547088" y="2362326"/>
                  </a:cubicBezTo>
                  <a:cubicBezTo>
                    <a:pt x="4591740" y="2362871"/>
                    <a:pt x="4584190" y="2366326"/>
                    <a:pt x="4584330" y="2348224"/>
                  </a:cubicBezTo>
                  <a:cubicBezTo>
                    <a:pt x="4563124" y="2348068"/>
                    <a:pt x="4543461" y="2347819"/>
                    <a:pt x="4530382" y="2347679"/>
                  </a:cubicBezTo>
                  <a:cubicBezTo>
                    <a:pt x="4529853" y="2312674"/>
                    <a:pt x="4526615" y="2065581"/>
                    <a:pt x="4526599" y="2064491"/>
                  </a:cubicBezTo>
                  <a:cubicBezTo>
                    <a:pt x="4553082" y="2064398"/>
                    <a:pt x="4566269" y="2064320"/>
                    <a:pt x="4585030" y="2064273"/>
                  </a:cubicBezTo>
                  <a:cubicBezTo>
                    <a:pt x="4584968" y="2046062"/>
                    <a:pt x="4592722" y="2049751"/>
                    <a:pt x="4547103" y="2049938"/>
                  </a:cubicBezTo>
                  <a:cubicBezTo>
                    <a:pt x="4516775" y="2050062"/>
                    <a:pt x="4529355" y="2089893"/>
                    <a:pt x="4523111" y="1791109"/>
                  </a:cubicBezTo>
                  <a:cubicBezTo>
                    <a:pt x="4522504" y="1761847"/>
                    <a:pt x="4516292" y="1766532"/>
                    <a:pt x="4547025" y="1767108"/>
                  </a:cubicBezTo>
                  <a:cubicBezTo>
                    <a:pt x="4588704" y="1767886"/>
                    <a:pt x="4581807" y="1771326"/>
                    <a:pt x="4581449" y="1753208"/>
                  </a:cubicBezTo>
                  <a:cubicBezTo>
                    <a:pt x="4558204" y="1752928"/>
                    <a:pt x="4544612" y="1752555"/>
                    <a:pt x="4522333" y="1752228"/>
                  </a:cubicBezTo>
                  <a:cubicBezTo>
                    <a:pt x="4517257" y="1485865"/>
                    <a:pt x="4517195" y="1475126"/>
                    <a:pt x="4517101" y="1468697"/>
                  </a:cubicBezTo>
                  <a:cubicBezTo>
                    <a:pt x="4537404" y="1469024"/>
                    <a:pt x="4553394" y="1469476"/>
                    <a:pt x="4573509" y="1469802"/>
                  </a:cubicBezTo>
                  <a:cubicBezTo>
                    <a:pt x="4572840" y="1451514"/>
                    <a:pt x="4578694" y="1455483"/>
                    <a:pt x="4547259" y="1454798"/>
                  </a:cubicBezTo>
                  <a:cubicBezTo>
                    <a:pt x="4505284" y="1453895"/>
                    <a:pt x="4518238" y="1498302"/>
                    <a:pt x="4512914" y="1171361"/>
                  </a:cubicBezTo>
                  <a:cubicBezTo>
                    <a:pt x="4535146" y="1171781"/>
                    <a:pt x="4548801" y="1172279"/>
                    <a:pt x="4567826" y="1172731"/>
                  </a:cubicBezTo>
                  <a:cubicBezTo>
                    <a:pt x="4567717" y="1154488"/>
                    <a:pt x="4571843" y="1158395"/>
                    <a:pt x="4547306" y="1157726"/>
                  </a:cubicBezTo>
                  <a:cubicBezTo>
                    <a:pt x="4498528" y="1156325"/>
                    <a:pt x="4513349" y="1200109"/>
                    <a:pt x="4506733" y="873838"/>
                  </a:cubicBezTo>
                  <a:cubicBezTo>
                    <a:pt x="4531596" y="874258"/>
                    <a:pt x="4544301" y="874818"/>
                    <a:pt x="4568791" y="875410"/>
                  </a:cubicBezTo>
                  <a:cubicBezTo>
                    <a:pt x="4569009" y="857152"/>
                    <a:pt x="4573120" y="861121"/>
                    <a:pt x="4547306" y="860343"/>
                  </a:cubicBezTo>
                  <a:cubicBezTo>
                    <a:pt x="4498294" y="858942"/>
                    <a:pt x="4506515" y="865744"/>
                    <a:pt x="4506047" y="835688"/>
                  </a:cubicBezTo>
                  <a:cubicBezTo>
                    <a:pt x="4501237" y="526164"/>
                    <a:pt x="4492658" y="576812"/>
                    <a:pt x="4547166" y="576672"/>
                  </a:cubicBezTo>
                  <a:cubicBezTo>
                    <a:pt x="4578460" y="576579"/>
                    <a:pt x="4573197" y="580361"/>
                    <a:pt x="4573478" y="562150"/>
                  </a:cubicBezTo>
                  <a:cubicBezTo>
                    <a:pt x="4548458" y="562197"/>
                    <a:pt x="4533356" y="562275"/>
                    <a:pt x="4502933" y="562306"/>
                  </a:cubicBezTo>
                  <a:cubicBezTo>
                    <a:pt x="4500692" y="450052"/>
                    <a:pt x="4499415" y="444511"/>
                    <a:pt x="4498932" y="279694"/>
                  </a:cubicBezTo>
                  <a:cubicBezTo>
                    <a:pt x="4532468" y="279880"/>
                    <a:pt x="4545064" y="280207"/>
                    <a:pt x="4576560" y="280488"/>
                  </a:cubicBezTo>
                  <a:cubicBezTo>
                    <a:pt x="4576654" y="262214"/>
                    <a:pt x="4582524" y="266137"/>
                    <a:pt x="4547244" y="265685"/>
                  </a:cubicBezTo>
                  <a:cubicBezTo>
                    <a:pt x="4483410" y="264923"/>
                    <a:pt x="4499882" y="306403"/>
                    <a:pt x="4495445" y="39885"/>
                  </a:cubicBezTo>
                  <a:cubicBezTo>
                    <a:pt x="4475252" y="38484"/>
                    <a:pt x="4484640" y="10498"/>
                    <a:pt x="4486119" y="265156"/>
                  </a:cubicBezTo>
                  <a:cubicBezTo>
                    <a:pt x="4460601" y="265063"/>
                    <a:pt x="4274689" y="264300"/>
                    <a:pt x="4237759" y="264424"/>
                  </a:cubicBezTo>
                  <a:cubicBezTo>
                    <a:pt x="4231780" y="-2483"/>
                    <a:pt x="4244952" y="24320"/>
                    <a:pt x="4222937" y="23184"/>
                  </a:cubicBezTo>
                  <a:cubicBezTo>
                    <a:pt x="4225755" y="308940"/>
                    <a:pt x="4240733" y="264082"/>
                    <a:pt x="4173240" y="265032"/>
                  </a:cubicBezTo>
                  <a:cubicBezTo>
                    <a:pt x="4103428" y="266012"/>
                    <a:pt x="4102026" y="265514"/>
                    <a:pt x="3986549" y="265810"/>
                  </a:cubicBezTo>
                  <a:cubicBezTo>
                    <a:pt x="3977364" y="265825"/>
                    <a:pt x="3979621" y="275989"/>
                    <a:pt x="3978407" y="198414"/>
                  </a:cubicBezTo>
                  <a:cubicBezTo>
                    <a:pt x="3975215" y="-12896"/>
                    <a:pt x="3980945" y="11977"/>
                    <a:pt x="3962822" y="11323"/>
                  </a:cubicBezTo>
                  <a:cubicBezTo>
                    <a:pt x="3965111" y="162957"/>
                    <a:pt x="3965843" y="214990"/>
                    <a:pt x="3966808" y="265856"/>
                  </a:cubicBezTo>
                  <a:cubicBezTo>
                    <a:pt x="3908719" y="265965"/>
                    <a:pt x="3894629" y="265919"/>
                    <a:pt x="3719942" y="265794"/>
                  </a:cubicBezTo>
                  <a:cubicBezTo>
                    <a:pt x="3713590" y="-24927"/>
                    <a:pt x="3723492" y="4646"/>
                    <a:pt x="3703221" y="4226"/>
                  </a:cubicBezTo>
                  <a:cubicBezTo>
                    <a:pt x="3707534" y="286947"/>
                    <a:pt x="3707425" y="265779"/>
                    <a:pt x="3706319" y="265779"/>
                  </a:cubicBezTo>
                  <a:cubicBezTo>
                    <a:pt x="3612063" y="265779"/>
                    <a:pt x="3613091" y="264378"/>
                    <a:pt x="3519520" y="264378"/>
                  </a:cubicBezTo>
                  <a:cubicBezTo>
                    <a:pt x="3441393" y="264378"/>
                    <a:pt x="3462038" y="315182"/>
                    <a:pt x="3457274" y="1160"/>
                  </a:cubicBezTo>
                  <a:cubicBezTo>
                    <a:pt x="3439930" y="1051"/>
                    <a:pt x="3443246" y="-32180"/>
                    <a:pt x="3448057" y="265016"/>
                  </a:cubicBezTo>
                  <a:cubicBezTo>
                    <a:pt x="3316855" y="267693"/>
                    <a:pt x="3327365" y="266619"/>
                    <a:pt x="3201378" y="265639"/>
                  </a:cubicBezTo>
                  <a:cubicBezTo>
                    <a:pt x="3195338" y="-30577"/>
                    <a:pt x="3202375" y="1160"/>
                    <a:pt x="3183583" y="1331"/>
                  </a:cubicBezTo>
                  <a:cubicBezTo>
                    <a:pt x="3188705" y="310528"/>
                    <a:pt x="3204305" y="265452"/>
                    <a:pt x="3145983" y="265452"/>
                  </a:cubicBezTo>
                  <a:cubicBezTo>
                    <a:pt x="2905050" y="265452"/>
                    <a:pt x="2942167" y="286667"/>
                    <a:pt x="2940781" y="198383"/>
                  </a:cubicBezTo>
                  <a:cubicBezTo>
                    <a:pt x="2939162" y="94362"/>
                    <a:pt x="2938586" y="97927"/>
                    <a:pt x="2937044" y="5284"/>
                  </a:cubicBezTo>
                  <a:cubicBezTo>
                    <a:pt x="2918797" y="5689"/>
                    <a:pt x="2923577" y="-27355"/>
                    <a:pt x="2929182" y="266152"/>
                  </a:cubicBezTo>
                  <a:cubicBezTo>
                    <a:pt x="2866500" y="265841"/>
                    <a:pt x="2796439" y="262977"/>
                    <a:pt x="2682457" y="265421"/>
                  </a:cubicBezTo>
                  <a:cubicBezTo>
                    <a:pt x="2681709" y="179456"/>
                    <a:pt x="2679140" y="69583"/>
                    <a:pt x="2678191" y="12086"/>
                  </a:cubicBezTo>
                  <a:cubicBezTo>
                    <a:pt x="2657328" y="12724"/>
                    <a:pt x="2667417" y="-15728"/>
                    <a:pt x="2669706" y="265685"/>
                  </a:cubicBezTo>
                  <a:cubicBezTo>
                    <a:pt x="2558495" y="267989"/>
                    <a:pt x="2502912" y="265203"/>
                    <a:pt x="2421408" y="264923"/>
                  </a:cubicBezTo>
                  <a:cubicBezTo>
                    <a:pt x="2418434" y="132356"/>
                    <a:pt x="2419773" y="110098"/>
                    <a:pt x="2418683" y="20585"/>
                  </a:cubicBezTo>
                  <a:cubicBezTo>
                    <a:pt x="2401417" y="21176"/>
                    <a:pt x="2406165" y="8304"/>
                    <a:pt x="2406430" y="92323"/>
                  </a:cubicBezTo>
                  <a:cubicBezTo>
                    <a:pt x="2406617" y="152155"/>
                    <a:pt x="2407489" y="212298"/>
                    <a:pt x="2408656" y="264907"/>
                  </a:cubicBezTo>
                  <a:cubicBezTo>
                    <a:pt x="2397291" y="264891"/>
                    <a:pt x="2219833" y="264798"/>
                    <a:pt x="2212204" y="264782"/>
                  </a:cubicBezTo>
                  <a:cubicBezTo>
                    <a:pt x="2145288" y="264782"/>
                    <a:pt x="2162850" y="305718"/>
                    <a:pt x="2160374" y="29970"/>
                  </a:cubicBezTo>
                  <a:cubicBezTo>
                    <a:pt x="2143155" y="30624"/>
                    <a:pt x="2147935" y="19324"/>
                    <a:pt x="2147779" y="92277"/>
                  </a:cubicBezTo>
                  <a:cubicBezTo>
                    <a:pt x="2147654" y="150661"/>
                    <a:pt x="2148417" y="208142"/>
                    <a:pt x="2149772" y="264985"/>
                  </a:cubicBezTo>
                  <a:cubicBezTo>
                    <a:pt x="1909212" y="266821"/>
                    <a:pt x="2144307" y="264876"/>
                    <a:pt x="1903747" y="266432"/>
                  </a:cubicBezTo>
                  <a:cubicBezTo>
                    <a:pt x="1903233" y="217247"/>
                    <a:pt x="1902377" y="170288"/>
                    <a:pt x="1900259" y="40259"/>
                  </a:cubicBezTo>
                  <a:cubicBezTo>
                    <a:pt x="1882417" y="40990"/>
                    <a:pt x="1887134" y="17300"/>
                    <a:pt x="1890093" y="198616"/>
                  </a:cubicBezTo>
                  <a:cubicBezTo>
                    <a:pt x="1891463" y="285562"/>
                    <a:pt x="1940132" y="266837"/>
                    <a:pt x="1651946" y="266837"/>
                  </a:cubicBezTo>
                  <a:cubicBezTo>
                    <a:pt x="1641437" y="266837"/>
                    <a:pt x="1646917" y="292613"/>
                    <a:pt x="1640222" y="51279"/>
                  </a:cubicBezTo>
                  <a:cubicBezTo>
                    <a:pt x="1619204" y="52181"/>
                    <a:pt x="1630585" y="20444"/>
                    <a:pt x="1632267" y="266790"/>
                  </a:cubicBezTo>
                  <a:cubicBezTo>
                    <a:pt x="1552879" y="266386"/>
                    <a:pt x="1501018" y="261794"/>
                    <a:pt x="1384000" y="264954"/>
                  </a:cubicBezTo>
                  <a:cubicBezTo>
                    <a:pt x="1383019" y="219037"/>
                    <a:pt x="1382988" y="202414"/>
                    <a:pt x="1380403" y="62906"/>
                  </a:cubicBezTo>
                  <a:cubicBezTo>
                    <a:pt x="1363635" y="63684"/>
                    <a:pt x="1366313" y="31978"/>
                    <a:pt x="1371233" y="265312"/>
                  </a:cubicBezTo>
                  <a:cubicBezTo>
                    <a:pt x="1310420" y="267070"/>
                    <a:pt x="1246897" y="266837"/>
                    <a:pt x="1185228" y="266074"/>
                  </a:cubicBezTo>
                  <a:cubicBezTo>
                    <a:pt x="1106837" y="265187"/>
                    <a:pt x="1123449" y="302325"/>
                    <a:pt x="1122468" y="74968"/>
                  </a:cubicBezTo>
                  <a:cubicBezTo>
                    <a:pt x="1107164" y="75700"/>
                    <a:pt x="1107164" y="45986"/>
                    <a:pt x="1111990" y="265545"/>
                  </a:cubicBezTo>
                  <a:cubicBezTo>
                    <a:pt x="1098367" y="265514"/>
                    <a:pt x="1106276" y="265530"/>
                    <a:pt x="905106" y="265483"/>
                  </a:cubicBezTo>
                  <a:cubicBezTo>
                    <a:pt x="851361" y="265483"/>
                    <a:pt x="864735" y="297158"/>
                    <a:pt x="861762" y="87420"/>
                  </a:cubicBezTo>
                  <a:cubicBezTo>
                    <a:pt x="843219" y="88245"/>
                    <a:pt x="848170" y="61069"/>
                    <a:pt x="851720" y="265343"/>
                  </a:cubicBezTo>
                  <a:cubicBezTo>
                    <a:pt x="785395" y="264954"/>
                    <a:pt x="775975" y="264051"/>
                    <a:pt x="605492" y="264923"/>
                  </a:cubicBezTo>
                  <a:cubicBezTo>
                    <a:pt x="604247" y="221699"/>
                    <a:pt x="603219" y="158801"/>
                    <a:pt x="603282" y="92479"/>
                  </a:cubicBezTo>
                  <a:cubicBezTo>
                    <a:pt x="587136" y="92510"/>
                    <a:pt x="589394" y="76525"/>
                    <a:pt x="591309" y="198632"/>
                  </a:cubicBezTo>
                  <a:cubicBezTo>
                    <a:pt x="592601" y="282028"/>
                    <a:pt x="605524" y="265078"/>
                    <a:pt x="531710" y="265078"/>
                  </a:cubicBezTo>
                  <a:cubicBezTo>
                    <a:pt x="439213" y="265078"/>
                    <a:pt x="438544" y="266479"/>
                    <a:pt x="346919" y="266495"/>
                  </a:cubicBezTo>
                  <a:cubicBezTo>
                    <a:pt x="345440" y="190678"/>
                    <a:pt x="345611" y="172996"/>
                    <a:pt x="343603" y="92432"/>
                  </a:cubicBezTo>
                  <a:cubicBezTo>
                    <a:pt x="325963" y="92510"/>
                    <a:pt x="330369" y="70034"/>
                    <a:pt x="334152" y="266479"/>
                  </a:cubicBezTo>
                  <a:cubicBezTo>
                    <a:pt x="333031" y="266479"/>
                    <a:pt x="87583" y="264720"/>
                    <a:pt x="86462" y="264705"/>
                  </a:cubicBezTo>
                  <a:cubicBezTo>
                    <a:pt x="85216" y="222010"/>
                    <a:pt x="84484" y="167082"/>
                    <a:pt x="83566" y="99405"/>
                  </a:cubicBezTo>
                  <a:cubicBezTo>
                    <a:pt x="66595" y="100386"/>
                    <a:pt x="70503" y="85926"/>
                    <a:pt x="72278" y="198616"/>
                  </a:cubicBezTo>
                  <a:cubicBezTo>
                    <a:pt x="73461" y="274417"/>
                    <a:pt x="76902" y="264580"/>
                    <a:pt x="65163" y="264393"/>
                  </a:cubicBezTo>
                  <a:cubicBezTo>
                    <a:pt x="-11282" y="263257"/>
                    <a:pt x="488" y="259257"/>
                    <a:pt x="862" y="278246"/>
                  </a:cubicBezTo>
                  <a:cubicBezTo>
                    <a:pt x="33853" y="278371"/>
                    <a:pt x="52038" y="278698"/>
                    <a:pt x="74146" y="279009"/>
                  </a:cubicBezTo>
                  <a:cubicBezTo>
                    <a:pt x="79549" y="444884"/>
                    <a:pt x="78179" y="452589"/>
                    <a:pt x="79300" y="563364"/>
                  </a:cubicBezTo>
                  <a:cubicBezTo>
                    <a:pt x="56569" y="563582"/>
                    <a:pt x="38290" y="563816"/>
                    <a:pt x="5455" y="563925"/>
                  </a:cubicBezTo>
                  <a:cubicBezTo>
                    <a:pt x="5688" y="582836"/>
                    <a:pt x="-5397" y="578711"/>
                    <a:pt x="65132" y="577964"/>
                  </a:cubicBezTo>
                  <a:cubicBezTo>
                    <a:pt x="85979" y="577762"/>
                    <a:pt x="78148" y="538538"/>
                    <a:pt x="82865" y="835859"/>
                  </a:cubicBezTo>
                  <a:cubicBezTo>
                    <a:pt x="83363" y="867518"/>
                    <a:pt x="97251" y="859611"/>
                    <a:pt x="8257" y="859564"/>
                  </a:cubicBezTo>
                  <a:cubicBezTo>
                    <a:pt x="8382" y="878834"/>
                    <a:pt x="-5257" y="874009"/>
                    <a:pt x="83503" y="874055"/>
                  </a:cubicBezTo>
                  <a:cubicBezTo>
                    <a:pt x="84764" y="944736"/>
                    <a:pt x="87800" y="1045083"/>
                    <a:pt x="87972" y="1157508"/>
                  </a:cubicBezTo>
                  <a:cubicBezTo>
                    <a:pt x="61987" y="1157617"/>
                    <a:pt x="41871" y="1157788"/>
                    <a:pt x="9752" y="1157866"/>
                  </a:cubicBezTo>
                  <a:cubicBezTo>
                    <a:pt x="9814" y="1176731"/>
                    <a:pt x="-617" y="1172466"/>
                    <a:pt x="65101" y="1172108"/>
                  </a:cubicBezTo>
                  <a:cubicBezTo>
                    <a:pt x="97220" y="1171937"/>
                    <a:pt x="87100" y="1128075"/>
                    <a:pt x="92347" y="1454767"/>
                  </a:cubicBezTo>
                  <a:cubicBezTo>
                    <a:pt x="64198" y="1454907"/>
                    <a:pt x="43677" y="1455125"/>
                    <a:pt x="10655" y="1455234"/>
                  </a:cubicBezTo>
                  <a:cubicBezTo>
                    <a:pt x="10702" y="1474425"/>
                    <a:pt x="846" y="1469849"/>
                    <a:pt x="65101" y="1469429"/>
                  </a:cubicBezTo>
                  <a:cubicBezTo>
                    <a:pt x="103915" y="1469164"/>
                    <a:pt x="92534" y="1435918"/>
                    <a:pt x="96441" y="1685159"/>
                  </a:cubicBezTo>
                  <a:cubicBezTo>
                    <a:pt x="97687" y="1764602"/>
                    <a:pt x="106421" y="1751014"/>
                    <a:pt x="64960" y="1751792"/>
                  </a:cubicBezTo>
                  <a:cubicBezTo>
                    <a:pt x="1874" y="1752975"/>
                    <a:pt x="11605" y="1747558"/>
                    <a:pt x="11698" y="1767015"/>
                  </a:cubicBezTo>
                  <a:cubicBezTo>
                    <a:pt x="49983" y="1766734"/>
                    <a:pt x="65972" y="1766143"/>
                    <a:pt x="98154" y="1765723"/>
                  </a:cubicBezTo>
                  <a:cubicBezTo>
                    <a:pt x="101844" y="1895378"/>
                    <a:pt x="100536" y="1835998"/>
                    <a:pt x="103479" y="2049082"/>
                  </a:cubicBezTo>
                  <a:cubicBezTo>
                    <a:pt x="72574" y="2049533"/>
                    <a:pt x="51867" y="2050451"/>
                    <a:pt x="13660" y="2050856"/>
                  </a:cubicBezTo>
                  <a:cubicBezTo>
                    <a:pt x="13816" y="2068631"/>
                    <a:pt x="3369" y="2065923"/>
                    <a:pt x="65194" y="2064351"/>
                  </a:cubicBezTo>
                  <a:cubicBezTo>
                    <a:pt x="117647" y="2063075"/>
                    <a:pt x="103510" y="2019898"/>
                    <a:pt x="108118" y="2346636"/>
                  </a:cubicBezTo>
                  <a:cubicBezTo>
                    <a:pt x="69834" y="2346449"/>
                    <a:pt x="58468" y="2346138"/>
                    <a:pt x="17428" y="2345983"/>
                  </a:cubicBezTo>
                  <a:cubicBezTo>
                    <a:pt x="17723" y="2365112"/>
                    <a:pt x="8833" y="2360256"/>
                    <a:pt x="64992" y="2360800"/>
                  </a:cubicBezTo>
                  <a:cubicBezTo>
                    <a:pt x="119359" y="2361299"/>
                    <a:pt x="108352" y="2347539"/>
                    <a:pt x="108944" y="2428336"/>
                  </a:cubicBezTo>
                  <a:cubicBezTo>
                    <a:pt x="110843" y="2688115"/>
                    <a:pt x="132437" y="2644704"/>
                    <a:pt x="65054" y="2644876"/>
                  </a:cubicBezTo>
                  <a:cubicBezTo>
                    <a:pt x="16042" y="2644953"/>
                    <a:pt x="23469" y="2640144"/>
                    <a:pt x="23951" y="2659398"/>
                  </a:cubicBezTo>
                  <a:cubicBezTo>
                    <a:pt x="48800" y="2659366"/>
                    <a:pt x="71437" y="2659304"/>
                    <a:pt x="112587" y="2659257"/>
                  </a:cubicBezTo>
                  <a:cubicBezTo>
                    <a:pt x="119966" y="2999071"/>
                    <a:pt x="126739" y="2943021"/>
                    <a:pt x="65116" y="2942445"/>
                  </a:cubicBezTo>
                  <a:cubicBezTo>
                    <a:pt x="24854" y="2942072"/>
                    <a:pt x="31471" y="2938477"/>
                    <a:pt x="32000" y="2956625"/>
                  </a:cubicBezTo>
                  <a:cubicBezTo>
                    <a:pt x="63450" y="2956827"/>
                    <a:pt x="80296" y="2957123"/>
                    <a:pt x="115747" y="2957263"/>
                  </a:cubicBezTo>
                  <a:cubicBezTo>
                    <a:pt x="115763" y="2957855"/>
                    <a:pt x="119141" y="3096460"/>
                    <a:pt x="121990" y="3240669"/>
                  </a:cubicBezTo>
                  <a:cubicBezTo>
                    <a:pt x="84282" y="3240374"/>
                    <a:pt x="68074" y="3239689"/>
                    <a:pt x="38726" y="3239191"/>
                  </a:cubicBezTo>
                  <a:cubicBezTo>
                    <a:pt x="39053" y="3257479"/>
                    <a:pt x="33697" y="3253510"/>
                    <a:pt x="64929" y="3254211"/>
                  </a:cubicBezTo>
                  <a:cubicBezTo>
                    <a:pt x="138151" y="3255892"/>
                    <a:pt x="121944" y="3203064"/>
                    <a:pt x="127237" y="3538333"/>
                  </a:cubicBezTo>
                  <a:cubicBezTo>
                    <a:pt x="91148" y="3538255"/>
                    <a:pt x="77213" y="3538068"/>
                    <a:pt x="42977" y="3537881"/>
                  </a:cubicBezTo>
                  <a:cubicBezTo>
                    <a:pt x="43179" y="3556123"/>
                    <a:pt x="38742" y="3552325"/>
                    <a:pt x="65007" y="3552497"/>
                  </a:cubicBezTo>
                  <a:cubicBezTo>
                    <a:pt x="151588" y="3553088"/>
                    <a:pt x="123937" y="3509288"/>
                    <a:pt x="128763" y="3809100"/>
                  </a:cubicBezTo>
                  <a:cubicBezTo>
                    <a:pt x="129261" y="3841568"/>
                    <a:pt x="144768" y="3833443"/>
                    <a:pt x="45390" y="3833475"/>
                  </a:cubicBezTo>
                  <a:cubicBezTo>
                    <a:pt x="45499" y="3852744"/>
                    <a:pt x="30272" y="3847919"/>
                    <a:pt x="129370" y="3847903"/>
                  </a:cubicBezTo>
                  <a:cubicBezTo>
                    <a:pt x="129401" y="3849413"/>
                    <a:pt x="132733" y="4057702"/>
                    <a:pt x="134524" y="4133457"/>
                  </a:cubicBezTo>
                  <a:cubicBezTo>
                    <a:pt x="92798" y="4133239"/>
                    <a:pt x="71282" y="4132445"/>
                    <a:pt x="46558" y="4131916"/>
                  </a:cubicBezTo>
                  <a:cubicBezTo>
                    <a:pt x="46604" y="4149302"/>
                    <a:pt x="28871" y="4147388"/>
                    <a:pt x="134866" y="4147917"/>
                  </a:cubicBezTo>
                  <a:cubicBezTo>
                    <a:pt x="134897" y="4149302"/>
                    <a:pt x="140424" y="4428786"/>
                    <a:pt x="140440" y="4429922"/>
                  </a:cubicBezTo>
                  <a:cubicBezTo>
                    <a:pt x="94604" y="4430000"/>
                    <a:pt x="74224" y="4430342"/>
                    <a:pt x="47212" y="4430591"/>
                  </a:cubicBezTo>
                  <a:cubicBezTo>
                    <a:pt x="47243" y="4448771"/>
                    <a:pt x="43600" y="4445098"/>
                    <a:pt x="65132" y="4444865"/>
                  </a:cubicBezTo>
                  <a:cubicBezTo>
                    <a:pt x="148956" y="4443962"/>
                    <a:pt x="140674" y="4443728"/>
                    <a:pt x="140720" y="4446468"/>
                  </a:cubicBezTo>
                  <a:cubicBezTo>
                    <a:pt x="142246" y="4543655"/>
                    <a:pt x="145157" y="4642461"/>
                    <a:pt x="145500" y="4726231"/>
                  </a:cubicBezTo>
                  <a:cubicBezTo>
                    <a:pt x="28824" y="4726340"/>
                    <a:pt x="47959" y="4723336"/>
                    <a:pt x="48021" y="4741345"/>
                  </a:cubicBezTo>
                  <a:cubicBezTo>
                    <a:pt x="75890" y="4741096"/>
                    <a:pt x="96068" y="4740738"/>
                    <a:pt x="145547" y="4740675"/>
                  </a:cubicBezTo>
                  <a:cubicBezTo>
                    <a:pt x="145780" y="4918380"/>
                    <a:pt x="148007" y="4940373"/>
                    <a:pt x="149953" y="5022727"/>
                  </a:cubicBezTo>
                  <a:cubicBezTo>
                    <a:pt x="100116" y="5022774"/>
                    <a:pt x="79580" y="5023225"/>
                    <a:pt x="49640" y="5023630"/>
                  </a:cubicBezTo>
                  <a:cubicBezTo>
                    <a:pt x="49780" y="5041000"/>
                    <a:pt x="45841" y="5038152"/>
                    <a:pt x="65147" y="5037872"/>
                  </a:cubicBezTo>
                  <a:cubicBezTo>
                    <a:pt x="176389" y="5036222"/>
                    <a:pt x="147789" y="4985076"/>
                    <a:pt x="152646" y="5296514"/>
                  </a:cubicBezTo>
                  <a:cubicBezTo>
                    <a:pt x="153176" y="5330539"/>
                    <a:pt x="169819" y="5322041"/>
                    <a:pt x="65038" y="5322336"/>
                  </a:cubicBezTo>
                  <a:cubicBezTo>
                    <a:pt x="50232" y="5322367"/>
                    <a:pt x="52770" y="5318648"/>
                    <a:pt x="53034" y="5336843"/>
                  </a:cubicBezTo>
                  <a:cubicBezTo>
                    <a:pt x="79128" y="5336796"/>
                    <a:pt x="97500" y="5336687"/>
                    <a:pt x="153253" y="5336687"/>
                  </a:cubicBezTo>
                  <a:cubicBezTo>
                    <a:pt x="154048" y="5394060"/>
                    <a:pt x="154888" y="5502718"/>
                    <a:pt x="157504" y="5617758"/>
                  </a:cubicBezTo>
                  <a:cubicBezTo>
                    <a:pt x="108632" y="5617774"/>
                    <a:pt x="89311" y="5618241"/>
                    <a:pt x="58344" y="5618864"/>
                  </a:cubicBezTo>
                  <a:cubicBezTo>
                    <a:pt x="58826" y="5639254"/>
                    <a:pt x="43055" y="5632218"/>
                    <a:pt x="157800" y="5632203"/>
                  </a:cubicBezTo>
                  <a:cubicBezTo>
                    <a:pt x="157831" y="5633370"/>
                    <a:pt x="163342" y="5915998"/>
                    <a:pt x="163373" y="5917290"/>
                  </a:cubicBezTo>
                  <a:cubicBezTo>
                    <a:pt x="121975" y="5917336"/>
                    <a:pt x="98808" y="5916962"/>
                    <a:pt x="66813" y="5916231"/>
                  </a:cubicBezTo>
                  <a:cubicBezTo>
                    <a:pt x="67405" y="5934208"/>
                    <a:pt x="51462" y="5931749"/>
                    <a:pt x="158438" y="5931749"/>
                  </a:cubicBezTo>
                  <a:cubicBezTo>
                    <a:pt x="164557" y="5931749"/>
                    <a:pt x="163607" y="5931111"/>
                    <a:pt x="163638" y="5933757"/>
                  </a:cubicBezTo>
                  <a:cubicBezTo>
                    <a:pt x="168496" y="6248916"/>
                    <a:pt x="171392" y="6215015"/>
                    <a:pt x="158438" y="6215015"/>
                  </a:cubicBezTo>
                  <a:cubicBezTo>
                    <a:pt x="62687" y="6215015"/>
                    <a:pt x="76591" y="6210906"/>
                    <a:pt x="77213" y="6229568"/>
                  </a:cubicBezTo>
                  <a:cubicBezTo>
                    <a:pt x="101330" y="6229506"/>
                    <a:pt x="123049" y="6229475"/>
                    <a:pt x="168215" y="6229475"/>
                  </a:cubicBezTo>
                  <a:cubicBezTo>
                    <a:pt x="172777" y="6427554"/>
                    <a:pt x="171501" y="6429313"/>
                    <a:pt x="172263" y="6510235"/>
                  </a:cubicBezTo>
                  <a:cubicBezTo>
                    <a:pt x="135287" y="6510126"/>
                    <a:pt x="108476" y="6510390"/>
                    <a:pt x="86555" y="6510779"/>
                  </a:cubicBezTo>
                  <a:cubicBezTo>
                    <a:pt x="87193" y="6529800"/>
                    <a:pt x="74551" y="6524664"/>
                    <a:pt x="158454" y="6524664"/>
                  </a:cubicBezTo>
                  <a:cubicBezTo>
                    <a:pt x="177635" y="6524664"/>
                    <a:pt x="172061" y="6492055"/>
                    <a:pt x="176623" y="6783882"/>
                  </a:cubicBezTo>
                  <a:cubicBezTo>
                    <a:pt x="177121" y="6814762"/>
                    <a:pt x="181854" y="6809486"/>
                    <a:pt x="158454" y="6809486"/>
                  </a:cubicBezTo>
                  <a:cubicBezTo>
                    <a:pt x="84126" y="6809486"/>
                    <a:pt x="96286" y="6803851"/>
                    <a:pt x="96940" y="6823541"/>
                  </a:cubicBezTo>
                  <a:cubicBezTo>
                    <a:pt x="123252" y="6823930"/>
                    <a:pt x="150716" y="6823992"/>
                    <a:pt x="177292" y="6823914"/>
                  </a:cubicBezTo>
                  <a:cubicBezTo>
                    <a:pt x="182664" y="7151369"/>
                    <a:pt x="190308" y="7107663"/>
                    <a:pt x="158454" y="7107663"/>
                  </a:cubicBezTo>
                  <a:cubicBezTo>
                    <a:pt x="96582" y="7107663"/>
                    <a:pt x="106219" y="7102962"/>
                    <a:pt x="106842" y="7122138"/>
                  </a:cubicBezTo>
                  <a:cubicBezTo>
                    <a:pt x="133045" y="7122092"/>
                    <a:pt x="156009" y="7122107"/>
                    <a:pt x="181138" y="7122107"/>
                  </a:cubicBezTo>
                  <a:cubicBezTo>
                    <a:pt x="181340" y="7172880"/>
                    <a:pt x="182399" y="7234719"/>
                    <a:pt x="183613" y="7303890"/>
                  </a:cubicBezTo>
                  <a:cubicBezTo>
                    <a:pt x="203371" y="7303734"/>
                    <a:pt x="194730" y="7327284"/>
                    <a:pt x="193889" y="7122107"/>
                  </a:cubicBezTo>
                  <a:lnTo>
                    <a:pt x="440350" y="7122123"/>
                  </a:lnTo>
                  <a:cubicBezTo>
                    <a:pt x="441408" y="7197426"/>
                    <a:pt x="442078" y="7248743"/>
                    <a:pt x="443931" y="7301820"/>
                  </a:cubicBezTo>
                  <a:cubicBezTo>
                    <a:pt x="462614" y="7301664"/>
                    <a:pt x="455935" y="7326163"/>
                    <a:pt x="453117" y="7122123"/>
                  </a:cubicBezTo>
                  <a:cubicBezTo>
                    <a:pt x="663036" y="7122138"/>
                    <a:pt x="606037" y="7120270"/>
                    <a:pt x="700605" y="7119928"/>
                  </a:cubicBezTo>
                  <a:cubicBezTo>
                    <a:pt x="702255" y="7188429"/>
                    <a:pt x="702426" y="7225816"/>
                    <a:pt x="703983" y="7299765"/>
                  </a:cubicBezTo>
                  <a:cubicBezTo>
                    <a:pt x="721063" y="7299625"/>
                    <a:pt x="716750" y="7313929"/>
                    <a:pt x="715100" y="7209052"/>
                  </a:cubicBezTo>
                  <a:cubicBezTo>
                    <a:pt x="713527" y="7109391"/>
                    <a:pt x="711379" y="7119897"/>
                    <a:pt x="718431" y="7119897"/>
                  </a:cubicBezTo>
                  <a:cubicBezTo>
                    <a:pt x="809169" y="7119897"/>
                    <a:pt x="810991" y="7121438"/>
                    <a:pt x="905075" y="7121438"/>
                  </a:cubicBezTo>
                  <a:cubicBezTo>
                    <a:pt x="974825" y="7121453"/>
                    <a:pt x="959038" y="7103772"/>
                    <a:pt x="960688" y="7209333"/>
                  </a:cubicBezTo>
                  <a:cubicBezTo>
                    <a:pt x="962276" y="7311174"/>
                    <a:pt x="959209" y="7297788"/>
                    <a:pt x="975557" y="7297648"/>
                  </a:cubicBezTo>
                  <a:cubicBezTo>
                    <a:pt x="973673" y="7242517"/>
                    <a:pt x="972677" y="7172242"/>
                    <a:pt x="972661" y="7121453"/>
                  </a:cubicBezTo>
                  <a:cubicBezTo>
                    <a:pt x="1076601" y="7121485"/>
                    <a:pt x="1125660" y="7121625"/>
                    <a:pt x="1185212" y="7121142"/>
                  </a:cubicBezTo>
                  <a:cubicBezTo>
                    <a:pt x="1227420" y="7120800"/>
                    <a:pt x="1218359" y="7103289"/>
                    <a:pt x="1220009" y="7209317"/>
                  </a:cubicBezTo>
                  <a:cubicBezTo>
                    <a:pt x="1221566" y="7308839"/>
                    <a:pt x="1217269" y="7295749"/>
                    <a:pt x="1234208" y="7295625"/>
                  </a:cubicBezTo>
                  <a:cubicBezTo>
                    <a:pt x="1233119" y="7234128"/>
                    <a:pt x="1232153" y="7171977"/>
                    <a:pt x="1231453" y="7120846"/>
                  </a:cubicBezTo>
                  <a:cubicBezTo>
                    <a:pt x="1305873" y="7120566"/>
                    <a:pt x="1365597" y="7121033"/>
                    <a:pt x="1479206" y="7120986"/>
                  </a:cubicBezTo>
                  <a:cubicBezTo>
                    <a:pt x="1479439" y="7175137"/>
                    <a:pt x="1480607" y="7245490"/>
                    <a:pt x="1481775" y="7293710"/>
                  </a:cubicBezTo>
                  <a:cubicBezTo>
                    <a:pt x="1501641" y="7293570"/>
                    <a:pt x="1492751" y="7316093"/>
                    <a:pt x="1491972" y="7120955"/>
                  </a:cubicBezTo>
                  <a:cubicBezTo>
                    <a:pt x="1493124" y="7120955"/>
                    <a:pt x="1736642" y="7119881"/>
                    <a:pt x="1737888" y="7119866"/>
                  </a:cubicBezTo>
                  <a:cubicBezTo>
                    <a:pt x="1739492" y="7205084"/>
                    <a:pt x="1739601" y="7231746"/>
                    <a:pt x="1740971" y="7291687"/>
                  </a:cubicBezTo>
                  <a:cubicBezTo>
                    <a:pt x="1758735" y="7291562"/>
                    <a:pt x="1754267" y="7316373"/>
                    <a:pt x="1750670" y="7119788"/>
                  </a:cubicBezTo>
                  <a:cubicBezTo>
                    <a:pt x="1924594" y="7118605"/>
                    <a:pt x="1910364" y="7120878"/>
                    <a:pt x="1998781" y="7121297"/>
                  </a:cubicBezTo>
                  <a:cubicBezTo>
                    <a:pt x="2000525" y="7174499"/>
                    <a:pt x="2001490" y="7239700"/>
                    <a:pt x="2001740" y="7289679"/>
                  </a:cubicBezTo>
                  <a:cubicBezTo>
                    <a:pt x="2018321" y="7289555"/>
                    <a:pt x="2015082" y="7302956"/>
                    <a:pt x="2013619" y="7209052"/>
                  </a:cubicBezTo>
                  <a:cubicBezTo>
                    <a:pt x="2012031" y="7108021"/>
                    <a:pt x="2006301" y="7121375"/>
                    <a:pt x="2025451" y="7121375"/>
                  </a:cubicBezTo>
                  <a:cubicBezTo>
                    <a:pt x="2193272" y="7121515"/>
                    <a:pt x="2221841" y="7121593"/>
                    <a:pt x="2258102" y="7121438"/>
                  </a:cubicBezTo>
                  <a:cubicBezTo>
                    <a:pt x="2259223" y="7191962"/>
                    <a:pt x="2260064" y="7239342"/>
                    <a:pt x="2260515" y="7287702"/>
                  </a:cubicBezTo>
                  <a:cubicBezTo>
                    <a:pt x="2277097" y="7287578"/>
                    <a:pt x="2273687" y="7300824"/>
                    <a:pt x="2272255" y="7209052"/>
                  </a:cubicBezTo>
                  <a:cubicBezTo>
                    <a:pt x="2270620" y="7106169"/>
                    <a:pt x="2259254" y="7121531"/>
                    <a:pt x="2305666" y="7121096"/>
                  </a:cubicBezTo>
                  <a:cubicBezTo>
                    <a:pt x="2394831" y="7120255"/>
                    <a:pt x="2445836" y="7120628"/>
                    <a:pt x="2492325" y="7121313"/>
                  </a:cubicBezTo>
                  <a:cubicBezTo>
                    <a:pt x="2524834" y="7121796"/>
                    <a:pt x="2516271" y="7105172"/>
                    <a:pt x="2517906" y="7209333"/>
                  </a:cubicBezTo>
                  <a:cubicBezTo>
                    <a:pt x="2519307" y="7298831"/>
                    <a:pt x="2515851" y="7285741"/>
                    <a:pt x="2532198" y="7285616"/>
                  </a:cubicBezTo>
                  <a:cubicBezTo>
                    <a:pt x="2531046" y="7241412"/>
                    <a:pt x="2529894" y="7174794"/>
                    <a:pt x="2529925" y="7121780"/>
                  </a:cubicBezTo>
                  <a:cubicBezTo>
                    <a:pt x="2673956" y="7123072"/>
                    <a:pt x="2663120" y="7119523"/>
                    <a:pt x="2775887" y="7119523"/>
                  </a:cubicBezTo>
                  <a:cubicBezTo>
                    <a:pt x="2776106" y="7171744"/>
                    <a:pt x="2777195" y="7239062"/>
                    <a:pt x="2778238" y="7283733"/>
                  </a:cubicBezTo>
                  <a:cubicBezTo>
                    <a:pt x="2797762" y="7283578"/>
                    <a:pt x="2789417" y="7306349"/>
                    <a:pt x="2788654" y="7119539"/>
                  </a:cubicBezTo>
                  <a:cubicBezTo>
                    <a:pt x="2812880" y="7119570"/>
                    <a:pt x="2711649" y="7119134"/>
                    <a:pt x="3036703" y="7120706"/>
                  </a:cubicBezTo>
                  <a:cubicBezTo>
                    <a:pt x="3037637" y="7166669"/>
                    <a:pt x="3038805" y="7234859"/>
                    <a:pt x="3039147" y="7281741"/>
                  </a:cubicBezTo>
                  <a:cubicBezTo>
                    <a:pt x="3055822" y="7281616"/>
                    <a:pt x="3052350" y="7294224"/>
                    <a:pt x="3051027" y="7209068"/>
                  </a:cubicBezTo>
                  <a:cubicBezTo>
                    <a:pt x="3049501" y="7110978"/>
                    <a:pt x="3048022" y="7120768"/>
                    <a:pt x="3052630" y="7120784"/>
                  </a:cubicBezTo>
                  <a:cubicBezTo>
                    <a:pt x="3345907" y="7122356"/>
                    <a:pt x="3295572" y="7093530"/>
                    <a:pt x="3297425" y="7209317"/>
                  </a:cubicBezTo>
                  <a:cubicBezTo>
                    <a:pt x="3298702" y="7291515"/>
                    <a:pt x="3294700" y="7279779"/>
                    <a:pt x="3311406" y="7279655"/>
                  </a:cubicBezTo>
                  <a:cubicBezTo>
                    <a:pt x="3310083" y="7211388"/>
                    <a:pt x="3309974" y="7186359"/>
                    <a:pt x="3308541" y="7119944"/>
                  </a:cubicBezTo>
                  <a:cubicBezTo>
                    <a:pt x="3426089" y="7119648"/>
                    <a:pt x="3420313" y="7121749"/>
                    <a:pt x="3555158" y="7121438"/>
                  </a:cubicBezTo>
                  <a:cubicBezTo>
                    <a:pt x="3556684" y="7190390"/>
                    <a:pt x="3556715" y="7214999"/>
                    <a:pt x="3558007" y="7277756"/>
                  </a:cubicBezTo>
                  <a:cubicBezTo>
                    <a:pt x="3574837" y="7277632"/>
                    <a:pt x="3570836" y="7289150"/>
                    <a:pt x="3569544" y="7209068"/>
                  </a:cubicBezTo>
                  <a:cubicBezTo>
                    <a:pt x="3567909" y="7103803"/>
                    <a:pt x="3555998" y="7121547"/>
                    <a:pt x="3612935" y="7121173"/>
                  </a:cubicBezTo>
                  <a:cubicBezTo>
                    <a:pt x="3668175" y="7120800"/>
                    <a:pt x="3713325" y="7120644"/>
                    <a:pt x="3799688" y="7121111"/>
                  </a:cubicBezTo>
                  <a:cubicBezTo>
                    <a:pt x="3820535" y="7121220"/>
                    <a:pt x="3814712" y="7105499"/>
                    <a:pt x="3816362" y="7209333"/>
                  </a:cubicBezTo>
                  <a:cubicBezTo>
                    <a:pt x="3817655" y="7289056"/>
                    <a:pt x="3813186" y="7275810"/>
                    <a:pt x="3830188" y="7275686"/>
                  </a:cubicBezTo>
                  <a:cubicBezTo>
                    <a:pt x="3829300" y="7221178"/>
                    <a:pt x="3828475" y="7173814"/>
                    <a:pt x="3827930" y="7121251"/>
                  </a:cubicBezTo>
                  <a:cubicBezTo>
                    <a:pt x="4007739" y="7121952"/>
                    <a:pt x="3958727" y="7119834"/>
                    <a:pt x="4074033" y="7119741"/>
                  </a:cubicBezTo>
                  <a:cubicBezTo>
                    <a:pt x="4076337" y="7297726"/>
                    <a:pt x="4071511" y="7273818"/>
                    <a:pt x="4089260" y="7273678"/>
                  </a:cubicBezTo>
                  <a:cubicBezTo>
                    <a:pt x="4088279" y="7228104"/>
                    <a:pt x="4087407" y="7165860"/>
                    <a:pt x="4086815" y="7119741"/>
                  </a:cubicBezTo>
                  <a:cubicBezTo>
                    <a:pt x="4168460" y="7119772"/>
                    <a:pt x="4152626" y="7120441"/>
                    <a:pt x="4333696" y="7120379"/>
                  </a:cubicBezTo>
                  <a:cubicBezTo>
                    <a:pt x="4336343" y="7295049"/>
                    <a:pt x="4330738" y="7271717"/>
                    <a:pt x="4348861" y="7271561"/>
                  </a:cubicBezTo>
                  <a:cubicBezTo>
                    <a:pt x="4347973" y="7224851"/>
                    <a:pt x="4347413" y="7184849"/>
                    <a:pt x="4346447" y="7120364"/>
                  </a:cubicBezTo>
                  <a:cubicBezTo>
                    <a:pt x="4468822" y="7120317"/>
                    <a:pt x="4496862" y="7120379"/>
                    <a:pt x="4547166" y="7120115"/>
                  </a:cubicBezTo>
                  <a:cubicBezTo>
                    <a:pt x="4605052" y="7119804"/>
                    <a:pt x="4591491" y="7102044"/>
                    <a:pt x="4593157" y="7209364"/>
                  </a:cubicBezTo>
                  <a:cubicBezTo>
                    <a:pt x="4594263" y="7280527"/>
                    <a:pt x="4590230" y="7269522"/>
                    <a:pt x="4607014" y="7269382"/>
                  </a:cubicBezTo>
                  <a:cubicBezTo>
                    <a:pt x="4603261" y="7096394"/>
                    <a:pt x="4594761" y="7119912"/>
                    <a:pt x="4640659" y="7119912"/>
                  </a:cubicBezTo>
                  <a:close/>
                  <a:moveTo>
                    <a:pt x="4575798" y="5933819"/>
                  </a:moveTo>
                  <a:cubicBezTo>
                    <a:pt x="4580764" y="6258908"/>
                    <a:pt x="4590121" y="6214502"/>
                    <a:pt x="4547181" y="6214206"/>
                  </a:cubicBezTo>
                  <a:cubicBezTo>
                    <a:pt x="4287627" y="6212447"/>
                    <a:pt x="4331922" y="6231436"/>
                    <a:pt x="4330598" y="6146125"/>
                  </a:cubicBezTo>
                  <a:cubicBezTo>
                    <a:pt x="4326566" y="5888012"/>
                    <a:pt x="4315169" y="5930489"/>
                    <a:pt x="4360055" y="5931345"/>
                  </a:cubicBezTo>
                  <a:cubicBezTo>
                    <a:pt x="4519468" y="5934348"/>
                    <a:pt x="4575720" y="5929430"/>
                    <a:pt x="4575798" y="5933819"/>
                  </a:cubicBezTo>
                  <a:close/>
                  <a:moveTo>
                    <a:pt x="4575517" y="5917492"/>
                  </a:moveTo>
                  <a:cubicBezTo>
                    <a:pt x="4362998" y="5918005"/>
                    <a:pt x="4441311" y="5917819"/>
                    <a:pt x="4327515" y="5916356"/>
                  </a:cubicBezTo>
                  <a:cubicBezTo>
                    <a:pt x="4326363" y="5834733"/>
                    <a:pt x="4327204" y="5731927"/>
                    <a:pt x="4323514" y="5632265"/>
                  </a:cubicBezTo>
                  <a:cubicBezTo>
                    <a:pt x="4539490" y="5632374"/>
                    <a:pt x="4476388" y="5632203"/>
                    <a:pt x="4570068" y="5633557"/>
                  </a:cubicBezTo>
                  <a:cubicBezTo>
                    <a:pt x="4570675" y="5769967"/>
                    <a:pt x="4573945" y="5827200"/>
                    <a:pt x="4575517" y="5917492"/>
                  </a:cubicBezTo>
                  <a:close/>
                  <a:moveTo>
                    <a:pt x="4570022" y="5619066"/>
                  </a:moveTo>
                  <a:cubicBezTo>
                    <a:pt x="4312709" y="5615206"/>
                    <a:pt x="4323109" y="5621541"/>
                    <a:pt x="4322860" y="5614661"/>
                  </a:cubicBezTo>
                  <a:cubicBezTo>
                    <a:pt x="4319995" y="5541895"/>
                    <a:pt x="4319217" y="5477643"/>
                    <a:pt x="4318890" y="5402574"/>
                  </a:cubicBezTo>
                  <a:cubicBezTo>
                    <a:pt x="4318547" y="5322259"/>
                    <a:pt x="4307307" y="5335769"/>
                    <a:pt x="4360148" y="5335628"/>
                  </a:cubicBezTo>
                  <a:cubicBezTo>
                    <a:pt x="4435068" y="5335426"/>
                    <a:pt x="4487738" y="5335302"/>
                    <a:pt x="4547057" y="5336251"/>
                  </a:cubicBezTo>
                  <a:cubicBezTo>
                    <a:pt x="4572450" y="5336672"/>
                    <a:pt x="4568713" y="5296841"/>
                    <a:pt x="4570022" y="5619066"/>
                  </a:cubicBezTo>
                  <a:close/>
                  <a:moveTo>
                    <a:pt x="1993659" y="5933570"/>
                  </a:moveTo>
                  <a:cubicBezTo>
                    <a:pt x="1993581" y="5929212"/>
                    <a:pt x="1965027" y="5928232"/>
                    <a:pt x="2239964" y="5929819"/>
                  </a:cubicBezTo>
                  <a:cubicBezTo>
                    <a:pt x="2241848" y="6038820"/>
                    <a:pt x="2240166" y="6087102"/>
                    <a:pt x="2243405" y="6214128"/>
                  </a:cubicBezTo>
                  <a:cubicBezTo>
                    <a:pt x="2104777" y="6214252"/>
                    <a:pt x="2072969" y="6216120"/>
                    <a:pt x="1995807" y="6215420"/>
                  </a:cubicBezTo>
                  <a:cubicBezTo>
                    <a:pt x="1992336" y="6020796"/>
                    <a:pt x="1995512" y="6052424"/>
                    <a:pt x="1993659" y="5933570"/>
                  </a:cubicBezTo>
                  <a:close/>
                  <a:moveTo>
                    <a:pt x="431288" y="5634273"/>
                  </a:moveTo>
                  <a:cubicBezTo>
                    <a:pt x="683681" y="5634273"/>
                    <a:pt x="569512" y="5633557"/>
                    <a:pt x="677298" y="5632778"/>
                  </a:cubicBezTo>
                  <a:cubicBezTo>
                    <a:pt x="677516" y="5693575"/>
                    <a:pt x="678450" y="5721732"/>
                    <a:pt x="679664" y="5827604"/>
                  </a:cubicBezTo>
                  <a:cubicBezTo>
                    <a:pt x="681019" y="5945617"/>
                    <a:pt x="730934" y="5913974"/>
                    <a:pt x="438388" y="5915562"/>
                  </a:cubicBezTo>
                  <a:cubicBezTo>
                    <a:pt x="427458" y="5915624"/>
                    <a:pt x="439462" y="5905911"/>
                    <a:pt x="431288" y="5634273"/>
                  </a:cubicBezTo>
                  <a:close/>
                  <a:moveTo>
                    <a:pt x="417837" y="4740862"/>
                  </a:moveTo>
                  <a:cubicBezTo>
                    <a:pt x="524564" y="4742450"/>
                    <a:pt x="494686" y="4742154"/>
                    <a:pt x="662663" y="4741625"/>
                  </a:cubicBezTo>
                  <a:cubicBezTo>
                    <a:pt x="668750" y="5035210"/>
                    <a:pt x="660841" y="4691459"/>
                    <a:pt x="668750" y="5023163"/>
                  </a:cubicBezTo>
                  <a:cubicBezTo>
                    <a:pt x="580161" y="5024330"/>
                    <a:pt x="634436" y="5025903"/>
                    <a:pt x="420764" y="5024875"/>
                  </a:cubicBezTo>
                  <a:cubicBezTo>
                    <a:pt x="420203" y="4917321"/>
                    <a:pt x="422523" y="4998119"/>
                    <a:pt x="417837" y="4740862"/>
                  </a:cubicBezTo>
                  <a:close/>
                  <a:moveTo>
                    <a:pt x="400352" y="3596483"/>
                  </a:moveTo>
                  <a:cubicBezTo>
                    <a:pt x="399418" y="3536216"/>
                    <a:pt x="359592" y="3553322"/>
                    <a:pt x="625110" y="3551532"/>
                  </a:cubicBezTo>
                  <a:cubicBezTo>
                    <a:pt x="654535" y="3551345"/>
                    <a:pt x="643248" y="3512744"/>
                    <a:pt x="647887" y="3809209"/>
                  </a:cubicBezTo>
                  <a:cubicBezTo>
                    <a:pt x="648386" y="3840058"/>
                    <a:pt x="682389" y="3836292"/>
                    <a:pt x="438450" y="3833677"/>
                  </a:cubicBezTo>
                  <a:cubicBezTo>
                    <a:pt x="386714" y="3833101"/>
                    <a:pt x="404650" y="3871173"/>
                    <a:pt x="400352" y="3596483"/>
                  </a:cubicBezTo>
                  <a:close/>
                  <a:moveTo>
                    <a:pt x="376173" y="2109738"/>
                  </a:moveTo>
                  <a:cubicBezTo>
                    <a:pt x="375286" y="2052957"/>
                    <a:pt x="329808" y="2062670"/>
                    <a:pt x="622011" y="2065005"/>
                  </a:cubicBezTo>
                  <a:cubicBezTo>
                    <a:pt x="627118" y="2368614"/>
                    <a:pt x="626604" y="2347990"/>
                    <a:pt x="625203" y="2347959"/>
                  </a:cubicBezTo>
                  <a:cubicBezTo>
                    <a:pt x="343463" y="2342278"/>
                    <a:pt x="378431" y="2365205"/>
                    <a:pt x="377746" y="2322106"/>
                  </a:cubicBezTo>
                  <a:cubicBezTo>
                    <a:pt x="376111" y="2214163"/>
                    <a:pt x="377855" y="2214770"/>
                    <a:pt x="376173" y="2109738"/>
                  </a:cubicBezTo>
                  <a:close/>
                  <a:moveTo>
                    <a:pt x="613433" y="1469398"/>
                  </a:moveTo>
                  <a:cubicBezTo>
                    <a:pt x="613760" y="1489710"/>
                    <a:pt x="617356" y="1751621"/>
                    <a:pt x="617356" y="1752726"/>
                  </a:cubicBezTo>
                  <a:cubicBezTo>
                    <a:pt x="322522" y="1747387"/>
                    <a:pt x="371581" y="1776322"/>
                    <a:pt x="370164" y="1684987"/>
                  </a:cubicBezTo>
                  <a:cubicBezTo>
                    <a:pt x="368498" y="1578523"/>
                    <a:pt x="366848" y="1578804"/>
                    <a:pt x="365182" y="1472775"/>
                  </a:cubicBezTo>
                  <a:cubicBezTo>
                    <a:pt x="365041" y="1464168"/>
                    <a:pt x="352259" y="1471266"/>
                    <a:pt x="613433" y="1469398"/>
                  </a:cubicBezTo>
                  <a:close/>
                  <a:moveTo>
                    <a:pt x="364886" y="1454206"/>
                  </a:moveTo>
                  <a:cubicBezTo>
                    <a:pt x="362691" y="1316613"/>
                    <a:pt x="360791" y="1245699"/>
                    <a:pt x="360900" y="1172902"/>
                  </a:cubicBezTo>
                  <a:cubicBezTo>
                    <a:pt x="453724" y="1172980"/>
                    <a:pt x="448851" y="1173773"/>
                    <a:pt x="607579" y="1173478"/>
                  </a:cubicBezTo>
                  <a:cubicBezTo>
                    <a:pt x="607812" y="1313468"/>
                    <a:pt x="611362" y="1352365"/>
                    <a:pt x="613199" y="1454922"/>
                  </a:cubicBezTo>
                  <a:cubicBezTo>
                    <a:pt x="480036" y="1455919"/>
                    <a:pt x="448555" y="1454362"/>
                    <a:pt x="364886" y="1454206"/>
                  </a:cubicBezTo>
                  <a:close/>
                  <a:moveTo>
                    <a:pt x="617512" y="1767186"/>
                  </a:moveTo>
                  <a:cubicBezTo>
                    <a:pt x="619038" y="1913496"/>
                    <a:pt x="619972" y="1946991"/>
                    <a:pt x="621762" y="2050560"/>
                  </a:cubicBezTo>
                  <a:cubicBezTo>
                    <a:pt x="560279" y="2050078"/>
                    <a:pt x="499310" y="2050140"/>
                    <a:pt x="438372" y="2050467"/>
                  </a:cubicBezTo>
                  <a:cubicBezTo>
                    <a:pt x="358440" y="2050903"/>
                    <a:pt x="375146" y="2100213"/>
                    <a:pt x="371596" y="1791202"/>
                  </a:cubicBezTo>
                  <a:cubicBezTo>
                    <a:pt x="371222" y="1758360"/>
                    <a:pt x="331786" y="1762205"/>
                    <a:pt x="617512" y="1767186"/>
                  </a:cubicBezTo>
                  <a:close/>
                  <a:moveTo>
                    <a:pt x="2690568" y="1685252"/>
                  </a:moveTo>
                  <a:cubicBezTo>
                    <a:pt x="2691954" y="1773785"/>
                    <a:pt x="2733259" y="1748866"/>
                    <a:pt x="2492341" y="1751761"/>
                  </a:cubicBezTo>
                  <a:cubicBezTo>
                    <a:pt x="2434548" y="1752461"/>
                    <a:pt x="2447050" y="1765458"/>
                    <a:pt x="2445789" y="1684972"/>
                  </a:cubicBezTo>
                  <a:cubicBezTo>
                    <a:pt x="2444123" y="1578695"/>
                    <a:pt x="2442239" y="1578617"/>
                    <a:pt x="2440589" y="1472760"/>
                  </a:cubicBezTo>
                  <a:cubicBezTo>
                    <a:pt x="2440464" y="1464853"/>
                    <a:pt x="2425316" y="1472417"/>
                    <a:pt x="2679203" y="1469678"/>
                  </a:cubicBezTo>
                  <a:cubicBezTo>
                    <a:pt x="2697076" y="1469491"/>
                    <a:pt x="2686816" y="1445537"/>
                    <a:pt x="2690568" y="1685252"/>
                  </a:cubicBezTo>
                  <a:close/>
                  <a:moveTo>
                    <a:pt x="2951088" y="1751885"/>
                  </a:moveTo>
                  <a:cubicBezTo>
                    <a:pt x="2875017" y="1751854"/>
                    <a:pt x="2969242" y="1751776"/>
                    <a:pt x="2704627" y="1751356"/>
                  </a:cubicBezTo>
                  <a:cubicBezTo>
                    <a:pt x="2700891" y="1603303"/>
                    <a:pt x="2704082" y="1591427"/>
                    <a:pt x="2702152" y="1469444"/>
                  </a:cubicBezTo>
                  <a:cubicBezTo>
                    <a:pt x="2849405" y="1468059"/>
                    <a:pt x="2948924" y="1471577"/>
                    <a:pt x="2948939" y="1472947"/>
                  </a:cubicBezTo>
                  <a:cubicBezTo>
                    <a:pt x="2950776" y="1589979"/>
                    <a:pt x="2947055" y="1608019"/>
                    <a:pt x="2951088" y="1751885"/>
                  </a:cubicBezTo>
                  <a:close/>
                  <a:moveTo>
                    <a:pt x="3984448" y="1455171"/>
                  </a:moveTo>
                  <a:cubicBezTo>
                    <a:pt x="3687294" y="1455280"/>
                    <a:pt x="3738797" y="1471841"/>
                    <a:pt x="3737909" y="1366638"/>
                  </a:cubicBezTo>
                  <a:cubicBezTo>
                    <a:pt x="3737442" y="1303087"/>
                    <a:pt x="3736321" y="1231566"/>
                    <a:pt x="3735029" y="1172419"/>
                  </a:cubicBezTo>
                  <a:cubicBezTo>
                    <a:pt x="3802350" y="1172077"/>
                    <a:pt x="3877534" y="1168730"/>
                    <a:pt x="3981302" y="1171812"/>
                  </a:cubicBezTo>
                  <a:cubicBezTo>
                    <a:pt x="3985709" y="1286868"/>
                    <a:pt x="3983436" y="1376662"/>
                    <a:pt x="3984448" y="1455171"/>
                  </a:cubicBezTo>
                  <a:close/>
                  <a:moveTo>
                    <a:pt x="3991796" y="1897620"/>
                  </a:moveTo>
                  <a:cubicBezTo>
                    <a:pt x="3994474" y="2071200"/>
                    <a:pt x="3997339" y="2049922"/>
                    <a:pt x="3986425" y="2050171"/>
                  </a:cubicBezTo>
                  <a:cubicBezTo>
                    <a:pt x="3921330" y="2051572"/>
                    <a:pt x="3865561" y="2051588"/>
                    <a:pt x="3799812" y="2050171"/>
                  </a:cubicBezTo>
                  <a:cubicBezTo>
                    <a:pt x="3728101" y="2048630"/>
                    <a:pt x="3752731" y="2094983"/>
                    <a:pt x="3743841" y="1791062"/>
                  </a:cubicBezTo>
                  <a:cubicBezTo>
                    <a:pt x="3743047" y="1763886"/>
                    <a:pt x="3703299" y="1763466"/>
                    <a:pt x="3986471" y="1766906"/>
                  </a:cubicBezTo>
                  <a:cubicBezTo>
                    <a:pt x="3994287" y="1766999"/>
                    <a:pt x="3989508" y="1751356"/>
                    <a:pt x="3991796" y="1897620"/>
                  </a:cubicBezTo>
                  <a:close/>
                  <a:moveTo>
                    <a:pt x="4266717" y="5023910"/>
                  </a:moveTo>
                  <a:cubicBezTo>
                    <a:pt x="4012316" y="5023910"/>
                    <a:pt x="4053045" y="5035522"/>
                    <a:pt x="4052563" y="4977636"/>
                  </a:cubicBezTo>
                  <a:cubicBezTo>
                    <a:pt x="4050290" y="4704923"/>
                    <a:pt x="4039127" y="4742528"/>
                    <a:pt x="4079934" y="4742528"/>
                  </a:cubicBezTo>
                  <a:cubicBezTo>
                    <a:pt x="4327702" y="4742528"/>
                    <a:pt x="4296719" y="4727601"/>
                    <a:pt x="4296969" y="4765237"/>
                  </a:cubicBezTo>
                  <a:cubicBezTo>
                    <a:pt x="4298510" y="5062901"/>
                    <a:pt x="4316804" y="5023910"/>
                    <a:pt x="4266717" y="5023910"/>
                  </a:cubicBezTo>
                  <a:close/>
                  <a:moveTo>
                    <a:pt x="4300690" y="5038308"/>
                  </a:moveTo>
                  <a:cubicBezTo>
                    <a:pt x="4303025" y="5188229"/>
                    <a:pt x="4304442" y="5247236"/>
                    <a:pt x="4305438" y="5321278"/>
                  </a:cubicBezTo>
                  <a:cubicBezTo>
                    <a:pt x="4149668" y="5321449"/>
                    <a:pt x="4159586" y="5322507"/>
                    <a:pt x="4058557" y="5322274"/>
                  </a:cubicBezTo>
                  <a:cubicBezTo>
                    <a:pt x="4055163" y="5132818"/>
                    <a:pt x="4054743" y="5161411"/>
                    <a:pt x="4053170" y="5038168"/>
                  </a:cubicBezTo>
                  <a:cubicBezTo>
                    <a:pt x="4129879" y="5037997"/>
                    <a:pt x="4228791" y="5038557"/>
                    <a:pt x="4300690" y="5038308"/>
                  </a:cubicBezTo>
                  <a:close/>
                  <a:moveTo>
                    <a:pt x="4266717" y="4726029"/>
                  </a:moveTo>
                  <a:cubicBezTo>
                    <a:pt x="4005653" y="4726029"/>
                    <a:pt x="4050617" y="4750653"/>
                    <a:pt x="4049184" y="4658804"/>
                  </a:cubicBezTo>
                  <a:cubicBezTo>
                    <a:pt x="4045152" y="4401205"/>
                    <a:pt x="4032339" y="4444335"/>
                    <a:pt x="4079934" y="4444335"/>
                  </a:cubicBezTo>
                  <a:cubicBezTo>
                    <a:pt x="4309315" y="4444335"/>
                    <a:pt x="4291784" y="4440662"/>
                    <a:pt x="4291862" y="4446561"/>
                  </a:cubicBezTo>
                  <a:cubicBezTo>
                    <a:pt x="4296875" y="4769673"/>
                    <a:pt x="4308677" y="4726029"/>
                    <a:pt x="4266717" y="4726029"/>
                  </a:cubicBezTo>
                  <a:close/>
                  <a:moveTo>
                    <a:pt x="4043689" y="4340019"/>
                  </a:moveTo>
                  <a:cubicBezTo>
                    <a:pt x="4042132" y="4265479"/>
                    <a:pt x="4041089" y="4196013"/>
                    <a:pt x="4040606" y="4146112"/>
                  </a:cubicBezTo>
                  <a:cubicBezTo>
                    <a:pt x="4093058" y="4146080"/>
                    <a:pt x="4052018" y="4146080"/>
                    <a:pt x="4266717" y="4146158"/>
                  </a:cubicBezTo>
                  <a:cubicBezTo>
                    <a:pt x="4294602" y="4146158"/>
                    <a:pt x="4286132" y="4102374"/>
                    <a:pt x="4291597" y="4428941"/>
                  </a:cubicBezTo>
                  <a:cubicBezTo>
                    <a:pt x="3996296" y="4428039"/>
                    <a:pt x="4046180" y="4458873"/>
                    <a:pt x="4043689" y="4340019"/>
                  </a:cubicBezTo>
                  <a:close/>
                  <a:moveTo>
                    <a:pt x="4266717" y="4131698"/>
                  </a:moveTo>
                  <a:cubicBezTo>
                    <a:pt x="4050383" y="4131621"/>
                    <a:pt x="4092513" y="4131636"/>
                    <a:pt x="4040466" y="4131651"/>
                  </a:cubicBezTo>
                  <a:cubicBezTo>
                    <a:pt x="4039282" y="3989466"/>
                    <a:pt x="4036542" y="3904404"/>
                    <a:pt x="4035499" y="3849802"/>
                  </a:cubicBezTo>
                  <a:cubicBezTo>
                    <a:pt x="4218235" y="3849242"/>
                    <a:pt x="4179296" y="3847296"/>
                    <a:pt x="4281804" y="3847607"/>
                  </a:cubicBezTo>
                  <a:cubicBezTo>
                    <a:pt x="4288281" y="4165521"/>
                    <a:pt x="4296252" y="4131698"/>
                    <a:pt x="4266717" y="4131698"/>
                  </a:cubicBezTo>
                  <a:close/>
                  <a:moveTo>
                    <a:pt x="3272109" y="4741718"/>
                  </a:moveTo>
                  <a:cubicBezTo>
                    <a:pt x="3552822" y="4743773"/>
                    <a:pt x="3516749" y="4727056"/>
                    <a:pt x="3517823" y="4765034"/>
                  </a:cubicBezTo>
                  <a:cubicBezTo>
                    <a:pt x="3520796" y="4870783"/>
                    <a:pt x="3522556" y="5024113"/>
                    <a:pt x="3519489" y="5024113"/>
                  </a:cubicBezTo>
                  <a:cubicBezTo>
                    <a:pt x="3426696" y="5024113"/>
                    <a:pt x="3424283" y="5025436"/>
                    <a:pt x="3332689" y="5025436"/>
                  </a:cubicBezTo>
                  <a:cubicBezTo>
                    <a:pt x="3252134" y="5025451"/>
                    <a:pt x="3279147" y="5076535"/>
                    <a:pt x="3272109" y="4741718"/>
                  </a:cubicBezTo>
                  <a:close/>
                  <a:moveTo>
                    <a:pt x="2233970" y="4740396"/>
                  </a:moveTo>
                  <a:cubicBezTo>
                    <a:pt x="2519540" y="4741594"/>
                    <a:pt x="2479356" y="4734838"/>
                    <a:pt x="2480337" y="4765455"/>
                  </a:cubicBezTo>
                  <a:cubicBezTo>
                    <a:pt x="2481972" y="4817426"/>
                    <a:pt x="2483342" y="4873008"/>
                    <a:pt x="2483996" y="4977729"/>
                  </a:cubicBezTo>
                  <a:cubicBezTo>
                    <a:pt x="2484416" y="5044316"/>
                    <a:pt x="2522654" y="5024813"/>
                    <a:pt x="2237520" y="5023194"/>
                  </a:cubicBezTo>
                  <a:cubicBezTo>
                    <a:pt x="2237053" y="4940280"/>
                    <a:pt x="2238828" y="4951471"/>
                    <a:pt x="2233970" y="4740396"/>
                  </a:cubicBezTo>
                  <a:close/>
                  <a:moveTo>
                    <a:pt x="672923" y="4446265"/>
                  </a:moveTo>
                  <a:cubicBezTo>
                    <a:pt x="672892" y="4444569"/>
                    <a:pt x="653368" y="4442810"/>
                    <a:pt x="905106" y="4442810"/>
                  </a:cubicBezTo>
                  <a:cubicBezTo>
                    <a:pt x="921874" y="4442810"/>
                    <a:pt x="917437" y="4409641"/>
                    <a:pt x="921345" y="4659069"/>
                  </a:cubicBezTo>
                  <a:cubicBezTo>
                    <a:pt x="922715" y="4747820"/>
                    <a:pt x="965095" y="4727087"/>
                    <a:pt x="718463" y="4727087"/>
                  </a:cubicBezTo>
                  <a:cubicBezTo>
                    <a:pt x="655065" y="4727087"/>
                    <a:pt x="677983" y="4769829"/>
                    <a:pt x="672923" y="4446265"/>
                  </a:cubicBezTo>
                  <a:close/>
                  <a:moveTo>
                    <a:pt x="887030" y="2361688"/>
                  </a:moveTo>
                  <a:cubicBezTo>
                    <a:pt x="887684" y="2438921"/>
                    <a:pt x="889179" y="2641342"/>
                    <a:pt x="889226" y="2644860"/>
                  </a:cubicBezTo>
                  <a:cubicBezTo>
                    <a:pt x="687495" y="2645031"/>
                    <a:pt x="676862" y="2644985"/>
                    <a:pt x="642750" y="2645451"/>
                  </a:cubicBezTo>
                  <a:cubicBezTo>
                    <a:pt x="638561" y="2430593"/>
                    <a:pt x="640476" y="2464603"/>
                    <a:pt x="639278" y="2362699"/>
                  </a:cubicBezTo>
                  <a:cubicBezTo>
                    <a:pt x="745849" y="2364676"/>
                    <a:pt x="818199" y="2361874"/>
                    <a:pt x="887030" y="2361688"/>
                  </a:cubicBezTo>
                  <a:close/>
                  <a:moveTo>
                    <a:pt x="639106" y="2348239"/>
                  </a:moveTo>
                  <a:cubicBezTo>
                    <a:pt x="634576" y="2006605"/>
                    <a:pt x="610568" y="2065425"/>
                    <a:pt x="718478" y="2065425"/>
                  </a:cubicBezTo>
                  <a:cubicBezTo>
                    <a:pt x="806304" y="2065425"/>
                    <a:pt x="809325" y="2064491"/>
                    <a:pt x="880990" y="2064304"/>
                  </a:cubicBezTo>
                  <a:cubicBezTo>
                    <a:pt x="886392" y="2326495"/>
                    <a:pt x="885987" y="2269325"/>
                    <a:pt x="886875" y="2347259"/>
                  </a:cubicBezTo>
                  <a:cubicBezTo>
                    <a:pt x="811208" y="2347430"/>
                    <a:pt x="744821" y="2350216"/>
                    <a:pt x="639106" y="2348239"/>
                  </a:cubicBezTo>
                  <a:close/>
                  <a:moveTo>
                    <a:pt x="889428" y="2659304"/>
                  </a:moveTo>
                  <a:cubicBezTo>
                    <a:pt x="892480" y="2875392"/>
                    <a:pt x="892853" y="2823343"/>
                    <a:pt x="894924" y="2941029"/>
                  </a:cubicBezTo>
                  <a:cubicBezTo>
                    <a:pt x="893819" y="2941029"/>
                    <a:pt x="664998" y="2942228"/>
                    <a:pt x="648759" y="2942461"/>
                  </a:cubicBezTo>
                  <a:cubicBezTo>
                    <a:pt x="647420" y="2862862"/>
                    <a:pt x="649133" y="2976642"/>
                    <a:pt x="643045" y="2659896"/>
                  </a:cubicBezTo>
                  <a:cubicBezTo>
                    <a:pt x="682716" y="2659382"/>
                    <a:pt x="690049" y="2659475"/>
                    <a:pt x="889428" y="2659304"/>
                  </a:cubicBezTo>
                  <a:close/>
                  <a:moveTo>
                    <a:pt x="1402901" y="2322355"/>
                  </a:moveTo>
                  <a:cubicBezTo>
                    <a:pt x="1403337" y="2350496"/>
                    <a:pt x="1438617" y="2354325"/>
                    <a:pt x="1185337" y="2347399"/>
                  </a:cubicBezTo>
                  <a:cubicBezTo>
                    <a:pt x="1149076" y="2346356"/>
                    <a:pt x="1157904" y="2387245"/>
                    <a:pt x="1153560" y="2109769"/>
                  </a:cubicBezTo>
                  <a:cubicBezTo>
                    <a:pt x="1152626" y="2049642"/>
                    <a:pt x="1113983" y="2065876"/>
                    <a:pt x="1371902" y="2064849"/>
                  </a:cubicBezTo>
                  <a:cubicBezTo>
                    <a:pt x="1415309" y="2064725"/>
                    <a:pt x="1398292" y="2027478"/>
                    <a:pt x="1402901" y="2322355"/>
                  </a:cubicBezTo>
                  <a:close/>
                  <a:moveTo>
                    <a:pt x="1928299" y="2645420"/>
                  </a:moveTo>
                  <a:cubicBezTo>
                    <a:pt x="1682648" y="2640798"/>
                    <a:pt x="1682072" y="2653094"/>
                    <a:pt x="1681621" y="2640689"/>
                  </a:cubicBezTo>
                  <a:cubicBezTo>
                    <a:pt x="1678958" y="2569012"/>
                    <a:pt x="1678071" y="2500449"/>
                    <a:pt x="1677682" y="2428352"/>
                  </a:cubicBezTo>
                  <a:cubicBezTo>
                    <a:pt x="1677246" y="2342543"/>
                    <a:pt x="1628327" y="2360925"/>
                    <a:pt x="1924500" y="2360676"/>
                  </a:cubicBezTo>
                  <a:cubicBezTo>
                    <a:pt x="1925201" y="2439496"/>
                    <a:pt x="1922539" y="2507515"/>
                    <a:pt x="1928299" y="2645420"/>
                  </a:cubicBezTo>
                  <a:close/>
                  <a:moveTo>
                    <a:pt x="2186764" y="2646354"/>
                  </a:moveTo>
                  <a:cubicBezTo>
                    <a:pt x="2017542" y="2646416"/>
                    <a:pt x="1994142" y="2646650"/>
                    <a:pt x="1941082" y="2645669"/>
                  </a:cubicBezTo>
                  <a:cubicBezTo>
                    <a:pt x="1935290" y="2507391"/>
                    <a:pt x="1937921" y="2435419"/>
                    <a:pt x="1937252" y="2360676"/>
                  </a:cubicBezTo>
                  <a:cubicBezTo>
                    <a:pt x="2235496" y="2360427"/>
                    <a:pt x="2184771" y="2346372"/>
                    <a:pt x="2184335" y="2428336"/>
                  </a:cubicBezTo>
                  <a:cubicBezTo>
                    <a:pt x="2184055" y="2482191"/>
                    <a:pt x="2184211" y="2498986"/>
                    <a:pt x="2186764" y="2646354"/>
                  </a:cubicBezTo>
                  <a:close/>
                  <a:moveTo>
                    <a:pt x="3986503" y="3835607"/>
                  </a:moveTo>
                  <a:cubicBezTo>
                    <a:pt x="3741833" y="3837257"/>
                    <a:pt x="3775182" y="3842689"/>
                    <a:pt x="3774653" y="3808928"/>
                  </a:cubicBezTo>
                  <a:cubicBezTo>
                    <a:pt x="3769997" y="3511826"/>
                    <a:pt x="3761605" y="3552403"/>
                    <a:pt x="3799843" y="3551345"/>
                  </a:cubicBezTo>
                  <a:cubicBezTo>
                    <a:pt x="3857372" y="3549851"/>
                    <a:pt x="3912269" y="3549493"/>
                    <a:pt x="3986394" y="3551189"/>
                  </a:cubicBezTo>
                  <a:cubicBezTo>
                    <a:pt x="4026266" y="3552108"/>
                    <a:pt x="4018357" y="3542722"/>
                    <a:pt x="4019198" y="3596717"/>
                  </a:cubicBezTo>
                  <a:cubicBezTo>
                    <a:pt x="4023573" y="3876760"/>
                    <a:pt x="4034067" y="3835295"/>
                    <a:pt x="3986503" y="3835607"/>
                  </a:cubicBezTo>
                  <a:close/>
                  <a:moveTo>
                    <a:pt x="4022748" y="3849864"/>
                  </a:moveTo>
                  <a:cubicBezTo>
                    <a:pt x="4024352" y="3936467"/>
                    <a:pt x="4025971" y="3956219"/>
                    <a:pt x="4027715" y="4131683"/>
                  </a:cubicBezTo>
                  <a:cubicBezTo>
                    <a:pt x="3752684" y="4131823"/>
                    <a:pt x="3780709" y="4134453"/>
                    <a:pt x="3780631" y="4127667"/>
                  </a:cubicBezTo>
                  <a:cubicBezTo>
                    <a:pt x="3777299" y="3808493"/>
                    <a:pt x="3763022" y="3849755"/>
                    <a:pt x="3799641" y="3850051"/>
                  </a:cubicBezTo>
                  <a:cubicBezTo>
                    <a:pt x="3901308" y="3850845"/>
                    <a:pt x="3985257" y="3850020"/>
                    <a:pt x="4022748" y="3849864"/>
                  </a:cubicBezTo>
                  <a:close/>
                  <a:moveTo>
                    <a:pt x="3257708" y="3849148"/>
                  </a:moveTo>
                  <a:cubicBezTo>
                    <a:pt x="3551203" y="3848899"/>
                    <a:pt x="3503530" y="3831794"/>
                    <a:pt x="3505710" y="3915470"/>
                  </a:cubicBezTo>
                  <a:cubicBezTo>
                    <a:pt x="3507609" y="3990804"/>
                    <a:pt x="3508870" y="4057158"/>
                    <a:pt x="3508341" y="4127900"/>
                  </a:cubicBezTo>
                  <a:cubicBezTo>
                    <a:pt x="3508279" y="4135185"/>
                    <a:pt x="3535058" y="4132974"/>
                    <a:pt x="3260464" y="4133130"/>
                  </a:cubicBezTo>
                  <a:cubicBezTo>
                    <a:pt x="3255902" y="3835685"/>
                    <a:pt x="3259047" y="3977575"/>
                    <a:pt x="3257708" y="3849148"/>
                  </a:cubicBezTo>
                  <a:close/>
                  <a:moveTo>
                    <a:pt x="2479232" y="3849055"/>
                  </a:moveTo>
                  <a:cubicBezTo>
                    <a:pt x="2610496" y="3850907"/>
                    <a:pt x="2663571" y="3849366"/>
                    <a:pt x="2726191" y="3849024"/>
                  </a:cubicBezTo>
                  <a:cubicBezTo>
                    <a:pt x="2730067" y="4115806"/>
                    <a:pt x="2730192" y="4131496"/>
                    <a:pt x="2730207" y="4133395"/>
                  </a:cubicBezTo>
                  <a:cubicBezTo>
                    <a:pt x="2454072" y="4133348"/>
                    <a:pt x="2482455" y="4136243"/>
                    <a:pt x="2482237" y="4127558"/>
                  </a:cubicBezTo>
                  <a:cubicBezTo>
                    <a:pt x="2477955" y="3949309"/>
                    <a:pt x="2480026" y="3931191"/>
                    <a:pt x="2479232" y="3849055"/>
                  </a:cubicBezTo>
                  <a:close/>
                  <a:moveTo>
                    <a:pt x="1186909" y="4147216"/>
                  </a:moveTo>
                  <a:cubicBezTo>
                    <a:pt x="1344579" y="4148913"/>
                    <a:pt x="1352534" y="4146298"/>
                    <a:pt x="1431642" y="4145738"/>
                  </a:cubicBezTo>
                  <a:cubicBezTo>
                    <a:pt x="1436593" y="4412022"/>
                    <a:pt x="1436484" y="4329404"/>
                    <a:pt x="1438290" y="4430467"/>
                  </a:cubicBezTo>
                  <a:cubicBezTo>
                    <a:pt x="1323903" y="4430171"/>
                    <a:pt x="1426146" y="4429455"/>
                    <a:pt x="1189260" y="4429626"/>
                  </a:cubicBezTo>
                  <a:cubicBezTo>
                    <a:pt x="1187797" y="4315473"/>
                    <a:pt x="1191393" y="4333824"/>
                    <a:pt x="1186909" y="4147216"/>
                  </a:cubicBezTo>
                  <a:close/>
                  <a:moveTo>
                    <a:pt x="1416228" y="3171966"/>
                  </a:moveTo>
                  <a:cubicBezTo>
                    <a:pt x="1417520" y="3254382"/>
                    <a:pt x="1429742" y="3240405"/>
                    <a:pt x="1371809" y="3240856"/>
                  </a:cubicBezTo>
                  <a:cubicBezTo>
                    <a:pt x="1288965" y="3241525"/>
                    <a:pt x="1235516" y="3241307"/>
                    <a:pt x="1185228" y="3240763"/>
                  </a:cubicBezTo>
                  <a:cubicBezTo>
                    <a:pt x="1166358" y="3240560"/>
                    <a:pt x="1173395" y="3274492"/>
                    <a:pt x="1168304" y="2959225"/>
                  </a:cubicBezTo>
                  <a:cubicBezTo>
                    <a:pt x="1168288" y="2958119"/>
                    <a:pt x="1148126" y="2951644"/>
                    <a:pt x="1371731" y="2957061"/>
                  </a:cubicBezTo>
                  <a:cubicBezTo>
                    <a:pt x="1433432" y="2958540"/>
                    <a:pt x="1412211" y="2914553"/>
                    <a:pt x="1416228" y="3171966"/>
                  </a:cubicBezTo>
                  <a:close/>
                  <a:moveTo>
                    <a:pt x="1185119" y="3255207"/>
                  </a:moveTo>
                  <a:cubicBezTo>
                    <a:pt x="1454015" y="3258102"/>
                    <a:pt x="1417692" y="3243736"/>
                    <a:pt x="1418813" y="3277978"/>
                  </a:cubicBezTo>
                  <a:cubicBezTo>
                    <a:pt x="1421023" y="3344129"/>
                    <a:pt x="1420914" y="3353048"/>
                    <a:pt x="1423873" y="3538286"/>
                  </a:cubicBezTo>
                  <a:cubicBezTo>
                    <a:pt x="1211073" y="3537943"/>
                    <a:pt x="1226035" y="3537772"/>
                    <a:pt x="1176727" y="3537025"/>
                  </a:cubicBezTo>
                  <a:cubicBezTo>
                    <a:pt x="1173115" y="3219843"/>
                    <a:pt x="1166887" y="3255020"/>
                    <a:pt x="1185119" y="3255207"/>
                  </a:cubicBezTo>
                  <a:close/>
                  <a:moveTo>
                    <a:pt x="1185088" y="3551656"/>
                  </a:moveTo>
                  <a:cubicBezTo>
                    <a:pt x="1466112" y="3556186"/>
                    <a:pt x="1423779" y="3533430"/>
                    <a:pt x="1424791" y="3596732"/>
                  </a:cubicBezTo>
                  <a:cubicBezTo>
                    <a:pt x="1429260" y="3882192"/>
                    <a:pt x="1441341" y="3833754"/>
                    <a:pt x="1371871" y="3833661"/>
                  </a:cubicBezTo>
                  <a:cubicBezTo>
                    <a:pt x="1141790" y="3833023"/>
                    <a:pt x="1180245" y="3846782"/>
                    <a:pt x="1179638" y="3808944"/>
                  </a:cubicBezTo>
                  <a:cubicBezTo>
                    <a:pt x="1175108" y="3519577"/>
                    <a:pt x="1174750" y="3551485"/>
                    <a:pt x="1185088" y="3551656"/>
                  </a:cubicBezTo>
                  <a:close/>
                  <a:moveTo>
                    <a:pt x="1185321" y="3849211"/>
                  </a:moveTo>
                  <a:cubicBezTo>
                    <a:pt x="1241744" y="3847763"/>
                    <a:pt x="1259010" y="3847966"/>
                    <a:pt x="1371871" y="3848105"/>
                  </a:cubicBezTo>
                  <a:cubicBezTo>
                    <a:pt x="1445452" y="3848308"/>
                    <a:pt x="1425040" y="3794531"/>
                    <a:pt x="1431299" y="4127885"/>
                  </a:cubicBezTo>
                  <a:cubicBezTo>
                    <a:pt x="1431315" y="4129037"/>
                    <a:pt x="1459697" y="4135698"/>
                    <a:pt x="1186551" y="4132741"/>
                  </a:cubicBezTo>
                  <a:cubicBezTo>
                    <a:pt x="1186535" y="4131651"/>
                    <a:pt x="1178984" y="3849366"/>
                    <a:pt x="1185321" y="3849211"/>
                  </a:cubicBezTo>
                  <a:close/>
                  <a:moveTo>
                    <a:pt x="1651946" y="3239502"/>
                  </a:moveTo>
                  <a:cubicBezTo>
                    <a:pt x="1385494" y="3239502"/>
                    <a:pt x="1430443" y="3261433"/>
                    <a:pt x="1428979" y="3171701"/>
                  </a:cubicBezTo>
                  <a:cubicBezTo>
                    <a:pt x="1427360" y="3068210"/>
                    <a:pt x="1429555" y="3064895"/>
                    <a:pt x="1427905" y="2959209"/>
                  </a:cubicBezTo>
                  <a:cubicBezTo>
                    <a:pt x="1427889" y="2958104"/>
                    <a:pt x="1674988" y="2954975"/>
                    <a:pt x="1675051" y="2959427"/>
                  </a:cubicBezTo>
                  <a:cubicBezTo>
                    <a:pt x="1680142" y="3284329"/>
                    <a:pt x="1686354" y="3239502"/>
                    <a:pt x="1651946" y="3239502"/>
                  </a:cubicBezTo>
                  <a:close/>
                  <a:moveTo>
                    <a:pt x="1678367" y="3253993"/>
                  </a:moveTo>
                  <a:cubicBezTo>
                    <a:pt x="1683520" y="3580685"/>
                    <a:pt x="1693220" y="3536574"/>
                    <a:pt x="1651946" y="3536574"/>
                  </a:cubicBezTo>
                  <a:cubicBezTo>
                    <a:pt x="1558391" y="3536574"/>
                    <a:pt x="1558640" y="3538333"/>
                    <a:pt x="1465256" y="3538333"/>
                  </a:cubicBezTo>
                  <a:cubicBezTo>
                    <a:pt x="1421786" y="3538333"/>
                    <a:pt x="1440890" y="3581354"/>
                    <a:pt x="1430863" y="3254989"/>
                  </a:cubicBezTo>
                  <a:cubicBezTo>
                    <a:pt x="1632298" y="3254398"/>
                    <a:pt x="1571873" y="3253744"/>
                    <a:pt x="1678367" y="3253993"/>
                  </a:cubicBezTo>
                  <a:close/>
                  <a:moveTo>
                    <a:pt x="1465256" y="3552777"/>
                  </a:moveTo>
                  <a:cubicBezTo>
                    <a:pt x="1558795" y="3552777"/>
                    <a:pt x="1558562" y="3551018"/>
                    <a:pt x="1651946" y="3551018"/>
                  </a:cubicBezTo>
                  <a:cubicBezTo>
                    <a:pt x="1691959" y="3551018"/>
                    <a:pt x="1681387" y="3505958"/>
                    <a:pt x="1686992" y="3835949"/>
                  </a:cubicBezTo>
                  <a:cubicBezTo>
                    <a:pt x="1581433" y="3836992"/>
                    <a:pt x="1579611" y="3833832"/>
                    <a:pt x="1440625" y="3833754"/>
                  </a:cubicBezTo>
                  <a:cubicBezTo>
                    <a:pt x="1436250" y="3507903"/>
                    <a:pt x="1428154" y="3552777"/>
                    <a:pt x="1465256" y="3552777"/>
                  </a:cubicBezTo>
                  <a:close/>
                  <a:moveTo>
                    <a:pt x="1465256" y="3848215"/>
                  </a:moveTo>
                  <a:cubicBezTo>
                    <a:pt x="1557986" y="3848215"/>
                    <a:pt x="1557114" y="3850565"/>
                    <a:pt x="1651946" y="3850565"/>
                  </a:cubicBezTo>
                  <a:cubicBezTo>
                    <a:pt x="1698062" y="3850565"/>
                    <a:pt x="1688409" y="3805706"/>
                    <a:pt x="1692099" y="4127807"/>
                  </a:cubicBezTo>
                  <a:cubicBezTo>
                    <a:pt x="1692161" y="4133146"/>
                    <a:pt x="1444159" y="4132959"/>
                    <a:pt x="1444066" y="4127589"/>
                  </a:cubicBezTo>
                  <a:cubicBezTo>
                    <a:pt x="1437947" y="3803559"/>
                    <a:pt x="1433915" y="3848215"/>
                    <a:pt x="1465256" y="3848215"/>
                  </a:cubicBezTo>
                  <a:close/>
                  <a:moveTo>
                    <a:pt x="1687740" y="2956003"/>
                  </a:moveTo>
                  <a:cubicBezTo>
                    <a:pt x="1737156" y="2956423"/>
                    <a:pt x="1824079" y="2960127"/>
                    <a:pt x="1932441" y="2956890"/>
                  </a:cubicBezTo>
                  <a:cubicBezTo>
                    <a:pt x="1934200" y="3066529"/>
                    <a:pt x="1937189" y="3138299"/>
                    <a:pt x="1937672" y="3240249"/>
                  </a:cubicBezTo>
                  <a:cubicBezTo>
                    <a:pt x="1732065" y="3240700"/>
                    <a:pt x="1784222" y="3239860"/>
                    <a:pt x="1690885" y="3239564"/>
                  </a:cubicBezTo>
                  <a:cubicBezTo>
                    <a:pt x="1688144" y="3065455"/>
                    <a:pt x="1689359" y="3055867"/>
                    <a:pt x="1687740" y="2956003"/>
                  </a:cubicBezTo>
                  <a:close/>
                  <a:moveTo>
                    <a:pt x="1691118" y="3254024"/>
                  </a:moveTo>
                  <a:cubicBezTo>
                    <a:pt x="1781560" y="3254351"/>
                    <a:pt x="1741267" y="3255129"/>
                    <a:pt x="1937734" y="3254709"/>
                  </a:cubicBezTo>
                  <a:cubicBezTo>
                    <a:pt x="1938124" y="3450048"/>
                    <a:pt x="1940771" y="3458843"/>
                    <a:pt x="1942935" y="3537492"/>
                  </a:cubicBezTo>
                  <a:cubicBezTo>
                    <a:pt x="1733280" y="3537975"/>
                    <a:pt x="1781155" y="3537088"/>
                    <a:pt x="1694995" y="3536667"/>
                  </a:cubicBezTo>
                  <a:cubicBezTo>
                    <a:pt x="1693547" y="3418561"/>
                    <a:pt x="1695571" y="3535998"/>
                    <a:pt x="1691118" y="3254024"/>
                  </a:cubicBezTo>
                  <a:close/>
                  <a:moveTo>
                    <a:pt x="1944180" y="3596732"/>
                  </a:moveTo>
                  <a:cubicBezTo>
                    <a:pt x="1948368" y="3870846"/>
                    <a:pt x="1954378" y="3834439"/>
                    <a:pt x="1932161" y="3834113"/>
                  </a:cubicBezTo>
                  <a:cubicBezTo>
                    <a:pt x="1665725" y="3829817"/>
                    <a:pt x="1699961" y="3851000"/>
                    <a:pt x="1699308" y="3808913"/>
                  </a:cubicBezTo>
                  <a:cubicBezTo>
                    <a:pt x="1696163" y="3615830"/>
                    <a:pt x="1695695" y="3589868"/>
                    <a:pt x="1695182" y="3551127"/>
                  </a:cubicBezTo>
                  <a:cubicBezTo>
                    <a:pt x="1987120" y="3552590"/>
                    <a:pt x="1943215" y="3535780"/>
                    <a:pt x="1944180" y="3596732"/>
                  </a:cubicBezTo>
                  <a:close/>
                  <a:moveTo>
                    <a:pt x="1945192" y="2956532"/>
                  </a:moveTo>
                  <a:cubicBezTo>
                    <a:pt x="2045598" y="2953855"/>
                    <a:pt x="2191746" y="2957497"/>
                    <a:pt x="2191777" y="2959505"/>
                  </a:cubicBezTo>
                  <a:cubicBezTo>
                    <a:pt x="2192634" y="3014651"/>
                    <a:pt x="2193957" y="3085861"/>
                    <a:pt x="2196464" y="3240856"/>
                  </a:cubicBezTo>
                  <a:cubicBezTo>
                    <a:pt x="2099545" y="3240763"/>
                    <a:pt x="2117497" y="3239907"/>
                    <a:pt x="1950454" y="3240218"/>
                  </a:cubicBezTo>
                  <a:cubicBezTo>
                    <a:pt x="1949832" y="3120679"/>
                    <a:pt x="1946515" y="3054606"/>
                    <a:pt x="1945192" y="2956532"/>
                  </a:cubicBezTo>
                  <a:close/>
                  <a:moveTo>
                    <a:pt x="1745517" y="3849211"/>
                  </a:moveTo>
                  <a:cubicBezTo>
                    <a:pt x="1809024" y="3847296"/>
                    <a:pt x="1868514" y="3847607"/>
                    <a:pt x="1931989" y="3848557"/>
                  </a:cubicBezTo>
                  <a:cubicBezTo>
                    <a:pt x="1953195" y="3848899"/>
                    <a:pt x="1948866" y="3836805"/>
                    <a:pt x="1948119" y="3915190"/>
                  </a:cubicBezTo>
                  <a:cubicBezTo>
                    <a:pt x="1945472" y="4164571"/>
                    <a:pt x="1964093" y="4131823"/>
                    <a:pt x="1932129" y="4131511"/>
                  </a:cubicBezTo>
                  <a:cubicBezTo>
                    <a:pt x="1685420" y="4129208"/>
                    <a:pt x="1704912" y="4133877"/>
                    <a:pt x="1704835" y="4127620"/>
                  </a:cubicBezTo>
                  <a:cubicBezTo>
                    <a:pt x="1701098" y="3801286"/>
                    <a:pt x="1683427" y="3851000"/>
                    <a:pt x="1745517" y="3849211"/>
                  </a:cubicBezTo>
                  <a:close/>
                  <a:moveTo>
                    <a:pt x="1950517" y="3277994"/>
                  </a:moveTo>
                  <a:cubicBezTo>
                    <a:pt x="1950517" y="3244451"/>
                    <a:pt x="1912886" y="3255067"/>
                    <a:pt x="2196697" y="3255300"/>
                  </a:cubicBezTo>
                  <a:cubicBezTo>
                    <a:pt x="2199531" y="3431044"/>
                    <a:pt x="2199531" y="3433472"/>
                    <a:pt x="2200776" y="3490579"/>
                  </a:cubicBezTo>
                  <a:cubicBezTo>
                    <a:pt x="2202053" y="3548637"/>
                    <a:pt x="2248340" y="3536823"/>
                    <a:pt x="1955686" y="3537461"/>
                  </a:cubicBezTo>
                  <a:cubicBezTo>
                    <a:pt x="1954222" y="3484058"/>
                    <a:pt x="1950517" y="3423105"/>
                    <a:pt x="1950517" y="3277994"/>
                  </a:cubicBezTo>
                  <a:close/>
                  <a:moveTo>
                    <a:pt x="2025436" y="3551843"/>
                  </a:moveTo>
                  <a:cubicBezTo>
                    <a:pt x="2119801" y="3551843"/>
                    <a:pt x="2116516" y="3550442"/>
                    <a:pt x="2202006" y="3550318"/>
                  </a:cubicBezTo>
                  <a:cubicBezTo>
                    <a:pt x="2202645" y="3584669"/>
                    <a:pt x="2202769" y="3595580"/>
                    <a:pt x="2206086" y="3809162"/>
                  </a:cubicBezTo>
                  <a:cubicBezTo>
                    <a:pt x="2206646" y="3844883"/>
                    <a:pt x="2233970" y="3834657"/>
                    <a:pt x="2025436" y="3834828"/>
                  </a:cubicBezTo>
                  <a:cubicBezTo>
                    <a:pt x="1947808" y="3834828"/>
                    <a:pt x="1961041" y="3840743"/>
                    <a:pt x="1960543" y="3808882"/>
                  </a:cubicBezTo>
                  <a:cubicBezTo>
                    <a:pt x="1955748" y="3499467"/>
                    <a:pt x="1936940" y="3551843"/>
                    <a:pt x="2025436" y="3551843"/>
                  </a:cubicBezTo>
                  <a:close/>
                  <a:moveTo>
                    <a:pt x="2204482" y="2957606"/>
                  </a:moveTo>
                  <a:cubicBezTo>
                    <a:pt x="2471447" y="2958042"/>
                    <a:pt x="2451176" y="2955676"/>
                    <a:pt x="2451238" y="2959505"/>
                  </a:cubicBezTo>
                  <a:cubicBezTo>
                    <a:pt x="2456329" y="3284842"/>
                    <a:pt x="2480493" y="3239097"/>
                    <a:pt x="2398988" y="3239097"/>
                  </a:cubicBezTo>
                  <a:cubicBezTo>
                    <a:pt x="2305604" y="3239097"/>
                    <a:pt x="2305464" y="3240856"/>
                    <a:pt x="2212189" y="3240856"/>
                  </a:cubicBezTo>
                  <a:cubicBezTo>
                    <a:pt x="2208156" y="3240856"/>
                    <a:pt x="2209402" y="3272422"/>
                    <a:pt x="2204482" y="2957606"/>
                  </a:cubicBezTo>
                  <a:close/>
                  <a:moveTo>
                    <a:pt x="1960855" y="3915377"/>
                  </a:moveTo>
                  <a:cubicBezTo>
                    <a:pt x="1961773" y="3828587"/>
                    <a:pt x="1908729" y="3849382"/>
                    <a:pt x="2206786" y="3849133"/>
                  </a:cubicBezTo>
                  <a:cubicBezTo>
                    <a:pt x="2208187" y="3922646"/>
                    <a:pt x="2211675" y="4011008"/>
                    <a:pt x="2211192" y="4127682"/>
                  </a:cubicBezTo>
                  <a:cubicBezTo>
                    <a:pt x="2211192" y="4128788"/>
                    <a:pt x="2240400" y="4133628"/>
                    <a:pt x="1963642" y="4131776"/>
                  </a:cubicBezTo>
                  <a:cubicBezTo>
                    <a:pt x="1961524" y="4059353"/>
                    <a:pt x="1960154" y="3988143"/>
                    <a:pt x="1960855" y="3915377"/>
                  </a:cubicBezTo>
                  <a:close/>
                  <a:moveTo>
                    <a:pt x="2209448" y="3255300"/>
                  </a:moveTo>
                  <a:cubicBezTo>
                    <a:pt x="2273516" y="3255300"/>
                    <a:pt x="2298208" y="3253713"/>
                    <a:pt x="2457310" y="3253510"/>
                  </a:cubicBezTo>
                  <a:cubicBezTo>
                    <a:pt x="2456843" y="3438639"/>
                    <a:pt x="2459770" y="3457037"/>
                    <a:pt x="2461856" y="3537586"/>
                  </a:cubicBezTo>
                  <a:cubicBezTo>
                    <a:pt x="2167598" y="3536745"/>
                    <a:pt x="2214835" y="3548699"/>
                    <a:pt x="2213543" y="3490222"/>
                  </a:cubicBezTo>
                  <a:cubicBezTo>
                    <a:pt x="2212033" y="3420973"/>
                    <a:pt x="2212189" y="3425394"/>
                    <a:pt x="2209448" y="3255300"/>
                  </a:cubicBezTo>
                  <a:close/>
                  <a:moveTo>
                    <a:pt x="2462214" y="3552045"/>
                  </a:moveTo>
                  <a:cubicBezTo>
                    <a:pt x="2463180" y="3594273"/>
                    <a:pt x="2466309" y="3833210"/>
                    <a:pt x="2466325" y="3834409"/>
                  </a:cubicBezTo>
                  <a:cubicBezTo>
                    <a:pt x="2183105" y="3831202"/>
                    <a:pt x="2219491" y="3849273"/>
                    <a:pt x="2218852" y="3808913"/>
                  </a:cubicBezTo>
                  <a:cubicBezTo>
                    <a:pt x="2215863" y="3616235"/>
                    <a:pt x="2215443" y="3587300"/>
                    <a:pt x="2214773" y="3550302"/>
                  </a:cubicBezTo>
                  <a:cubicBezTo>
                    <a:pt x="2302506" y="3550333"/>
                    <a:pt x="2250520" y="3551469"/>
                    <a:pt x="2462214" y="3552045"/>
                  </a:cubicBezTo>
                  <a:close/>
                  <a:moveTo>
                    <a:pt x="2466465" y="3848884"/>
                  </a:moveTo>
                  <a:cubicBezTo>
                    <a:pt x="2467228" y="3929167"/>
                    <a:pt x="2465157" y="3953885"/>
                    <a:pt x="2469610" y="4133488"/>
                  </a:cubicBezTo>
                  <a:cubicBezTo>
                    <a:pt x="2358134" y="4133659"/>
                    <a:pt x="2223912" y="4131745"/>
                    <a:pt x="2223928" y="4127760"/>
                  </a:cubicBezTo>
                  <a:cubicBezTo>
                    <a:pt x="2224410" y="4011848"/>
                    <a:pt x="2221032" y="3926412"/>
                    <a:pt x="2219537" y="3849102"/>
                  </a:cubicBezTo>
                  <a:cubicBezTo>
                    <a:pt x="2309979" y="3849086"/>
                    <a:pt x="2388370" y="3847934"/>
                    <a:pt x="2466465" y="3848884"/>
                  </a:cubicBezTo>
                  <a:close/>
                  <a:moveTo>
                    <a:pt x="2223881" y="4144928"/>
                  </a:moveTo>
                  <a:cubicBezTo>
                    <a:pt x="2320815" y="4145255"/>
                    <a:pt x="2275649" y="4148290"/>
                    <a:pt x="2469968" y="4147964"/>
                  </a:cubicBezTo>
                  <a:cubicBezTo>
                    <a:pt x="2470124" y="4154952"/>
                    <a:pt x="2475308" y="4428490"/>
                    <a:pt x="2475339" y="4430342"/>
                  </a:cubicBezTo>
                  <a:cubicBezTo>
                    <a:pt x="2301338" y="4431167"/>
                    <a:pt x="2327183" y="4428926"/>
                    <a:pt x="2229221" y="4428677"/>
                  </a:cubicBezTo>
                  <a:cubicBezTo>
                    <a:pt x="2227633" y="4338291"/>
                    <a:pt x="2223585" y="4262132"/>
                    <a:pt x="2223881" y="4144928"/>
                  </a:cubicBezTo>
                  <a:close/>
                  <a:moveTo>
                    <a:pt x="2474966" y="3552092"/>
                  </a:moveTo>
                  <a:cubicBezTo>
                    <a:pt x="2674283" y="3552777"/>
                    <a:pt x="2642210" y="3551858"/>
                    <a:pt x="2720165" y="3551267"/>
                  </a:cubicBezTo>
                  <a:cubicBezTo>
                    <a:pt x="2721489" y="3680627"/>
                    <a:pt x="2723933" y="3697266"/>
                    <a:pt x="2725973" y="3834564"/>
                  </a:cubicBezTo>
                  <a:cubicBezTo>
                    <a:pt x="2652719" y="3834938"/>
                    <a:pt x="2616583" y="3836463"/>
                    <a:pt x="2479060" y="3834580"/>
                  </a:cubicBezTo>
                  <a:cubicBezTo>
                    <a:pt x="2479045" y="3833350"/>
                    <a:pt x="2476025" y="3599222"/>
                    <a:pt x="2474966" y="3552092"/>
                  </a:cubicBezTo>
                  <a:close/>
                  <a:moveTo>
                    <a:pt x="2729102" y="3277745"/>
                  </a:moveTo>
                  <a:cubicBezTo>
                    <a:pt x="2727934" y="3242693"/>
                    <a:pt x="2692981" y="3254335"/>
                    <a:pt x="2959324" y="3254335"/>
                  </a:cubicBezTo>
                  <a:cubicBezTo>
                    <a:pt x="2986025" y="3254335"/>
                    <a:pt x="2970581" y="3220015"/>
                    <a:pt x="2978770" y="3490642"/>
                  </a:cubicBezTo>
                  <a:cubicBezTo>
                    <a:pt x="2980420" y="3545290"/>
                    <a:pt x="3022504" y="3536636"/>
                    <a:pt x="2772540" y="3536636"/>
                  </a:cubicBezTo>
                  <a:cubicBezTo>
                    <a:pt x="2714747" y="3536636"/>
                    <a:pt x="2739206" y="3580451"/>
                    <a:pt x="2729102" y="3277745"/>
                  </a:cubicBezTo>
                  <a:close/>
                  <a:moveTo>
                    <a:pt x="2772556" y="3551080"/>
                  </a:moveTo>
                  <a:cubicBezTo>
                    <a:pt x="3017522" y="3551080"/>
                    <a:pt x="2980280" y="3536309"/>
                    <a:pt x="2981230" y="3596732"/>
                  </a:cubicBezTo>
                  <a:cubicBezTo>
                    <a:pt x="2985527" y="3870659"/>
                    <a:pt x="2991334" y="3833412"/>
                    <a:pt x="2959340" y="3833412"/>
                  </a:cubicBezTo>
                  <a:cubicBezTo>
                    <a:pt x="2704254" y="3833412"/>
                    <a:pt x="2738911" y="3844168"/>
                    <a:pt x="2738350" y="3808913"/>
                  </a:cubicBezTo>
                  <a:cubicBezTo>
                    <a:pt x="2733601" y="3508355"/>
                    <a:pt x="2717410" y="3551080"/>
                    <a:pt x="2772556" y="3551080"/>
                  </a:cubicBezTo>
                  <a:close/>
                  <a:moveTo>
                    <a:pt x="2772556" y="3848899"/>
                  </a:moveTo>
                  <a:cubicBezTo>
                    <a:pt x="2865270" y="3848899"/>
                    <a:pt x="2870206" y="3847856"/>
                    <a:pt x="2959340" y="3847856"/>
                  </a:cubicBezTo>
                  <a:cubicBezTo>
                    <a:pt x="2994075" y="3847856"/>
                    <a:pt x="2983628" y="3807824"/>
                    <a:pt x="2988392" y="4130998"/>
                  </a:cubicBezTo>
                  <a:cubicBezTo>
                    <a:pt x="2885962" y="4130359"/>
                    <a:pt x="2869007" y="4133410"/>
                    <a:pt x="2742990" y="4133395"/>
                  </a:cubicBezTo>
                  <a:cubicBezTo>
                    <a:pt x="2738537" y="3809224"/>
                    <a:pt x="2725412" y="3848899"/>
                    <a:pt x="2772556" y="3848899"/>
                  </a:cubicBezTo>
                  <a:close/>
                  <a:moveTo>
                    <a:pt x="2983269" y="2959209"/>
                  </a:moveTo>
                  <a:cubicBezTo>
                    <a:pt x="2983223" y="2955831"/>
                    <a:pt x="3231225" y="2955349"/>
                    <a:pt x="3231287" y="2959458"/>
                  </a:cubicBezTo>
                  <a:cubicBezTo>
                    <a:pt x="3233140" y="3077892"/>
                    <a:pt x="3231085" y="3035773"/>
                    <a:pt x="3234448" y="3239253"/>
                  </a:cubicBezTo>
                  <a:cubicBezTo>
                    <a:pt x="3120076" y="3237432"/>
                    <a:pt x="3055261" y="3239548"/>
                    <a:pt x="2988781" y="3239813"/>
                  </a:cubicBezTo>
                  <a:cubicBezTo>
                    <a:pt x="2988672" y="3134516"/>
                    <a:pt x="2984842" y="3059680"/>
                    <a:pt x="2983269" y="2959209"/>
                  </a:cubicBezTo>
                  <a:close/>
                  <a:moveTo>
                    <a:pt x="2988610" y="3278056"/>
                  </a:moveTo>
                  <a:cubicBezTo>
                    <a:pt x="2988812" y="3251191"/>
                    <a:pt x="2951633" y="3249168"/>
                    <a:pt x="3234665" y="3253759"/>
                  </a:cubicBezTo>
                  <a:cubicBezTo>
                    <a:pt x="3239118" y="3515779"/>
                    <a:pt x="3237297" y="3429191"/>
                    <a:pt x="3238573" y="3537383"/>
                  </a:cubicBezTo>
                  <a:cubicBezTo>
                    <a:pt x="2953065" y="3532356"/>
                    <a:pt x="2993483" y="3555485"/>
                    <a:pt x="2991505" y="3490175"/>
                  </a:cubicBezTo>
                  <a:cubicBezTo>
                    <a:pt x="2988750" y="3398793"/>
                    <a:pt x="2988252" y="3335506"/>
                    <a:pt x="2988610" y="3278056"/>
                  </a:cubicBezTo>
                  <a:close/>
                  <a:moveTo>
                    <a:pt x="3238760" y="3551827"/>
                  </a:moveTo>
                  <a:cubicBezTo>
                    <a:pt x="3240660" y="3696970"/>
                    <a:pt x="3243322" y="3715773"/>
                    <a:pt x="3244786" y="3834720"/>
                  </a:cubicBezTo>
                  <a:cubicBezTo>
                    <a:pt x="3146653" y="3834798"/>
                    <a:pt x="3115514" y="3835046"/>
                    <a:pt x="3052724" y="3834113"/>
                  </a:cubicBezTo>
                  <a:cubicBezTo>
                    <a:pt x="2980374" y="3833039"/>
                    <a:pt x="2998340" y="3877259"/>
                    <a:pt x="2993950" y="3596483"/>
                  </a:cubicBezTo>
                  <a:cubicBezTo>
                    <a:pt x="2993047" y="3538177"/>
                    <a:pt x="2946417" y="3547096"/>
                    <a:pt x="3238760" y="3551827"/>
                  </a:cubicBezTo>
                  <a:close/>
                  <a:moveTo>
                    <a:pt x="3244957" y="3849164"/>
                  </a:moveTo>
                  <a:cubicBezTo>
                    <a:pt x="3246607" y="4012144"/>
                    <a:pt x="3242870" y="3818049"/>
                    <a:pt x="3247728" y="4133130"/>
                  </a:cubicBezTo>
                  <a:cubicBezTo>
                    <a:pt x="2980903" y="4133270"/>
                    <a:pt x="3125790" y="4132352"/>
                    <a:pt x="3001158" y="4131107"/>
                  </a:cubicBezTo>
                  <a:cubicBezTo>
                    <a:pt x="3000395" y="4069937"/>
                    <a:pt x="3000785" y="4099432"/>
                    <a:pt x="2996924" y="3847950"/>
                  </a:cubicBezTo>
                  <a:cubicBezTo>
                    <a:pt x="3101626" y="3848510"/>
                    <a:pt x="3004880" y="3849366"/>
                    <a:pt x="3244957" y="3849164"/>
                  </a:cubicBezTo>
                  <a:close/>
                  <a:moveTo>
                    <a:pt x="3247448" y="3253962"/>
                  </a:moveTo>
                  <a:cubicBezTo>
                    <a:pt x="3528503" y="3258413"/>
                    <a:pt x="3493659" y="3238646"/>
                    <a:pt x="3494407" y="3278150"/>
                  </a:cubicBezTo>
                  <a:cubicBezTo>
                    <a:pt x="3495870" y="3355632"/>
                    <a:pt x="3496898" y="3415588"/>
                    <a:pt x="3497598" y="3490517"/>
                  </a:cubicBezTo>
                  <a:cubicBezTo>
                    <a:pt x="3498081" y="3542815"/>
                    <a:pt x="3548354" y="3542224"/>
                    <a:pt x="3251356" y="3537586"/>
                  </a:cubicBezTo>
                  <a:cubicBezTo>
                    <a:pt x="3250359" y="3452243"/>
                    <a:pt x="3251434" y="3482968"/>
                    <a:pt x="3247448" y="3253962"/>
                  </a:cubicBezTo>
                  <a:close/>
                  <a:moveTo>
                    <a:pt x="3247962" y="4147575"/>
                  </a:moveTo>
                  <a:cubicBezTo>
                    <a:pt x="3249487" y="4246505"/>
                    <a:pt x="3249923" y="4279814"/>
                    <a:pt x="3251309" y="4340393"/>
                  </a:cubicBezTo>
                  <a:cubicBezTo>
                    <a:pt x="3253940" y="4459993"/>
                    <a:pt x="3296911" y="4424521"/>
                    <a:pt x="3052537" y="4429767"/>
                  </a:cubicBezTo>
                  <a:cubicBezTo>
                    <a:pt x="2994292" y="4430949"/>
                    <a:pt x="3005736" y="4484539"/>
                    <a:pt x="3001345" y="4145551"/>
                  </a:cubicBezTo>
                  <a:cubicBezTo>
                    <a:pt x="3097438" y="4146531"/>
                    <a:pt x="3005533" y="4147699"/>
                    <a:pt x="3247962" y="4147575"/>
                  </a:cubicBezTo>
                  <a:close/>
                  <a:moveTo>
                    <a:pt x="3252165" y="3596514"/>
                  </a:moveTo>
                  <a:cubicBezTo>
                    <a:pt x="3251278" y="3539671"/>
                    <a:pt x="3203652" y="3551843"/>
                    <a:pt x="3498283" y="3550629"/>
                  </a:cubicBezTo>
                  <a:cubicBezTo>
                    <a:pt x="3500261" y="3696643"/>
                    <a:pt x="3500961" y="3663568"/>
                    <a:pt x="3503982" y="3835825"/>
                  </a:cubicBezTo>
                  <a:cubicBezTo>
                    <a:pt x="3218178" y="3835342"/>
                    <a:pt x="3257739" y="3844183"/>
                    <a:pt x="3257194" y="3808913"/>
                  </a:cubicBezTo>
                  <a:cubicBezTo>
                    <a:pt x="3255528" y="3702683"/>
                    <a:pt x="3253800" y="3700083"/>
                    <a:pt x="3252165" y="3596514"/>
                  </a:cubicBezTo>
                  <a:close/>
                  <a:moveTo>
                    <a:pt x="3519489" y="3239128"/>
                  </a:moveTo>
                  <a:cubicBezTo>
                    <a:pt x="3502191" y="3239128"/>
                    <a:pt x="3506551" y="3249401"/>
                    <a:pt x="3505336" y="3171685"/>
                  </a:cubicBezTo>
                  <a:cubicBezTo>
                    <a:pt x="3501413" y="2924826"/>
                    <a:pt x="3494905" y="2957310"/>
                    <a:pt x="3519489" y="2957310"/>
                  </a:cubicBezTo>
                  <a:cubicBezTo>
                    <a:pt x="3613060" y="2957310"/>
                    <a:pt x="3612515" y="2956812"/>
                    <a:pt x="3706288" y="2956812"/>
                  </a:cubicBezTo>
                  <a:cubicBezTo>
                    <a:pt x="3768502" y="2956812"/>
                    <a:pt x="3749555" y="2914444"/>
                    <a:pt x="3753587" y="3171919"/>
                  </a:cubicBezTo>
                  <a:cubicBezTo>
                    <a:pt x="3755004" y="3262476"/>
                    <a:pt x="3801634" y="3239128"/>
                    <a:pt x="3519489" y="3239128"/>
                  </a:cubicBezTo>
                  <a:close/>
                  <a:moveTo>
                    <a:pt x="3754413" y="3254787"/>
                  </a:moveTo>
                  <a:cubicBezTo>
                    <a:pt x="3754755" y="3405175"/>
                    <a:pt x="3756405" y="3439978"/>
                    <a:pt x="3758336" y="3537819"/>
                  </a:cubicBezTo>
                  <a:cubicBezTo>
                    <a:pt x="3658179" y="3539329"/>
                    <a:pt x="3614305" y="3536060"/>
                    <a:pt x="3510863" y="3536138"/>
                  </a:cubicBezTo>
                  <a:cubicBezTo>
                    <a:pt x="3510054" y="3469069"/>
                    <a:pt x="3510381" y="3448025"/>
                    <a:pt x="3506737" y="3253588"/>
                  </a:cubicBezTo>
                  <a:cubicBezTo>
                    <a:pt x="3616111" y="3253479"/>
                    <a:pt x="3585004" y="3254864"/>
                    <a:pt x="3754413" y="3254787"/>
                  </a:cubicBezTo>
                  <a:close/>
                  <a:moveTo>
                    <a:pt x="3508232" y="4147450"/>
                  </a:moveTo>
                  <a:cubicBezTo>
                    <a:pt x="3507640" y="4271456"/>
                    <a:pt x="3512249" y="4334821"/>
                    <a:pt x="3513962" y="4427868"/>
                  </a:cubicBezTo>
                  <a:cubicBezTo>
                    <a:pt x="3403591" y="4427961"/>
                    <a:pt x="3414007" y="4430887"/>
                    <a:pt x="3265804" y="4429579"/>
                  </a:cubicBezTo>
                  <a:cubicBezTo>
                    <a:pt x="3264045" y="4322260"/>
                    <a:pt x="3264185" y="4373779"/>
                    <a:pt x="3260697" y="4147575"/>
                  </a:cubicBezTo>
                  <a:lnTo>
                    <a:pt x="3508232" y="4147450"/>
                  </a:lnTo>
                  <a:close/>
                  <a:moveTo>
                    <a:pt x="3511704" y="3596514"/>
                  </a:moveTo>
                  <a:cubicBezTo>
                    <a:pt x="3510692" y="3531982"/>
                    <a:pt x="3472158" y="3552621"/>
                    <a:pt x="3706288" y="3552621"/>
                  </a:cubicBezTo>
                  <a:cubicBezTo>
                    <a:pt x="3774637" y="3552621"/>
                    <a:pt x="3757137" y="3504790"/>
                    <a:pt x="3761901" y="3809193"/>
                  </a:cubicBezTo>
                  <a:cubicBezTo>
                    <a:pt x="3762446" y="3843934"/>
                    <a:pt x="3801073" y="3835840"/>
                    <a:pt x="3519489" y="3835840"/>
                  </a:cubicBezTo>
                  <a:cubicBezTo>
                    <a:pt x="3517153" y="3835840"/>
                    <a:pt x="3515877" y="3863531"/>
                    <a:pt x="3511704" y="3596514"/>
                  </a:cubicBezTo>
                  <a:close/>
                  <a:moveTo>
                    <a:pt x="3519489" y="3850285"/>
                  </a:moveTo>
                  <a:cubicBezTo>
                    <a:pt x="3810306" y="3850285"/>
                    <a:pt x="3761777" y="3829396"/>
                    <a:pt x="3764206" y="3915502"/>
                  </a:cubicBezTo>
                  <a:cubicBezTo>
                    <a:pt x="3766292" y="3992268"/>
                    <a:pt x="3767055" y="4050558"/>
                    <a:pt x="3767864" y="4127807"/>
                  </a:cubicBezTo>
                  <a:cubicBezTo>
                    <a:pt x="3767942" y="4134780"/>
                    <a:pt x="3791514" y="4132990"/>
                    <a:pt x="3521092" y="4132990"/>
                  </a:cubicBezTo>
                  <a:cubicBezTo>
                    <a:pt x="3522727" y="3922164"/>
                    <a:pt x="3512763" y="3850285"/>
                    <a:pt x="3519489" y="3850285"/>
                  </a:cubicBezTo>
                  <a:close/>
                  <a:moveTo>
                    <a:pt x="3520999" y="4147450"/>
                  </a:moveTo>
                  <a:cubicBezTo>
                    <a:pt x="3529640" y="4147450"/>
                    <a:pt x="3734204" y="4147248"/>
                    <a:pt x="3768067" y="4146998"/>
                  </a:cubicBezTo>
                  <a:cubicBezTo>
                    <a:pt x="3769702" y="4297293"/>
                    <a:pt x="3771508" y="4332174"/>
                    <a:pt x="3773126" y="4429300"/>
                  </a:cubicBezTo>
                  <a:cubicBezTo>
                    <a:pt x="3628800" y="4430420"/>
                    <a:pt x="3630435" y="4427976"/>
                    <a:pt x="3526713" y="4427883"/>
                  </a:cubicBezTo>
                  <a:cubicBezTo>
                    <a:pt x="3524907" y="4329124"/>
                    <a:pt x="3520407" y="4269401"/>
                    <a:pt x="3520999" y="4147450"/>
                  </a:cubicBezTo>
                  <a:close/>
                  <a:moveTo>
                    <a:pt x="3986674" y="3536729"/>
                  </a:moveTo>
                  <a:cubicBezTo>
                    <a:pt x="3735574" y="3531002"/>
                    <a:pt x="3771648" y="3558302"/>
                    <a:pt x="3770091" y="3490206"/>
                  </a:cubicBezTo>
                  <a:cubicBezTo>
                    <a:pt x="3768456" y="3419199"/>
                    <a:pt x="3767211" y="3348441"/>
                    <a:pt x="3767211" y="3277994"/>
                  </a:cubicBezTo>
                  <a:cubicBezTo>
                    <a:pt x="3767211" y="3243160"/>
                    <a:pt x="3730716" y="3257199"/>
                    <a:pt x="4013671" y="3253464"/>
                  </a:cubicBezTo>
                  <a:cubicBezTo>
                    <a:pt x="4017766" y="3581945"/>
                    <a:pt x="4031046" y="3537741"/>
                    <a:pt x="3986674" y="3536729"/>
                  </a:cubicBezTo>
                  <a:close/>
                  <a:moveTo>
                    <a:pt x="3986456" y="3239440"/>
                  </a:moveTo>
                  <a:cubicBezTo>
                    <a:pt x="3930018" y="3240436"/>
                    <a:pt x="3923805" y="3240249"/>
                    <a:pt x="3767117" y="3240327"/>
                  </a:cubicBezTo>
                  <a:cubicBezTo>
                    <a:pt x="3766992" y="3217695"/>
                    <a:pt x="3763987" y="2987148"/>
                    <a:pt x="3763536" y="2956750"/>
                  </a:cubicBezTo>
                  <a:cubicBezTo>
                    <a:pt x="3765124" y="2956750"/>
                    <a:pt x="3941695" y="2956392"/>
                    <a:pt x="4009031" y="2956080"/>
                  </a:cubicBezTo>
                  <a:cubicBezTo>
                    <a:pt x="4014154" y="3282990"/>
                    <a:pt x="4024071" y="3238786"/>
                    <a:pt x="3986456" y="3239440"/>
                  </a:cubicBezTo>
                  <a:close/>
                  <a:moveTo>
                    <a:pt x="3986503" y="2941745"/>
                  </a:moveTo>
                  <a:cubicBezTo>
                    <a:pt x="3900701" y="2942212"/>
                    <a:pt x="3883435" y="2941823"/>
                    <a:pt x="3799672" y="2942150"/>
                  </a:cubicBezTo>
                  <a:cubicBezTo>
                    <a:pt x="3749851" y="2942352"/>
                    <a:pt x="3763848" y="2987521"/>
                    <a:pt x="3758087" y="2659304"/>
                  </a:cubicBezTo>
                  <a:cubicBezTo>
                    <a:pt x="3833722" y="2659600"/>
                    <a:pt x="3819943" y="2660098"/>
                    <a:pt x="4003395" y="2659709"/>
                  </a:cubicBezTo>
                  <a:cubicBezTo>
                    <a:pt x="4005077" y="2980440"/>
                    <a:pt x="4022576" y="2941543"/>
                    <a:pt x="3986503" y="2941745"/>
                  </a:cubicBezTo>
                  <a:close/>
                  <a:moveTo>
                    <a:pt x="3986534" y="2645280"/>
                  </a:moveTo>
                  <a:cubicBezTo>
                    <a:pt x="3730903" y="2645981"/>
                    <a:pt x="3757838" y="2645794"/>
                    <a:pt x="3757744" y="2640595"/>
                  </a:cubicBezTo>
                  <a:cubicBezTo>
                    <a:pt x="3751875" y="2310214"/>
                    <a:pt x="3737598" y="2360007"/>
                    <a:pt x="3799579" y="2361096"/>
                  </a:cubicBezTo>
                  <a:cubicBezTo>
                    <a:pt x="4034207" y="2365190"/>
                    <a:pt x="4000842" y="2338916"/>
                    <a:pt x="4001200" y="2428834"/>
                  </a:cubicBezTo>
                  <a:cubicBezTo>
                    <a:pt x="4001994" y="2678325"/>
                    <a:pt x="4012830" y="2645202"/>
                    <a:pt x="3986534" y="2645280"/>
                  </a:cubicBezTo>
                  <a:close/>
                  <a:moveTo>
                    <a:pt x="3986581" y="2347928"/>
                  </a:moveTo>
                  <a:cubicBezTo>
                    <a:pt x="3716330" y="2345018"/>
                    <a:pt x="3752591" y="2356053"/>
                    <a:pt x="3752062" y="2322075"/>
                  </a:cubicBezTo>
                  <a:cubicBezTo>
                    <a:pt x="3747313" y="2016940"/>
                    <a:pt x="3732226" y="2063199"/>
                    <a:pt x="3799579" y="2064662"/>
                  </a:cubicBezTo>
                  <a:cubicBezTo>
                    <a:pt x="4033740" y="2069690"/>
                    <a:pt x="3994038" y="2043681"/>
                    <a:pt x="3995050" y="2110018"/>
                  </a:cubicBezTo>
                  <a:cubicBezTo>
                    <a:pt x="3999223" y="2375992"/>
                    <a:pt x="4008969" y="2348146"/>
                    <a:pt x="3986581" y="2347928"/>
                  </a:cubicBezTo>
                  <a:close/>
                  <a:moveTo>
                    <a:pt x="3706304" y="2942352"/>
                  </a:moveTo>
                  <a:cubicBezTo>
                    <a:pt x="3612733" y="2942352"/>
                    <a:pt x="3613278" y="2942850"/>
                    <a:pt x="3519504" y="2942850"/>
                  </a:cubicBezTo>
                  <a:cubicBezTo>
                    <a:pt x="3494562" y="2942850"/>
                    <a:pt x="3502176" y="2972486"/>
                    <a:pt x="3498579" y="2746872"/>
                  </a:cubicBezTo>
                  <a:cubicBezTo>
                    <a:pt x="3496960" y="2643506"/>
                    <a:pt x="3490328" y="2659320"/>
                    <a:pt x="3519504" y="2659320"/>
                  </a:cubicBezTo>
                  <a:cubicBezTo>
                    <a:pt x="3709931" y="2659226"/>
                    <a:pt x="3714836" y="2659195"/>
                    <a:pt x="3745320" y="2659273"/>
                  </a:cubicBezTo>
                  <a:cubicBezTo>
                    <a:pt x="3751236" y="2991319"/>
                    <a:pt x="3765467" y="2942352"/>
                    <a:pt x="3706304" y="2942352"/>
                  </a:cubicBezTo>
                  <a:close/>
                  <a:moveTo>
                    <a:pt x="3706304" y="2644782"/>
                  </a:moveTo>
                  <a:cubicBezTo>
                    <a:pt x="3496337" y="2644891"/>
                    <a:pt x="3518990" y="2644891"/>
                    <a:pt x="3497287" y="2644860"/>
                  </a:cubicBezTo>
                  <a:cubicBezTo>
                    <a:pt x="3496757" y="2594959"/>
                    <a:pt x="3493550" y="2361828"/>
                    <a:pt x="3493535" y="2360707"/>
                  </a:cubicBezTo>
                  <a:cubicBezTo>
                    <a:pt x="3494671" y="2360707"/>
                    <a:pt x="3703704" y="2360178"/>
                    <a:pt x="3739949" y="2360364"/>
                  </a:cubicBezTo>
                  <a:cubicBezTo>
                    <a:pt x="3745662" y="2690356"/>
                    <a:pt x="3761714" y="2644782"/>
                    <a:pt x="3706304" y="2644782"/>
                  </a:cubicBezTo>
                  <a:close/>
                  <a:moveTo>
                    <a:pt x="3493706" y="3239159"/>
                  </a:moveTo>
                  <a:cubicBezTo>
                    <a:pt x="3426509" y="3239315"/>
                    <a:pt x="3348352" y="3241105"/>
                    <a:pt x="3247214" y="3239471"/>
                  </a:cubicBezTo>
                  <a:cubicBezTo>
                    <a:pt x="3243898" y="3044707"/>
                    <a:pt x="3245984" y="3083868"/>
                    <a:pt x="3244038" y="2959209"/>
                  </a:cubicBezTo>
                  <a:cubicBezTo>
                    <a:pt x="3243960" y="2954757"/>
                    <a:pt x="3225464" y="2956578"/>
                    <a:pt x="3489191" y="2957263"/>
                  </a:cubicBezTo>
                  <a:cubicBezTo>
                    <a:pt x="3493223" y="3212170"/>
                    <a:pt x="3493114" y="3206364"/>
                    <a:pt x="3493706" y="3239159"/>
                  </a:cubicBezTo>
                  <a:close/>
                  <a:moveTo>
                    <a:pt x="3243758" y="2942197"/>
                  </a:moveTo>
                  <a:cubicBezTo>
                    <a:pt x="3239040" y="2642977"/>
                    <a:pt x="3238184" y="2658355"/>
                    <a:pt x="3239290" y="2658355"/>
                  </a:cubicBezTo>
                  <a:cubicBezTo>
                    <a:pt x="3336472" y="2658759"/>
                    <a:pt x="3340645" y="2658261"/>
                    <a:pt x="3426042" y="2658946"/>
                  </a:cubicBezTo>
                  <a:cubicBezTo>
                    <a:pt x="3503624" y="2659569"/>
                    <a:pt x="3483617" y="2607644"/>
                    <a:pt x="3488942" y="2942804"/>
                  </a:cubicBezTo>
                  <a:cubicBezTo>
                    <a:pt x="3431273" y="2942632"/>
                    <a:pt x="3368421" y="2941371"/>
                    <a:pt x="3243758" y="2942197"/>
                  </a:cubicBezTo>
                  <a:close/>
                  <a:moveTo>
                    <a:pt x="3238433" y="2640564"/>
                  </a:moveTo>
                  <a:cubicBezTo>
                    <a:pt x="3231443" y="2336877"/>
                    <a:pt x="3236098" y="2361812"/>
                    <a:pt x="3239290" y="2361812"/>
                  </a:cubicBezTo>
                  <a:cubicBezTo>
                    <a:pt x="3529811" y="2363011"/>
                    <a:pt x="3480535" y="2337904"/>
                    <a:pt x="3481671" y="2428477"/>
                  </a:cubicBezTo>
                  <a:cubicBezTo>
                    <a:pt x="3482792" y="2526333"/>
                    <a:pt x="3483586" y="2546614"/>
                    <a:pt x="3484474" y="2640875"/>
                  </a:cubicBezTo>
                  <a:cubicBezTo>
                    <a:pt x="3484520" y="2646697"/>
                    <a:pt x="3238542" y="2645794"/>
                    <a:pt x="3238433" y="2640564"/>
                  </a:cubicBezTo>
                  <a:close/>
                  <a:moveTo>
                    <a:pt x="3426011" y="2346870"/>
                  </a:moveTo>
                  <a:cubicBezTo>
                    <a:pt x="3199806" y="2350216"/>
                    <a:pt x="3235039" y="2355913"/>
                    <a:pt x="3234494" y="2322059"/>
                  </a:cubicBezTo>
                  <a:cubicBezTo>
                    <a:pt x="3230072" y="2032785"/>
                    <a:pt x="3225931" y="2064304"/>
                    <a:pt x="3239290" y="2064382"/>
                  </a:cubicBezTo>
                  <a:cubicBezTo>
                    <a:pt x="3520734" y="2066266"/>
                    <a:pt x="3476969" y="2050265"/>
                    <a:pt x="3477903" y="2110003"/>
                  </a:cubicBezTo>
                  <a:cubicBezTo>
                    <a:pt x="3479491" y="2211471"/>
                    <a:pt x="3478542" y="2216296"/>
                    <a:pt x="3480208" y="2322339"/>
                  </a:cubicBezTo>
                  <a:cubicBezTo>
                    <a:pt x="3480675" y="2352815"/>
                    <a:pt x="3491464" y="2345889"/>
                    <a:pt x="3426011" y="2346870"/>
                  </a:cubicBezTo>
                  <a:close/>
                  <a:moveTo>
                    <a:pt x="3231007" y="2942274"/>
                  </a:moveTo>
                  <a:cubicBezTo>
                    <a:pt x="3181512" y="2942539"/>
                    <a:pt x="3185498" y="2942492"/>
                    <a:pt x="2983020" y="2942586"/>
                  </a:cubicBezTo>
                  <a:cubicBezTo>
                    <a:pt x="2981354" y="2826160"/>
                    <a:pt x="2983363" y="2864637"/>
                    <a:pt x="2979673" y="2660456"/>
                  </a:cubicBezTo>
                  <a:cubicBezTo>
                    <a:pt x="3080157" y="2660036"/>
                    <a:pt x="3035162" y="2657499"/>
                    <a:pt x="3226087" y="2658308"/>
                  </a:cubicBezTo>
                  <a:cubicBezTo>
                    <a:pt x="3227005" y="2698730"/>
                    <a:pt x="3230867" y="2933324"/>
                    <a:pt x="3231007" y="2942274"/>
                  </a:cubicBezTo>
                  <a:close/>
                  <a:moveTo>
                    <a:pt x="2979408" y="2645981"/>
                  </a:moveTo>
                  <a:cubicBezTo>
                    <a:pt x="2974426" y="2359322"/>
                    <a:pt x="2975485" y="2435107"/>
                    <a:pt x="2974193" y="2362466"/>
                  </a:cubicBezTo>
                  <a:cubicBezTo>
                    <a:pt x="3074988" y="2362357"/>
                    <a:pt x="3068838" y="2361112"/>
                    <a:pt x="3222288" y="2361750"/>
                  </a:cubicBezTo>
                  <a:cubicBezTo>
                    <a:pt x="3223051" y="2430656"/>
                    <a:pt x="3221977" y="2486238"/>
                    <a:pt x="3225698" y="2640953"/>
                  </a:cubicBezTo>
                  <a:cubicBezTo>
                    <a:pt x="3225744" y="2643864"/>
                    <a:pt x="3247417" y="2644829"/>
                    <a:pt x="2979408" y="2645981"/>
                  </a:cubicBezTo>
                  <a:close/>
                  <a:moveTo>
                    <a:pt x="2973928" y="2348021"/>
                  </a:moveTo>
                  <a:cubicBezTo>
                    <a:pt x="2971919" y="2228467"/>
                    <a:pt x="2972994" y="2230398"/>
                    <a:pt x="2970409" y="2064289"/>
                  </a:cubicBezTo>
                  <a:cubicBezTo>
                    <a:pt x="3261663" y="2064242"/>
                    <a:pt x="3217119" y="2048770"/>
                    <a:pt x="3218069" y="2110003"/>
                  </a:cubicBezTo>
                  <a:cubicBezTo>
                    <a:pt x="3219532" y="2204248"/>
                    <a:pt x="3219984" y="2212685"/>
                    <a:pt x="3221727" y="2322308"/>
                  </a:cubicBezTo>
                  <a:cubicBezTo>
                    <a:pt x="3222272" y="2355991"/>
                    <a:pt x="3261834" y="2347710"/>
                    <a:pt x="2973928" y="2348021"/>
                  </a:cubicBezTo>
                  <a:close/>
                  <a:moveTo>
                    <a:pt x="2970487" y="2957030"/>
                  </a:moveTo>
                  <a:cubicBezTo>
                    <a:pt x="2972060" y="3061408"/>
                    <a:pt x="2975936" y="3133022"/>
                    <a:pt x="2976014" y="3239860"/>
                  </a:cubicBezTo>
                  <a:cubicBezTo>
                    <a:pt x="2894167" y="3240015"/>
                    <a:pt x="2861767" y="3238895"/>
                    <a:pt x="2727903" y="3238895"/>
                  </a:cubicBezTo>
                  <a:cubicBezTo>
                    <a:pt x="2724727" y="3122672"/>
                    <a:pt x="2726346" y="3061439"/>
                    <a:pt x="2724634" y="2956968"/>
                  </a:cubicBezTo>
                  <a:cubicBezTo>
                    <a:pt x="2756535" y="2957170"/>
                    <a:pt x="2763276" y="2957123"/>
                    <a:pt x="2970487" y="2957030"/>
                  </a:cubicBezTo>
                  <a:close/>
                  <a:moveTo>
                    <a:pt x="2772556" y="2942664"/>
                  </a:moveTo>
                  <a:cubicBezTo>
                    <a:pt x="2711197" y="2942664"/>
                    <a:pt x="2725506" y="2960221"/>
                    <a:pt x="2722267" y="2852916"/>
                  </a:cubicBezTo>
                  <a:cubicBezTo>
                    <a:pt x="2720352" y="2789629"/>
                    <a:pt x="2718966" y="2718529"/>
                    <a:pt x="2719293" y="2660036"/>
                  </a:cubicBezTo>
                  <a:cubicBezTo>
                    <a:pt x="2727841" y="2660083"/>
                    <a:pt x="2935534" y="2660534"/>
                    <a:pt x="2966906" y="2660487"/>
                  </a:cubicBezTo>
                  <a:cubicBezTo>
                    <a:pt x="2970565" y="2863609"/>
                    <a:pt x="2968666" y="2830907"/>
                    <a:pt x="2970269" y="2942586"/>
                  </a:cubicBezTo>
                  <a:lnTo>
                    <a:pt x="2772556" y="2942664"/>
                  </a:lnTo>
                  <a:close/>
                  <a:moveTo>
                    <a:pt x="2719854" y="3490424"/>
                  </a:moveTo>
                  <a:cubicBezTo>
                    <a:pt x="2719916" y="3547578"/>
                    <a:pt x="2764413" y="3538800"/>
                    <a:pt x="2492434" y="3537710"/>
                  </a:cubicBezTo>
                  <a:cubicBezTo>
                    <a:pt x="2474265" y="3537632"/>
                    <a:pt x="2468037" y="3578957"/>
                    <a:pt x="2469968" y="3278274"/>
                  </a:cubicBezTo>
                  <a:cubicBezTo>
                    <a:pt x="2470170" y="3245136"/>
                    <a:pt x="2430858" y="3253355"/>
                    <a:pt x="2715572" y="3253355"/>
                  </a:cubicBezTo>
                  <a:cubicBezTo>
                    <a:pt x="2717721" y="3324657"/>
                    <a:pt x="2719729" y="3377718"/>
                    <a:pt x="2719854" y="3490424"/>
                  </a:cubicBezTo>
                  <a:close/>
                  <a:moveTo>
                    <a:pt x="2470077" y="3239035"/>
                  </a:moveTo>
                  <a:cubicBezTo>
                    <a:pt x="2469875" y="3106422"/>
                    <a:pt x="2465282" y="3061548"/>
                    <a:pt x="2463958" y="2957170"/>
                  </a:cubicBezTo>
                  <a:cubicBezTo>
                    <a:pt x="2580525" y="2955707"/>
                    <a:pt x="2531856" y="2955349"/>
                    <a:pt x="2711867" y="2956874"/>
                  </a:cubicBezTo>
                  <a:cubicBezTo>
                    <a:pt x="2713689" y="3068537"/>
                    <a:pt x="2711851" y="3118127"/>
                    <a:pt x="2715121" y="3238895"/>
                  </a:cubicBezTo>
                  <a:cubicBezTo>
                    <a:pt x="2494053" y="3238910"/>
                    <a:pt x="2560269" y="3238895"/>
                    <a:pt x="2470077" y="3239035"/>
                  </a:cubicBezTo>
                  <a:close/>
                  <a:moveTo>
                    <a:pt x="2679234" y="2942056"/>
                  </a:moveTo>
                  <a:cubicBezTo>
                    <a:pt x="2619386" y="2941247"/>
                    <a:pt x="2553637" y="2941169"/>
                    <a:pt x="2492325" y="2942243"/>
                  </a:cubicBezTo>
                  <a:cubicBezTo>
                    <a:pt x="2445213" y="2943068"/>
                    <a:pt x="2471214" y="2978696"/>
                    <a:pt x="2460673" y="2659320"/>
                  </a:cubicBezTo>
                  <a:cubicBezTo>
                    <a:pt x="2670281" y="2658837"/>
                    <a:pt x="2609530" y="2659102"/>
                    <a:pt x="2706542" y="2659927"/>
                  </a:cubicBezTo>
                  <a:cubicBezTo>
                    <a:pt x="2704799" y="2978432"/>
                    <a:pt x="2733119" y="2942710"/>
                    <a:pt x="2679234" y="2942056"/>
                  </a:cubicBezTo>
                  <a:close/>
                  <a:moveTo>
                    <a:pt x="2706667" y="2640689"/>
                  </a:moveTo>
                  <a:cubicBezTo>
                    <a:pt x="2706605" y="2648580"/>
                    <a:pt x="2731764" y="2643817"/>
                    <a:pt x="2492372" y="2644767"/>
                  </a:cubicBezTo>
                  <a:cubicBezTo>
                    <a:pt x="2448296" y="2644891"/>
                    <a:pt x="2459210" y="2688535"/>
                    <a:pt x="2455738" y="2426453"/>
                  </a:cubicBezTo>
                  <a:cubicBezTo>
                    <a:pt x="2454757" y="2349018"/>
                    <a:pt x="2445135" y="2361610"/>
                    <a:pt x="2492310" y="2362310"/>
                  </a:cubicBezTo>
                  <a:cubicBezTo>
                    <a:pt x="2550648" y="2363244"/>
                    <a:pt x="2572382" y="2363026"/>
                    <a:pt x="2703553" y="2363057"/>
                  </a:cubicBezTo>
                  <a:cubicBezTo>
                    <a:pt x="2706807" y="2568872"/>
                    <a:pt x="2707212" y="2575347"/>
                    <a:pt x="2706667" y="2640689"/>
                  </a:cubicBezTo>
                  <a:close/>
                  <a:moveTo>
                    <a:pt x="2454632" y="2347368"/>
                  </a:moveTo>
                  <a:cubicBezTo>
                    <a:pt x="2452795" y="2227892"/>
                    <a:pt x="2452312" y="2212171"/>
                    <a:pt x="2450039" y="2063822"/>
                  </a:cubicBezTo>
                  <a:cubicBezTo>
                    <a:pt x="2519042" y="2063370"/>
                    <a:pt x="2541026" y="2061985"/>
                    <a:pt x="2697932" y="2063620"/>
                  </a:cubicBezTo>
                  <a:cubicBezTo>
                    <a:pt x="2701264" y="2281310"/>
                    <a:pt x="2700190" y="2151157"/>
                    <a:pt x="2703319" y="2348613"/>
                  </a:cubicBezTo>
                  <a:cubicBezTo>
                    <a:pt x="2449526" y="2348566"/>
                    <a:pt x="2558510" y="2348333"/>
                    <a:pt x="2454632" y="2347368"/>
                  </a:cubicBezTo>
                  <a:close/>
                  <a:moveTo>
                    <a:pt x="2450584" y="2853150"/>
                  </a:moveTo>
                  <a:cubicBezTo>
                    <a:pt x="2450211" y="2968330"/>
                    <a:pt x="2502990" y="2943613"/>
                    <a:pt x="2204264" y="2943146"/>
                  </a:cubicBezTo>
                  <a:cubicBezTo>
                    <a:pt x="2201228" y="2749658"/>
                    <a:pt x="2200512" y="2702668"/>
                    <a:pt x="2199795" y="2660798"/>
                  </a:cubicBezTo>
                  <a:cubicBezTo>
                    <a:pt x="2314743" y="2660767"/>
                    <a:pt x="2261932" y="2659662"/>
                    <a:pt x="2447875" y="2659351"/>
                  </a:cubicBezTo>
                  <a:cubicBezTo>
                    <a:pt x="2449588" y="2710575"/>
                    <a:pt x="2450818" y="2778173"/>
                    <a:pt x="2450584" y="2853150"/>
                  </a:cubicBezTo>
                  <a:close/>
                  <a:moveTo>
                    <a:pt x="2398988" y="2644938"/>
                  </a:moveTo>
                  <a:cubicBezTo>
                    <a:pt x="2177469" y="2644938"/>
                    <a:pt x="2199624" y="2650899"/>
                    <a:pt x="2199437" y="2640642"/>
                  </a:cubicBezTo>
                  <a:cubicBezTo>
                    <a:pt x="2193848" y="2325172"/>
                    <a:pt x="2193708" y="2362684"/>
                    <a:pt x="2212189" y="2362684"/>
                  </a:cubicBezTo>
                  <a:cubicBezTo>
                    <a:pt x="2488869" y="2362684"/>
                    <a:pt x="2441866" y="2341235"/>
                    <a:pt x="2442971" y="2426702"/>
                  </a:cubicBezTo>
                  <a:cubicBezTo>
                    <a:pt x="2444325" y="2528948"/>
                    <a:pt x="2445011" y="2578118"/>
                    <a:pt x="2447237" y="2641078"/>
                  </a:cubicBezTo>
                  <a:cubicBezTo>
                    <a:pt x="2447424" y="2646167"/>
                    <a:pt x="2454679" y="2644938"/>
                    <a:pt x="2398988" y="2644938"/>
                  </a:cubicBezTo>
                  <a:close/>
                  <a:moveTo>
                    <a:pt x="2398988" y="2347150"/>
                  </a:moveTo>
                  <a:cubicBezTo>
                    <a:pt x="2164376" y="2347150"/>
                    <a:pt x="2197118" y="2358388"/>
                    <a:pt x="2196526" y="2322044"/>
                  </a:cubicBezTo>
                  <a:cubicBezTo>
                    <a:pt x="2191886" y="2025672"/>
                    <a:pt x="2179914" y="2063868"/>
                    <a:pt x="2212173" y="2063868"/>
                  </a:cubicBezTo>
                  <a:cubicBezTo>
                    <a:pt x="2378499" y="2063946"/>
                    <a:pt x="2406165" y="2064024"/>
                    <a:pt x="2437288" y="2063884"/>
                  </a:cubicBezTo>
                  <a:cubicBezTo>
                    <a:pt x="2442333" y="2394125"/>
                    <a:pt x="2459739" y="2347150"/>
                    <a:pt x="2398988" y="2347150"/>
                  </a:cubicBezTo>
                  <a:close/>
                  <a:moveTo>
                    <a:pt x="2191513" y="2943115"/>
                  </a:moveTo>
                  <a:cubicBezTo>
                    <a:pt x="2120860" y="2942835"/>
                    <a:pt x="2045940" y="2939473"/>
                    <a:pt x="1944974" y="2942056"/>
                  </a:cubicBezTo>
                  <a:cubicBezTo>
                    <a:pt x="1943760" y="2850208"/>
                    <a:pt x="1946142" y="2775558"/>
                    <a:pt x="1941658" y="2660160"/>
                  </a:cubicBezTo>
                  <a:cubicBezTo>
                    <a:pt x="1995590" y="2661141"/>
                    <a:pt x="2025078" y="2660861"/>
                    <a:pt x="2187013" y="2660798"/>
                  </a:cubicBezTo>
                  <a:cubicBezTo>
                    <a:pt x="2187994" y="2716568"/>
                    <a:pt x="2188461" y="2748040"/>
                    <a:pt x="2191513" y="2943115"/>
                  </a:cubicBezTo>
                  <a:close/>
                  <a:moveTo>
                    <a:pt x="1937112" y="2346216"/>
                  </a:moveTo>
                  <a:cubicBezTo>
                    <a:pt x="1935866" y="2240670"/>
                    <a:pt x="1933437" y="2206894"/>
                    <a:pt x="1931584" y="2064273"/>
                  </a:cubicBezTo>
                  <a:cubicBezTo>
                    <a:pt x="1948851" y="2064273"/>
                    <a:pt x="2107859" y="2064086"/>
                    <a:pt x="2178061" y="2063900"/>
                  </a:cubicBezTo>
                  <a:cubicBezTo>
                    <a:pt x="2180443" y="2230880"/>
                    <a:pt x="2182732" y="2225775"/>
                    <a:pt x="2184148" y="2348115"/>
                  </a:cubicBezTo>
                  <a:cubicBezTo>
                    <a:pt x="2068189" y="2347477"/>
                    <a:pt x="2179836" y="2346014"/>
                    <a:pt x="1937112" y="2346216"/>
                  </a:cubicBezTo>
                  <a:close/>
                  <a:moveTo>
                    <a:pt x="1931896" y="2942414"/>
                  </a:moveTo>
                  <a:cubicBezTo>
                    <a:pt x="1815625" y="2945761"/>
                    <a:pt x="1753442" y="2942088"/>
                    <a:pt x="1687506" y="2941543"/>
                  </a:cubicBezTo>
                  <a:cubicBezTo>
                    <a:pt x="1682228" y="2607131"/>
                    <a:pt x="1662253" y="2661172"/>
                    <a:pt x="1745424" y="2659833"/>
                  </a:cubicBezTo>
                  <a:cubicBezTo>
                    <a:pt x="1806860" y="2658837"/>
                    <a:pt x="1865462" y="2658744"/>
                    <a:pt x="1928876" y="2659942"/>
                  </a:cubicBezTo>
                  <a:cubicBezTo>
                    <a:pt x="1931771" y="2734171"/>
                    <a:pt x="1933001" y="2942368"/>
                    <a:pt x="1931896" y="2942414"/>
                  </a:cubicBezTo>
                  <a:close/>
                  <a:moveTo>
                    <a:pt x="1838714" y="2346294"/>
                  </a:moveTo>
                  <a:cubicBezTo>
                    <a:pt x="1751931" y="2346294"/>
                    <a:pt x="1749285" y="2347306"/>
                    <a:pt x="1676919" y="2347508"/>
                  </a:cubicBezTo>
                  <a:cubicBezTo>
                    <a:pt x="1674179" y="2149600"/>
                    <a:pt x="1673665" y="2114750"/>
                    <a:pt x="1672793" y="2065596"/>
                  </a:cubicBezTo>
                  <a:cubicBezTo>
                    <a:pt x="1958940" y="2064725"/>
                    <a:pt x="1918475" y="2046047"/>
                    <a:pt x="1919487" y="2110018"/>
                  </a:cubicBezTo>
                  <a:cubicBezTo>
                    <a:pt x="1923971" y="2396242"/>
                    <a:pt x="1947870" y="2346201"/>
                    <a:pt x="1838714" y="2346294"/>
                  </a:cubicBezTo>
                  <a:close/>
                  <a:moveTo>
                    <a:pt x="1674770" y="2941465"/>
                  </a:moveTo>
                  <a:cubicBezTo>
                    <a:pt x="1555931" y="2940873"/>
                    <a:pt x="1548566" y="2944656"/>
                    <a:pt x="1427640" y="2943582"/>
                  </a:cubicBezTo>
                  <a:cubicBezTo>
                    <a:pt x="1421771" y="2614960"/>
                    <a:pt x="1402278" y="2658635"/>
                    <a:pt x="1465256" y="2658635"/>
                  </a:cubicBezTo>
                  <a:cubicBezTo>
                    <a:pt x="1557145" y="2658635"/>
                    <a:pt x="1559044" y="2660581"/>
                    <a:pt x="1651946" y="2660581"/>
                  </a:cubicBezTo>
                  <a:cubicBezTo>
                    <a:pt x="1676794" y="2660581"/>
                    <a:pt x="1669726" y="2622057"/>
                    <a:pt x="1674770" y="2941465"/>
                  </a:cubicBezTo>
                  <a:close/>
                  <a:moveTo>
                    <a:pt x="1651946" y="2646136"/>
                  </a:moveTo>
                  <a:cubicBezTo>
                    <a:pt x="1650560" y="2646136"/>
                    <a:pt x="1421459" y="2645405"/>
                    <a:pt x="1421444" y="2640798"/>
                  </a:cubicBezTo>
                  <a:cubicBezTo>
                    <a:pt x="1420774" y="2319538"/>
                    <a:pt x="1393653" y="2362839"/>
                    <a:pt x="1465256" y="2362839"/>
                  </a:cubicBezTo>
                  <a:cubicBezTo>
                    <a:pt x="1704243" y="2362839"/>
                    <a:pt x="1664464" y="2340410"/>
                    <a:pt x="1664915" y="2428430"/>
                  </a:cubicBezTo>
                  <a:cubicBezTo>
                    <a:pt x="1666223" y="2679258"/>
                    <a:pt x="1678756" y="2646136"/>
                    <a:pt x="1651946" y="2646136"/>
                  </a:cubicBezTo>
                  <a:close/>
                  <a:moveTo>
                    <a:pt x="1651946" y="2347555"/>
                  </a:moveTo>
                  <a:cubicBezTo>
                    <a:pt x="1379796" y="2347555"/>
                    <a:pt x="1416244" y="2359571"/>
                    <a:pt x="1415652" y="2322106"/>
                  </a:cubicBezTo>
                  <a:cubicBezTo>
                    <a:pt x="1413986" y="2216078"/>
                    <a:pt x="1416104" y="2216016"/>
                    <a:pt x="1414438" y="2109738"/>
                  </a:cubicBezTo>
                  <a:cubicBezTo>
                    <a:pt x="1413550" y="2053129"/>
                    <a:pt x="1403290" y="2064693"/>
                    <a:pt x="1465256" y="2064693"/>
                  </a:cubicBezTo>
                  <a:cubicBezTo>
                    <a:pt x="1699401" y="2064693"/>
                    <a:pt x="1659871" y="2051245"/>
                    <a:pt x="1660789" y="2109987"/>
                  </a:cubicBezTo>
                  <a:cubicBezTo>
                    <a:pt x="1665133" y="2384210"/>
                    <a:pt x="1668076" y="2347555"/>
                    <a:pt x="1651946" y="2347555"/>
                  </a:cubicBezTo>
                  <a:close/>
                  <a:moveTo>
                    <a:pt x="1414874" y="2943442"/>
                  </a:moveTo>
                  <a:cubicBezTo>
                    <a:pt x="1322424" y="2942259"/>
                    <a:pt x="1386164" y="2940920"/>
                    <a:pt x="1168024" y="2941761"/>
                  </a:cubicBezTo>
                  <a:cubicBezTo>
                    <a:pt x="1162512" y="2617185"/>
                    <a:pt x="1151365" y="2658635"/>
                    <a:pt x="1185243" y="2658355"/>
                  </a:cubicBezTo>
                  <a:cubicBezTo>
                    <a:pt x="1241650" y="2657903"/>
                    <a:pt x="1287782" y="2657732"/>
                    <a:pt x="1371825" y="2658292"/>
                  </a:cubicBezTo>
                  <a:cubicBezTo>
                    <a:pt x="1417801" y="2658650"/>
                    <a:pt x="1408848" y="2610804"/>
                    <a:pt x="1414874" y="2943442"/>
                  </a:cubicBezTo>
                  <a:close/>
                  <a:moveTo>
                    <a:pt x="1159928" y="3254958"/>
                  </a:moveTo>
                  <a:cubicBezTo>
                    <a:pt x="1164038" y="3473660"/>
                    <a:pt x="1163010" y="3453348"/>
                    <a:pt x="1163945" y="3536838"/>
                  </a:cubicBezTo>
                  <a:cubicBezTo>
                    <a:pt x="1124119" y="3536294"/>
                    <a:pt x="1112862" y="3536418"/>
                    <a:pt x="916923" y="3536371"/>
                  </a:cubicBezTo>
                  <a:cubicBezTo>
                    <a:pt x="915195" y="3458438"/>
                    <a:pt x="913545" y="3437316"/>
                    <a:pt x="912237" y="3253759"/>
                  </a:cubicBezTo>
                  <a:cubicBezTo>
                    <a:pt x="913965" y="3253775"/>
                    <a:pt x="1158635" y="3254958"/>
                    <a:pt x="1159928" y="3254958"/>
                  </a:cubicBezTo>
                  <a:close/>
                  <a:moveTo>
                    <a:pt x="912128" y="3239315"/>
                  </a:moveTo>
                  <a:cubicBezTo>
                    <a:pt x="911770" y="3200247"/>
                    <a:pt x="911381" y="3179888"/>
                    <a:pt x="907987" y="2959209"/>
                  </a:cubicBezTo>
                  <a:cubicBezTo>
                    <a:pt x="907878" y="2951940"/>
                    <a:pt x="895033" y="2957123"/>
                    <a:pt x="1155506" y="2956267"/>
                  </a:cubicBezTo>
                  <a:cubicBezTo>
                    <a:pt x="1157110" y="3053081"/>
                    <a:pt x="1157188" y="3103324"/>
                    <a:pt x="1159663" y="3240514"/>
                  </a:cubicBezTo>
                  <a:cubicBezTo>
                    <a:pt x="1158386" y="3240498"/>
                    <a:pt x="913311" y="3239315"/>
                    <a:pt x="912128" y="3239315"/>
                  </a:cubicBezTo>
                  <a:close/>
                  <a:moveTo>
                    <a:pt x="1091828" y="3550862"/>
                  </a:moveTo>
                  <a:cubicBezTo>
                    <a:pt x="1186520" y="3550862"/>
                    <a:pt x="1162045" y="3499420"/>
                    <a:pt x="1166887" y="3809193"/>
                  </a:cubicBezTo>
                  <a:cubicBezTo>
                    <a:pt x="1167510" y="3848790"/>
                    <a:pt x="1200221" y="3834268"/>
                    <a:pt x="921049" y="3833257"/>
                  </a:cubicBezTo>
                  <a:cubicBezTo>
                    <a:pt x="919212" y="3737610"/>
                    <a:pt x="919523" y="3664377"/>
                    <a:pt x="917235" y="3550831"/>
                  </a:cubicBezTo>
                  <a:lnTo>
                    <a:pt x="1091828" y="3550862"/>
                  </a:lnTo>
                  <a:close/>
                  <a:moveTo>
                    <a:pt x="1371902" y="2643833"/>
                  </a:moveTo>
                  <a:cubicBezTo>
                    <a:pt x="1314748" y="2643381"/>
                    <a:pt x="1250323" y="2643335"/>
                    <a:pt x="1185119" y="2643864"/>
                  </a:cubicBezTo>
                  <a:cubicBezTo>
                    <a:pt x="1152299" y="2644128"/>
                    <a:pt x="1162777" y="2687103"/>
                    <a:pt x="1158013" y="2361158"/>
                  </a:cubicBezTo>
                  <a:cubicBezTo>
                    <a:pt x="1254978" y="2363244"/>
                    <a:pt x="1197450" y="2363478"/>
                    <a:pt x="1403633" y="2362902"/>
                  </a:cubicBezTo>
                  <a:cubicBezTo>
                    <a:pt x="1410203" y="2688317"/>
                    <a:pt x="1422783" y="2644175"/>
                    <a:pt x="1371902" y="2643833"/>
                  </a:cubicBezTo>
                  <a:close/>
                  <a:moveTo>
                    <a:pt x="1155273" y="2941807"/>
                  </a:moveTo>
                  <a:cubicBezTo>
                    <a:pt x="1005434" y="2942352"/>
                    <a:pt x="1016940" y="2941045"/>
                    <a:pt x="907691" y="2941029"/>
                  </a:cubicBezTo>
                  <a:cubicBezTo>
                    <a:pt x="902522" y="2638821"/>
                    <a:pt x="899579" y="2659304"/>
                    <a:pt x="905106" y="2659289"/>
                  </a:cubicBezTo>
                  <a:cubicBezTo>
                    <a:pt x="906943" y="2659289"/>
                    <a:pt x="1148313" y="2658604"/>
                    <a:pt x="1149668" y="2658588"/>
                  </a:cubicBezTo>
                  <a:cubicBezTo>
                    <a:pt x="1152096" y="2808541"/>
                    <a:pt x="1154603" y="2903191"/>
                    <a:pt x="1155273" y="2941807"/>
                  </a:cubicBezTo>
                  <a:close/>
                  <a:moveTo>
                    <a:pt x="901930" y="2640720"/>
                  </a:moveTo>
                  <a:cubicBezTo>
                    <a:pt x="901074" y="2578040"/>
                    <a:pt x="896076" y="2361656"/>
                    <a:pt x="905122" y="2361656"/>
                  </a:cubicBezTo>
                  <a:cubicBezTo>
                    <a:pt x="1193479" y="2361656"/>
                    <a:pt x="1145059" y="2338823"/>
                    <a:pt x="1146180" y="2428477"/>
                  </a:cubicBezTo>
                  <a:cubicBezTo>
                    <a:pt x="1147145" y="2505787"/>
                    <a:pt x="1147737" y="2538162"/>
                    <a:pt x="1149450" y="2644128"/>
                  </a:cubicBezTo>
                  <a:cubicBezTo>
                    <a:pt x="871228" y="2645716"/>
                    <a:pt x="902008" y="2646494"/>
                    <a:pt x="901930" y="2640720"/>
                  </a:cubicBezTo>
                  <a:close/>
                  <a:moveTo>
                    <a:pt x="1091828" y="2346076"/>
                  </a:moveTo>
                  <a:cubicBezTo>
                    <a:pt x="863692" y="2346076"/>
                    <a:pt x="899859" y="2358668"/>
                    <a:pt x="899283" y="2322044"/>
                  </a:cubicBezTo>
                  <a:cubicBezTo>
                    <a:pt x="894768" y="2033143"/>
                    <a:pt x="886719" y="2064242"/>
                    <a:pt x="905106" y="2064242"/>
                  </a:cubicBezTo>
                  <a:cubicBezTo>
                    <a:pt x="1183624" y="2064242"/>
                    <a:pt x="1139874" y="2050265"/>
                    <a:pt x="1140809" y="2110018"/>
                  </a:cubicBezTo>
                  <a:cubicBezTo>
                    <a:pt x="1145215" y="2390732"/>
                    <a:pt x="1159803" y="2346076"/>
                    <a:pt x="1091828" y="2346076"/>
                  </a:cubicBezTo>
                  <a:close/>
                  <a:moveTo>
                    <a:pt x="895173" y="2955489"/>
                  </a:moveTo>
                  <a:cubicBezTo>
                    <a:pt x="895189" y="2956859"/>
                    <a:pt x="898956" y="3194473"/>
                    <a:pt x="899361" y="3239315"/>
                  </a:cubicBezTo>
                  <a:cubicBezTo>
                    <a:pt x="822060" y="3239284"/>
                    <a:pt x="914245" y="3239144"/>
                    <a:pt x="653321" y="3238459"/>
                  </a:cubicBezTo>
                  <a:cubicBezTo>
                    <a:pt x="652761" y="3195002"/>
                    <a:pt x="652122" y="3156619"/>
                    <a:pt x="649024" y="2959225"/>
                  </a:cubicBezTo>
                  <a:cubicBezTo>
                    <a:pt x="648993" y="2956345"/>
                    <a:pt x="627632" y="2955722"/>
                    <a:pt x="895173" y="2955489"/>
                  </a:cubicBezTo>
                  <a:close/>
                  <a:moveTo>
                    <a:pt x="899486" y="3253759"/>
                  </a:moveTo>
                  <a:cubicBezTo>
                    <a:pt x="900887" y="3445301"/>
                    <a:pt x="902460" y="3459512"/>
                    <a:pt x="904157" y="3536371"/>
                  </a:cubicBezTo>
                  <a:cubicBezTo>
                    <a:pt x="902818" y="3536371"/>
                    <a:pt x="659393" y="3536838"/>
                    <a:pt x="657556" y="3536854"/>
                  </a:cubicBezTo>
                  <a:cubicBezTo>
                    <a:pt x="653477" y="3272048"/>
                    <a:pt x="654878" y="3364286"/>
                    <a:pt x="653492" y="3252903"/>
                  </a:cubicBezTo>
                  <a:cubicBezTo>
                    <a:pt x="888229" y="3253448"/>
                    <a:pt x="812625" y="3253728"/>
                    <a:pt x="899486" y="3253759"/>
                  </a:cubicBezTo>
                  <a:close/>
                  <a:moveTo>
                    <a:pt x="904468" y="3550831"/>
                  </a:moveTo>
                  <a:cubicBezTo>
                    <a:pt x="906897" y="3671133"/>
                    <a:pt x="906196" y="3722995"/>
                    <a:pt x="908298" y="3833225"/>
                  </a:cubicBezTo>
                  <a:cubicBezTo>
                    <a:pt x="906741" y="3833225"/>
                    <a:pt x="879869" y="3833117"/>
                    <a:pt x="661043" y="3833754"/>
                  </a:cubicBezTo>
                  <a:cubicBezTo>
                    <a:pt x="658910" y="3702636"/>
                    <a:pt x="660405" y="3721890"/>
                    <a:pt x="657789" y="3551314"/>
                  </a:cubicBezTo>
                  <a:cubicBezTo>
                    <a:pt x="660857" y="3551314"/>
                    <a:pt x="889459" y="3550831"/>
                    <a:pt x="904468" y="3550831"/>
                  </a:cubicBezTo>
                  <a:close/>
                  <a:moveTo>
                    <a:pt x="905106" y="3847670"/>
                  </a:moveTo>
                  <a:cubicBezTo>
                    <a:pt x="910353" y="3847670"/>
                    <a:pt x="907940" y="3840168"/>
                    <a:pt x="910540" y="3915532"/>
                  </a:cubicBezTo>
                  <a:cubicBezTo>
                    <a:pt x="918869" y="4157458"/>
                    <a:pt x="917017" y="4133052"/>
                    <a:pt x="905106" y="4133052"/>
                  </a:cubicBezTo>
                  <a:cubicBezTo>
                    <a:pt x="903565" y="4133052"/>
                    <a:pt x="666617" y="4133099"/>
                    <a:pt x="666461" y="4127496"/>
                  </a:cubicBezTo>
                  <a:cubicBezTo>
                    <a:pt x="664515" y="4058668"/>
                    <a:pt x="664671" y="4055819"/>
                    <a:pt x="661292" y="3848230"/>
                  </a:cubicBezTo>
                  <a:cubicBezTo>
                    <a:pt x="663021" y="3848230"/>
                    <a:pt x="903721" y="3847670"/>
                    <a:pt x="905106" y="3847670"/>
                  </a:cubicBezTo>
                  <a:close/>
                  <a:moveTo>
                    <a:pt x="718478" y="4145753"/>
                  </a:moveTo>
                  <a:cubicBezTo>
                    <a:pt x="811411" y="4145753"/>
                    <a:pt x="811738" y="4147512"/>
                    <a:pt x="905122" y="4147512"/>
                  </a:cubicBezTo>
                  <a:cubicBezTo>
                    <a:pt x="920162" y="4147512"/>
                    <a:pt x="912704" y="4116335"/>
                    <a:pt x="917095" y="4428381"/>
                  </a:cubicBezTo>
                  <a:cubicBezTo>
                    <a:pt x="911023" y="4428366"/>
                    <a:pt x="673810" y="4429704"/>
                    <a:pt x="672658" y="4429720"/>
                  </a:cubicBezTo>
                  <a:cubicBezTo>
                    <a:pt x="667100" y="4095230"/>
                    <a:pt x="649366" y="4145753"/>
                    <a:pt x="718478" y="4145753"/>
                  </a:cubicBezTo>
                  <a:close/>
                  <a:moveTo>
                    <a:pt x="921345" y="3847701"/>
                  </a:moveTo>
                  <a:cubicBezTo>
                    <a:pt x="1004298" y="3848028"/>
                    <a:pt x="999316" y="3850378"/>
                    <a:pt x="1091828" y="3850378"/>
                  </a:cubicBezTo>
                  <a:cubicBezTo>
                    <a:pt x="1191315" y="3850378"/>
                    <a:pt x="1165237" y="3791403"/>
                    <a:pt x="1173644" y="4127932"/>
                  </a:cubicBezTo>
                  <a:cubicBezTo>
                    <a:pt x="1173800" y="4134204"/>
                    <a:pt x="1204892" y="4132554"/>
                    <a:pt x="927074" y="4133037"/>
                  </a:cubicBezTo>
                  <a:cubicBezTo>
                    <a:pt x="926421" y="3971209"/>
                    <a:pt x="922715" y="3911424"/>
                    <a:pt x="921345" y="3847701"/>
                  </a:cubicBezTo>
                  <a:close/>
                  <a:moveTo>
                    <a:pt x="1174127" y="4147076"/>
                  </a:moveTo>
                  <a:cubicBezTo>
                    <a:pt x="1178253" y="4316065"/>
                    <a:pt x="1175186" y="4327474"/>
                    <a:pt x="1176509" y="4429626"/>
                  </a:cubicBezTo>
                  <a:cubicBezTo>
                    <a:pt x="947564" y="4429782"/>
                    <a:pt x="1036246" y="4428708"/>
                    <a:pt x="929830" y="4428397"/>
                  </a:cubicBezTo>
                  <a:cubicBezTo>
                    <a:pt x="929815" y="4427167"/>
                    <a:pt x="927168" y="4148695"/>
                    <a:pt x="927152" y="4147481"/>
                  </a:cubicBezTo>
                  <a:cubicBezTo>
                    <a:pt x="997167" y="4147372"/>
                    <a:pt x="1070747" y="4146018"/>
                    <a:pt x="1174127" y="4147076"/>
                  </a:cubicBezTo>
                  <a:close/>
                  <a:moveTo>
                    <a:pt x="1176727" y="4444070"/>
                  </a:moveTo>
                  <a:cubicBezTo>
                    <a:pt x="1176742" y="4445222"/>
                    <a:pt x="1180463" y="4683039"/>
                    <a:pt x="1181569" y="4727227"/>
                  </a:cubicBezTo>
                  <a:cubicBezTo>
                    <a:pt x="1047876" y="4726356"/>
                    <a:pt x="993322" y="4727725"/>
                    <a:pt x="935311" y="4727897"/>
                  </a:cubicBezTo>
                  <a:cubicBezTo>
                    <a:pt x="935295" y="4726791"/>
                    <a:pt x="930142" y="4447868"/>
                    <a:pt x="930064" y="4442857"/>
                  </a:cubicBezTo>
                  <a:cubicBezTo>
                    <a:pt x="1047160" y="4443230"/>
                    <a:pt x="939981" y="4444242"/>
                    <a:pt x="1176727" y="4444070"/>
                  </a:cubicBezTo>
                  <a:close/>
                  <a:moveTo>
                    <a:pt x="1181927" y="4741703"/>
                  </a:moveTo>
                  <a:cubicBezTo>
                    <a:pt x="1186831" y="4921991"/>
                    <a:pt x="1185539" y="4940980"/>
                    <a:pt x="1186349" y="5024470"/>
                  </a:cubicBezTo>
                  <a:cubicBezTo>
                    <a:pt x="1091221" y="5023396"/>
                    <a:pt x="974514" y="5024548"/>
                    <a:pt x="939421" y="5024642"/>
                  </a:cubicBezTo>
                  <a:cubicBezTo>
                    <a:pt x="938627" y="4945152"/>
                    <a:pt x="939748" y="4948591"/>
                    <a:pt x="935575" y="4742341"/>
                  </a:cubicBezTo>
                  <a:cubicBezTo>
                    <a:pt x="1012254" y="4742154"/>
                    <a:pt x="1040730" y="4740785"/>
                    <a:pt x="1181927" y="4741703"/>
                  </a:cubicBezTo>
                  <a:close/>
                  <a:moveTo>
                    <a:pt x="1185119" y="5038961"/>
                  </a:moveTo>
                  <a:cubicBezTo>
                    <a:pt x="1188279" y="5038977"/>
                    <a:pt x="1184916" y="5022540"/>
                    <a:pt x="1190786" y="5321013"/>
                  </a:cubicBezTo>
                  <a:cubicBezTo>
                    <a:pt x="1049231" y="5320219"/>
                    <a:pt x="1009529" y="5321075"/>
                    <a:pt x="945571" y="5321247"/>
                  </a:cubicBezTo>
                  <a:cubicBezTo>
                    <a:pt x="943360" y="5174018"/>
                    <a:pt x="941196" y="5181147"/>
                    <a:pt x="939561" y="5039117"/>
                  </a:cubicBezTo>
                  <a:cubicBezTo>
                    <a:pt x="1017220" y="5038946"/>
                    <a:pt x="1069035" y="5037856"/>
                    <a:pt x="1185119" y="5038961"/>
                  </a:cubicBezTo>
                  <a:close/>
                  <a:moveTo>
                    <a:pt x="1189494" y="4446328"/>
                  </a:moveTo>
                  <a:cubicBezTo>
                    <a:pt x="1189431" y="4442265"/>
                    <a:pt x="1169799" y="4444320"/>
                    <a:pt x="1438523" y="4444911"/>
                  </a:cubicBezTo>
                  <a:cubicBezTo>
                    <a:pt x="1438897" y="4467994"/>
                    <a:pt x="1441886" y="4720239"/>
                    <a:pt x="1441933" y="4727212"/>
                  </a:cubicBezTo>
                  <a:cubicBezTo>
                    <a:pt x="1367870" y="4727258"/>
                    <a:pt x="1287922" y="4727912"/>
                    <a:pt x="1194289" y="4727305"/>
                  </a:cubicBezTo>
                  <a:cubicBezTo>
                    <a:pt x="1193324" y="4687552"/>
                    <a:pt x="1193106" y="4667458"/>
                    <a:pt x="1189494" y="4446328"/>
                  </a:cubicBezTo>
                  <a:close/>
                  <a:moveTo>
                    <a:pt x="1442026" y="4741672"/>
                  </a:moveTo>
                  <a:cubicBezTo>
                    <a:pt x="1442602" y="4901445"/>
                    <a:pt x="1444315" y="4936093"/>
                    <a:pt x="1446074" y="5025077"/>
                  </a:cubicBezTo>
                  <a:cubicBezTo>
                    <a:pt x="1253078" y="5024922"/>
                    <a:pt x="1241619" y="5024984"/>
                    <a:pt x="1199115" y="5024595"/>
                  </a:cubicBezTo>
                  <a:cubicBezTo>
                    <a:pt x="1198384" y="4946179"/>
                    <a:pt x="1199489" y="4919641"/>
                    <a:pt x="1194694" y="4741781"/>
                  </a:cubicBezTo>
                  <a:cubicBezTo>
                    <a:pt x="1285104" y="4742341"/>
                    <a:pt x="1384841" y="4741718"/>
                    <a:pt x="1442026" y="4741672"/>
                  </a:cubicBezTo>
                  <a:close/>
                  <a:moveTo>
                    <a:pt x="1278518" y="5039397"/>
                  </a:moveTo>
                  <a:cubicBezTo>
                    <a:pt x="1478598" y="5039568"/>
                    <a:pt x="1446168" y="5024735"/>
                    <a:pt x="1447086" y="5084069"/>
                  </a:cubicBezTo>
                  <a:cubicBezTo>
                    <a:pt x="1448550" y="5177645"/>
                    <a:pt x="1448410" y="5191622"/>
                    <a:pt x="1450044" y="5296592"/>
                  </a:cubicBezTo>
                  <a:cubicBezTo>
                    <a:pt x="1450558" y="5329652"/>
                    <a:pt x="1490322" y="5322554"/>
                    <a:pt x="1203522" y="5321075"/>
                  </a:cubicBezTo>
                  <a:cubicBezTo>
                    <a:pt x="1203148" y="5302226"/>
                    <a:pt x="1203397" y="5317667"/>
                    <a:pt x="1199832" y="5083820"/>
                  </a:cubicBezTo>
                  <a:cubicBezTo>
                    <a:pt x="1198975" y="5027101"/>
                    <a:pt x="1183391" y="5039397"/>
                    <a:pt x="1278518" y="5039397"/>
                  </a:cubicBezTo>
                  <a:close/>
                  <a:moveTo>
                    <a:pt x="1444393" y="4145660"/>
                  </a:moveTo>
                  <a:cubicBezTo>
                    <a:pt x="1445498" y="4145660"/>
                    <a:pt x="1641016" y="4145224"/>
                    <a:pt x="1692301" y="4145302"/>
                  </a:cubicBezTo>
                  <a:cubicBezTo>
                    <a:pt x="1696256" y="4480399"/>
                    <a:pt x="1709614" y="4429050"/>
                    <a:pt x="1651946" y="4429050"/>
                  </a:cubicBezTo>
                  <a:cubicBezTo>
                    <a:pt x="1558998" y="4429050"/>
                    <a:pt x="1556958" y="4430498"/>
                    <a:pt x="1465256" y="4430498"/>
                  </a:cubicBezTo>
                  <a:cubicBezTo>
                    <a:pt x="1446681" y="4430498"/>
                    <a:pt x="1450356" y="4468289"/>
                    <a:pt x="1444393" y="4145660"/>
                  </a:cubicBezTo>
                  <a:close/>
                  <a:moveTo>
                    <a:pt x="1465256" y="4444942"/>
                  </a:moveTo>
                  <a:cubicBezTo>
                    <a:pt x="1714565" y="4444942"/>
                    <a:pt x="1695789" y="4440179"/>
                    <a:pt x="1695898" y="4446576"/>
                  </a:cubicBezTo>
                  <a:cubicBezTo>
                    <a:pt x="1701067" y="4775510"/>
                    <a:pt x="1720466" y="4728130"/>
                    <a:pt x="1651946" y="4728177"/>
                  </a:cubicBezTo>
                  <a:cubicBezTo>
                    <a:pt x="1560819" y="4728177"/>
                    <a:pt x="1560882" y="4727212"/>
                    <a:pt x="1465256" y="4727212"/>
                  </a:cubicBezTo>
                  <a:cubicBezTo>
                    <a:pt x="1450947" y="4727212"/>
                    <a:pt x="1455151" y="4737578"/>
                    <a:pt x="1453921" y="4658820"/>
                  </a:cubicBezTo>
                  <a:cubicBezTo>
                    <a:pt x="1450060" y="4412054"/>
                    <a:pt x="1445903" y="4444942"/>
                    <a:pt x="1465256" y="4444942"/>
                  </a:cubicBezTo>
                  <a:close/>
                  <a:moveTo>
                    <a:pt x="1465256" y="4741672"/>
                  </a:moveTo>
                  <a:cubicBezTo>
                    <a:pt x="1739305" y="4741672"/>
                    <a:pt x="1701627" y="4735305"/>
                    <a:pt x="1702375" y="4765393"/>
                  </a:cubicBezTo>
                  <a:cubicBezTo>
                    <a:pt x="1709786" y="5074216"/>
                    <a:pt x="1717524" y="5023474"/>
                    <a:pt x="1651946" y="5023474"/>
                  </a:cubicBezTo>
                  <a:cubicBezTo>
                    <a:pt x="1419607" y="5023474"/>
                    <a:pt x="1459339" y="5044798"/>
                    <a:pt x="1457798" y="4977511"/>
                  </a:cubicBezTo>
                  <a:cubicBezTo>
                    <a:pt x="1451710" y="4712659"/>
                    <a:pt x="1453221" y="4741672"/>
                    <a:pt x="1465256" y="4741672"/>
                  </a:cubicBezTo>
                  <a:close/>
                  <a:moveTo>
                    <a:pt x="1705037" y="4145333"/>
                  </a:moveTo>
                  <a:cubicBezTo>
                    <a:pt x="1955904" y="4145831"/>
                    <a:pt x="1842591" y="4145364"/>
                    <a:pt x="1951280" y="4146174"/>
                  </a:cubicBezTo>
                  <a:cubicBezTo>
                    <a:pt x="1960232" y="4475294"/>
                    <a:pt x="1959516" y="4429875"/>
                    <a:pt x="1932192" y="4429222"/>
                  </a:cubicBezTo>
                  <a:cubicBezTo>
                    <a:pt x="1661225" y="4422653"/>
                    <a:pt x="1708213" y="4460305"/>
                    <a:pt x="1707450" y="4340159"/>
                  </a:cubicBezTo>
                  <a:cubicBezTo>
                    <a:pt x="1706952" y="4258521"/>
                    <a:pt x="1706127" y="4236419"/>
                    <a:pt x="1705037" y="4145333"/>
                  </a:cubicBezTo>
                  <a:close/>
                  <a:moveTo>
                    <a:pt x="1745392" y="4443028"/>
                  </a:moveTo>
                  <a:cubicBezTo>
                    <a:pt x="1977498" y="4440833"/>
                    <a:pt x="1955032" y="4445440"/>
                    <a:pt x="1955063" y="4446576"/>
                  </a:cubicBezTo>
                  <a:cubicBezTo>
                    <a:pt x="1960107" y="4768973"/>
                    <a:pt x="1976782" y="4727196"/>
                    <a:pt x="1932005" y="4727617"/>
                  </a:cubicBezTo>
                  <a:cubicBezTo>
                    <a:pt x="1869915" y="4728115"/>
                    <a:pt x="1878509" y="4727990"/>
                    <a:pt x="1714254" y="4728130"/>
                  </a:cubicBezTo>
                  <a:cubicBezTo>
                    <a:pt x="1707092" y="4397796"/>
                    <a:pt x="1694995" y="4443573"/>
                    <a:pt x="1745392" y="4443028"/>
                  </a:cubicBezTo>
                  <a:close/>
                  <a:moveTo>
                    <a:pt x="1962194" y="4741843"/>
                  </a:moveTo>
                  <a:cubicBezTo>
                    <a:pt x="1966273" y="4958724"/>
                    <a:pt x="1965199" y="4939393"/>
                    <a:pt x="1966210" y="5025218"/>
                  </a:cubicBezTo>
                  <a:cubicBezTo>
                    <a:pt x="1701923" y="5023584"/>
                    <a:pt x="1915097" y="5025358"/>
                    <a:pt x="1718660" y="5023708"/>
                  </a:cubicBezTo>
                  <a:cubicBezTo>
                    <a:pt x="1717944" y="4947705"/>
                    <a:pt x="1718847" y="4926131"/>
                    <a:pt x="1714581" y="4742590"/>
                  </a:cubicBezTo>
                  <a:cubicBezTo>
                    <a:pt x="1952292" y="4742388"/>
                    <a:pt x="1857413" y="4742528"/>
                    <a:pt x="1962194" y="4741843"/>
                  </a:cubicBezTo>
                  <a:close/>
                  <a:moveTo>
                    <a:pt x="1964062" y="4146252"/>
                  </a:moveTo>
                  <a:cubicBezTo>
                    <a:pt x="2110522" y="4147123"/>
                    <a:pt x="2103002" y="4144928"/>
                    <a:pt x="2211145" y="4144897"/>
                  </a:cubicBezTo>
                  <a:cubicBezTo>
                    <a:pt x="2210585" y="4364954"/>
                    <a:pt x="2222558" y="4428646"/>
                    <a:pt x="2212204" y="4428646"/>
                  </a:cubicBezTo>
                  <a:cubicBezTo>
                    <a:pt x="2120766" y="4428646"/>
                    <a:pt x="2065589" y="4431463"/>
                    <a:pt x="1967581" y="4429953"/>
                  </a:cubicBezTo>
                  <a:cubicBezTo>
                    <a:pt x="1966319" y="4341545"/>
                    <a:pt x="1967441" y="4269744"/>
                    <a:pt x="1964062" y="4146252"/>
                  </a:cubicBezTo>
                  <a:close/>
                  <a:moveTo>
                    <a:pt x="2025436" y="4444787"/>
                  </a:moveTo>
                  <a:cubicBezTo>
                    <a:pt x="2231728" y="4444787"/>
                    <a:pt x="2216641" y="4439214"/>
                    <a:pt x="2216750" y="4446546"/>
                  </a:cubicBezTo>
                  <a:cubicBezTo>
                    <a:pt x="2221639" y="4759556"/>
                    <a:pt x="2223897" y="4725889"/>
                    <a:pt x="2212173" y="4725889"/>
                  </a:cubicBezTo>
                  <a:cubicBezTo>
                    <a:pt x="1926462" y="4725889"/>
                    <a:pt x="1974945" y="4749610"/>
                    <a:pt x="1973528" y="4658789"/>
                  </a:cubicBezTo>
                  <a:cubicBezTo>
                    <a:pt x="1969511" y="4400722"/>
                    <a:pt x="1944865" y="4444787"/>
                    <a:pt x="2025436" y="4444787"/>
                  </a:cubicBezTo>
                  <a:close/>
                  <a:moveTo>
                    <a:pt x="2025436" y="4741672"/>
                  </a:moveTo>
                  <a:cubicBezTo>
                    <a:pt x="2254521" y="4741672"/>
                    <a:pt x="2220923" y="4729282"/>
                    <a:pt x="2221795" y="4765984"/>
                  </a:cubicBezTo>
                  <a:cubicBezTo>
                    <a:pt x="2229174" y="5058371"/>
                    <a:pt x="2226107" y="5023117"/>
                    <a:pt x="2212173" y="5023117"/>
                  </a:cubicBezTo>
                  <a:cubicBezTo>
                    <a:pt x="1940241" y="5023117"/>
                    <a:pt x="1979086" y="5046184"/>
                    <a:pt x="1978510" y="4977589"/>
                  </a:cubicBezTo>
                  <a:cubicBezTo>
                    <a:pt x="1976221" y="4699444"/>
                    <a:pt x="1959438" y="4741672"/>
                    <a:pt x="2025436" y="4741672"/>
                  </a:cubicBezTo>
                  <a:close/>
                  <a:moveTo>
                    <a:pt x="2025436" y="5039833"/>
                  </a:moveTo>
                  <a:cubicBezTo>
                    <a:pt x="2258927" y="5039833"/>
                    <a:pt x="2224442" y="5019241"/>
                    <a:pt x="2225453" y="5084069"/>
                  </a:cubicBezTo>
                  <a:cubicBezTo>
                    <a:pt x="2229704" y="5355489"/>
                    <a:pt x="2241023" y="5321854"/>
                    <a:pt x="2212189" y="5321854"/>
                  </a:cubicBezTo>
                  <a:cubicBezTo>
                    <a:pt x="1946407" y="5321854"/>
                    <a:pt x="1982480" y="5329901"/>
                    <a:pt x="1981935" y="5296343"/>
                  </a:cubicBezTo>
                  <a:cubicBezTo>
                    <a:pt x="1977140" y="4989839"/>
                    <a:pt x="1968157" y="5039833"/>
                    <a:pt x="2025436" y="5039833"/>
                  </a:cubicBezTo>
                  <a:close/>
                  <a:moveTo>
                    <a:pt x="2229502" y="4446296"/>
                  </a:moveTo>
                  <a:cubicBezTo>
                    <a:pt x="2229393" y="4438841"/>
                    <a:pt x="2224364" y="4445923"/>
                    <a:pt x="2475573" y="4444802"/>
                  </a:cubicBezTo>
                  <a:cubicBezTo>
                    <a:pt x="2477130" y="4548729"/>
                    <a:pt x="2476569" y="4627254"/>
                    <a:pt x="2479216" y="4727617"/>
                  </a:cubicBezTo>
                  <a:cubicBezTo>
                    <a:pt x="2340074" y="4729173"/>
                    <a:pt x="2314058" y="4726278"/>
                    <a:pt x="2233643" y="4725935"/>
                  </a:cubicBezTo>
                  <a:cubicBezTo>
                    <a:pt x="2231744" y="4637153"/>
                    <a:pt x="2231121" y="4549912"/>
                    <a:pt x="2229502" y="4446296"/>
                  </a:cubicBezTo>
                  <a:close/>
                  <a:moveTo>
                    <a:pt x="2492403" y="4147917"/>
                  </a:moveTo>
                  <a:cubicBezTo>
                    <a:pt x="2576103" y="4147808"/>
                    <a:pt x="2515788" y="4147808"/>
                    <a:pt x="2730410" y="4147839"/>
                  </a:cubicBezTo>
                  <a:cubicBezTo>
                    <a:pt x="2733150" y="4346774"/>
                    <a:pt x="2734053" y="4323598"/>
                    <a:pt x="2735859" y="4429922"/>
                  </a:cubicBezTo>
                  <a:cubicBezTo>
                    <a:pt x="2538332" y="4430046"/>
                    <a:pt x="2531264" y="4430015"/>
                    <a:pt x="2488106" y="4430264"/>
                  </a:cubicBezTo>
                  <a:cubicBezTo>
                    <a:pt x="2482999" y="4115417"/>
                    <a:pt x="2477426" y="4147948"/>
                    <a:pt x="2492403" y="4147917"/>
                  </a:cubicBezTo>
                  <a:close/>
                  <a:moveTo>
                    <a:pt x="2492419" y="4444724"/>
                  </a:moveTo>
                  <a:cubicBezTo>
                    <a:pt x="2546195" y="4444444"/>
                    <a:pt x="2545354" y="4444506"/>
                    <a:pt x="2736077" y="4444366"/>
                  </a:cubicBezTo>
                  <a:cubicBezTo>
                    <a:pt x="2736093" y="4445658"/>
                    <a:pt x="2739798" y="4689311"/>
                    <a:pt x="2740047" y="4725546"/>
                  </a:cubicBezTo>
                  <a:cubicBezTo>
                    <a:pt x="2738864" y="4725546"/>
                    <a:pt x="2493088" y="4727446"/>
                    <a:pt x="2491967" y="4727461"/>
                  </a:cubicBezTo>
                  <a:cubicBezTo>
                    <a:pt x="2491952" y="4726356"/>
                    <a:pt x="2485304" y="4444771"/>
                    <a:pt x="2492419" y="4444724"/>
                  </a:cubicBezTo>
                  <a:close/>
                  <a:moveTo>
                    <a:pt x="2492481" y="4741921"/>
                  </a:moveTo>
                  <a:cubicBezTo>
                    <a:pt x="2779764" y="4738434"/>
                    <a:pt x="2740140" y="4732333"/>
                    <a:pt x="2740218" y="4765206"/>
                  </a:cubicBezTo>
                  <a:cubicBezTo>
                    <a:pt x="2740857" y="5071290"/>
                    <a:pt x="2764771" y="5025482"/>
                    <a:pt x="2679234" y="5024455"/>
                  </a:cubicBezTo>
                  <a:cubicBezTo>
                    <a:pt x="2620071" y="5023661"/>
                    <a:pt x="2555599" y="5023584"/>
                    <a:pt x="2497136" y="5024595"/>
                  </a:cubicBezTo>
                  <a:cubicBezTo>
                    <a:pt x="2496732" y="4985449"/>
                    <a:pt x="2494723" y="4741889"/>
                    <a:pt x="2492481" y="4741921"/>
                  </a:cubicBezTo>
                  <a:close/>
                  <a:moveTo>
                    <a:pt x="2743379" y="5039444"/>
                  </a:moveTo>
                  <a:cubicBezTo>
                    <a:pt x="2744983" y="5154157"/>
                    <a:pt x="2745699" y="5166765"/>
                    <a:pt x="2748221" y="5320796"/>
                  </a:cubicBezTo>
                  <a:cubicBezTo>
                    <a:pt x="2573021" y="5320826"/>
                    <a:pt x="2551006" y="5320546"/>
                    <a:pt x="2500779" y="5321776"/>
                  </a:cubicBezTo>
                  <a:cubicBezTo>
                    <a:pt x="2500157" y="5288436"/>
                    <a:pt x="2497307" y="5040238"/>
                    <a:pt x="2497292" y="5039071"/>
                  </a:cubicBezTo>
                  <a:cubicBezTo>
                    <a:pt x="2605358" y="5037171"/>
                    <a:pt x="2676073" y="5039226"/>
                    <a:pt x="2743379" y="5039444"/>
                  </a:cubicBezTo>
                  <a:close/>
                  <a:moveTo>
                    <a:pt x="2743177" y="4147855"/>
                  </a:moveTo>
                  <a:cubicBezTo>
                    <a:pt x="2887145" y="4147870"/>
                    <a:pt x="2872946" y="4144726"/>
                    <a:pt x="2988578" y="4145473"/>
                  </a:cubicBezTo>
                  <a:cubicBezTo>
                    <a:pt x="2989388" y="4207686"/>
                    <a:pt x="2990447" y="4278242"/>
                    <a:pt x="2992004" y="4340408"/>
                  </a:cubicBezTo>
                  <a:cubicBezTo>
                    <a:pt x="2994822" y="4457254"/>
                    <a:pt x="3041000" y="4429907"/>
                    <a:pt x="2772556" y="4429907"/>
                  </a:cubicBezTo>
                  <a:cubicBezTo>
                    <a:pt x="2740265" y="4429922"/>
                    <a:pt x="2747676" y="4476103"/>
                    <a:pt x="2743177" y="4147855"/>
                  </a:cubicBezTo>
                  <a:close/>
                  <a:moveTo>
                    <a:pt x="2772556" y="4444351"/>
                  </a:moveTo>
                  <a:cubicBezTo>
                    <a:pt x="2773941" y="4444351"/>
                    <a:pt x="2994106" y="4444584"/>
                    <a:pt x="2994137" y="4446546"/>
                  </a:cubicBezTo>
                  <a:cubicBezTo>
                    <a:pt x="2999228" y="4771027"/>
                    <a:pt x="3011979" y="4726776"/>
                    <a:pt x="2959340" y="4726776"/>
                  </a:cubicBezTo>
                  <a:cubicBezTo>
                    <a:pt x="2870611" y="4726776"/>
                    <a:pt x="2864632" y="4725484"/>
                    <a:pt x="2772556" y="4725484"/>
                  </a:cubicBezTo>
                  <a:cubicBezTo>
                    <a:pt x="2747411" y="4725484"/>
                    <a:pt x="2753281" y="4738901"/>
                    <a:pt x="2752020" y="4658789"/>
                  </a:cubicBezTo>
                  <a:cubicBezTo>
                    <a:pt x="2748019" y="4402793"/>
                    <a:pt x="2738942" y="4444382"/>
                    <a:pt x="2772556" y="4444351"/>
                  </a:cubicBezTo>
                  <a:close/>
                  <a:moveTo>
                    <a:pt x="2772556" y="4739944"/>
                  </a:moveTo>
                  <a:cubicBezTo>
                    <a:pt x="3034632" y="4739944"/>
                    <a:pt x="2998278" y="4736473"/>
                    <a:pt x="2998512" y="4765299"/>
                  </a:cubicBezTo>
                  <a:cubicBezTo>
                    <a:pt x="2999088" y="4833645"/>
                    <a:pt x="2999352" y="4844571"/>
                    <a:pt x="3002279" y="5025342"/>
                  </a:cubicBezTo>
                  <a:cubicBezTo>
                    <a:pt x="2950216" y="5025980"/>
                    <a:pt x="2912570" y="5025280"/>
                    <a:pt x="2755943" y="5025031"/>
                  </a:cubicBezTo>
                  <a:cubicBezTo>
                    <a:pt x="2751771" y="4704051"/>
                    <a:pt x="2744609" y="4739944"/>
                    <a:pt x="2772556" y="4739944"/>
                  </a:cubicBezTo>
                  <a:close/>
                  <a:moveTo>
                    <a:pt x="2772556" y="5039490"/>
                  </a:moveTo>
                  <a:cubicBezTo>
                    <a:pt x="2847070" y="5039490"/>
                    <a:pt x="2945140" y="5040487"/>
                    <a:pt x="3002513" y="5039786"/>
                  </a:cubicBezTo>
                  <a:cubicBezTo>
                    <a:pt x="3007947" y="5374354"/>
                    <a:pt x="3020122" y="5322383"/>
                    <a:pt x="2959324" y="5322383"/>
                  </a:cubicBezTo>
                  <a:cubicBezTo>
                    <a:pt x="2727389" y="5322383"/>
                    <a:pt x="2761050" y="5327006"/>
                    <a:pt x="2760583" y="5296343"/>
                  </a:cubicBezTo>
                  <a:cubicBezTo>
                    <a:pt x="2755943" y="4999831"/>
                    <a:pt x="2748953" y="5039490"/>
                    <a:pt x="2772556" y="5039490"/>
                  </a:cubicBezTo>
                  <a:close/>
                  <a:moveTo>
                    <a:pt x="3006872" y="4446296"/>
                  </a:moveTo>
                  <a:cubicBezTo>
                    <a:pt x="3006826" y="4443728"/>
                    <a:pt x="3136580" y="4442670"/>
                    <a:pt x="3239259" y="4443791"/>
                  </a:cubicBezTo>
                  <a:cubicBezTo>
                    <a:pt x="3258128" y="4443993"/>
                    <a:pt x="3254002" y="4411618"/>
                    <a:pt x="3257879" y="4659084"/>
                  </a:cubicBezTo>
                  <a:cubicBezTo>
                    <a:pt x="3259249" y="4746170"/>
                    <a:pt x="3302158" y="4725593"/>
                    <a:pt x="3052615" y="4726589"/>
                  </a:cubicBezTo>
                  <a:cubicBezTo>
                    <a:pt x="2995896" y="4726807"/>
                    <a:pt x="3011995" y="4773175"/>
                    <a:pt x="3006872" y="4446296"/>
                  </a:cubicBezTo>
                  <a:close/>
                  <a:moveTo>
                    <a:pt x="3052677" y="4741065"/>
                  </a:moveTo>
                  <a:cubicBezTo>
                    <a:pt x="3291462" y="4740100"/>
                    <a:pt x="3259203" y="4734683"/>
                    <a:pt x="3259872" y="4765315"/>
                  </a:cubicBezTo>
                  <a:cubicBezTo>
                    <a:pt x="3266458" y="5065920"/>
                    <a:pt x="3268155" y="5024922"/>
                    <a:pt x="3239445" y="5024175"/>
                  </a:cubicBezTo>
                  <a:cubicBezTo>
                    <a:pt x="3178321" y="5022494"/>
                    <a:pt x="3116090" y="5022416"/>
                    <a:pt x="3052475" y="5024237"/>
                  </a:cubicBezTo>
                  <a:cubicBezTo>
                    <a:pt x="3002513" y="5025607"/>
                    <a:pt x="3015435" y="5051258"/>
                    <a:pt x="3012524" y="4871343"/>
                  </a:cubicBezTo>
                  <a:cubicBezTo>
                    <a:pt x="3010080" y="4714822"/>
                    <a:pt x="3001517" y="4741282"/>
                    <a:pt x="3052677" y="4741065"/>
                  </a:cubicBezTo>
                  <a:close/>
                  <a:moveTo>
                    <a:pt x="3052817" y="5038697"/>
                  </a:moveTo>
                  <a:cubicBezTo>
                    <a:pt x="3119671" y="5036860"/>
                    <a:pt x="3175658" y="5036969"/>
                    <a:pt x="3239149" y="5038635"/>
                  </a:cubicBezTo>
                  <a:cubicBezTo>
                    <a:pt x="3268840" y="5039444"/>
                    <a:pt x="3262301" y="5030167"/>
                    <a:pt x="3263142" y="5084053"/>
                  </a:cubicBezTo>
                  <a:cubicBezTo>
                    <a:pt x="3267470" y="5360081"/>
                    <a:pt x="3276126" y="5323083"/>
                    <a:pt x="3239336" y="5322944"/>
                  </a:cubicBezTo>
                  <a:cubicBezTo>
                    <a:pt x="2984795" y="5321916"/>
                    <a:pt x="3019966" y="5331177"/>
                    <a:pt x="3019421" y="5296327"/>
                  </a:cubicBezTo>
                  <a:cubicBezTo>
                    <a:pt x="3014626" y="5000361"/>
                    <a:pt x="3000271" y="5040207"/>
                    <a:pt x="3052817" y="5038697"/>
                  </a:cubicBezTo>
                  <a:close/>
                  <a:moveTo>
                    <a:pt x="3266084" y="4446296"/>
                  </a:moveTo>
                  <a:cubicBezTo>
                    <a:pt x="3266053" y="4444039"/>
                    <a:pt x="3513059" y="4442312"/>
                    <a:pt x="3514211" y="4442312"/>
                  </a:cubicBezTo>
                  <a:cubicBezTo>
                    <a:pt x="3516297" y="4569866"/>
                    <a:pt x="3512981" y="4566146"/>
                    <a:pt x="3516795" y="4726154"/>
                  </a:cubicBezTo>
                  <a:cubicBezTo>
                    <a:pt x="3222381" y="4726216"/>
                    <a:pt x="3272047" y="4749936"/>
                    <a:pt x="3270615" y="4658820"/>
                  </a:cubicBezTo>
                  <a:cubicBezTo>
                    <a:pt x="3268964" y="4552511"/>
                    <a:pt x="3267735" y="4551982"/>
                    <a:pt x="3266084" y="4446296"/>
                  </a:cubicBezTo>
                  <a:close/>
                  <a:moveTo>
                    <a:pt x="3332689" y="5039895"/>
                  </a:moveTo>
                  <a:cubicBezTo>
                    <a:pt x="3559502" y="5039895"/>
                    <a:pt x="3520952" y="5021124"/>
                    <a:pt x="3521933" y="5084100"/>
                  </a:cubicBezTo>
                  <a:cubicBezTo>
                    <a:pt x="3526059" y="5349170"/>
                    <a:pt x="3534233" y="5322414"/>
                    <a:pt x="3519489" y="5322414"/>
                  </a:cubicBezTo>
                  <a:cubicBezTo>
                    <a:pt x="3242279" y="5322414"/>
                    <a:pt x="3279614" y="5334135"/>
                    <a:pt x="3279007" y="5296343"/>
                  </a:cubicBezTo>
                  <a:cubicBezTo>
                    <a:pt x="3274242" y="4991115"/>
                    <a:pt x="3259561" y="5039895"/>
                    <a:pt x="3332689" y="5039895"/>
                  </a:cubicBezTo>
                  <a:close/>
                  <a:moveTo>
                    <a:pt x="3526962" y="4442312"/>
                  </a:moveTo>
                  <a:cubicBezTo>
                    <a:pt x="3528067" y="4442312"/>
                    <a:pt x="3773360" y="4443355"/>
                    <a:pt x="3773407" y="4446546"/>
                  </a:cubicBezTo>
                  <a:cubicBezTo>
                    <a:pt x="3775898" y="4612390"/>
                    <a:pt x="3776661" y="4666509"/>
                    <a:pt x="3777720" y="4728130"/>
                  </a:cubicBezTo>
                  <a:cubicBezTo>
                    <a:pt x="3600993" y="4729422"/>
                    <a:pt x="3642439" y="4726356"/>
                    <a:pt x="3529577" y="4726154"/>
                  </a:cubicBezTo>
                  <a:cubicBezTo>
                    <a:pt x="3525639" y="4563251"/>
                    <a:pt x="3529064" y="4573073"/>
                    <a:pt x="3526962" y="4442312"/>
                  </a:cubicBezTo>
                  <a:close/>
                  <a:moveTo>
                    <a:pt x="3777969" y="4742621"/>
                  </a:moveTo>
                  <a:cubicBezTo>
                    <a:pt x="3781332" y="4933245"/>
                    <a:pt x="3777112" y="4696627"/>
                    <a:pt x="3782795" y="5024595"/>
                  </a:cubicBezTo>
                  <a:cubicBezTo>
                    <a:pt x="3732943" y="5024782"/>
                    <a:pt x="3671631" y="5024797"/>
                    <a:pt x="3612935" y="5024408"/>
                  </a:cubicBezTo>
                  <a:cubicBezTo>
                    <a:pt x="3506161" y="5023708"/>
                    <a:pt x="3539386" y="5076987"/>
                    <a:pt x="3530621" y="4764568"/>
                  </a:cubicBezTo>
                  <a:cubicBezTo>
                    <a:pt x="3529515" y="4726216"/>
                    <a:pt x="3495434" y="4744536"/>
                    <a:pt x="3777969" y="4742621"/>
                  </a:cubicBezTo>
                  <a:close/>
                  <a:moveTo>
                    <a:pt x="3782001" y="4233835"/>
                  </a:moveTo>
                  <a:cubicBezTo>
                    <a:pt x="3780397" y="4131262"/>
                    <a:pt x="3774793" y="4146952"/>
                    <a:pt x="3799766" y="4146687"/>
                  </a:cubicBezTo>
                  <a:cubicBezTo>
                    <a:pt x="3855021" y="4146096"/>
                    <a:pt x="3858991" y="4146205"/>
                    <a:pt x="4027870" y="4146112"/>
                  </a:cubicBezTo>
                  <a:cubicBezTo>
                    <a:pt x="4031155" y="4477302"/>
                    <a:pt x="4050430" y="4430093"/>
                    <a:pt x="3986627" y="4429237"/>
                  </a:cubicBezTo>
                  <a:cubicBezTo>
                    <a:pt x="3936666" y="4428568"/>
                    <a:pt x="3879075" y="4428303"/>
                    <a:pt x="3799657" y="4429050"/>
                  </a:cubicBezTo>
                  <a:cubicBezTo>
                    <a:pt x="3781207" y="4429237"/>
                    <a:pt x="3785473" y="4455775"/>
                    <a:pt x="3782001" y="4233835"/>
                  </a:cubicBezTo>
                  <a:close/>
                  <a:moveTo>
                    <a:pt x="3799750" y="4443541"/>
                  </a:moveTo>
                  <a:cubicBezTo>
                    <a:pt x="4053123" y="4441144"/>
                    <a:pt x="4032837" y="4445254"/>
                    <a:pt x="4032852" y="4446561"/>
                  </a:cubicBezTo>
                  <a:cubicBezTo>
                    <a:pt x="4037990" y="4775027"/>
                    <a:pt x="4055599" y="4728192"/>
                    <a:pt x="3986549" y="4727819"/>
                  </a:cubicBezTo>
                  <a:cubicBezTo>
                    <a:pt x="3934299" y="4727539"/>
                    <a:pt x="3864160" y="4727461"/>
                    <a:pt x="3799641" y="4727975"/>
                  </a:cubicBezTo>
                  <a:cubicBezTo>
                    <a:pt x="3787450" y="4728068"/>
                    <a:pt x="3790580" y="4738559"/>
                    <a:pt x="3789334" y="4658835"/>
                  </a:cubicBezTo>
                  <a:cubicBezTo>
                    <a:pt x="3785675" y="4414404"/>
                    <a:pt x="3780771" y="4443713"/>
                    <a:pt x="3799750" y="4443541"/>
                  </a:cubicBezTo>
                  <a:close/>
                  <a:moveTo>
                    <a:pt x="4266717" y="3833132"/>
                  </a:moveTo>
                  <a:cubicBezTo>
                    <a:pt x="4000904" y="3833132"/>
                    <a:pt x="4035421" y="3848635"/>
                    <a:pt x="4034798" y="3808913"/>
                  </a:cubicBezTo>
                  <a:cubicBezTo>
                    <a:pt x="4030003" y="3502767"/>
                    <a:pt x="4018435" y="3552279"/>
                    <a:pt x="4079934" y="3552279"/>
                  </a:cubicBezTo>
                  <a:cubicBezTo>
                    <a:pt x="4311246" y="3552279"/>
                    <a:pt x="4278504" y="3535671"/>
                    <a:pt x="4279453" y="3596732"/>
                  </a:cubicBezTo>
                  <a:cubicBezTo>
                    <a:pt x="4283719" y="3869772"/>
                    <a:pt x="4284513" y="3833132"/>
                    <a:pt x="4266717" y="3833132"/>
                  </a:cubicBezTo>
                  <a:close/>
                  <a:moveTo>
                    <a:pt x="4266717" y="3537259"/>
                  </a:moveTo>
                  <a:cubicBezTo>
                    <a:pt x="3989227" y="3537259"/>
                    <a:pt x="4031327" y="3552932"/>
                    <a:pt x="4030096" y="3490268"/>
                  </a:cubicBezTo>
                  <a:cubicBezTo>
                    <a:pt x="4024492" y="3208170"/>
                    <a:pt x="4013920" y="3253074"/>
                    <a:pt x="4079934" y="3253074"/>
                  </a:cubicBezTo>
                  <a:cubicBezTo>
                    <a:pt x="4303321" y="3253074"/>
                    <a:pt x="4273895" y="3241868"/>
                    <a:pt x="4274051" y="3278025"/>
                  </a:cubicBezTo>
                  <a:cubicBezTo>
                    <a:pt x="4275281" y="3568186"/>
                    <a:pt x="4286428" y="3537259"/>
                    <a:pt x="4266717" y="3537259"/>
                  </a:cubicBezTo>
                  <a:close/>
                  <a:moveTo>
                    <a:pt x="4266717" y="3238303"/>
                  </a:moveTo>
                  <a:cubicBezTo>
                    <a:pt x="3976663" y="3238303"/>
                    <a:pt x="4026609" y="3259083"/>
                    <a:pt x="4025239" y="3171670"/>
                  </a:cubicBezTo>
                  <a:cubicBezTo>
                    <a:pt x="4020506" y="2876279"/>
                    <a:pt x="4022109" y="2977996"/>
                    <a:pt x="4021782" y="2956034"/>
                  </a:cubicBezTo>
                  <a:cubicBezTo>
                    <a:pt x="4059569" y="2955894"/>
                    <a:pt x="4089026" y="2955940"/>
                    <a:pt x="4266717" y="2955971"/>
                  </a:cubicBezTo>
                  <a:cubicBezTo>
                    <a:pt x="4267807" y="2955971"/>
                    <a:pt x="4279718" y="3238303"/>
                    <a:pt x="4266717" y="3238303"/>
                  </a:cubicBezTo>
                  <a:close/>
                  <a:moveTo>
                    <a:pt x="4266717" y="2941527"/>
                  </a:moveTo>
                  <a:cubicBezTo>
                    <a:pt x="4093619" y="2941496"/>
                    <a:pt x="4059803" y="2941449"/>
                    <a:pt x="4021549" y="2941590"/>
                  </a:cubicBezTo>
                  <a:cubicBezTo>
                    <a:pt x="4019946" y="2848325"/>
                    <a:pt x="4016847" y="2791855"/>
                    <a:pt x="4016131" y="2659693"/>
                  </a:cubicBezTo>
                  <a:cubicBezTo>
                    <a:pt x="4017766" y="2659693"/>
                    <a:pt x="4261502" y="2659289"/>
                    <a:pt x="4263432" y="2659289"/>
                  </a:cubicBezTo>
                  <a:cubicBezTo>
                    <a:pt x="4264896" y="2729191"/>
                    <a:pt x="4268041" y="2941527"/>
                    <a:pt x="4266717" y="2941527"/>
                  </a:cubicBezTo>
                  <a:close/>
                  <a:moveTo>
                    <a:pt x="4016053" y="2645218"/>
                  </a:moveTo>
                  <a:cubicBezTo>
                    <a:pt x="4016053" y="2643817"/>
                    <a:pt x="4013500" y="2363820"/>
                    <a:pt x="4013484" y="2362637"/>
                  </a:cubicBezTo>
                  <a:cubicBezTo>
                    <a:pt x="4167106" y="2363804"/>
                    <a:pt x="4157032" y="2360847"/>
                    <a:pt x="4257765" y="2360660"/>
                  </a:cubicBezTo>
                  <a:cubicBezTo>
                    <a:pt x="4257781" y="2361765"/>
                    <a:pt x="4263027" y="2639334"/>
                    <a:pt x="4263059" y="2640969"/>
                  </a:cubicBezTo>
                  <a:cubicBezTo>
                    <a:pt x="4263168" y="2646790"/>
                    <a:pt x="4289028" y="2644876"/>
                    <a:pt x="4016053" y="2645218"/>
                  </a:cubicBezTo>
                  <a:close/>
                  <a:moveTo>
                    <a:pt x="4013298" y="2348177"/>
                  </a:moveTo>
                  <a:cubicBezTo>
                    <a:pt x="4011585" y="2225526"/>
                    <a:pt x="4009608" y="2226335"/>
                    <a:pt x="4007117" y="2064211"/>
                  </a:cubicBezTo>
                  <a:cubicBezTo>
                    <a:pt x="4049418" y="2063417"/>
                    <a:pt x="4106292" y="2063277"/>
                    <a:pt x="4173209" y="2064444"/>
                  </a:cubicBezTo>
                  <a:cubicBezTo>
                    <a:pt x="4278597" y="2066281"/>
                    <a:pt x="4252129" y="2011524"/>
                    <a:pt x="4257142" y="2322371"/>
                  </a:cubicBezTo>
                  <a:cubicBezTo>
                    <a:pt x="4257532" y="2348457"/>
                    <a:pt x="4298635" y="2350403"/>
                    <a:pt x="4013298" y="2348177"/>
                  </a:cubicBezTo>
                  <a:close/>
                  <a:moveTo>
                    <a:pt x="4006883" y="2049735"/>
                  </a:moveTo>
                  <a:cubicBezTo>
                    <a:pt x="4004018" y="1863750"/>
                    <a:pt x="4003676" y="1855844"/>
                    <a:pt x="4003816" y="1791311"/>
                  </a:cubicBezTo>
                  <a:cubicBezTo>
                    <a:pt x="4003878" y="1760431"/>
                    <a:pt x="3962931" y="1766937"/>
                    <a:pt x="4249529" y="1766501"/>
                  </a:cubicBezTo>
                  <a:cubicBezTo>
                    <a:pt x="4250993" y="1937155"/>
                    <a:pt x="4252472" y="1973296"/>
                    <a:pt x="4253982" y="2050778"/>
                  </a:cubicBezTo>
                  <a:cubicBezTo>
                    <a:pt x="4170827" y="2050638"/>
                    <a:pt x="4109764" y="2047790"/>
                    <a:pt x="4006883" y="2049735"/>
                  </a:cubicBezTo>
                  <a:close/>
                  <a:moveTo>
                    <a:pt x="4003816" y="1752617"/>
                  </a:moveTo>
                  <a:cubicBezTo>
                    <a:pt x="4003271" y="1612035"/>
                    <a:pt x="3999223" y="1587022"/>
                    <a:pt x="3997401" y="1469678"/>
                  </a:cubicBezTo>
                  <a:cubicBezTo>
                    <a:pt x="4274020" y="1469522"/>
                    <a:pt x="4246369" y="1468075"/>
                    <a:pt x="4246462" y="1472947"/>
                  </a:cubicBezTo>
                  <a:cubicBezTo>
                    <a:pt x="4246711" y="1489648"/>
                    <a:pt x="4245979" y="1415107"/>
                    <a:pt x="4249404" y="1752057"/>
                  </a:cubicBezTo>
                  <a:cubicBezTo>
                    <a:pt x="4169270" y="1752165"/>
                    <a:pt x="4105436" y="1753722"/>
                    <a:pt x="4003816" y="1752617"/>
                  </a:cubicBezTo>
                  <a:close/>
                  <a:moveTo>
                    <a:pt x="3997199" y="1455156"/>
                  </a:moveTo>
                  <a:cubicBezTo>
                    <a:pt x="3996202" y="1378732"/>
                    <a:pt x="3998444" y="1287242"/>
                    <a:pt x="3994101" y="1172170"/>
                  </a:cubicBezTo>
                  <a:cubicBezTo>
                    <a:pt x="4109593" y="1175423"/>
                    <a:pt x="4175591" y="1171205"/>
                    <a:pt x="4240359" y="1170785"/>
                  </a:cubicBezTo>
                  <a:cubicBezTo>
                    <a:pt x="4243333" y="1357439"/>
                    <a:pt x="4245123" y="1394344"/>
                    <a:pt x="4246182" y="1455078"/>
                  </a:cubicBezTo>
                  <a:lnTo>
                    <a:pt x="3997199" y="1455156"/>
                  </a:lnTo>
                  <a:close/>
                  <a:moveTo>
                    <a:pt x="3986581" y="1752415"/>
                  </a:moveTo>
                  <a:cubicBezTo>
                    <a:pt x="3694736" y="1748881"/>
                    <a:pt x="3742891" y="1778875"/>
                    <a:pt x="3741428" y="1685003"/>
                  </a:cubicBezTo>
                  <a:cubicBezTo>
                    <a:pt x="3739793" y="1581247"/>
                    <a:pt x="3740805" y="1578103"/>
                    <a:pt x="3739155" y="1472729"/>
                  </a:cubicBezTo>
                  <a:cubicBezTo>
                    <a:pt x="3739046" y="1465460"/>
                    <a:pt x="3714726" y="1469585"/>
                    <a:pt x="3984650" y="1469678"/>
                  </a:cubicBezTo>
                  <a:cubicBezTo>
                    <a:pt x="3986192" y="1577029"/>
                    <a:pt x="3995953" y="1752539"/>
                    <a:pt x="3986581" y="1752415"/>
                  </a:cubicBezTo>
                  <a:close/>
                  <a:moveTo>
                    <a:pt x="3735076" y="2063697"/>
                  </a:moveTo>
                  <a:cubicBezTo>
                    <a:pt x="3735838" y="2128323"/>
                    <a:pt x="3736866" y="2175095"/>
                    <a:pt x="3739700" y="2345905"/>
                  </a:cubicBezTo>
                  <a:cubicBezTo>
                    <a:pt x="3703921" y="2345702"/>
                    <a:pt x="3494469" y="2346232"/>
                    <a:pt x="3493317" y="2346232"/>
                  </a:cubicBezTo>
                  <a:cubicBezTo>
                    <a:pt x="3490982" y="2189851"/>
                    <a:pt x="3492538" y="2214241"/>
                    <a:pt x="3489907" y="2065192"/>
                  </a:cubicBezTo>
                  <a:cubicBezTo>
                    <a:pt x="3622619" y="2065363"/>
                    <a:pt x="3629874" y="2063121"/>
                    <a:pt x="3735076" y="2063697"/>
                  </a:cubicBezTo>
                  <a:close/>
                  <a:moveTo>
                    <a:pt x="3706304" y="2049175"/>
                  </a:moveTo>
                  <a:cubicBezTo>
                    <a:pt x="3450906" y="2049175"/>
                    <a:pt x="3490032" y="2066561"/>
                    <a:pt x="3488708" y="2003492"/>
                  </a:cubicBezTo>
                  <a:cubicBezTo>
                    <a:pt x="3482963" y="1728273"/>
                    <a:pt x="3474572" y="1767995"/>
                    <a:pt x="3519489" y="1767995"/>
                  </a:cubicBezTo>
                  <a:cubicBezTo>
                    <a:pt x="3763178" y="1767995"/>
                    <a:pt x="3730125" y="1759263"/>
                    <a:pt x="3731059" y="1791529"/>
                  </a:cubicBezTo>
                  <a:cubicBezTo>
                    <a:pt x="3739840" y="2090905"/>
                    <a:pt x="3738439" y="2049175"/>
                    <a:pt x="3706304" y="2049175"/>
                  </a:cubicBezTo>
                  <a:close/>
                  <a:moveTo>
                    <a:pt x="3706304" y="1753364"/>
                  </a:moveTo>
                  <a:cubicBezTo>
                    <a:pt x="3439463" y="1753364"/>
                    <a:pt x="3485330" y="1772991"/>
                    <a:pt x="3483944" y="1684972"/>
                  </a:cubicBezTo>
                  <a:cubicBezTo>
                    <a:pt x="3479912" y="1427155"/>
                    <a:pt x="3462023" y="1470285"/>
                    <a:pt x="3519489" y="1470285"/>
                  </a:cubicBezTo>
                  <a:cubicBezTo>
                    <a:pt x="3744090" y="1470285"/>
                    <a:pt x="3726263" y="1463997"/>
                    <a:pt x="3726403" y="1472993"/>
                  </a:cubicBezTo>
                  <a:cubicBezTo>
                    <a:pt x="3731510" y="1798144"/>
                    <a:pt x="3737551" y="1753364"/>
                    <a:pt x="3706304" y="1753364"/>
                  </a:cubicBezTo>
                  <a:close/>
                  <a:moveTo>
                    <a:pt x="3706304" y="1454004"/>
                  </a:moveTo>
                  <a:cubicBezTo>
                    <a:pt x="3612312" y="1454004"/>
                    <a:pt x="3612250" y="1455825"/>
                    <a:pt x="3519504" y="1455825"/>
                  </a:cubicBezTo>
                  <a:cubicBezTo>
                    <a:pt x="3462754" y="1455825"/>
                    <a:pt x="3479647" y="1499111"/>
                    <a:pt x="3474353" y="1170925"/>
                  </a:cubicBezTo>
                  <a:cubicBezTo>
                    <a:pt x="3565013" y="1169618"/>
                    <a:pt x="3624378" y="1172746"/>
                    <a:pt x="3722278" y="1172466"/>
                  </a:cubicBezTo>
                  <a:cubicBezTo>
                    <a:pt x="3729502" y="1499843"/>
                    <a:pt x="3731214" y="1454004"/>
                    <a:pt x="3706304" y="1454004"/>
                  </a:cubicBezTo>
                  <a:close/>
                  <a:moveTo>
                    <a:pt x="3475942" y="2003835"/>
                  </a:moveTo>
                  <a:cubicBezTo>
                    <a:pt x="3477171" y="2063059"/>
                    <a:pt x="3522338" y="2051821"/>
                    <a:pt x="3239352" y="2049922"/>
                  </a:cubicBezTo>
                  <a:cubicBezTo>
                    <a:pt x="3225558" y="2049829"/>
                    <a:pt x="3230695" y="2081830"/>
                    <a:pt x="3224950" y="1791125"/>
                  </a:cubicBezTo>
                  <a:cubicBezTo>
                    <a:pt x="3224312" y="1759294"/>
                    <a:pt x="3189328" y="1767279"/>
                    <a:pt x="3426104" y="1767902"/>
                  </a:cubicBezTo>
                  <a:cubicBezTo>
                    <a:pt x="3486202" y="1768073"/>
                    <a:pt x="3470119" y="1725098"/>
                    <a:pt x="3475942" y="2003835"/>
                  </a:cubicBezTo>
                  <a:close/>
                  <a:moveTo>
                    <a:pt x="3426089" y="1753426"/>
                  </a:moveTo>
                  <a:cubicBezTo>
                    <a:pt x="3182291" y="1752773"/>
                    <a:pt x="3224390" y="1771248"/>
                    <a:pt x="3223051" y="1685003"/>
                  </a:cubicBezTo>
                  <a:cubicBezTo>
                    <a:pt x="3219174" y="1438050"/>
                    <a:pt x="3209926" y="1470908"/>
                    <a:pt x="3239367" y="1470596"/>
                  </a:cubicBezTo>
                  <a:cubicBezTo>
                    <a:pt x="3487105" y="1467919"/>
                    <a:pt x="3466429" y="1470768"/>
                    <a:pt x="3466460" y="1472978"/>
                  </a:cubicBezTo>
                  <a:cubicBezTo>
                    <a:pt x="3471551" y="1799421"/>
                    <a:pt x="3490359" y="1753597"/>
                    <a:pt x="3426089" y="1753426"/>
                  </a:cubicBezTo>
                  <a:close/>
                  <a:moveTo>
                    <a:pt x="3426089" y="1455732"/>
                  </a:moveTo>
                  <a:cubicBezTo>
                    <a:pt x="3367113" y="1455576"/>
                    <a:pt x="3298219" y="1455498"/>
                    <a:pt x="3239259" y="1456136"/>
                  </a:cubicBezTo>
                  <a:cubicBezTo>
                    <a:pt x="3211483" y="1456432"/>
                    <a:pt x="3218271" y="1500465"/>
                    <a:pt x="3214363" y="1172684"/>
                  </a:cubicBezTo>
                  <a:cubicBezTo>
                    <a:pt x="3414677" y="1174567"/>
                    <a:pt x="3382012" y="1172731"/>
                    <a:pt x="3461587" y="1171143"/>
                  </a:cubicBezTo>
                  <a:cubicBezTo>
                    <a:pt x="3466880" y="1498878"/>
                    <a:pt x="3482216" y="1455794"/>
                    <a:pt x="3426089" y="1455732"/>
                  </a:cubicBezTo>
                  <a:close/>
                  <a:moveTo>
                    <a:pt x="3216060" y="2003835"/>
                  </a:moveTo>
                  <a:cubicBezTo>
                    <a:pt x="3217384" y="2064413"/>
                    <a:pt x="3261553" y="2049735"/>
                    <a:pt x="2970191" y="2049829"/>
                  </a:cubicBezTo>
                  <a:cubicBezTo>
                    <a:pt x="2967233" y="1859159"/>
                    <a:pt x="2967373" y="1854287"/>
                    <a:pt x="2965131" y="1791000"/>
                  </a:cubicBezTo>
                  <a:cubicBezTo>
                    <a:pt x="2963901" y="1756368"/>
                    <a:pt x="2936702" y="1766330"/>
                    <a:pt x="3145952" y="1766470"/>
                  </a:cubicBezTo>
                  <a:cubicBezTo>
                    <a:pt x="3229886" y="1766470"/>
                    <a:pt x="3209817" y="1718888"/>
                    <a:pt x="3216060" y="2003835"/>
                  </a:cubicBezTo>
                  <a:close/>
                  <a:moveTo>
                    <a:pt x="2963855" y="1751885"/>
                  </a:moveTo>
                  <a:cubicBezTo>
                    <a:pt x="2959853" y="1612595"/>
                    <a:pt x="2963481" y="1587722"/>
                    <a:pt x="2961675" y="1472698"/>
                  </a:cubicBezTo>
                  <a:cubicBezTo>
                    <a:pt x="2961613" y="1468199"/>
                    <a:pt x="2960850" y="1472698"/>
                    <a:pt x="3206392" y="1470908"/>
                  </a:cubicBezTo>
                  <a:cubicBezTo>
                    <a:pt x="3206423" y="1472480"/>
                    <a:pt x="3206454" y="1482799"/>
                    <a:pt x="3211436" y="1752321"/>
                  </a:cubicBezTo>
                  <a:cubicBezTo>
                    <a:pt x="3175767" y="1751932"/>
                    <a:pt x="3161319" y="1752025"/>
                    <a:pt x="2963855" y="1751885"/>
                  </a:cubicBezTo>
                  <a:close/>
                  <a:moveTo>
                    <a:pt x="2959324" y="2646027"/>
                  </a:moveTo>
                  <a:cubicBezTo>
                    <a:pt x="2691004" y="2646027"/>
                    <a:pt x="2719371" y="2647195"/>
                    <a:pt x="2719434" y="2640844"/>
                  </a:cubicBezTo>
                  <a:cubicBezTo>
                    <a:pt x="2719994" y="2575269"/>
                    <a:pt x="2719480" y="2563969"/>
                    <a:pt x="2716320" y="2363057"/>
                  </a:cubicBezTo>
                  <a:cubicBezTo>
                    <a:pt x="2863184" y="2363088"/>
                    <a:pt x="2884031" y="2362466"/>
                    <a:pt x="2961441" y="2362466"/>
                  </a:cubicBezTo>
                  <a:cubicBezTo>
                    <a:pt x="2967062" y="2680052"/>
                    <a:pt x="2970985" y="2646027"/>
                    <a:pt x="2959324" y="2646027"/>
                  </a:cubicBezTo>
                  <a:close/>
                  <a:moveTo>
                    <a:pt x="2959324" y="2348021"/>
                  </a:moveTo>
                  <a:cubicBezTo>
                    <a:pt x="2673676" y="2348021"/>
                    <a:pt x="2716257" y="2359835"/>
                    <a:pt x="2715666" y="2322044"/>
                  </a:cubicBezTo>
                  <a:cubicBezTo>
                    <a:pt x="2710871" y="2016115"/>
                    <a:pt x="2691611" y="2063962"/>
                    <a:pt x="2772556" y="2063962"/>
                  </a:cubicBezTo>
                  <a:cubicBezTo>
                    <a:pt x="2860008" y="2063962"/>
                    <a:pt x="2868151" y="2064273"/>
                    <a:pt x="2957674" y="2064273"/>
                  </a:cubicBezTo>
                  <a:cubicBezTo>
                    <a:pt x="2962453" y="2371820"/>
                    <a:pt x="2961223" y="2348021"/>
                    <a:pt x="2959324" y="2348021"/>
                  </a:cubicBezTo>
                  <a:close/>
                  <a:moveTo>
                    <a:pt x="2710481" y="2049284"/>
                  </a:moveTo>
                  <a:cubicBezTo>
                    <a:pt x="2707819" y="1874817"/>
                    <a:pt x="2707741" y="1856606"/>
                    <a:pt x="2705748" y="1791062"/>
                  </a:cubicBezTo>
                  <a:cubicBezTo>
                    <a:pt x="2704674" y="1755403"/>
                    <a:pt x="2666529" y="1766252"/>
                    <a:pt x="2951524" y="1766345"/>
                  </a:cubicBezTo>
                  <a:cubicBezTo>
                    <a:pt x="2954871" y="1872078"/>
                    <a:pt x="2953626" y="1802954"/>
                    <a:pt x="2957456" y="2049844"/>
                  </a:cubicBezTo>
                  <a:cubicBezTo>
                    <a:pt x="2938119" y="2049829"/>
                    <a:pt x="2730285" y="2049455"/>
                    <a:pt x="2710481" y="2049284"/>
                  </a:cubicBezTo>
                  <a:close/>
                  <a:moveTo>
                    <a:pt x="2701918" y="1454969"/>
                  </a:moveTo>
                  <a:cubicBezTo>
                    <a:pt x="2698695" y="1250913"/>
                    <a:pt x="2698368" y="1223706"/>
                    <a:pt x="2697154" y="1172139"/>
                  </a:cubicBezTo>
                  <a:cubicBezTo>
                    <a:pt x="2791052" y="1173867"/>
                    <a:pt x="2871763" y="1171610"/>
                    <a:pt x="2943521" y="1171470"/>
                  </a:cubicBezTo>
                  <a:cubicBezTo>
                    <a:pt x="2944642" y="1218865"/>
                    <a:pt x="2948644" y="1455031"/>
                    <a:pt x="2948675" y="1456448"/>
                  </a:cubicBezTo>
                  <a:cubicBezTo>
                    <a:pt x="2845311" y="1456277"/>
                    <a:pt x="2844376" y="1453708"/>
                    <a:pt x="2701918" y="1454969"/>
                  </a:cubicBezTo>
                  <a:close/>
                  <a:moveTo>
                    <a:pt x="2697730" y="2049160"/>
                  </a:moveTo>
                  <a:cubicBezTo>
                    <a:pt x="2541835" y="2047494"/>
                    <a:pt x="2517018" y="2048926"/>
                    <a:pt x="2449837" y="2049362"/>
                  </a:cubicBezTo>
                  <a:cubicBezTo>
                    <a:pt x="2444746" y="1715806"/>
                    <a:pt x="2434424" y="1766937"/>
                    <a:pt x="2492466" y="1766236"/>
                  </a:cubicBezTo>
                  <a:cubicBezTo>
                    <a:pt x="2724260" y="1763450"/>
                    <a:pt x="2692016" y="1759372"/>
                    <a:pt x="2692981" y="1791529"/>
                  </a:cubicBezTo>
                  <a:cubicBezTo>
                    <a:pt x="2695161" y="1863813"/>
                    <a:pt x="2695192" y="1882973"/>
                    <a:pt x="2697730" y="2049160"/>
                  </a:cubicBezTo>
                  <a:close/>
                  <a:moveTo>
                    <a:pt x="2679094" y="1455203"/>
                  </a:moveTo>
                  <a:cubicBezTo>
                    <a:pt x="2612784" y="1455919"/>
                    <a:pt x="2560627" y="1455934"/>
                    <a:pt x="2492450" y="1455203"/>
                  </a:cubicBezTo>
                  <a:cubicBezTo>
                    <a:pt x="2425549" y="1454393"/>
                    <a:pt x="2439484" y="1508201"/>
                    <a:pt x="2435622" y="1171190"/>
                  </a:cubicBezTo>
                  <a:cubicBezTo>
                    <a:pt x="2560410" y="1171018"/>
                    <a:pt x="2597745" y="1170069"/>
                    <a:pt x="2684372" y="1171890"/>
                  </a:cubicBezTo>
                  <a:cubicBezTo>
                    <a:pt x="2691767" y="1486535"/>
                    <a:pt x="2691938" y="1455062"/>
                    <a:pt x="2679094" y="1455203"/>
                  </a:cubicBezTo>
                  <a:close/>
                  <a:moveTo>
                    <a:pt x="2437086" y="2049440"/>
                  </a:moveTo>
                  <a:cubicBezTo>
                    <a:pt x="2146767" y="2050778"/>
                    <a:pt x="2190734" y="2062234"/>
                    <a:pt x="2190002" y="2003585"/>
                  </a:cubicBezTo>
                  <a:cubicBezTo>
                    <a:pt x="2186546" y="1726717"/>
                    <a:pt x="2174994" y="1765396"/>
                    <a:pt x="2212189" y="1765396"/>
                  </a:cubicBezTo>
                  <a:cubicBezTo>
                    <a:pt x="2469081" y="1765396"/>
                    <a:pt x="2433879" y="1761567"/>
                    <a:pt x="2433879" y="1790969"/>
                  </a:cubicBezTo>
                  <a:cubicBezTo>
                    <a:pt x="2433941" y="1856155"/>
                    <a:pt x="2434050" y="1851049"/>
                    <a:pt x="2437086" y="2049440"/>
                  </a:cubicBezTo>
                  <a:close/>
                  <a:moveTo>
                    <a:pt x="2398988" y="1752321"/>
                  </a:moveTo>
                  <a:cubicBezTo>
                    <a:pt x="2305713" y="1752321"/>
                    <a:pt x="2305666" y="1750936"/>
                    <a:pt x="2212189" y="1750936"/>
                  </a:cubicBezTo>
                  <a:cubicBezTo>
                    <a:pt x="2178528" y="1750936"/>
                    <a:pt x="2185254" y="1764368"/>
                    <a:pt x="2184008" y="1685034"/>
                  </a:cubicBezTo>
                  <a:cubicBezTo>
                    <a:pt x="2179945" y="1425972"/>
                    <a:pt x="2171008" y="1468137"/>
                    <a:pt x="2212189" y="1468137"/>
                  </a:cubicBezTo>
                  <a:cubicBezTo>
                    <a:pt x="2452920" y="1468137"/>
                    <a:pt x="2427760" y="1468262"/>
                    <a:pt x="2427838" y="1473009"/>
                  </a:cubicBezTo>
                  <a:cubicBezTo>
                    <a:pt x="2432867" y="1794206"/>
                    <a:pt x="2449993" y="1752321"/>
                    <a:pt x="2398988" y="1752321"/>
                  </a:cubicBezTo>
                  <a:close/>
                  <a:moveTo>
                    <a:pt x="2212189" y="1453693"/>
                  </a:moveTo>
                  <a:cubicBezTo>
                    <a:pt x="2167302" y="1453693"/>
                    <a:pt x="2184833" y="1497212"/>
                    <a:pt x="2176722" y="1171314"/>
                  </a:cubicBezTo>
                  <a:cubicBezTo>
                    <a:pt x="2201913" y="1171205"/>
                    <a:pt x="2217716" y="1171236"/>
                    <a:pt x="2399004" y="1171205"/>
                  </a:cubicBezTo>
                  <a:cubicBezTo>
                    <a:pt x="2430780" y="1171205"/>
                    <a:pt x="2422248" y="1126223"/>
                    <a:pt x="2427557" y="1454704"/>
                  </a:cubicBezTo>
                  <a:cubicBezTo>
                    <a:pt x="2272441" y="1454253"/>
                    <a:pt x="2291763" y="1453693"/>
                    <a:pt x="2212189" y="1453693"/>
                  </a:cubicBezTo>
                  <a:close/>
                  <a:moveTo>
                    <a:pt x="2177251" y="2003772"/>
                  </a:moveTo>
                  <a:cubicBezTo>
                    <a:pt x="2177968" y="2061316"/>
                    <a:pt x="2225049" y="2051401"/>
                    <a:pt x="1932098" y="2049829"/>
                  </a:cubicBezTo>
                  <a:cubicBezTo>
                    <a:pt x="1929981" y="2049813"/>
                    <a:pt x="1932098" y="1953607"/>
                    <a:pt x="1927194" y="1790689"/>
                  </a:cubicBezTo>
                  <a:cubicBezTo>
                    <a:pt x="1926057" y="1752243"/>
                    <a:pt x="1897068" y="1773116"/>
                    <a:pt x="2118991" y="1766750"/>
                  </a:cubicBezTo>
                  <a:cubicBezTo>
                    <a:pt x="2185191" y="1764835"/>
                    <a:pt x="2173702" y="1720335"/>
                    <a:pt x="2177251" y="2003772"/>
                  </a:cubicBezTo>
                  <a:close/>
                  <a:moveTo>
                    <a:pt x="2118649" y="1752259"/>
                  </a:moveTo>
                  <a:cubicBezTo>
                    <a:pt x="2071334" y="1753629"/>
                    <a:pt x="2018305" y="1754329"/>
                    <a:pt x="1932176" y="1752695"/>
                  </a:cubicBezTo>
                  <a:cubicBezTo>
                    <a:pt x="1924345" y="1752555"/>
                    <a:pt x="1926026" y="1761987"/>
                    <a:pt x="1924781" y="1685019"/>
                  </a:cubicBezTo>
                  <a:cubicBezTo>
                    <a:pt x="1920889" y="1436805"/>
                    <a:pt x="1918491" y="1470207"/>
                    <a:pt x="1932207" y="1469880"/>
                  </a:cubicBezTo>
                  <a:cubicBezTo>
                    <a:pt x="2197896" y="1463779"/>
                    <a:pt x="2169513" y="1470145"/>
                    <a:pt x="2169545" y="1472962"/>
                  </a:cubicBezTo>
                  <a:cubicBezTo>
                    <a:pt x="2171195" y="1577854"/>
                    <a:pt x="2169607" y="1579193"/>
                    <a:pt x="2171257" y="1685268"/>
                  </a:cubicBezTo>
                  <a:cubicBezTo>
                    <a:pt x="2172518" y="1764991"/>
                    <a:pt x="2186235" y="1750329"/>
                    <a:pt x="2118649" y="1752259"/>
                  </a:cubicBezTo>
                  <a:close/>
                  <a:moveTo>
                    <a:pt x="2118758" y="1454035"/>
                  </a:moveTo>
                  <a:cubicBezTo>
                    <a:pt x="2007889" y="1454782"/>
                    <a:pt x="2001989" y="1453817"/>
                    <a:pt x="1931927" y="1455420"/>
                  </a:cubicBezTo>
                  <a:cubicBezTo>
                    <a:pt x="1918647" y="1455732"/>
                    <a:pt x="1921107" y="1490301"/>
                    <a:pt x="1918413" y="1173026"/>
                  </a:cubicBezTo>
                  <a:cubicBezTo>
                    <a:pt x="1995839" y="1172341"/>
                    <a:pt x="1859919" y="1173353"/>
                    <a:pt x="2163955" y="1171376"/>
                  </a:cubicBezTo>
                  <a:cubicBezTo>
                    <a:pt x="2172207" y="1506800"/>
                    <a:pt x="2183230" y="1453522"/>
                    <a:pt x="2118758" y="1454035"/>
                  </a:cubicBezTo>
                  <a:close/>
                  <a:moveTo>
                    <a:pt x="1918631" y="2049751"/>
                  </a:moveTo>
                  <a:cubicBezTo>
                    <a:pt x="1632111" y="2048070"/>
                    <a:pt x="1672980" y="2070873"/>
                    <a:pt x="1671579" y="2003523"/>
                  </a:cubicBezTo>
                  <a:cubicBezTo>
                    <a:pt x="1669710" y="1914149"/>
                    <a:pt x="1668839" y="1848014"/>
                    <a:pt x="1668356" y="1791218"/>
                  </a:cubicBezTo>
                  <a:cubicBezTo>
                    <a:pt x="1668122" y="1763061"/>
                    <a:pt x="1628794" y="1761971"/>
                    <a:pt x="1913711" y="1766859"/>
                  </a:cubicBezTo>
                  <a:cubicBezTo>
                    <a:pt x="1918055" y="1922617"/>
                    <a:pt x="1917386" y="1946431"/>
                    <a:pt x="1918631" y="2049751"/>
                  </a:cubicBezTo>
                  <a:close/>
                  <a:moveTo>
                    <a:pt x="1668013" y="1753068"/>
                  </a:moveTo>
                  <a:cubicBezTo>
                    <a:pt x="1666457" y="1609404"/>
                    <a:pt x="1664588" y="1589652"/>
                    <a:pt x="1662689" y="1469476"/>
                  </a:cubicBezTo>
                  <a:cubicBezTo>
                    <a:pt x="1664106" y="1469476"/>
                    <a:pt x="1909383" y="1470814"/>
                    <a:pt x="1909430" y="1473009"/>
                  </a:cubicBezTo>
                  <a:cubicBezTo>
                    <a:pt x="1910846" y="1562943"/>
                    <a:pt x="1911158" y="1664519"/>
                    <a:pt x="1913353" y="1752368"/>
                  </a:cubicBezTo>
                  <a:cubicBezTo>
                    <a:pt x="1817026" y="1750796"/>
                    <a:pt x="1737343" y="1752944"/>
                    <a:pt x="1668013" y="1753068"/>
                  </a:cubicBezTo>
                  <a:close/>
                  <a:moveTo>
                    <a:pt x="1662471" y="1455016"/>
                  </a:moveTo>
                  <a:cubicBezTo>
                    <a:pt x="1659295" y="1254026"/>
                    <a:pt x="1658719" y="1227317"/>
                    <a:pt x="1658423" y="1172108"/>
                  </a:cubicBezTo>
                  <a:cubicBezTo>
                    <a:pt x="1757552" y="1172170"/>
                    <a:pt x="1773090" y="1174085"/>
                    <a:pt x="1905646" y="1173120"/>
                  </a:cubicBezTo>
                  <a:cubicBezTo>
                    <a:pt x="1905662" y="1174303"/>
                    <a:pt x="1909134" y="1454658"/>
                    <a:pt x="1909149" y="1455903"/>
                  </a:cubicBezTo>
                  <a:cubicBezTo>
                    <a:pt x="1816793" y="1457646"/>
                    <a:pt x="1738464" y="1455109"/>
                    <a:pt x="1662471" y="1455016"/>
                  </a:cubicBezTo>
                  <a:close/>
                  <a:moveTo>
                    <a:pt x="1658843" y="2003866"/>
                  </a:moveTo>
                  <a:cubicBezTo>
                    <a:pt x="1660213" y="2069160"/>
                    <a:pt x="1698887" y="2050234"/>
                    <a:pt x="1465256" y="2050234"/>
                  </a:cubicBezTo>
                  <a:cubicBezTo>
                    <a:pt x="1401764" y="2050234"/>
                    <a:pt x="1411697" y="2100602"/>
                    <a:pt x="1409113" y="1790517"/>
                  </a:cubicBezTo>
                  <a:cubicBezTo>
                    <a:pt x="1408848" y="1758812"/>
                    <a:pt x="1370252" y="1767513"/>
                    <a:pt x="1655418" y="1767513"/>
                  </a:cubicBezTo>
                  <a:cubicBezTo>
                    <a:pt x="1656025" y="1830877"/>
                    <a:pt x="1656352" y="1884265"/>
                    <a:pt x="1658843" y="2003866"/>
                  </a:cubicBezTo>
                  <a:close/>
                  <a:moveTo>
                    <a:pt x="1651946" y="1753084"/>
                  </a:moveTo>
                  <a:cubicBezTo>
                    <a:pt x="1490260" y="1753131"/>
                    <a:pt x="1452053" y="1753193"/>
                    <a:pt x="1408770" y="1753068"/>
                  </a:cubicBezTo>
                  <a:cubicBezTo>
                    <a:pt x="1408755" y="1752243"/>
                    <a:pt x="1405423" y="1496232"/>
                    <a:pt x="1404987" y="1468682"/>
                  </a:cubicBezTo>
                  <a:cubicBezTo>
                    <a:pt x="1406093" y="1468666"/>
                    <a:pt x="1649922" y="1466845"/>
                    <a:pt x="1650015" y="1472993"/>
                  </a:cubicBezTo>
                  <a:cubicBezTo>
                    <a:pt x="1654655" y="1773069"/>
                    <a:pt x="1658236" y="1753084"/>
                    <a:pt x="1651946" y="1753084"/>
                  </a:cubicBezTo>
                  <a:close/>
                  <a:moveTo>
                    <a:pt x="1404738" y="1454206"/>
                  </a:moveTo>
                  <a:cubicBezTo>
                    <a:pt x="1403928" y="1404336"/>
                    <a:pt x="1406918" y="1583426"/>
                    <a:pt x="1399849" y="1172762"/>
                  </a:cubicBezTo>
                  <a:cubicBezTo>
                    <a:pt x="1488765" y="1173976"/>
                    <a:pt x="1569071" y="1172155"/>
                    <a:pt x="1645656" y="1172108"/>
                  </a:cubicBezTo>
                  <a:cubicBezTo>
                    <a:pt x="1645967" y="1227363"/>
                    <a:pt x="1646746" y="1266634"/>
                    <a:pt x="1649720" y="1455000"/>
                  </a:cubicBezTo>
                  <a:cubicBezTo>
                    <a:pt x="1556382" y="1454985"/>
                    <a:pt x="1504677" y="1453195"/>
                    <a:pt x="1404738" y="1454206"/>
                  </a:cubicBezTo>
                  <a:close/>
                  <a:moveTo>
                    <a:pt x="1400643" y="2050311"/>
                  </a:moveTo>
                  <a:cubicBezTo>
                    <a:pt x="1190272" y="2050809"/>
                    <a:pt x="1251288" y="2050451"/>
                    <a:pt x="1152797" y="2049720"/>
                  </a:cubicBezTo>
                  <a:cubicBezTo>
                    <a:pt x="1152112" y="1974744"/>
                    <a:pt x="1153171" y="1960891"/>
                    <a:pt x="1148874" y="1767528"/>
                  </a:cubicBezTo>
                  <a:cubicBezTo>
                    <a:pt x="1222345" y="1767310"/>
                    <a:pt x="1228479" y="1766843"/>
                    <a:pt x="1396144" y="1767481"/>
                  </a:cubicBezTo>
                  <a:cubicBezTo>
                    <a:pt x="1397747" y="1941155"/>
                    <a:pt x="1399195" y="1975569"/>
                    <a:pt x="1400643" y="2050311"/>
                  </a:cubicBezTo>
                  <a:close/>
                  <a:moveTo>
                    <a:pt x="1371902" y="1752928"/>
                  </a:moveTo>
                  <a:cubicBezTo>
                    <a:pt x="1103256" y="1751465"/>
                    <a:pt x="1148718" y="1773598"/>
                    <a:pt x="1147332" y="1685003"/>
                  </a:cubicBezTo>
                  <a:cubicBezTo>
                    <a:pt x="1145666" y="1579053"/>
                    <a:pt x="1146896" y="1578897"/>
                    <a:pt x="1145230" y="1472729"/>
                  </a:cubicBezTo>
                  <a:cubicBezTo>
                    <a:pt x="1145137" y="1466736"/>
                    <a:pt x="1130673" y="1472215"/>
                    <a:pt x="1392236" y="1468822"/>
                  </a:cubicBezTo>
                  <a:cubicBezTo>
                    <a:pt x="1397249" y="1792743"/>
                    <a:pt x="1404769" y="1753053"/>
                    <a:pt x="1371902" y="1752928"/>
                  </a:cubicBezTo>
                  <a:close/>
                  <a:moveTo>
                    <a:pt x="1144950" y="1455483"/>
                  </a:moveTo>
                  <a:cubicBezTo>
                    <a:pt x="1139641" y="1126814"/>
                    <a:pt x="1122593" y="1171766"/>
                    <a:pt x="1185212" y="1171579"/>
                  </a:cubicBezTo>
                  <a:cubicBezTo>
                    <a:pt x="1264304" y="1171361"/>
                    <a:pt x="1310622" y="1171236"/>
                    <a:pt x="1371762" y="1172295"/>
                  </a:cubicBezTo>
                  <a:cubicBezTo>
                    <a:pt x="1393170" y="1172699"/>
                    <a:pt x="1386880" y="1138270"/>
                    <a:pt x="1392002" y="1454362"/>
                  </a:cubicBezTo>
                  <a:cubicBezTo>
                    <a:pt x="1300845" y="1455576"/>
                    <a:pt x="1348969" y="1455343"/>
                    <a:pt x="1144950" y="1455483"/>
                  </a:cubicBezTo>
                  <a:close/>
                  <a:moveTo>
                    <a:pt x="1140046" y="2049627"/>
                  </a:moveTo>
                  <a:cubicBezTo>
                    <a:pt x="1076399" y="2049300"/>
                    <a:pt x="996373" y="2049751"/>
                    <a:pt x="893445" y="2049798"/>
                  </a:cubicBezTo>
                  <a:cubicBezTo>
                    <a:pt x="891514" y="1962058"/>
                    <a:pt x="890144" y="1961311"/>
                    <a:pt x="888696" y="1766719"/>
                  </a:cubicBezTo>
                  <a:cubicBezTo>
                    <a:pt x="988947" y="1766470"/>
                    <a:pt x="998599" y="1767824"/>
                    <a:pt x="1136091" y="1767544"/>
                  </a:cubicBezTo>
                  <a:cubicBezTo>
                    <a:pt x="1140637" y="1977125"/>
                    <a:pt x="1139299" y="1967210"/>
                    <a:pt x="1140046" y="2049627"/>
                  </a:cubicBezTo>
                  <a:close/>
                  <a:moveTo>
                    <a:pt x="1091828" y="1753146"/>
                  </a:moveTo>
                  <a:cubicBezTo>
                    <a:pt x="998366" y="1753146"/>
                    <a:pt x="998677" y="1752274"/>
                    <a:pt x="905106" y="1752274"/>
                  </a:cubicBezTo>
                  <a:cubicBezTo>
                    <a:pt x="883527" y="1752274"/>
                    <a:pt x="888961" y="1765474"/>
                    <a:pt x="887700" y="1685019"/>
                  </a:cubicBezTo>
                  <a:cubicBezTo>
                    <a:pt x="883823" y="1437645"/>
                    <a:pt x="876646" y="1470581"/>
                    <a:pt x="905106" y="1470581"/>
                  </a:cubicBezTo>
                  <a:cubicBezTo>
                    <a:pt x="1152610" y="1470581"/>
                    <a:pt x="1132386" y="1467483"/>
                    <a:pt x="1132479" y="1472993"/>
                  </a:cubicBezTo>
                  <a:cubicBezTo>
                    <a:pt x="1137601" y="1799203"/>
                    <a:pt x="1149559" y="1753146"/>
                    <a:pt x="1091828" y="1753146"/>
                  </a:cubicBezTo>
                  <a:close/>
                  <a:moveTo>
                    <a:pt x="1091828" y="1455514"/>
                  </a:moveTo>
                  <a:cubicBezTo>
                    <a:pt x="995563" y="1455514"/>
                    <a:pt x="995828" y="1456105"/>
                    <a:pt x="905106" y="1456105"/>
                  </a:cubicBezTo>
                  <a:cubicBezTo>
                    <a:pt x="869437" y="1456105"/>
                    <a:pt x="891250" y="1490504"/>
                    <a:pt x="880289" y="1170800"/>
                  </a:cubicBezTo>
                  <a:cubicBezTo>
                    <a:pt x="945119" y="1170427"/>
                    <a:pt x="998086" y="1171766"/>
                    <a:pt x="1127248" y="1171688"/>
                  </a:cubicBezTo>
                  <a:cubicBezTo>
                    <a:pt x="1132853" y="1501352"/>
                    <a:pt x="1145962" y="1455483"/>
                    <a:pt x="1091828" y="1455514"/>
                  </a:cubicBezTo>
                  <a:close/>
                  <a:moveTo>
                    <a:pt x="880678" y="2049829"/>
                  </a:moveTo>
                  <a:cubicBezTo>
                    <a:pt x="592975" y="2050560"/>
                    <a:pt x="634887" y="2067168"/>
                    <a:pt x="633688" y="2003523"/>
                  </a:cubicBezTo>
                  <a:cubicBezTo>
                    <a:pt x="632287" y="1928563"/>
                    <a:pt x="631197" y="1861384"/>
                    <a:pt x="630528" y="1791218"/>
                  </a:cubicBezTo>
                  <a:cubicBezTo>
                    <a:pt x="630232" y="1758640"/>
                    <a:pt x="590764" y="1767964"/>
                    <a:pt x="875945" y="1766765"/>
                  </a:cubicBezTo>
                  <a:cubicBezTo>
                    <a:pt x="877362" y="1959428"/>
                    <a:pt x="878919" y="1971911"/>
                    <a:pt x="880678" y="2049829"/>
                  </a:cubicBezTo>
                  <a:close/>
                  <a:moveTo>
                    <a:pt x="811707" y="1752990"/>
                  </a:moveTo>
                  <a:cubicBezTo>
                    <a:pt x="738687" y="1754080"/>
                    <a:pt x="683307" y="1753878"/>
                    <a:pt x="630123" y="1752944"/>
                  </a:cubicBezTo>
                  <a:cubicBezTo>
                    <a:pt x="630107" y="1751730"/>
                    <a:pt x="626402" y="1482597"/>
                    <a:pt x="626168" y="1469289"/>
                  </a:cubicBezTo>
                  <a:cubicBezTo>
                    <a:pt x="898489" y="1467094"/>
                    <a:pt x="872115" y="1471873"/>
                    <a:pt x="872131" y="1472978"/>
                  </a:cubicBezTo>
                  <a:cubicBezTo>
                    <a:pt x="877331" y="1804028"/>
                    <a:pt x="894893" y="1751636"/>
                    <a:pt x="811707" y="1752990"/>
                  </a:cubicBezTo>
                  <a:close/>
                  <a:moveTo>
                    <a:pt x="625935" y="1454813"/>
                  </a:moveTo>
                  <a:cubicBezTo>
                    <a:pt x="620672" y="1157461"/>
                    <a:pt x="616329" y="1173462"/>
                    <a:pt x="625094" y="1173431"/>
                  </a:cubicBezTo>
                  <a:cubicBezTo>
                    <a:pt x="742206" y="1173120"/>
                    <a:pt x="752295" y="1173727"/>
                    <a:pt x="811956" y="1172015"/>
                  </a:cubicBezTo>
                  <a:cubicBezTo>
                    <a:pt x="883216" y="1170053"/>
                    <a:pt x="866977" y="1121335"/>
                    <a:pt x="871882" y="1456028"/>
                  </a:cubicBezTo>
                  <a:cubicBezTo>
                    <a:pt x="801742" y="1455654"/>
                    <a:pt x="773157" y="1453615"/>
                    <a:pt x="625935" y="1454813"/>
                  </a:cubicBezTo>
                  <a:close/>
                  <a:moveTo>
                    <a:pt x="438513" y="2362357"/>
                  </a:moveTo>
                  <a:cubicBezTo>
                    <a:pt x="501039" y="2361174"/>
                    <a:pt x="560451" y="2361112"/>
                    <a:pt x="624985" y="2362419"/>
                  </a:cubicBezTo>
                  <a:cubicBezTo>
                    <a:pt x="626495" y="2362450"/>
                    <a:pt x="631773" y="2645607"/>
                    <a:pt x="625016" y="2645732"/>
                  </a:cubicBezTo>
                  <a:cubicBezTo>
                    <a:pt x="615457" y="2645872"/>
                    <a:pt x="384783" y="2649732"/>
                    <a:pt x="384674" y="2639926"/>
                  </a:cubicBezTo>
                  <a:cubicBezTo>
                    <a:pt x="381576" y="2310635"/>
                    <a:pt x="354750" y="2363929"/>
                    <a:pt x="438513" y="2362357"/>
                  </a:cubicBezTo>
                  <a:close/>
                  <a:moveTo>
                    <a:pt x="438341" y="2660331"/>
                  </a:moveTo>
                  <a:cubicBezTo>
                    <a:pt x="500276" y="2661079"/>
                    <a:pt x="563487" y="2661172"/>
                    <a:pt x="625172" y="2660176"/>
                  </a:cubicBezTo>
                  <a:cubicBezTo>
                    <a:pt x="631400" y="2660083"/>
                    <a:pt x="630637" y="2627334"/>
                    <a:pt x="636008" y="2942679"/>
                  </a:cubicBezTo>
                  <a:cubicBezTo>
                    <a:pt x="518134" y="2944718"/>
                    <a:pt x="463143" y="2943333"/>
                    <a:pt x="389423" y="2943084"/>
                  </a:cubicBezTo>
                  <a:cubicBezTo>
                    <a:pt x="384114" y="2610306"/>
                    <a:pt x="366972" y="2659460"/>
                    <a:pt x="438341" y="2660331"/>
                  </a:cubicBezTo>
                  <a:close/>
                  <a:moveTo>
                    <a:pt x="636288" y="2959474"/>
                  </a:moveTo>
                  <a:cubicBezTo>
                    <a:pt x="639745" y="3180402"/>
                    <a:pt x="640041" y="3197430"/>
                    <a:pt x="640554" y="3238428"/>
                  </a:cubicBezTo>
                  <a:cubicBezTo>
                    <a:pt x="447652" y="3237899"/>
                    <a:pt x="470040" y="3238599"/>
                    <a:pt x="394063" y="3238941"/>
                  </a:cubicBezTo>
                  <a:cubicBezTo>
                    <a:pt x="388255" y="2867625"/>
                    <a:pt x="389999" y="2979054"/>
                    <a:pt x="389656" y="2957543"/>
                  </a:cubicBezTo>
                  <a:cubicBezTo>
                    <a:pt x="658054" y="2958508"/>
                    <a:pt x="636226" y="2955800"/>
                    <a:pt x="636288" y="2959474"/>
                  </a:cubicBezTo>
                  <a:close/>
                  <a:moveTo>
                    <a:pt x="438450" y="3253074"/>
                  </a:moveTo>
                  <a:cubicBezTo>
                    <a:pt x="677874" y="3251129"/>
                    <a:pt x="640663" y="3247020"/>
                    <a:pt x="641021" y="3278056"/>
                  </a:cubicBezTo>
                  <a:cubicBezTo>
                    <a:pt x="641769" y="3343662"/>
                    <a:pt x="641940" y="3350713"/>
                    <a:pt x="644805" y="3536932"/>
                  </a:cubicBezTo>
                  <a:cubicBezTo>
                    <a:pt x="479070" y="3537834"/>
                    <a:pt x="472329" y="3537088"/>
                    <a:pt x="399325" y="3536807"/>
                  </a:cubicBezTo>
                  <a:cubicBezTo>
                    <a:pt x="393144" y="3209866"/>
                    <a:pt x="376485" y="3253666"/>
                    <a:pt x="438450" y="3253074"/>
                  </a:cubicBezTo>
                  <a:close/>
                  <a:moveTo>
                    <a:pt x="438341" y="3848121"/>
                  </a:moveTo>
                  <a:cubicBezTo>
                    <a:pt x="497847" y="3848759"/>
                    <a:pt x="565604" y="3848728"/>
                    <a:pt x="625125" y="3848401"/>
                  </a:cubicBezTo>
                  <a:cubicBezTo>
                    <a:pt x="662413" y="3848199"/>
                    <a:pt x="644649" y="3812446"/>
                    <a:pt x="653788" y="4131433"/>
                  </a:cubicBezTo>
                  <a:cubicBezTo>
                    <a:pt x="466101" y="4132367"/>
                    <a:pt x="505849" y="4131869"/>
                    <a:pt x="406907" y="4131216"/>
                  </a:cubicBezTo>
                  <a:cubicBezTo>
                    <a:pt x="398453" y="3801131"/>
                    <a:pt x="391525" y="3847623"/>
                    <a:pt x="438341" y="3848121"/>
                  </a:cubicBezTo>
                  <a:close/>
                  <a:moveTo>
                    <a:pt x="438341" y="4145971"/>
                  </a:moveTo>
                  <a:cubicBezTo>
                    <a:pt x="500789" y="4146563"/>
                    <a:pt x="561743" y="4146531"/>
                    <a:pt x="625125" y="4146096"/>
                  </a:cubicBezTo>
                  <a:cubicBezTo>
                    <a:pt x="663161" y="4145831"/>
                    <a:pt x="654240" y="4099728"/>
                    <a:pt x="659891" y="4429797"/>
                  </a:cubicBezTo>
                  <a:cubicBezTo>
                    <a:pt x="575895" y="4430482"/>
                    <a:pt x="604838" y="4431307"/>
                    <a:pt x="413415" y="4430280"/>
                  </a:cubicBezTo>
                  <a:cubicBezTo>
                    <a:pt x="407841" y="4102249"/>
                    <a:pt x="393829" y="4145551"/>
                    <a:pt x="438341" y="4145971"/>
                  </a:cubicBezTo>
                  <a:close/>
                  <a:moveTo>
                    <a:pt x="438372" y="4444911"/>
                  </a:moveTo>
                  <a:cubicBezTo>
                    <a:pt x="674371" y="4446483"/>
                    <a:pt x="660094" y="4441533"/>
                    <a:pt x="660171" y="4446514"/>
                  </a:cubicBezTo>
                  <a:cubicBezTo>
                    <a:pt x="661822" y="4552107"/>
                    <a:pt x="659518" y="4551297"/>
                    <a:pt x="661199" y="4659100"/>
                  </a:cubicBezTo>
                  <a:cubicBezTo>
                    <a:pt x="662476" y="4740831"/>
                    <a:pt x="672004" y="4727056"/>
                    <a:pt x="625063" y="4727305"/>
                  </a:cubicBezTo>
                  <a:cubicBezTo>
                    <a:pt x="562366" y="4727648"/>
                    <a:pt x="500821" y="4727835"/>
                    <a:pt x="438513" y="4726745"/>
                  </a:cubicBezTo>
                  <a:cubicBezTo>
                    <a:pt x="411375" y="4726278"/>
                    <a:pt x="417712" y="4739104"/>
                    <a:pt x="416451" y="4658789"/>
                  </a:cubicBezTo>
                  <a:cubicBezTo>
                    <a:pt x="412590" y="4411758"/>
                    <a:pt x="403560" y="4444677"/>
                    <a:pt x="438372" y="4444911"/>
                  </a:cubicBezTo>
                  <a:close/>
                  <a:moveTo>
                    <a:pt x="438372" y="5039460"/>
                  </a:moveTo>
                  <a:cubicBezTo>
                    <a:pt x="708903" y="5040907"/>
                    <a:pt x="668937" y="5020610"/>
                    <a:pt x="669918" y="5084038"/>
                  </a:cubicBezTo>
                  <a:cubicBezTo>
                    <a:pt x="671553" y="5188789"/>
                    <a:pt x="670198" y="5190657"/>
                    <a:pt x="671864" y="5296592"/>
                  </a:cubicBezTo>
                  <a:cubicBezTo>
                    <a:pt x="672393" y="5329994"/>
                    <a:pt x="681813" y="5323286"/>
                    <a:pt x="625125" y="5322974"/>
                  </a:cubicBezTo>
                  <a:cubicBezTo>
                    <a:pt x="396087" y="5321745"/>
                    <a:pt x="427630" y="5330181"/>
                    <a:pt x="427100" y="5296265"/>
                  </a:cubicBezTo>
                  <a:cubicBezTo>
                    <a:pt x="422616" y="5009030"/>
                    <a:pt x="409507" y="5039304"/>
                    <a:pt x="438372" y="5039460"/>
                  </a:cubicBezTo>
                  <a:close/>
                  <a:moveTo>
                    <a:pt x="427583" y="5335909"/>
                  </a:moveTo>
                  <a:cubicBezTo>
                    <a:pt x="486512" y="5337201"/>
                    <a:pt x="471831" y="5337154"/>
                    <a:pt x="672565" y="5337637"/>
                  </a:cubicBezTo>
                  <a:cubicBezTo>
                    <a:pt x="673981" y="5410854"/>
                    <a:pt x="677017" y="5488429"/>
                    <a:pt x="677235" y="5618334"/>
                  </a:cubicBezTo>
                  <a:cubicBezTo>
                    <a:pt x="408666" y="5620218"/>
                    <a:pt x="430915" y="5622879"/>
                    <a:pt x="430650" y="5614739"/>
                  </a:cubicBezTo>
                  <a:cubicBezTo>
                    <a:pt x="425917" y="5467806"/>
                    <a:pt x="428237" y="5409282"/>
                    <a:pt x="427583" y="5335909"/>
                  </a:cubicBezTo>
                  <a:close/>
                  <a:moveTo>
                    <a:pt x="680287" y="4977449"/>
                  </a:moveTo>
                  <a:cubicBezTo>
                    <a:pt x="672191" y="4700861"/>
                    <a:pt x="662943" y="4741547"/>
                    <a:pt x="718463" y="4741547"/>
                  </a:cubicBezTo>
                  <a:cubicBezTo>
                    <a:pt x="955395" y="4741547"/>
                    <a:pt x="922637" y="4735399"/>
                    <a:pt x="923276" y="4766435"/>
                  </a:cubicBezTo>
                  <a:cubicBezTo>
                    <a:pt x="929612" y="5065718"/>
                    <a:pt x="932788" y="5024704"/>
                    <a:pt x="905106" y="5024704"/>
                  </a:cubicBezTo>
                  <a:cubicBezTo>
                    <a:pt x="812610" y="5024704"/>
                    <a:pt x="812080" y="5022883"/>
                    <a:pt x="718463" y="5022883"/>
                  </a:cubicBezTo>
                  <a:cubicBezTo>
                    <a:pt x="671817" y="5022867"/>
                    <a:pt x="681891" y="5032409"/>
                    <a:pt x="680287" y="4977449"/>
                  </a:cubicBezTo>
                  <a:close/>
                  <a:moveTo>
                    <a:pt x="718478" y="5037327"/>
                  </a:moveTo>
                  <a:cubicBezTo>
                    <a:pt x="810305" y="5037327"/>
                    <a:pt x="812034" y="5039148"/>
                    <a:pt x="905122" y="5039148"/>
                  </a:cubicBezTo>
                  <a:cubicBezTo>
                    <a:pt x="932570" y="5039148"/>
                    <a:pt x="926607" y="5030121"/>
                    <a:pt x="927448" y="5084069"/>
                  </a:cubicBezTo>
                  <a:cubicBezTo>
                    <a:pt x="931745" y="5358914"/>
                    <a:pt x="944730" y="5321293"/>
                    <a:pt x="905122" y="5321293"/>
                  </a:cubicBezTo>
                  <a:cubicBezTo>
                    <a:pt x="652060" y="5321293"/>
                    <a:pt x="685253" y="5336189"/>
                    <a:pt x="684631" y="5296343"/>
                  </a:cubicBezTo>
                  <a:cubicBezTo>
                    <a:pt x="679898" y="4995302"/>
                    <a:pt x="673966" y="5037327"/>
                    <a:pt x="718478" y="5037327"/>
                  </a:cubicBezTo>
                  <a:close/>
                  <a:moveTo>
                    <a:pt x="718478" y="5337683"/>
                  </a:moveTo>
                  <a:cubicBezTo>
                    <a:pt x="976631" y="5337683"/>
                    <a:pt x="932882" y="5314087"/>
                    <a:pt x="933909" y="5402714"/>
                  </a:cubicBezTo>
                  <a:cubicBezTo>
                    <a:pt x="936899" y="5662912"/>
                    <a:pt x="949401" y="5620078"/>
                    <a:pt x="905122" y="5620046"/>
                  </a:cubicBezTo>
                  <a:cubicBezTo>
                    <a:pt x="892371" y="5620046"/>
                    <a:pt x="690033" y="5619393"/>
                    <a:pt x="690033" y="5614988"/>
                  </a:cubicBezTo>
                  <a:cubicBezTo>
                    <a:pt x="689348" y="5295907"/>
                    <a:pt x="668299" y="5337683"/>
                    <a:pt x="718478" y="5337683"/>
                  </a:cubicBezTo>
                  <a:close/>
                  <a:moveTo>
                    <a:pt x="718478" y="5632638"/>
                  </a:moveTo>
                  <a:cubicBezTo>
                    <a:pt x="810804" y="5632638"/>
                    <a:pt x="810352" y="5634491"/>
                    <a:pt x="905122" y="5634491"/>
                  </a:cubicBezTo>
                  <a:cubicBezTo>
                    <a:pt x="945197" y="5634522"/>
                    <a:pt x="935887" y="5587080"/>
                    <a:pt x="941445" y="5916449"/>
                  </a:cubicBezTo>
                  <a:cubicBezTo>
                    <a:pt x="848699" y="5916106"/>
                    <a:pt x="772099" y="5917430"/>
                    <a:pt x="693630" y="5917087"/>
                  </a:cubicBezTo>
                  <a:cubicBezTo>
                    <a:pt x="688601" y="5586566"/>
                    <a:pt x="680100" y="5632638"/>
                    <a:pt x="718478" y="5632638"/>
                  </a:cubicBezTo>
                  <a:close/>
                  <a:moveTo>
                    <a:pt x="718478" y="5931593"/>
                  </a:moveTo>
                  <a:cubicBezTo>
                    <a:pt x="960128" y="5931593"/>
                    <a:pt x="941647" y="5928465"/>
                    <a:pt x="941725" y="5933851"/>
                  </a:cubicBezTo>
                  <a:cubicBezTo>
                    <a:pt x="946879" y="6262908"/>
                    <a:pt x="962168" y="6215280"/>
                    <a:pt x="905122" y="6215280"/>
                  </a:cubicBezTo>
                  <a:cubicBezTo>
                    <a:pt x="812983" y="6215280"/>
                    <a:pt x="814400" y="6214050"/>
                    <a:pt x="718478" y="6214050"/>
                  </a:cubicBezTo>
                  <a:cubicBezTo>
                    <a:pt x="694642" y="6214050"/>
                    <a:pt x="701072" y="6227312"/>
                    <a:pt x="699811" y="6146094"/>
                  </a:cubicBezTo>
                  <a:cubicBezTo>
                    <a:pt x="695934" y="5898767"/>
                    <a:pt x="678294" y="5931593"/>
                    <a:pt x="718478" y="5931593"/>
                  </a:cubicBezTo>
                  <a:close/>
                  <a:moveTo>
                    <a:pt x="946676" y="5402496"/>
                  </a:moveTo>
                  <a:cubicBezTo>
                    <a:pt x="945726" y="5319426"/>
                    <a:pt x="895609" y="5333870"/>
                    <a:pt x="1185150" y="5335426"/>
                  </a:cubicBezTo>
                  <a:cubicBezTo>
                    <a:pt x="1192125" y="5335473"/>
                    <a:pt x="1192841" y="5300903"/>
                    <a:pt x="1197792" y="5619890"/>
                  </a:cubicBezTo>
                  <a:cubicBezTo>
                    <a:pt x="921485" y="5621229"/>
                    <a:pt x="949105" y="5621883"/>
                    <a:pt x="949089" y="5614988"/>
                  </a:cubicBezTo>
                  <a:cubicBezTo>
                    <a:pt x="948918" y="5532898"/>
                    <a:pt x="948077" y="5525661"/>
                    <a:pt x="946676" y="5402496"/>
                  </a:cubicBezTo>
                  <a:close/>
                  <a:moveTo>
                    <a:pt x="1198010" y="5634366"/>
                  </a:moveTo>
                  <a:cubicBezTo>
                    <a:pt x="1202977" y="5954459"/>
                    <a:pt x="1208971" y="5917150"/>
                    <a:pt x="1185150" y="5917227"/>
                  </a:cubicBezTo>
                  <a:cubicBezTo>
                    <a:pt x="1119993" y="5917492"/>
                    <a:pt x="1063492" y="5917585"/>
                    <a:pt x="998506" y="5916885"/>
                  </a:cubicBezTo>
                  <a:cubicBezTo>
                    <a:pt x="945726" y="5916309"/>
                    <a:pt x="950506" y="5964809"/>
                    <a:pt x="949136" y="5634522"/>
                  </a:cubicBezTo>
                  <a:cubicBezTo>
                    <a:pt x="1108316" y="5634662"/>
                    <a:pt x="1121425" y="5634771"/>
                    <a:pt x="1198010" y="5634366"/>
                  </a:cubicBezTo>
                  <a:close/>
                  <a:moveTo>
                    <a:pt x="998397" y="5931376"/>
                  </a:moveTo>
                  <a:cubicBezTo>
                    <a:pt x="1217658" y="5933741"/>
                    <a:pt x="1202276" y="5928979"/>
                    <a:pt x="1202354" y="5933819"/>
                  </a:cubicBezTo>
                  <a:cubicBezTo>
                    <a:pt x="1207445" y="6259297"/>
                    <a:pt x="1213906" y="6215140"/>
                    <a:pt x="1185259" y="6214704"/>
                  </a:cubicBezTo>
                  <a:cubicBezTo>
                    <a:pt x="913483" y="6210688"/>
                    <a:pt x="960253" y="6239016"/>
                    <a:pt x="958805" y="6146094"/>
                  </a:cubicBezTo>
                  <a:cubicBezTo>
                    <a:pt x="954772" y="5887918"/>
                    <a:pt x="937194" y="5930722"/>
                    <a:pt x="998397" y="5931376"/>
                  </a:cubicBezTo>
                  <a:close/>
                  <a:moveTo>
                    <a:pt x="1203848" y="5335535"/>
                  </a:moveTo>
                  <a:cubicBezTo>
                    <a:pt x="1239455" y="5335722"/>
                    <a:pt x="1448659" y="5335894"/>
                    <a:pt x="1450683" y="5335894"/>
                  </a:cubicBezTo>
                  <a:cubicBezTo>
                    <a:pt x="1450698" y="5337107"/>
                    <a:pt x="1454855" y="5582286"/>
                    <a:pt x="1455525" y="5618490"/>
                  </a:cubicBezTo>
                  <a:cubicBezTo>
                    <a:pt x="1372494" y="5618583"/>
                    <a:pt x="1454637" y="5618941"/>
                    <a:pt x="1210543" y="5619844"/>
                  </a:cubicBezTo>
                  <a:cubicBezTo>
                    <a:pt x="1206308" y="5347178"/>
                    <a:pt x="1206433" y="5447572"/>
                    <a:pt x="1203848" y="5335535"/>
                  </a:cubicBezTo>
                  <a:close/>
                  <a:moveTo>
                    <a:pt x="1455805" y="5632934"/>
                  </a:moveTo>
                  <a:cubicBezTo>
                    <a:pt x="1461176" y="5916885"/>
                    <a:pt x="1460273" y="5832539"/>
                    <a:pt x="1461721" y="5916573"/>
                  </a:cubicBezTo>
                  <a:cubicBezTo>
                    <a:pt x="1451259" y="5916573"/>
                    <a:pt x="1506140" y="5916418"/>
                    <a:pt x="1214856" y="5917134"/>
                  </a:cubicBezTo>
                  <a:cubicBezTo>
                    <a:pt x="1213610" y="5835823"/>
                    <a:pt x="1214358" y="5865505"/>
                    <a:pt x="1210777" y="5634304"/>
                  </a:cubicBezTo>
                  <a:cubicBezTo>
                    <a:pt x="1474363" y="5633183"/>
                    <a:pt x="1378955" y="5633012"/>
                    <a:pt x="1455805" y="5632934"/>
                  </a:cubicBezTo>
                  <a:close/>
                  <a:moveTo>
                    <a:pt x="1459090" y="5039537"/>
                  </a:moveTo>
                  <a:cubicBezTo>
                    <a:pt x="1570535" y="5039646"/>
                    <a:pt x="1570099" y="5037141"/>
                    <a:pt x="1706065" y="5038074"/>
                  </a:cubicBezTo>
                  <a:cubicBezTo>
                    <a:pt x="1707808" y="5190221"/>
                    <a:pt x="1709739" y="5168368"/>
                    <a:pt x="1712027" y="5320546"/>
                  </a:cubicBezTo>
                  <a:cubicBezTo>
                    <a:pt x="1545515" y="5320189"/>
                    <a:pt x="1579440" y="5321433"/>
                    <a:pt x="1463216" y="5321433"/>
                  </a:cubicBezTo>
                  <a:cubicBezTo>
                    <a:pt x="1461425" y="5212588"/>
                    <a:pt x="1460912" y="5138484"/>
                    <a:pt x="1459090" y="5039537"/>
                  </a:cubicBezTo>
                  <a:close/>
                  <a:moveTo>
                    <a:pt x="1465256" y="5335894"/>
                  </a:moveTo>
                  <a:cubicBezTo>
                    <a:pt x="1759654" y="5335894"/>
                    <a:pt x="1711965" y="5312079"/>
                    <a:pt x="1713180" y="5402651"/>
                  </a:cubicBezTo>
                  <a:cubicBezTo>
                    <a:pt x="1714410" y="5501302"/>
                    <a:pt x="1715297" y="5529381"/>
                    <a:pt x="1715920" y="5615019"/>
                  </a:cubicBezTo>
                  <a:cubicBezTo>
                    <a:pt x="1715967" y="5621821"/>
                    <a:pt x="1735848" y="5618521"/>
                    <a:pt x="1468307" y="5618474"/>
                  </a:cubicBezTo>
                  <a:cubicBezTo>
                    <a:pt x="1468260" y="5615922"/>
                    <a:pt x="1462687" y="5335894"/>
                    <a:pt x="1465256" y="5335894"/>
                  </a:cubicBezTo>
                  <a:close/>
                  <a:moveTo>
                    <a:pt x="1716060" y="5633385"/>
                  </a:moveTo>
                  <a:cubicBezTo>
                    <a:pt x="1716076" y="5634755"/>
                    <a:pt x="1719329" y="5913990"/>
                    <a:pt x="1719345" y="5915577"/>
                  </a:cubicBezTo>
                  <a:cubicBezTo>
                    <a:pt x="1618643" y="5914161"/>
                    <a:pt x="1550341" y="5916480"/>
                    <a:pt x="1474457" y="5916573"/>
                  </a:cubicBezTo>
                  <a:cubicBezTo>
                    <a:pt x="1472838" y="5821923"/>
                    <a:pt x="1473819" y="5915858"/>
                    <a:pt x="1468572" y="5632934"/>
                  </a:cubicBezTo>
                  <a:cubicBezTo>
                    <a:pt x="1555915" y="5632950"/>
                    <a:pt x="1617989" y="5634086"/>
                    <a:pt x="1716060" y="5633385"/>
                  </a:cubicBezTo>
                  <a:close/>
                  <a:moveTo>
                    <a:pt x="1719579" y="5930053"/>
                  </a:moveTo>
                  <a:cubicBezTo>
                    <a:pt x="1721431" y="6050868"/>
                    <a:pt x="1720232" y="6021528"/>
                    <a:pt x="1723362" y="6213567"/>
                  </a:cubicBezTo>
                  <a:cubicBezTo>
                    <a:pt x="1664759" y="6214362"/>
                    <a:pt x="1594947" y="6213832"/>
                    <a:pt x="1477758" y="6213801"/>
                  </a:cubicBezTo>
                  <a:cubicBezTo>
                    <a:pt x="1477742" y="6212026"/>
                    <a:pt x="1474768" y="5935049"/>
                    <a:pt x="1474753" y="5933570"/>
                  </a:cubicBezTo>
                  <a:cubicBezTo>
                    <a:pt x="1474675" y="5928387"/>
                    <a:pt x="1714316" y="5929975"/>
                    <a:pt x="1719579" y="5930053"/>
                  </a:cubicBezTo>
                  <a:close/>
                  <a:moveTo>
                    <a:pt x="1718816" y="5038183"/>
                  </a:moveTo>
                  <a:cubicBezTo>
                    <a:pt x="1862333" y="5039460"/>
                    <a:pt x="1751355" y="5038323"/>
                    <a:pt x="1966397" y="5039678"/>
                  </a:cubicBezTo>
                  <a:cubicBezTo>
                    <a:pt x="1968437" y="5197210"/>
                    <a:pt x="1968017" y="5229242"/>
                    <a:pt x="1969589" y="5321138"/>
                  </a:cubicBezTo>
                  <a:cubicBezTo>
                    <a:pt x="1768450" y="5320640"/>
                    <a:pt x="1884425" y="5321060"/>
                    <a:pt x="1724763" y="5320593"/>
                  </a:cubicBezTo>
                  <a:cubicBezTo>
                    <a:pt x="1722459" y="5169862"/>
                    <a:pt x="1720435" y="5181022"/>
                    <a:pt x="1718816" y="5038183"/>
                  </a:cubicBezTo>
                  <a:close/>
                  <a:moveTo>
                    <a:pt x="1745314" y="5335146"/>
                  </a:moveTo>
                  <a:cubicBezTo>
                    <a:pt x="2015985" y="5336236"/>
                    <a:pt x="1969231" y="5316484"/>
                    <a:pt x="1971302" y="5403414"/>
                  </a:cubicBezTo>
                  <a:cubicBezTo>
                    <a:pt x="1973061" y="5476024"/>
                    <a:pt x="1973871" y="5532587"/>
                    <a:pt x="1974992" y="5615128"/>
                  </a:cubicBezTo>
                  <a:cubicBezTo>
                    <a:pt x="1975054" y="5620607"/>
                    <a:pt x="1728733" y="5620404"/>
                    <a:pt x="1728702" y="5614941"/>
                  </a:cubicBezTo>
                  <a:cubicBezTo>
                    <a:pt x="1726351" y="5294786"/>
                    <a:pt x="1714737" y="5335006"/>
                    <a:pt x="1745314" y="5335146"/>
                  </a:cubicBezTo>
                  <a:close/>
                  <a:moveTo>
                    <a:pt x="1745392" y="5633121"/>
                  </a:moveTo>
                  <a:cubicBezTo>
                    <a:pt x="1810783" y="5632498"/>
                    <a:pt x="1866630" y="5632592"/>
                    <a:pt x="1932036" y="5632778"/>
                  </a:cubicBezTo>
                  <a:cubicBezTo>
                    <a:pt x="1987914" y="5632934"/>
                    <a:pt x="1974960" y="5582410"/>
                    <a:pt x="1980612" y="5915484"/>
                  </a:cubicBezTo>
                  <a:cubicBezTo>
                    <a:pt x="1912372" y="5915982"/>
                    <a:pt x="1874119" y="5918270"/>
                    <a:pt x="1732112" y="5915780"/>
                  </a:cubicBezTo>
                  <a:cubicBezTo>
                    <a:pt x="1727363" y="5590924"/>
                    <a:pt x="1723082" y="5633354"/>
                    <a:pt x="1745392" y="5633121"/>
                  </a:cubicBezTo>
                  <a:close/>
                  <a:moveTo>
                    <a:pt x="1745237" y="5930489"/>
                  </a:moveTo>
                  <a:cubicBezTo>
                    <a:pt x="1975178" y="5934815"/>
                    <a:pt x="1980768" y="5924076"/>
                    <a:pt x="1980923" y="5933819"/>
                  </a:cubicBezTo>
                  <a:cubicBezTo>
                    <a:pt x="1982543" y="6036984"/>
                    <a:pt x="1980285" y="6042167"/>
                    <a:pt x="1981920" y="6146405"/>
                  </a:cubicBezTo>
                  <a:cubicBezTo>
                    <a:pt x="1983196" y="6228432"/>
                    <a:pt x="1996088" y="6216120"/>
                    <a:pt x="1932270" y="6214003"/>
                  </a:cubicBezTo>
                  <a:cubicBezTo>
                    <a:pt x="1696287" y="6206267"/>
                    <a:pt x="1736596" y="6242518"/>
                    <a:pt x="1735023" y="6146141"/>
                  </a:cubicBezTo>
                  <a:cubicBezTo>
                    <a:pt x="1731115" y="5897864"/>
                    <a:pt x="1725978" y="5930130"/>
                    <a:pt x="1745237" y="5930489"/>
                  </a:cubicBezTo>
                  <a:close/>
                  <a:moveTo>
                    <a:pt x="1982620" y="5335613"/>
                  </a:moveTo>
                  <a:cubicBezTo>
                    <a:pt x="2185160" y="5335862"/>
                    <a:pt x="2026183" y="5335878"/>
                    <a:pt x="2231089" y="5336313"/>
                  </a:cubicBezTo>
                  <a:cubicBezTo>
                    <a:pt x="2236181" y="5664157"/>
                    <a:pt x="2243311" y="5620311"/>
                    <a:pt x="2212189" y="5620311"/>
                  </a:cubicBezTo>
                  <a:cubicBezTo>
                    <a:pt x="2210974" y="5620311"/>
                    <a:pt x="1987820" y="5619424"/>
                    <a:pt x="1987758" y="5614848"/>
                  </a:cubicBezTo>
                  <a:cubicBezTo>
                    <a:pt x="1985096" y="5418356"/>
                    <a:pt x="1984240" y="5423290"/>
                    <a:pt x="1982620" y="5335613"/>
                  </a:cubicBezTo>
                  <a:close/>
                  <a:moveTo>
                    <a:pt x="2212189" y="5634786"/>
                  </a:moveTo>
                  <a:cubicBezTo>
                    <a:pt x="2241848" y="5634786"/>
                    <a:pt x="2233954" y="5589493"/>
                    <a:pt x="2239731" y="5915375"/>
                  </a:cubicBezTo>
                  <a:cubicBezTo>
                    <a:pt x="2221701" y="5915266"/>
                    <a:pt x="2207627" y="5915297"/>
                    <a:pt x="2025451" y="5915328"/>
                  </a:cubicBezTo>
                  <a:cubicBezTo>
                    <a:pt x="1985236" y="5915328"/>
                    <a:pt x="1992522" y="5962101"/>
                    <a:pt x="1988007" y="5632856"/>
                  </a:cubicBezTo>
                  <a:cubicBezTo>
                    <a:pt x="2121794" y="5632934"/>
                    <a:pt x="2124923" y="5634786"/>
                    <a:pt x="2212189" y="5634786"/>
                  </a:cubicBezTo>
                  <a:close/>
                  <a:moveTo>
                    <a:pt x="2243218" y="5296312"/>
                  </a:moveTo>
                  <a:cubicBezTo>
                    <a:pt x="2238485" y="4992376"/>
                    <a:pt x="2215380" y="5036471"/>
                    <a:pt x="2305448" y="5038775"/>
                  </a:cubicBezTo>
                  <a:cubicBezTo>
                    <a:pt x="2367071" y="5040347"/>
                    <a:pt x="2430111" y="5040222"/>
                    <a:pt x="2484541" y="5039289"/>
                  </a:cubicBezTo>
                  <a:cubicBezTo>
                    <a:pt x="2487764" y="5305728"/>
                    <a:pt x="2486798" y="5253928"/>
                    <a:pt x="2488044" y="5322087"/>
                  </a:cubicBezTo>
                  <a:cubicBezTo>
                    <a:pt x="2203610" y="5329325"/>
                    <a:pt x="2243638" y="5322803"/>
                    <a:pt x="2243218" y="5296312"/>
                  </a:cubicBezTo>
                  <a:close/>
                  <a:moveTo>
                    <a:pt x="2488309" y="5336563"/>
                  </a:moveTo>
                  <a:cubicBezTo>
                    <a:pt x="2490208" y="5431057"/>
                    <a:pt x="2491936" y="5424068"/>
                    <a:pt x="2493695" y="5619315"/>
                  </a:cubicBezTo>
                  <a:cubicBezTo>
                    <a:pt x="2459786" y="5619626"/>
                    <a:pt x="2248263" y="5620295"/>
                    <a:pt x="2247157" y="5620295"/>
                  </a:cubicBezTo>
                  <a:cubicBezTo>
                    <a:pt x="2247313" y="5542424"/>
                    <a:pt x="2247282" y="5558083"/>
                    <a:pt x="2243825" y="5336360"/>
                  </a:cubicBezTo>
                  <a:cubicBezTo>
                    <a:pt x="2312579" y="5336656"/>
                    <a:pt x="2390300" y="5339038"/>
                    <a:pt x="2488309" y="5336563"/>
                  </a:cubicBezTo>
                  <a:close/>
                  <a:moveTo>
                    <a:pt x="2492450" y="5633774"/>
                  </a:moveTo>
                  <a:cubicBezTo>
                    <a:pt x="2494022" y="5633774"/>
                    <a:pt x="2498491" y="5915297"/>
                    <a:pt x="2498506" y="5916527"/>
                  </a:cubicBezTo>
                  <a:cubicBezTo>
                    <a:pt x="2353479" y="5919002"/>
                    <a:pt x="2319320" y="5916044"/>
                    <a:pt x="2252466" y="5915453"/>
                  </a:cubicBezTo>
                  <a:cubicBezTo>
                    <a:pt x="2251003" y="5831729"/>
                    <a:pt x="2247001" y="5750683"/>
                    <a:pt x="2247126" y="5634740"/>
                  </a:cubicBezTo>
                  <a:cubicBezTo>
                    <a:pt x="2248231" y="5634755"/>
                    <a:pt x="2469454" y="5633992"/>
                    <a:pt x="2492450" y="5633774"/>
                  </a:cubicBezTo>
                  <a:close/>
                  <a:moveTo>
                    <a:pt x="2498802" y="5933851"/>
                  </a:moveTo>
                  <a:cubicBezTo>
                    <a:pt x="2503769" y="6250612"/>
                    <a:pt x="2506369" y="6214548"/>
                    <a:pt x="2492450" y="6214392"/>
                  </a:cubicBezTo>
                  <a:cubicBezTo>
                    <a:pt x="2208950" y="6211357"/>
                    <a:pt x="2256218" y="6237164"/>
                    <a:pt x="2254802" y="6146125"/>
                  </a:cubicBezTo>
                  <a:cubicBezTo>
                    <a:pt x="2253151" y="6040533"/>
                    <a:pt x="2254490" y="6042618"/>
                    <a:pt x="2252777" y="5933570"/>
                  </a:cubicBezTo>
                  <a:cubicBezTo>
                    <a:pt x="2252700" y="5927920"/>
                    <a:pt x="2498787" y="5932637"/>
                    <a:pt x="2498802" y="5933851"/>
                  </a:cubicBezTo>
                  <a:close/>
                  <a:moveTo>
                    <a:pt x="2501060" y="5336236"/>
                  </a:moveTo>
                  <a:cubicBezTo>
                    <a:pt x="2548483" y="5335053"/>
                    <a:pt x="2556813" y="5335255"/>
                    <a:pt x="2748455" y="5335224"/>
                  </a:cubicBezTo>
                  <a:cubicBezTo>
                    <a:pt x="2750665" y="5464677"/>
                    <a:pt x="2749202" y="5348999"/>
                    <a:pt x="2753265" y="5619984"/>
                  </a:cubicBezTo>
                  <a:cubicBezTo>
                    <a:pt x="2477971" y="5619439"/>
                    <a:pt x="2506493" y="5620373"/>
                    <a:pt x="2506447" y="5614910"/>
                  </a:cubicBezTo>
                  <a:cubicBezTo>
                    <a:pt x="2505045" y="5446887"/>
                    <a:pt x="2502663" y="5414278"/>
                    <a:pt x="2501060" y="5336236"/>
                  </a:cubicBezTo>
                  <a:close/>
                  <a:moveTo>
                    <a:pt x="2753483" y="5634444"/>
                  </a:moveTo>
                  <a:cubicBezTo>
                    <a:pt x="2757485" y="5901164"/>
                    <a:pt x="2755570" y="5761360"/>
                    <a:pt x="2758045" y="5917118"/>
                  </a:cubicBezTo>
                  <a:cubicBezTo>
                    <a:pt x="2674719" y="5916978"/>
                    <a:pt x="2615571" y="5914737"/>
                    <a:pt x="2511273" y="5916309"/>
                  </a:cubicBezTo>
                  <a:cubicBezTo>
                    <a:pt x="2509919" y="5833472"/>
                    <a:pt x="2507521" y="5738386"/>
                    <a:pt x="2506618" y="5633635"/>
                  </a:cubicBezTo>
                  <a:cubicBezTo>
                    <a:pt x="2633476" y="5632529"/>
                    <a:pt x="2674361" y="5634304"/>
                    <a:pt x="2753483" y="5634444"/>
                  </a:cubicBezTo>
                  <a:close/>
                  <a:moveTo>
                    <a:pt x="2758279" y="5931578"/>
                  </a:moveTo>
                  <a:cubicBezTo>
                    <a:pt x="2760100" y="6063195"/>
                    <a:pt x="2757998" y="6003721"/>
                    <a:pt x="2761268" y="6213490"/>
                  </a:cubicBezTo>
                  <a:cubicBezTo>
                    <a:pt x="2667822" y="6213614"/>
                    <a:pt x="2643876" y="6215731"/>
                    <a:pt x="2515664" y="6214626"/>
                  </a:cubicBezTo>
                  <a:cubicBezTo>
                    <a:pt x="2513500" y="6131338"/>
                    <a:pt x="2513173" y="6038135"/>
                    <a:pt x="2511538" y="5933601"/>
                  </a:cubicBezTo>
                  <a:cubicBezTo>
                    <a:pt x="2511460" y="5927609"/>
                    <a:pt x="2500982" y="5931189"/>
                    <a:pt x="2758279" y="5931578"/>
                  </a:cubicBezTo>
                  <a:close/>
                  <a:moveTo>
                    <a:pt x="2761206" y="5335239"/>
                  </a:moveTo>
                  <a:cubicBezTo>
                    <a:pt x="2840796" y="5335224"/>
                    <a:pt x="2847132" y="5336485"/>
                    <a:pt x="3007324" y="5336890"/>
                  </a:cubicBezTo>
                  <a:cubicBezTo>
                    <a:pt x="3007339" y="5338135"/>
                    <a:pt x="3012259" y="5608419"/>
                    <a:pt x="3012493" y="5619797"/>
                  </a:cubicBezTo>
                  <a:cubicBezTo>
                    <a:pt x="2891255" y="5619766"/>
                    <a:pt x="2809268" y="5620046"/>
                    <a:pt x="2766001" y="5620000"/>
                  </a:cubicBezTo>
                  <a:cubicBezTo>
                    <a:pt x="2762124" y="5360891"/>
                    <a:pt x="2763090" y="5446342"/>
                    <a:pt x="2761206" y="5335239"/>
                  </a:cubicBezTo>
                  <a:close/>
                  <a:moveTo>
                    <a:pt x="2772556" y="5634459"/>
                  </a:moveTo>
                  <a:cubicBezTo>
                    <a:pt x="3063124" y="5634459"/>
                    <a:pt x="3012633" y="5613011"/>
                    <a:pt x="3014330" y="5721327"/>
                  </a:cubicBezTo>
                  <a:cubicBezTo>
                    <a:pt x="3015996" y="5828009"/>
                    <a:pt x="3016323" y="5820647"/>
                    <a:pt x="3017895" y="5917959"/>
                  </a:cubicBezTo>
                  <a:cubicBezTo>
                    <a:pt x="2898962" y="5918659"/>
                    <a:pt x="2875048" y="5917134"/>
                    <a:pt x="2770796" y="5917134"/>
                  </a:cubicBezTo>
                  <a:cubicBezTo>
                    <a:pt x="2765830" y="5601151"/>
                    <a:pt x="2763074" y="5634459"/>
                    <a:pt x="2772556" y="5634459"/>
                  </a:cubicBezTo>
                  <a:close/>
                  <a:moveTo>
                    <a:pt x="2772556" y="5931593"/>
                  </a:moveTo>
                  <a:cubicBezTo>
                    <a:pt x="2773661" y="5931593"/>
                    <a:pt x="3018129" y="5932185"/>
                    <a:pt x="3018160" y="5933851"/>
                  </a:cubicBezTo>
                  <a:cubicBezTo>
                    <a:pt x="3018191" y="5935718"/>
                    <a:pt x="3021570" y="6213474"/>
                    <a:pt x="3021585" y="6215342"/>
                  </a:cubicBezTo>
                  <a:cubicBezTo>
                    <a:pt x="2850277" y="6216229"/>
                    <a:pt x="2892018" y="6213505"/>
                    <a:pt x="2774019" y="6213490"/>
                  </a:cubicBezTo>
                  <a:cubicBezTo>
                    <a:pt x="2769115" y="5900230"/>
                    <a:pt x="2771450" y="5931593"/>
                    <a:pt x="2772556" y="5931593"/>
                  </a:cubicBezTo>
                  <a:close/>
                  <a:moveTo>
                    <a:pt x="3052615" y="5337061"/>
                  </a:moveTo>
                  <a:cubicBezTo>
                    <a:pt x="3144784" y="5337434"/>
                    <a:pt x="3147805" y="5337076"/>
                    <a:pt x="3239274" y="5337434"/>
                  </a:cubicBezTo>
                  <a:cubicBezTo>
                    <a:pt x="3276889" y="5337590"/>
                    <a:pt x="3267252" y="5292996"/>
                    <a:pt x="3271098" y="5619330"/>
                  </a:cubicBezTo>
                  <a:cubicBezTo>
                    <a:pt x="2999882" y="5620575"/>
                    <a:pt x="3025291" y="5622023"/>
                    <a:pt x="3025150" y="5614832"/>
                  </a:cubicBezTo>
                  <a:cubicBezTo>
                    <a:pt x="3018767" y="5292841"/>
                    <a:pt x="3008803" y="5336874"/>
                    <a:pt x="3052615" y="5337061"/>
                  </a:cubicBezTo>
                  <a:close/>
                  <a:moveTo>
                    <a:pt x="3271284" y="5633774"/>
                  </a:moveTo>
                  <a:cubicBezTo>
                    <a:pt x="3272141" y="5705607"/>
                    <a:pt x="3273044" y="5765874"/>
                    <a:pt x="3274912" y="5827698"/>
                  </a:cubicBezTo>
                  <a:cubicBezTo>
                    <a:pt x="3278384" y="5941991"/>
                    <a:pt x="3322196" y="5915515"/>
                    <a:pt x="3052584" y="5917710"/>
                  </a:cubicBezTo>
                  <a:cubicBezTo>
                    <a:pt x="3021009" y="5917959"/>
                    <a:pt x="3032095" y="5961214"/>
                    <a:pt x="3025555" y="5634257"/>
                  </a:cubicBezTo>
                  <a:cubicBezTo>
                    <a:pt x="3252274" y="5634288"/>
                    <a:pt x="3163872" y="5634288"/>
                    <a:pt x="3271284" y="5633774"/>
                  </a:cubicBezTo>
                  <a:close/>
                  <a:moveTo>
                    <a:pt x="3052708" y="5932185"/>
                  </a:moveTo>
                  <a:cubicBezTo>
                    <a:pt x="3053813" y="5932170"/>
                    <a:pt x="3277294" y="5929975"/>
                    <a:pt x="3277356" y="5933851"/>
                  </a:cubicBezTo>
                  <a:cubicBezTo>
                    <a:pt x="3282447" y="6260107"/>
                    <a:pt x="3299823" y="6213925"/>
                    <a:pt x="3239259" y="6214424"/>
                  </a:cubicBezTo>
                  <a:cubicBezTo>
                    <a:pt x="3146108" y="6215186"/>
                    <a:pt x="3140441" y="6214439"/>
                    <a:pt x="3052615" y="6215140"/>
                  </a:cubicBezTo>
                  <a:cubicBezTo>
                    <a:pt x="3028576" y="6215295"/>
                    <a:pt x="3034694" y="6228027"/>
                    <a:pt x="3033418" y="6146125"/>
                  </a:cubicBezTo>
                  <a:cubicBezTo>
                    <a:pt x="3029666" y="5899670"/>
                    <a:pt x="3022208" y="5932434"/>
                    <a:pt x="3052708" y="5932185"/>
                  </a:cubicBezTo>
                  <a:close/>
                  <a:moveTo>
                    <a:pt x="3279676" y="5337543"/>
                  </a:moveTo>
                  <a:cubicBezTo>
                    <a:pt x="3434590" y="5337823"/>
                    <a:pt x="3412326" y="5336858"/>
                    <a:pt x="3519504" y="5336858"/>
                  </a:cubicBezTo>
                  <a:cubicBezTo>
                    <a:pt x="3532209" y="5336858"/>
                    <a:pt x="3526370" y="5303285"/>
                    <a:pt x="3531430" y="5620731"/>
                  </a:cubicBezTo>
                  <a:cubicBezTo>
                    <a:pt x="3435197" y="5620996"/>
                    <a:pt x="3419799" y="5618786"/>
                    <a:pt x="3283880" y="5619253"/>
                  </a:cubicBezTo>
                  <a:cubicBezTo>
                    <a:pt x="3282821" y="5537132"/>
                    <a:pt x="3283989" y="5611299"/>
                    <a:pt x="3279676" y="5337543"/>
                  </a:cubicBezTo>
                  <a:close/>
                  <a:moveTo>
                    <a:pt x="3332689" y="5633650"/>
                  </a:moveTo>
                  <a:cubicBezTo>
                    <a:pt x="3425061" y="5633650"/>
                    <a:pt x="3426027" y="5635222"/>
                    <a:pt x="3519489" y="5635222"/>
                  </a:cubicBezTo>
                  <a:cubicBezTo>
                    <a:pt x="3537720" y="5635222"/>
                    <a:pt x="3531384" y="5600185"/>
                    <a:pt x="3536552" y="5917632"/>
                  </a:cubicBezTo>
                  <a:cubicBezTo>
                    <a:pt x="3443636" y="5917881"/>
                    <a:pt x="3408792" y="5916231"/>
                    <a:pt x="3289827" y="5916651"/>
                  </a:cubicBezTo>
                  <a:cubicBezTo>
                    <a:pt x="3284160" y="5588263"/>
                    <a:pt x="3264325" y="5633650"/>
                    <a:pt x="3332689" y="5633650"/>
                  </a:cubicBezTo>
                  <a:close/>
                  <a:moveTo>
                    <a:pt x="3534669" y="5083851"/>
                  </a:moveTo>
                  <a:cubicBezTo>
                    <a:pt x="3533703" y="5021809"/>
                    <a:pt x="3491698" y="5040113"/>
                    <a:pt x="3783029" y="5039055"/>
                  </a:cubicBezTo>
                  <a:cubicBezTo>
                    <a:pt x="3785644" y="5194408"/>
                    <a:pt x="3784025" y="5197148"/>
                    <a:pt x="3786236" y="5321947"/>
                  </a:cubicBezTo>
                  <a:cubicBezTo>
                    <a:pt x="3734515" y="5322554"/>
                    <a:pt x="3713216" y="5322383"/>
                    <a:pt x="3540351" y="5322414"/>
                  </a:cubicBezTo>
                  <a:cubicBezTo>
                    <a:pt x="3538530" y="5192027"/>
                    <a:pt x="3536335" y="5190003"/>
                    <a:pt x="3534669" y="5083851"/>
                  </a:cubicBezTo>
                  <a:close/>
                  <a:moveTo>
                    <a:pt x="3786501" y="5336407"/>
                  </a:moveTo>
                  <a:cubicBezTo>
                    <a:pt x="3787980" y="5414232"/>
                    <a:pt x="3790300" y="5457455"/>
                    <a:pt x="3791607" y="5615050"/>
                  </a:cubicBezTo>
                  <a:cubicBezTo>
                    <a:pt x="3791639" y="5619315"/>
                    <a:pt x="3820286" y="5619035"/>
                    <a:pt x="3544166" y="5620685"/>
                  </a:cubicBezTo>
                  <a:cubicBezTo>
                    <a:pt x="3539900" y="5352999"/>
                    <a:pt x="3541986" y="5449019"/>
                    <a:pt x="3540554" y="5336858"/>
                  </a:cubicBezTo>
                  <a:cubicBezTo>
                    <a:pt x="3713434" y="5336827"/>
                    <a:pt x="3741210" y="5336968"/>
                    <a:pt x="3786501" y="5336407"/>
                  </a:cubicBezTo>
                  <a:close/>
                  <a:moveTo>
                    <a:pt x="3791779" y="5633572"/>
                  </a:moveTo>
                  <a:cubicBezTo>
                    <a:pt x="3791794" y="5634802"/>
                    <a:pt x="3794908" y="5915421"/>
                    <a:pt x="3794924" y="5916542"/>
                  </a:cubicBezTo>
                  <a:cubicBezTo>
                    <a:pt x="3664998" y="5914815"/>
                    <a:pt x="3611752" y="5917258"/>
                    <a:pt x="3549304" y="5917569"/>
                  </a:cubicBezTo>
                  <a:cubicBezTo>
                    <a:pt x="3548027" y="5838593"/>
                    <a:pt x="3547918" y="5856181"/>
                    <a:pt x="3544399" y="5635144"/>
                  </a:cubicBezTo>
                  <a:cubicBezTo>
                    <a:pt x="3616002" y="5634724"/>
                    <a:pt x="3669716" y="5630973"/>
                    <a:pt x="3791779" y="5633572"/>
                  </a:cubicBezTo>
                  <a:close/>
                  <a:moveTo>
                    <a:pt x="3794706" y="4977511"/>
                  </a:moveTo>
                  <a:cubicBezTo>
                    <a:pt x="3789770" y="4714293"/>
                    <a:pt x="3787466" y="4742559"/>
                    <a:pt x="3799750" y="4742466"/>
                  </a:cubicBezTo>
                  <a:cubicBezTo>
                    <a:pt x="4075325" y="4740224"/>
                    <a:pt x="4037352" y="4736208"/>
                    <a:pt x="4037476" y="4765237"/>
                  </a:cubicBezTo>
                  <a:cubicBezTo>
                    <a:pt x="4038769" y="5070122"/>
                    <a:pt x="4057919" y="5023521"/>
                    <a:pt x="3986487" y="5024003"/>
                  </a:cubicBezTo>
                  <a:cubicBezTo>
                    <a:pt x="3897136" y="5024610"/>
                    <a:pt x="3899891" y="5024144"/>
                    <a:pt x="3799657" y="5024533"/>
                  </a:cubicBezTo>
                  <a:cubicBezTo>
                    <a:pt x="3794098" y="5024564"/>
                    <a:pt x="3795733" y="5031615"/>
                    <a:pt x="3794706" y="4977511"/>
                  </a:cubicBezTo>
                  <a:close/>
                  <a:moveTo>
                    <a:pt x="3799734" y="5038993"/>
                  </a:moveTo>
                  <a:cubicBezTo>
                    <a:pt x="4085134" y="5037825"/>
                    <a:pt x="4040170" y="5025218"/>
                    <a:pt x="4041104" y="5084069"/>
                  </a:cubicBezTo>
                  <a:cubicBezTo>
                    <a:pt x="4045572" y="5370370"/>
                    <a:pt x="4063088" y="5322663"/>
                    <a:pt x="3986596" y="5321729"/>
                  </a:cubicBezTo>
                  <a:cubicBezTo>
                    <a:pt x="3767413" y="5319067"/>
                    <a:pt x="3799174" y="5334679"/>
                    <a:pt x="3798567" y="5296343"/>
                  </a:cubicBezTo>
                  <a:cubicBezTo>
                    <a:pt x="3794052" y="5008376"/>
                    <a:pt x="3795500" y="5038993"/>
                    <a:pt x="3799734" y="5038993"/>
                  </a:cubicBezTo>
                  <a:close/>
                  <a:moveTo>
                    <a:pt x="3799781" y="5336236"/>
                  </a:moveTo>
                  <a:cubicBezTo>
                    <a:pt x="4098041" y="5332609"/>
                    <a:pt x="4045463" y="5322259"/>
                    <a:pt x="4047659" y="5402838"/>
                  </a:cubicBezTo>
                  <a:cubicBezTo>
                    <a:pt x="4049667" y="5476756"/>
                    <a:pt x="4050850" y="5542486"/>
                    <a:pt x="4050617" y="5614957"/>
                  </a:cubicBezTo>
                  <a:cubicBezTo>
                    <a:pt x="4050586" y="5624700"/>
                    <a:pt x="3805542" y="5619377"/>
                    <a:pt x="3804421" y="5619361"/>
                  </a:cubicBezTo>
                  <a:cubicBezTo>
                    <a:pt x="3802584" y="5407756"/>
                    <a:pt x="3797991" y="5336267"/>
                    <a:pt x="3799781" y="5336236"/>
                  </a:cubicBezTo>
                  <a:close/>
                  <a:moveTo>
                    <a:pt x="4050570" y="5635176"/>
                  </a:moveTo>
                  <a:cubicBezTo>
                    <a:pt x="4050508" y="5737951"/>
                    <a:pt x="4053964" y="5828523"/>
                    <a:pt x="4055428" y="5915126"/>
                  </a:cubicBezTo>
                  <a:cubicBezTo>
                    <a:pt x="3982284" y="5915484"/>
                    <a:pt x="3942022" y="5918472"/>
                    <a:pt x="3807659" y="5916713"/>
                  </a:cubicBezTo>
                  <a:cubicBezTo>
                    <a:pt x="3807644" y="5915328"/>
                    <a:pt x="3804545" y="5634958"/>
                    <a:pt x="3804530" y="5633852"/>
                  </a:cubicBezTo>
                  <a:cubicBezTo>
                    <a:pt x="3856391" y="5634958"/>
                    <a:pt x="4048764" y="5635176"/>
                    <a:pt x="4050570" y="5635176"/>
                  </a:cubicBezTo>
                  <a:close/>
                  <a:moveTo>
                    <a:pt x="4055677" y="5929586"/>
                  </a:moveTo>
                  <a:cubicBezTo>
                    <a:pt x="4057374" y="6034073"/>
                    <a:pt x="4057296" y="6097531"/>
                    <a:pt x="4059693" y="6213661"/>
                  </a:cubicBezTo>
                  <a:lnTo>
                    <a:pt x="3812642" y="6213770"/>
                  </a:lnTo>
                  <a:cubicBezTo>
                    <a:pt x="3811848" y="6176149"/>
                    <a:pt x="3808002" y="5938053"/>
                    <a:pt x="3807924" y="5933648"/>
                  </a:cubicBezTo>
                  <a:cubicBezTo>
                    <a:pt x="3807893" y="5931049"/>
                    <a:pt x="3786252" y="5930955"/>
                    <a:pt x="4055677" y="5929586"/>
                  </a:cubicBezTo>
                  <a:close/>
                  <a:moveTo>
                    <a:pt x="4058837" y="5336718"/>
                  </a:moveTo>
                  <a:cubicBezTo>
                    <a:pt x="4166094" y="5336920"/>
                    <a:pt x="4146959" y="5335784"/>
                    <a:pt x="4305625" y="5335722"/>
                  </a:cubicBezTo>
                  <a:cubicBezTo>
                    <a:pt x="4306512" y="5412037"/>
                    <a:pt x="4305625" y="5503808"/>
                    <a:pt x="4310171" y="5617805"/>
                  </a:cubicBezTo>
                  <a:cubicBezTo>
                    <a:pt x="4149497" y="5617727"/>
                    <a:pt x="4187143" y="5620825"/>
                    <a:pt x="4063368" y="5620731"/>
                  </a:cubicBezTo>
                  <a:cubicBezTo>
                    <a:pt x="4063757" y="5491403"/>
                    <a:pt x="4060301" y="5409982"/>
                    <a:pt x="4058837" y="5336718"/>
                  </a:cubicBezTo>
                  <a:close/>
                  <a:moveTo>
                    <a:pt x="4079934" y="5635191"/>
                  </a:moveTo>
                  <a:cubicBezTo>
                    <a:pt x="4355836" y="5635191"/>
                    <a:pt x="4311136" y="5601244"/>
                    <a:pt x="4313005" y="5721296"/>
                  </a:cubicBezTo>
                  <a:cubicBezTo>
                    <a:pt x="4314593" y="5823044"/>
                    <a:pt x="4313441" y="5822484"/>
                    <a:pt x="4314764" y="5916216"/>
                  </a:cubicBezTo>
                  <a:cubicBezTo>
                    <a:pt x="4313659" y="5916200"/>
                    <a:pt x="4098523" y="5915017"/>
                    <a:pt x="4068179" y="5915095"/>
                  </a:cubicBezTo>
                  <a:cubicBezTo>
                    <a:pt x="4062885" y="5602987"/>
                    <a:pt x="4054976" y="5635191"/>
                    <a:pt x="4079934" y="5635191"/>
                  </a:cubicBezTo>
                  <a:close/>
                  <a:moveTo>
                    <a:pt x="4079934" y="5929523"/>
                  </a:moveTo>
                  <a:cubicBezTo>
                    <a:pt x="4341325" y="5929523"/>
                    <a:pt x="4314982" y="5930084"/>
                    <a:pt x="4315029" y="5933866"/>
                  </a:cubicBezTo>
                  <a:cubicBezTo>
                    <a:pt x="4320167" y="6262192"/>
                    <a:pt x="4336032" y="6212587"/>
                    <a:pt x="4266702" y="6212587"/>
                  </a:cubicBezTo>
                  <a:cubicBezTo>
                    <a:pt x="4173598" y="6212587"/>
                    <a:pt x="4171512" y="6213661"/>
                    <a:pt x="4079918" y="6213661"/>
                  </a:cubicBezTo>
                  <a:cubicBezTo>
                    <a:pt x="4069798" y="6213661"/>
                    <a:pt x="4072445" y="6224074"/>
                    <a:pt x="4071215" y="6146156"/>
                  </a:cubicBezTo>
                  <a:cubicBezTo>
                    <a:pt x="4067432" y="5902892"/>
                    <a:pt x="4062434" y="5929523"/>
                    <a:pt x="4079934" y="5929523"/>
                  </a:cubicBezTo>
                  <a:close/>
                  <a:moveTo>
                    <a:pt x="4562346" y="5084038"/>
                  </a:moveTo>
                  <a:cubicBezTo>
                    <a:pt x="4566659" y="5358042"/>
                    <a:pt x="4573633" y="5322212"/>
                    <a:pt x="4547213" y="5321792"/>
                  </a:cubicBezTo>
                  <a:cubicBezTo>
                    <a:pt x="4493359" y="5320920"/>
                    <a:pt x="4446464" y="5320935"/>
                    <a:pt x="4360102" y="5321169"/>
                  </a:cubicBezTo>
                  <a:cubicBezTo>
                    <a:pt x="4304099" y="5321309"/>
                    <a:pt x="4318470" y="5361513"/>
                    <a:pt x="4314142" y="5083820"/>
                  </a:cubicBezTo>
                  <a:cubicBezTo>
                    <a:pt x="4313254" y="5026245"/>
                    <a:pt x="4301312" y="5038541"/>
                    <a:pt x="4360195" y="5037825"/>
                  </a:cubicBezTo>
                  <a:cubicBezTo>
                    <a:pt x="4597376" y="5034961"/>
                    <a:pt x="4561505" y="5029451"/>
                    <a:pt x="4562346" y="5084038"/>
                  </a:cubicBezTo>
                  <a:close/>
                  <a:moveTo>
                    <a:pt x="4556180" y="4765548"/>
                  </a:moveTo>
                  <a:cubicBezTo>
                    <a:pt x="4558765" y="4827932"/>
                    <a:pt x="4558858" y="4845770"/>
                    <a:pt x="4560773" y="4977791"/>
                  </a:cubicBezTo>
                  <a:cubicBezTo>
                    <a:pt x="4561536" y="5033701"/>
                    <a:pt x="4565584" y="5024891"/>
                    <a:pt x="4547337" y="5024315"/>
                  </a:cubicBezTo>
                  <a:cubicBezTo>
                    <a:pt x="4249404" y="5014571"/>
                    <a:pt x="4312273" y="5104723"/>
                    <a:pt x="4309564" y="4740551"/>
                  </a:cubicBezTo>
                  <a:cubicBezTo>
                    <a:pt x="4593142" y="4741656"/>
                    <a:pt x="4554717" y="4730325"/>
                    <a:pt x="4556180" y="4765548"/>
                  </a:cubicBezTo>
                  <a:close/>
                  <a:moveTo>
                    <a:pt x="4550466" y="4446576"/>
                  </a:moveTo>
                  <a:cubicBezTo>
                    <a:pt x="4555371" y="4760957"/>
                    <a:pt x="4556834" y="4726449"/>
                    <a:pt x="4547119" y="4726527"/>
                  </a:cubicBezTo>
                  <a:cubicBezTo>
                    <a:pt x="4259945" y="4728442"/>
                    <a:pt x="4309891" y="4742559"/>
                    <a:pt x="4308583" y="4658789"/>
                  </a:cubicBezTo>
                  <a:cubicBezTo>
                    <a:pt x="4306886" y="4551531"/>
                    <a:pt x="4306435" y="4559204"/>
                    <a:pt x="4304613" y="4446296"/>
                  </a:cubicBezTo>
                  <a:cubicBezTo>
                    <a:pt x="4304566" y="4442452"/>
                    <a:pt x="4550420" y="4443915"/>
                    <a:pt x="4550466" y="4446576"/>
                  </a:cubicBezTo>
                  <a:close/>
                  <a:moveTo>
                    <a:pt x="4550186" y="4429268"/>
                  </a:moveTo>
                  <a:cubicBezTo>
                    <a:pt x="4423546" y="4431774"/>
                    <a:pt x="4374145" y="4429362"/>
                    <a:pt x="4304333" y="4428988"/>
                  </a:cubicBezTo>
                  <a:cubicBezTo>
                    <a:pt x="4302885" y="4341918"/>
                    <a:pt x="4299833" y="4243128"/>
                    <a:pt x="4299662" y="4146220"/>
                  </a:cubicBezTo>
                  <a:cubicBezTo>
                    <a:pt x="4387706" y="4146578"/>
                    <a:pt x="4354170" y="4147761"/>
                    <a:pt x="4545282" y="4147294"/>
                  </a:cubicBezTo>
                  <a:cubicBezTo>
                    <a:pt x="4548676" y="4356487"/>
                    <a:pt x="4549019" y="4357125"/>
                    <a:pt x="4550186" y="4429268"/>
                  </a:cubicBezTo>
                  <a:close/>
                  <a:moveTo>
                    <a:pt x="4545064" y="4132803"/>
                  </a:moveTo>
                  <a:cubicBezTo>
                    <a:pt x="4267745" y="4133535"/>
                    <a:pt x="4299662" y="4132259"/>
                    <a:pt x="4299662" y="4128056"/>
                  </a:cubicBezTo>
                  <a:cubicBezTo>
                    <a:pt x="4299522" y="3990867"/>
                    <a:pt x="4296050" y="3917992"/>
                    <a:pt x="4294586" y="3847670"/>
                  </a:cubicBezTo>
                  <a:cubicBezTo>
                    <a:pt x="4375811" y="3848230"/>
                    <a:pt x="4383222" y="3851343"/>
                    <a:pt x="4541000" y="3849709"/>
                  </a:cubicBezTo>
                  <a:cubicBezTo>
                    <a:pt x="4542589" y="3962477"/>
                    <a:pt x="4540829" y="3871562"/>
                    <a:pt x="4545064" y="4132803"/>
                  </a:cubicBezTo>
                  <a:close/>
                  <a:moveTo>
                    <a:pt x="4539101" y="3596732"/>
                  </a:moveTo>
                  <a:cubicBezTo>
                    <a:pt x="4540751" y="3701889"/>
                    <a:pt x="4538712" y="3702838"/>
                    <a:pt x="4540378" y="3809193"/>
                  </a:cubicBezTo>
                  <a:cubicBezTo>
                    <a:pt x="4541000" y="3847872"/>
                    <a:pt x="4576919" y="3835062"/>
                    <a:pt x="4294291" y="3833225"/>
                  </a:cubicBezTo>
                  <a:cubicBezTo>
                    <a:pt x="4292002" y="3713064"/>
                    <a:pt x="4294275" y="3700192"/>
                    <a:pt x="4291426" y="3551734"/>
                  </a:cubicBezTo>
                  <a:cubicBezTo>
                    <a:pt x="4584501" y="3552170"/>
                    <a:pt x="4538182" y="3538317"/>
                    <a:pt x="4539101" y="3596732"/>
                  </a:cubicBezTo>
                  <a:close/>
                  <a:moveTo>
                    <a:pt x="4531503" y="3253713"/>
                  </a:moveTo>
                  <a:cubicBezTo>
                    <a:pt x="4536641" y="3554318"/>
                    <a:pt x="4534773" y="3420724"/>
                    <a:pt x="4537902" y="3537850"/>
                  </a:cubicBezTo>
                  <a:cubicBezTo>
                    <a:pt x="4245606" y="3537943"/>
                    <a:pt x="4291582" y="3551438"/>
                    <a:pt x="4290056" y="3490159"/>
                  </a:cubicBezTo>
                  <a:cubicBezTo>
                    <a:pt x="4288234" y="3417315"/>
                    <a:pt x="4287129" y="3352301"/>
                    <a:pt x="4286817" y="3277916"/>
                  </a:cubicBezTo>
                  <a:cubicBezTo>
                    <a:pt x="4286646" y="3243829"/>
                    <a:pt x="4248315" y="3251285"/>
                    <a:pt x="4531503" y="3253713"/>
                  </a:cubicBezTo>
                  <a:close/>
                  <a:moveTo>
                    <a:pt x="4528934" y="2959443"/>
                  </a:moveTo>
                  <a:cubicBezTo>
                    <a:pt x="4530850" y="3081207"/>
                    <a:pt x="4527798" y="3029952"/>
                    <a:pt x="4531254" y="3239268"/>
                  </a:cubicBezTo>
                  <a:cubicBezTo>
                    <a:pt x="4529682" y="3239253"/>
                    <a:pt x="4288452" y="3238335"/>
                    <a:pt x="4286569" y="3238319"/>
                  </a:cubicBezTo>
                  <a:cubicBezTo>
                    <a:pt x="4285230" y="3076366"/>
                    <a:pt x="4282224" y="3076833"/>
                    <a:pt x="4280450" y="2956003"/>
                  </a:cubicBezTo>
                  <a:cubicBezTo>
                    <a:pt x="4281586" y="2956003"/>
                    <a:pt x="4528919" y="2958337"/>
                    <a:pt x="4528934" y="2959443"/>
                  </a:cubicBezTo>
                  <a:close/>
                  <a:moveTo>
                    <a:pt x="4522551" y="2659398"/>
                  </a:moveTo>
                  <a:cubicBezTo>
                    <a:pt x="4530709" y="3041189"/>
                    <a:pt x="4527860" y="2896280"/>
                    <a:pt x="4528670" y="2942804"/>
                  </a:cubicBezTo>
                  <a:cubicBezTo>
                    <a:pt x="4426489" y="2945310"/>
                    <a:pt x="4356645" y="2941730"/>
                    <a:pt x="4280247" y="2941558"/>
                  </a:cubicBezTo>
                  <a:cubicBezTo>
                    <a:pt x="4278908" y="2851733"/>
                    <a:pt x="4278846" y="2788088"/>
                    <a:pt x="4276215" y="2659304"/>
                  </a:cubicBezTo>
                  <a:cubicBezTo>
                    <a:pt x="4351134" y="2659335"/>
                    <a:pt x="4451773" y="2660409"/>
                    <a:pt x="4522551" y="2659398"/>
                  </a:cubicBezTo>
                  <a:close/>
                  <a:moveTo>
                    <a:pt x="4522146" y="2640969"/>
                  </a:moveTo>
                  <a:cubicBezTo>
                    <a:pt x="4522302" y="2647724"/>
                    <a:pt x="4542044" y="2644938"/>
                    <a:pt x="4275919" y="2644844"/>
                  </a:cubicBezTo>
                  <a:cubicBezTo>
                    <a:pt x="4275888" y="2643413"/>
                    <a:pt x="4270532" y="2361812"/>
                    <a:pt x="4270517" y="2360660"/>
                  </a:cubicBezTo>
                  <a:cubicBezTo>
                    <a:pt x="4271637" y="2360660"/>
                    <a:pt x="4516666" y="2362045"/>
                    <a:pt x="4517849" y="2362061"/>
                  </a:cubicBezTo>
                  <a:cubicBezTo>
                    <a:pt x="4518752" y="2425146"/>
                    <a:pt x="4519530" y="2521492"/>
                    <a:pt x="4522146" y="2640969"/>
                  </a:cubicBezTo>
                  <a:close/>
                  <a:moveTo>
                    <a:pt x="4514471" y="2110018"/>
                  </a:moveTo>
                  <a:cubicBezTo>
                    <a:pt x="4516136" y="2216140"/>
                    <a:pt x="4515576" y="2215938"/>
                    <a:pt x="4517242" y="2322324"/>
                  </a:cubicBezTo>
                  <a:cubicBezTo>
                    <a:pt x="4517818" y="2358901"/>
                    <a:pt x="4555651" y="2346309"/>
                    <a:pt x="4270267" y="2346201"/>
                  </a:cubicBezTo>
                  <a:cubicBezTo>
                    <a:pt x="4267714" y="2193664"/>
                    <a:pt x="4269972" y="2228794"/>
                    <a:pt x="4267029" y="2065254"/>
                  </a:cubicBezTo>
                  <a:cubicBezTo>
                    <a:pt x="4556196" y="2065254"/>
                    <a:pt x="4513505" y="2047837"/>
                    <a:pt x="4514471" y="2110018"/>
                  </a:cubicBezTo>
                  <a:close/>
                  <a:moveTo>
                    <a:pt x="4510376" y="1791436"/>
                  </a:moveTo>
                  <a:cubicBezTo>
                    <a:pt x="4516822" y="2100197"/>
                    <a:pt x="4527798" y="2050171"/>
                    <a:pt x="4453595" y="2050171"/>
                  </a:cubicBezTo>
                  <a:cubicBezTo>
                    <a:pt x="4359993" y="2050171"/>
                    <a:pt x="4360397" y="2050794"/>
                    <a:pt x="4266749" y="2050794"/>
                  </a:cubicBezTo>
                  <a:cubicBezTo>
                    <a:pt x="4264273" y="1921527"/>
                    <a:pt x="4263853" y="1943116"/>
                    <a:pt x="4262296" y="1766485"/>
                  </a:cubicBezTo>
                  <a:cubicBezTo>
                    <a:pt x="4543756" y="1766501"/>
                    <a:pt x="4509644" y="1756119"/>
                    <a:pt x="4510376" y="1791436"/>
                  </a:cubicBezTo>
                  <a:close/>
                  <a:moveTo>
                    <a:pt x="4504413" y="1472978"/>
                  </a:moveTo>
                  <a:cubicBezTo>
                    <a:pt x="4509613" y="1804573"/>
                    <a:pt x="4528125" y="1751792"/>
                    <a:pt x="4453595" y="1751792"/>
                  </a:cubicBezTo>
                  <a:cubicBezTo>
                    <a:pt x="4361160" y="1751792"/>
                    <a:pt x="4360102" y="1752041"/>
                    <a:pt x="4266702" y="1752041"/>
                  </a:cubicBezTo>
                  <a:cubicBezTo>
                    <a:pt x="4260505" y="1752041"/>
                    <a:pt x="4262420" y="1760602"/>
                    <a:pt x="4261237" y="1685003"/>
                  </a:cubicBezTo>
                  <a:cubicBezTo>
                    <a:pt x="4257376" y="1437194"/>
                    <a:pt x="4255975" y="1469522"/>
                    <a:pt x="4266702" y="1469522"/>
                  </a:cubicBezTo>
                  <a:cubicBezTo>
                    <a:pt x="4521539" y="1469522"/>
                    <a:pt x="4504288" y="1464666"/>
                    <a:pt x="4504413" y="1472978"/>
                  </a:cubicBezTo>
                  <a:close/>
                  <a:moveTo>
                    <a:pt x="4504133" y="1454066"/>
                  </a:moveTo>
                  <a:cubicBezTo>
                    <a:pt x="4416198" y="1453055"/>
                    <a:pt x="4358405" y="1455047"/>
                    <a:pt x="4258918" y="1455062"/>
                  </a:cubicBezTo>
                  <a:cubicBezTo>
                    <a:pt x="4253422" y="1135811"/>
                    <a:pt x="4245450" y="1170692"/>
                    <a:pt x="4266717" y="1170692"/>
                  </a:cubicBezTo>
                  <a:cubicBezTo>
                    <a:pt x="4345280" y="1170692"/>
                    <a:pt x="4366298" y="1170878"/>
                    <a:pt x="4453610" y="1170878"/>
                  </a:cubicBezTo>
                  <a:cubicBezTo>
                    <a:pt x="4515996" y="1170894"/>
                    <a:pt x="4499072" y="1119623"/>
                    <a:pt x="4504133" y="1454066"/>
                  </a:cubicBezTo>
                  <a:close/>
                  <a:moveTo>
                    <a:pt x="4495709" y="942214"/>
                  </a:moveTo>
                  <a:cubicBezTo>
                    <a:pt x="4497671" y="1006855"/>
                    <a:pt x="4497702" y="1021144"/>
                    <a:pt x="4499913" y="1156714"/>
                  </a:cubicBezTo>
                  <a:cubicBezTo>
                    <a:pt x="4472340" y="1156356"/>
                    <a:pt x="4272089" y="1156216"/>
                    <a:pt x="4252861" y="1156278"/>
                  </a:cubicBezTo>
                  <a:cubicBezTo>
                    <a:pt x="4247708" y="832092"/>
                    <a:pt x="4239471" y="875550"/>
                    <a:pt x="4266717" y="875550"/>
                  </a:cubicBezTo>
                  <a:cubicBezTo>
                    <a:pt x="4540565" y="875550"/>
                    <a:pt x="4492938" y="850288"/>
                    <a:pt x="4495709" y="942214"/>
                  </a:cubicBezTo>
                  <a:close/>
                  <a:moveTo>
                    <a:pt x="4491257" y="623507"/>
                  </a:moveTo>
                  <a:cubicBezTo>
                    <a:pt x="4495491" y="901636"/>
                    <a:pt x="4504849" y="859035"/>
                    <a:pt x="4453595" y="859035"/>
                  </a:cubicBezTo>
                  <a:cubicBezTo>
                    <a:pt x="4216989" y="859035"/>
                    <a:pt x="4247645" y="873277"/>
                    <a:pt x="4247069" y="835719"/>
                  </a:cubicBezTo>
                  <a:cubicBezTo>
                    <a:pt x="4242399" y="537729"/>
                    <a:pt x="4237167" y="577357"/>
                    <a:pt x="4266717" y="577357"/>
                  </a:cubicBezTo>
                  <a:cubicBezTo>
                    <a:pt x="4531566" y="577357"/>
                    <a:pt x="4490307" y="562897"/>
                    <a:pt x="4491257" y="623507"/>
                  </a:cubicBezTo>
                  <a:close/>
                  <a:moveTo>
                    <a:pt x="4266717" y="278900"/>
                  </a:moveTo>
                  <a:cubicBezTo>
                    <a:pt x="4520760" y="278900"/>
                    <a:pt x="4486181" y="272845"/>
                    <a:pt x="4486213" y="304784"/>
                  </a:cubicBezTo>
                  <a:cubicBezTo>
                    <a:pt x="4486213" y="606230"/>
                    <a:pt x="4506047" y="562368"/>
                    <a:pt x="4453595" y="562368"/>
                  </a:cubicBezTo>
                  <a:cubicBezTo>
                    <a:pt x="4205204" y="562368"/>
                    <a:pt x="4244313" y="575816"/>
                    <a:pt x="4242959" y="517012"/>
                  </a:cubicBezTo>
                  <a:cubicBezTo>
                    <a:pt x="4236903" y="240735"/>
                    <a:pt x="4228620" y="278900"/>
                    <a:pt x="4266717" y="278900"/>
                  </a:cubicBezTo>
                  <a:close/>
                  <a:moveTo>
                    <a:pt x="4240110" y="1156341"/>
                  </a:moveTo>
                  <a:cubicBezTo>
                    <a:pt x="4174376" y="1156761"/>
                    <a:pt x="3993758" y="1163765"/>
                    <a:pt x="3993369" y="1153990"/>
                  </a:cubicBezTo>
                  <a:cubicBezTo>
                    <a:pt x="3989352" y="1054593"/>
                    <a:pt x="3989554" y="959118"/>
                    <a:pt x="3988433" y="875207"/>
                  </a:cubicBezTo>
                  <a:cubicBezTo>
                    <a:pt x="4254838" y="875301"/>
                    <a:pt x="4125115" y="875456"/>
                    <a:pt x="4234972" y="875550"/>
                  </a:cubicBezTo>
                  <a:cubicBezTo>
                    <a:pt x="4237338" y="1007991"/>
                    <a:pt x="4235392" y="859378"/>
                    <a:pt x="4240110" y="1156341"/>
                  </a:cubicBezTo>
                  <a:close/>
                  <a:moveTo>
                    <a:pt x="4234318" y="835968"/>
                  </a:moveTo>
                  <a:cubicBezTo>
                    <a:pt x="4234863" y="871083"/>
                    <a:pt x="4273553" y="860856"/>
                    <a:pt x="3988231" y="860763"/>
                  </a:cubicBezTo>
                  <a:cubicBezTo>
                    <a:pt x="3985180" y="647212"/>
                    <a:pt x="3988200" y="806239"/>
                    <a:pt x="3984775" y="576439"/>
                  </a:cubicBezTo>
                  <a:cubicBezTo>
                    <a:pt x="4329244" y="577699"/>
                    <a:pt x="4202370" y="577248"/>
                    <a:pt x="4231453" y="577326"/>
                  </a:cubicBezTo>
                  <a:cubicBezTo>
                    <a:pt x="4234256" y="729177"/>
                    <a:pt x="4232387" y="712756"/>
                    <a:pt x="4234318" y="835968"/>
                  </a:cubicBezTo>
                  <a:close/>
                  <a:moveTo>
                    <a:pt x="3986565" y="280316"/>
                  </a:moveTo>
                  <a:cubicBezTo>
                    <a:pt x="4263012" y="279771"/>
                    <a:pt x="4225023" y="268331"/>
                    <a:pt x="4225988" y="305002"/>
                  </a:cubicBezTo>
                  <a:cubicBezTo>
                    <a:pt x="4234022" y="612487"/>
                    <a:pt x="4245123" y="563100"/>
                    <a:pt x="4173380" y="562508"/>
                  </a:cubicBezTo>
                  <a:cubicBezTo>
                    <a:pt x="3946428" y="560671"/>
                    <a:pt x="3984821" y="577731"/>
                    <a:pt x="3983965" y="520405"/>
                  </a:cubicBezTo>
                  <a:cubicBezTo>
                    <a:pt x="3980182" y="251692"/>
                    <a:pt x="3976850" y="280347"/>
                    <a:pt x="3986565" y="280316"/>
                  </a:cubicBezTo>
                  <a:close/>
                  <a:moveTo>
                    <a:pt x="3980633" y="1154644"/>
                  </a:moveTo>
                  <a:cubicBezTo>
                    <a:pt x="3980758" y="1157742"/>
                    <a:pt x="4010012" y="1156450"/>
                    <a:pt x="3734718" y="1157959"/>
                  </a:cubicBezTo>
                  <a:cubicBezTo>
                    <a:pt x="3730919" y="994076"/>
                    <a:pt x="3731868" y="954137"/>
                    <a:pt x="3730841" y="873682"/>
                  </a:cubicBezTo>
                  <a:cubicBezTo>
                    <a:pt x="3853044" y="874118"/>
                    <a:pt x="3732475" y="875129"/>
                    <a:pt x="3975698" y="875207"/>
                  </a:cubicBezTo>
                  <a:cubicBezTo>
                    <a:pt x="3976819" y="960145"/>
                    <a:pt x="3976632" y="1055324"/>
                    <a:pt x="3980633" y="1154644"/>
                  </a:cubicBezTo>
                  <a:close/>
                  <a:moveTo>
                    <a:pt x="3972740" y="623507"/>
                  </a:moveTo>
                  <a:cubicBezTo>
                    <a:pt x="3974375" y="727776"/>
                    <a:pt x="3973471" y="730127"/>
                    <a:pt x="3975122" y="835968"/>
                  </a:cubicBezTo>
                  <a:cubicBezTo>
                    <a:pt x="3975698" y="872530"/>
                    <a:pt x="4012877" y="860187"/>
                    <a:pt x="3730638" y="859222"/>
                  </a:cubicBezTo>
                  <a:cubicBezTo>
                    <a:pt x="3729284" y="761568"/>
                    <a:pt x="3728614" y="760120"/>
                    <a:pt x="3725656" y="576657"/>
                  </a:cubicBezTo>
                  <a:cubicBezTo>
                    <a:pt x="4015617" y="576470"/>
                    <a:pt x="3971790" y="560422"/>
                    <a:pt x="3972740" y="623507"/>
                  </a:cubicBezTo>
                  <a:close/>
                  <a:moveTo>
                    <a:pt x="3893103" y="280441"/>
                  </a:moveTo>
                  <a:cubicBezTo>
                    <a:pt x="3980586" y="280441"/>
                    <a:pt x="3966932" y="273577"/>
                    <a:pt x="3967586" y="304924"/>
                  </a:cubicBezTo>
                  <a:cubicBezTo>
                    <a:pt x="3969128" y="378702"/>
                    <a:pt x="3970093" y="442798"/>
                    <a:pt x="3971183" y="520638"/>
                  </a:cubicBezTo>
                  <a:cubicBezTo>
                    <a:pt x="3971992" y="574804"/>
                    <a:pt x="4016956" y="561963"/>
                    <a:pt x="3725438" y="562197"/>
                  </a:cubicBezTo>
                  <a:cubicBezTo>
                    <a:pt x="3722371" y="371106"/>
                    <a:pt x="3722387" y="366235"/>
                    <a:pt x="3720845" y="304551"/>
                  </a:cubicBezTo>
                  <a:cubicBezTo>
                    <a:pt x="3720036" y="272223"/>
                    <a:pt x="3689723" y="280285"/>
                    <a:pt x="3893103" y="280441"/>
                  </a:cubicBezTo>
                  <a:close/>
                  <a:moveTo>
                    <a:pt x="3706304" y="1158037"/>
                  </a:moveTo>
                  <a:cubicBezTo>
                    <a:pt x="3613869" y="1158037"/>
                    <a:pt x="3614383" y="1156185"/>
                    <a:pt x="3519504" y="1156185"/>
                  </a:cubicBezTo>
                  <a:cubicBezTo>
                    <a:pt x="3457476" y="1156185"/>
                    <a:pt x="3474961" y="1209510"/>
                    <a:pt x="3469294" y="874896"/>
                  </a:cubicBezTo>
                  <a:cubicBezTo>
                    <a:pt x="3574837" y="876017"/>
                    <a:pt x="3612624" y="873464"/>
                    <a:pt x="3718089" y="873635"/>
                  </a:cubicBezTo>
                  <a:cubicBezTo>
                    <a:pt x="3722153" y="1200109"/>
                    <a:pt x="3728848" y="1158037"/>
                    <a:pt x="3706304" y="1158037"/>
                  </a:cubicBezTo>
                  <a:close/>
                  <a:moveTo>
                    <a:pt x="3713668" y="623476"/>
                  </a:moveTo>
                  <a:cubicBezTo>
                    <a:pt x="3717965" y="895333"/>
                    <a:pt x="3722667" y="859191"/>
                    <a:pt x="3706304" y="859191"/>
                  </a:cubicBezTo>
                  <a:cubicBezTo>
                    <a:pt x="3433796" y="859191"/>
                    <a:pt x="3469231" y="872203"/>
                    <a:pt x="3468655" y="835719"/>
                  </a:cubicBezTo>
                  <a:cubicBezTo>
                    <a:pt x="3466958" y="726967"/>
                    <a:pt x="3468235" y="729006"/>
                    <a:pt x="3466569" y="623258"/>
                  </a:cubicBezTo>
                  <a:cubicBezTo>
                    <a:pt x="3465666" y="567224"/>
                    <a:pt x="3451903" y="576921"/>
                    <a:pt x="3519489" y="576921"/>
                  </a:cubicBezTo>
                  <a:cubicBezTo>
                    <a:pt x="3752077" y="576921"/>
                    <a:pt x="3712625" y="559006"/>
                    <a:pt x="3713668" y="623476"/>
                  </a:cubicBezTo>
                  <a:close/>
                  <a:moveTo>
                    <a:pt x="3708094" y="304971"/>
                  </a:moveTo>
                  <a:cubicBezTo>
                    <a:pt x="3709698" y="368725"/>
                    <a:pt x="3709744" y="378920"/>
                    <a:pt x="3712687" y="562212"/>
                  </a:cubicBezTo>
                  <a:cubicBezTo>
                    <a:pt x="3685410" y="562212"/>
                    <a:pt x="3493099" y="562430"/>
                    <a:pt x="3465588" y="562726"/>
                  </a:cubicBezTo>
                  <a:lnTo>
                    <a:pt x="3460995" y="279320"/>
                  </a:lnTo>
                  <a:cubicBezTo>
                    <a:pt x="3754615" y="274651"/>
                    <a:pt x="3707331" y="274728"/>
                    <a:pt x="3708094" y="304971"/>
                  </a:cubicBezTo>
                  <a:close/>
                  <a:moveTo>
                    <a:pt x="3457757" y="942090"/>
                  </a:moveTo>
                  <a:cubicBezTo>
                    <a:pt x="3459018" y="1009112"/>
                    <a:pt x="3458582" y="983990"/>
                    <a:pt x="3461353" y="1156683"/>
                  </a:cubicBezTo>
                  <a:cubicBezTo>
                    <a:pt x="3381000" y="1158255"/>
                    <a:pt x="3413462" y="1160123"/>
                    <a:pt x="3214192" y="1158224"/>
                  </a:cubicBezTo>
                  <a:cubicBezTo>
                    <a:pt x="3210580" y="867720"/>
                    <a:pt x="3212682" y="963569"/>
                    <a:pt x="3211763" y="873308"/>
                  </a:cubicBezTo>
                  <a:cubicBezTo>
                    <a:pt x="3507189" y="873168"/>
                    <a:pt x="3456153" y="861152"/>
                    <a:pt x="3457757" y="942090"/>
                  </a:cubicBezTo>
                  <a:close/>
                  <a:moveTo>
                    <a:pt x="3453818" y="623507"/>
                  </a:moveTo>
                  <a:cubicBezTo>
                    <a:pt x="3458006" y="898523"/>
                    <a:pt x="3465214" y="860545"/>
                    <a:pt x="3426198" y="859751"/>
                  </a:cubicBezTo>
                  <a:cubicBezTo>
                    <a:pt x="3367813" y="858568"/>
                    <a:pt x="3357039" y="858802"/>
                    <a:pt x="3211592" y="858864"/>
                  </a:cubicBezTo>
                  <a:cubicBezTo>
                    <a:pt x="3209848" y="722002"/>
                    <a:pt x="3207061" y="722764"/>
                    <a:pt x="3205536" y="577544"/>
                  </a:cubicBezTo>
                  <a:cubicBezTo>
                    <a:pt x="3497069" y="580392"/>
                    <a:pt x="3452790" y="559395"/>
                    <a:pt x="3453818" y="623507"/>
                  </a:cubicBezTo>
                  <a:close/>
                  <a:moveTo>
                    <a:pt x="3239227" y="280596"/>
                  </a:moveTo>
                  <a:cubicBezTo>
                    <a:pt x="3302563" y="281437"/>
                    <a:pt x="3363641" y="281577"/>
                    <a:pt x="3426229" y="280067"/>
                  </a:cubicBezTo>
                  <a:cubicBezTo>
                    <a:pt x="3457150" y="279289"/>
                    <a:pt x="3447574" y="237186"/>
                    <a:pt x="3452837" y="562897"/>
                  </a:cubicBezTo>
                  <a:cubicBezTo>
                    <a:pt x="3341875" y="564485"/>
                    <a:pt x="3385422" y="564874"/>
                    <a:pt x="3205395" y="563115"/>
                  </a:cubicBezTo>
                  <a:cubicBezTo>
                    <a:pt x="3202718" y="232828"/>
                    <a:pt x="3187709" y="279927"/>
                    <a:pt x="3239227" y="280596"/>
                  </a:cubicBezTo>
                  <a:close/>
                  <a:moveTo>
                    <a:pt x="3206158" y="1456448"/>
                  </a:moveTo>
                  <a:cubicBezTo>
                    <a:pt x="3145142" y="1456884"/>
                    <a:pt x="3066004" y="1456448"/>
                    <a:pt x="2961426" y="1456448"/>
                  </a:cubicBezTo>
                  <a:cubicBezTo>
                    <a:pt x="2961255" y="1446113"/>
                    <a:pt x="2957067" y="1204047"/>
                    <a:pt x="2956288" y="1171454"/>
                  </a:cubicBezTo>
                  <a:cubicBezTo>
                    <a:pt x="2957425" y="1171454"/>
                    <a:pt x="3199884" y="1172559"/>
                    <a:pt x="3201596" y="1172575"/>
                  </a:cubicBezTo>
                  <a:cubicBezTo>
                    <a:pt x="3202873" y="1276222"/>
                    <a:pt x="3205068" y="1388165"/>
                    <a:pt x="3206158" y="1456448"/>
                  </a:cubicBezTo>
                  <a:close/>
                  <a:moveTo>
                    <a:pt x="3199214" y="941934"/>
                  </a:moveTo>
                  <a:cubicBezTo>
                    <a:pt x="3198669" y="1201619"/>
                    <a:pt x="3226896" y="1157944"/>
                    <a:pt x="3145968" y="1157944"/>
                  </a:cubicBezTo>
                  <a:cubicBezTo>
                    <a:pt x="2934382" y="1157944"/>
                    <a:pt x="2955961" y="1157928"/>
                    <a:pt x="2955868" y="1154146"/>
                  </a:cubicBezTo>
                  <a:cubicBezTo>
                    <a:pt x="2954622" y="1102517"/>
                    <a:pt x="2946635" y="873978"/>
                    <a:pt x="2959324" y="873978"/>
                  </a:cubicBezTo>
                  <a:cubicBezTo>
                    <a:pt x="3247868" y="873978"/>
                    <a:pt x="3199401" y="852731"/>
                    <a:pt x="3199214" y="941934"/>
                  </a:cubicBezTo>
                  <a:close/>
                  <a:moveTo>
                    <a:pt x="3193407" y="623507"/>
                  </a:moveTo>
                  <a:cubicBezTo>
                    <a:pt x="3197751" y="900562"/>
                    <a:pt x="3216294" y="858864"/>
                    <a:pt x="3145968" y="858895"/>
                  </a:cubicBezTo>
                  <a:cubicBezTo>
                    <a:pt x="2923359" y="858895"/>
                    <a:pt x="2951586" y="870055"/>
                    <a:pt x="2951041" y="835688"/>
                  </a:cubicBezTo>
                  <a:cubicBezTo>
                    <a:pt x="2950917" y="827376"/>
                    <a:pt x="2947242" y="588891"/>
                    <a:pt x="2947040" y="575676"/>
                  </a:cubicBezTo>
                  <a:cubicBezTo>
                    <a:pt x="3242746" y="575053"/>
                    <a:pt x="3192488" y="565543"/>
                    <a:pt x="3193407" y="623507"/>
                  </a:cubicBezTo>
                  <a:close/>
                  <a:moveTo>
                    <a:pt x="2959324" y="280768"/>
                  </a:moveTo>
                  <a:cubicBezTo>
                    <a:pt x="3224187" y="280768"/>
                    <a:pt x="3188643" y="269748"/>
                    <a:pt x="3189406" y="304224"/>
                  </a:cubicBezTo>
                  <a:cubicBezTo>
                    <a:pt x="3196443" y="613701"/>
                    <a:pt x="3202297" y="562851"/>
                    <a:pt x="3145968" y="562851"/>
                  </a:cubicBezTo>
                  <a:cubicBezTo>
                    <a:pt x="3052895" y="562851"/>
                    <a:pt x="3052801" y="561216"/>
                    <a:pt x="2959324" y="561216"/>
                  </a:cubicBezTo>
                  <a:cubicBezTo>
                    <a:pt x="2942680" y="561216"/>
                    <a:pt x="2946931" y="569341"/>
                    <a:pt x="2946215" y="517043"/>
                  </a:cubicBezTo>
                  <a:cubicBezTo>
                    <a:pt x="2942525" y="244392"/>
                    <a:pt x="2935425" y="280768"/>
                    <a:pt x="2959324" y="280768"/>
                  </a:cubicBezTo>
                  <a:close/>
                  <a:moveTo>
                    <a:pt x="2938850" y="874009"/>
                  </a:moveTo>
                  <a:cubicBezTo>
                    <a:pt x="2939925" y="952082"/>
                    <a:pt x="2939940" y="1024724"/>
                    <a:pt x="2943179" y="1157025"/>
                  </a:cubicBezTo>
                  <a:cubicBezTo>
                    <a:pt x="2683033" y="1157493"/>
                    <a:pt x="2696889" y="1160559"/>
                    <a:pt x="2696734" y="1154753"/>
                  </a:cubicBezTo>
                  <a:cubicBezTo>
                    <a:pt x="2696142" y="1129647"/>
                    <a:pt x="2691409" y="876032"/>
                    <a:pt x="2691393" y="874896"/>
                  </a:cubicBezTo>
                  <a:cubicBezTo>
                    <a:pt x="2821832" y="876001"/>
                    <a:pt x="2859759" y="874180"/>
                    <a:pt x="2938850" y="874009"/>
                  </a:cubicBezTo>
                  <a:close/>
                  <a:moveTo>
                    <a:pt x="2938648" y="859549"/>
                  </a:moveTo>
                  <a:cubicBezTo>
                    <a:pt x="2653420" y="860156"/>
                    <a:pt x="2691316" y="870989"/>
                    <a:pt x="2690755" y="835688"/>
                  </a:cubicBezTo>
                  <a:cubicBezTo>
                    <a:pt x="2689089" y="729364"/>
                    <a:pt x="2689541" y="729302"/>
                    <a:pt x="2687875" y="623258"/>
                  </a:cubicBezTo>
                  <a:cubicBezTo>
                    <a:pt x="2686941" y="564080"/>
                    <a:pt x="2638567" y="577388"/>
                    <a:pt x="2934273" y="575738"/>
                  </a:cubicBezTo>
                  <a:cubicBezTo>
                    <a:pt x="2934289" y="576921"/>
                    <a:pt x="2938259" y="832528"/>
                    <a:pt x="2938648" y="859549"/>
                  </a:cubicBezTo>
                  <a:close/>
                  <a:moveTo>
                    <a:pt x="2929462" y="280690"/>
                  </a:moveTo>
                  <a:cubicBezTo>
                    <a:pt x="2932607" y="439327"/>
                    <a:pt x="2932358" y="444402"/>
                    <a:pt x="2934071" y="561278"/>
                  </a:cubicBezTo>
                  <a:cubicBezTo>
                    <a:pt x="2647971" y="562788"/>
                    <a:pt x="2687314" y="581606"/>
                    <a:pt x="2685835" y="516981"/>
                  </a:cubicBezTo>
                  <a:cubicBezTo>
                    <a:pt x="2683515" y="415793"/>
                    <a:pt x="2682924" y="357767"/>
                    <a:pt x="2682706" y="304738"/>
                  </a:cubicBezTo>
                  <a:cubicBezTo>
                    <a:pt x="2682550" y="268611"/>
                    <a:pt x="2646212" y="279289"/>
                    <a:pt x="2929462" y="280690"/>
                  </a:cubicBezTo>
                  <a:close/>
                  <a:moveTo>
                    <a:pt x="2679265" y="1157321"/>
                  </a:moveTo>
                  <a:cubicBezTo>
                    <a:pt x="2527060" y="1154037"/>
                    <a:pt x="2435498" y="1159734"/>
                    <a:pt x="2435435" y="1154271"/>
                  </a:cubicBezTo>
                  <a:cubicBezTo>
                    <a:pt x="2431979" y="823096"/>
                    <a:pt x="2411350" y="872639"/>
                    <a:pt x="2492325" y="873729"/>
                  </a:cubicBezTo>
                  <a:cubicBezTo>
                    <a:pt x="2569144" y="874756"/>
                    <a:pt x="2589446" y="873931"/>
                    <a:pt x="2678658" y="874756"/>
                  </a:cubicBezTo>
                  <a:cubicBezTo>
                    <a:pt x="2684060" y="1193992"/>
                    <a:pt x="2686894" y="1157461"/>
                    <a:pt x="2679265" y="1157321"/>
                  </a:cubicBezTo>
                  <a:close/>
                  <a:moveTo>
                    <a:pt x="2675124" y="623507"/>
                  </a:moveTo>
                  <a:cubicBezTo>
                    <a:pt x="2676789" y="729597"/>
                    <a:pt x="2676338" y="729489"/>
                    <a:pt x="2678004" y="835937"/>
                  </a:cubicBezTo>
                  <a:cubicBezTo>
                    <a:pt x="2678564" y="871160"/>
                    <a:pt x="2716989" y="859736"/>
                    <a:pt x="2431356" y="858708"/>
                  </a:cubicBezTo>
                  <a:cubicBezTo>
                    <a:pt x="2429068" y="708102"/>
                    <a:pt x="2431232" y="709659"/>
                    <a:pt x="2428492" y="578026"/>
                  </a:cubicBezTo>
                  <a:cubicBezTo>
                    <a:pt x="2712692" y="576330"/>
                    <a:pt x="2674111" y="558150"/>
                    <a:pt x="2675124" y="623507"/>
                  </a:cubicBezTo>
                  <a:close/>
                  <a:moveTo>
                    <a:pt x="2669799" y="280238"/>
                  </a:moveTo>
                  <a:cubicBezTo>
                    <a:pt x="2670780" y="440464"/>
                    <a:pt x="2672025" y="463173"/>
                    <a:pt x="2674049" y="562415"/>
                  </a:cubicBezTo>
                  <a:cubicBezTo>
                    <a:pt x="2616225" y="561185"/>
                    <a:pt x="2554338" y="561170"/>
                    <a:pt x="2492263" y="562586"/>
                  </a:cubicBezTo>
                  <a:cubicBezTo>
                    <a:pt x="2408516" y="564500"/>
                    <a:pt x="2430375" y="610417"/>
                    <a:pt x="2422388" y="304582"/>
                  </a:cubicBezTo>
                  <a:cubicBezTo>
                    <a:pt x="2421268" y="262043"/>
                    <a:pt x="2390316" y="286029"/>
                    <a:pt x="2669799" y="280238"/>
                  </a:cubicBezTo>
                  <a:close/>
                  <a:moveTo>
                    <a:pt x="2398988" y="1156745"/>
                  </a:moveTo>
                  <a:cubicBezTo>
                    <a:pt x="2216128" y="1156776"/>
                    <a:pt x="2199593" y="1156745"/>
                    <a:pt x="2176348" y="1156854"/>
                  </a:cubicBezTo>
                  <a:cubicBezTo>
                    <a:pt x="2172020" y="1003820"/>
                    <a:pt x="2173982" y="945638"/>
                    <a:pt x="2173281" y="874538"/>
                  </a:cubicBezTo>
                  <a:cubicBezTo>
                    <a:pt x="2307877" y="874133"/>
                    <a:pt x="2342145" y="872950"/>
                    <a:pt x="2418808" y="873121"/>
                  </a:cubicBezTo>
                  <a:cubicBezTo>
                    <a:pt x="2423696" y="1207487"/>
                    <a:pt x="2433147" y="1156745"/>
                    <a:pt x="2398988" y="1156745"/>
                  </a:cubicBezTo>
                  <a:close/>
                  <a:moveTo>
                    <a:pt x="2416566" y="623476"/>
                  </a:moveTo>
                  <a:cubicBezTo>
                    <a:pt x="2420816" y="895582"/>
                    <a:pt x="2423260" y="858646"/>
                    <a:pt x="2399004" y="858646"/>
                  </a:cubicBezTo>
                  <a:cubicBezTo>
                    <a:pt x="2138500" y="858646"/>
                    <a:pt x="2173343" y="871254"/>
                    <a:pt x="2172799" y="835688"/>
                  </a:cubicBezTo>
                  <a:cubicBezTo>
                    <a:pt x="2168019" y="530491"/>
                    <a:pt x="2153337" y="576859"/>
                    <a:pt x="2212204" y="576859"/>
                  </a:cubicBezTo>
                  <a:cubicBezTo>
                    <a:pt x="2305495" y="576859"/>
                    <a:pt x="2305526" y="578120"/>
                    <a:pt x="2399004" y="578120"/>
                  </a:cubicBezTo>
                  <a:cubicBezTo>
                    <a:pt x="2419975" y="578104"/>
                    <a:pt x="2415678" y="568983"/>
                    <a:pt x="2416566" y="623476"/>
                  </a:cubicBezTo>
                  <a:close/>
                  <a:moveTo>
                    <a:pt x="2212189" y="279336"/>
                  </a:moveTo>
                  <a:cubicBezTo>
                    <a:pt x="2219631" y="279336"/>
                    <a:pt x="2397493" y="279445"/>
                    <a:pt x="2408983" y="279460"/>
                  </a:cubicBezTo>
                  <a:cubicBezTo>
                    <a:pt x="2409949" y="319571"/>
                    <a:pt x="2406134" y="162085"/>
                    <a:pt x="2415398" y="563644"/>
                  </a:cubicBezTo>
                  <a:cubicBezTo>
                    <a:pt x="2311505" y="563940"/>
                    <a:pt x="2268471" y="561668"/>
                    <a:pt x="2167723" y="562586"/>
                  </a:cubicBezTo>
                  <a:cubicBezTo>
                    <a:pt x="2163831" y="228003"/>
                    <a:pt x="2145739" y="279336"/>
                    <a:pt x="2212189" y="279336"/>
                  </a:cubicBezTo>
                  <a:close/>
                  <a:moveTo>
                    <a:pt x="2160530" y="874585"/>
                  </a:moveTo>
                  <a:cubicBezTo>
                    <a:pt x="2161464" y="973531"/>
                    <a:pt x="2158786" y="951755"/>
                    <a:pt x="2163581" y="1156917"/>
                  </a:cubicBezTo>
                  <a:cubicBezTo>
                    <a:pt x="1876034" y="1158722"/>
                    <a:pt x="1948228" y="1158255"/>
                    <a:pt x="1918289" y="1158535"/>
                  </a:cubicBezTo>
                  <a:cubicBezTo>
                    <a:pt x="1917370" y="1041456"/>
                    <a:pt x="1915393" y="962308"/>
                    <a:pt x="1913914" y="873822"/>
                  </a:cubicBezTo>
                  <a:cubicBezTo>
                    <a:pt x="2034591" y="876110"/>
                    <a:pt x="2065153" y="875005"/>
                    <a:pt x="2160530" y="874585"/>
                  </a:cubicBezTo>
                  <a:close/>
                  <a:moveTo>
                    <a:pt x="2155828" y="623507"/>
                  </a:moveTo>
                  <a:cubicBezTo>
                    <a:pt x="2160172" y="900967"/>
                    <a:pt x="2174262" y="859922"/>
                    <a:pt x="2118758" y="860374"/>
                  </a:cubicBezTo>
                  <a:cubicBezTo>
                    <a:pt x="1880860" y="862304"/>
                    <a:pt x="1913773" y="864903"/>
                    <a:pt x="1913306" y="835688"/>
                  </a:cubicBezTo>
                  <a:cubicBezTo>
                    <a:pt x="1909258" y="583661"/>
                    <a:pt x="1909538" y="599553"/>
                    <a:pt x="1909087" y="577637"/>
                  </a:cubicBezTo>
                  <a:cubicBezTo>
                    <a:pt x="2198737" y="581824"/>
                    <a:pt x="2154785" y="556625"/>
                    <a:pt x="2155828" y="623507"/>
                  </a:cubicBezTo>
                  <a:close/>
                  <a:moveTo>
                    <a:pt x="1932129" y="280752"/>
                  </a:moveTo>
                  <a:cubicBezTo>
                    <a:pt x="2184896" y="278542"/>
                    <a:pt x="2149912" y="272565"/>
                    <a:pt x="2150846" y="305018"/>
                  </a:cubicBezTo>
                  <a:cubicBezTo>
                    <a:pt x="2159596" y="603942"/>
                    <a:pt x="2160810" y="562477"/>
                    <a:pt x="2118711" y="563380"/>
                  </a:cubicBezTo>
                  <a:cubicBezTo>
                    <a:pt x="2055173" y="564749"/>
                    <a:pt x="1995107" y="564672"/>
                    <a:pt x="1932161" y="563567"/>
                  </a:cubicBezTo>
                  <a:cubicBezTo>
                    <a:pt x="1902626" y="563053"/>
                    <a:pt x="1909149" y="572485"/>
                    <a:pt x="1907639" y="516950"/>
                  </a:cubicBezTo>
                  <a:cubicBezTo>
                    <a:pt x="1900228" y="244268"/>
                    <a:pt x="1896772" y="281079"/>
                    <a:pt x="1932129" y="280752"/>
                  </a:cubicBezTo>
                  <a:close/>
                  <a:moveTo>
                    <a:pt x="1905491" y="1153741"/>
                  </a:moveTo>
                  <a:cubicBezTo>
                    <a:pt x="1905568" y="1162504"/>
                    <a:pt x="1924952" y="1157835"/>
                    <a:pt x="1658360" y="1157679"/>
                  </a:cubicBezTo>
                  <a:cubicBezTo>
                    <a:pt x="1658111" y="1106237"/>
                    <a:pt x="1655060" y="875207"/>
                    <a:pt x="1655029" y="873433"/>
                  </a:cubicBezTo>
                  <a:cubicBezTo>
                    <a:pt x="1785592" y="873433"/>
                    <a:pt x="1846328" y="872795"/>
                    <a:pt x="1901162" y="873635"/>
                  </a:cubicBezTo>
                  <a:cubicBezTo>
                    <a:pt x="1902719" y="967118"/>
                    <a:pt x="1904712" y="1046779"/>
                    <a:pt x="1905491" y="1153741"/>
                  </a:cubicBezTo>
                  <a:close/>
                  <a:moveTo>
                    <a:pt x="1900929" y="859160"/>
                  </a:moveTo>
                  <a:cubicBezTo>
                    <a:pt x="1619858" y="854895"/>
                    <a:pt x="1655060" y="873044"/>
                    <a:pt x="1654468" y="835657"/>
                  </a:cubicBezTo>
                  <a:cubicBezTo>
                    <a:pt x="1650918" y="610666"/>
                    <a:pt x="1650856" y="604175"/>
                    <a:pt x="1650233" y="575629"/>
                  </a:cubicBezTo>
                  <a:cubicBezTo>
                    <a:pt x="1651977" y="575629"/>
                    <a:pt x="1895121" y="577466"/>
                    <a:pt x="1896336" y="577482"/>
                  </a:cubicBezTo>
                  <a:cubicBezTo>
                    <a:pt x="1896974" y="608627"/>
                    <a:pt x="1897052" y="617779"/>
                    <a:pt x="1900929" y="859160"/>
                  </a:cubicBezTo>
                  <a:close/>
                  <a:moveTo>
                    <a:pt x="1651946" y="281390"/>
                  </a:moveTo>
                  <a:cubicBezTo>
                    <a:pt x="1928580" y="281390"/>
                    <a:pt x="1891058" y="271896"/>
                    <a:pt x="1891338" y="304847"/>
                  </a:cubicBezTo>
                  <a:cubicBezTo>
                    <a:pt x="1893549" y="609109"/>
                    <a:pt x="1915766" y="562757"/>
                    <a:pt x="1838714" y="562757"/>
                  </a:cubicBezTo>
                  <a:cubicBezTo>
                    <a:pt x="1747121" y="562757"/>
                    <a:pt x="1744770" y="561185"/>
                    <a:pt x="1651930" y="561185"/>
                  </a:cubicBezTo>
                  <a:cubicBezTo>
                    <a:pt x="1649112" y="561170"/>
                    <a:pt x="1637155" y="281390"/>
                    <a:pt x="1651946" y="281390"/>
                  </a:cubicBezTo>
                  <a:close/>
                  <a:moveTo>
                    <a:pt x="1645563" y="1154364"/>
                  </a:moveTo>
                  <a:cubicBezTo>
                    <a:pt x="1645594" y="1159314"/>
                    <a:pt x="1447180" y="1158956"/>
                    <a:pt x="1399600" y="1158302"/>
                  </a:cubicBezTo>
                  <a:cubicBezTo>
                    <a:pt x="1394758" y="880390"/>
                    <a:pt x="1395552" y="955475"/>
                    <a:pt x="1394026" y="874694"/>
                  </a:cubicBezTo>
                  <a:cubicBezTo>
                    <a:pt x="1509083" y="876484"/>
                    <a:pt x="1550248" y="873557"/>
                    <a:pt x="1642293" y="873433"/>
                  </a:cubicBezTo>
                  <a:cubicBezTo>
                    <a:pt x="1642293" y="874554"/>
                    <a:pt x="1645407" y="1115047"/>
                    <a:pt x="1645563" y="1154364"/>
                  </a:cubicBezTo>
                  <a:close/>
                  <a:moveTo>
                    <a:pt x="1642075" y="858973"/>
                  </a:moveTo>
                  <a:cubicBezTo>
                    <a:pt x="1357999" y="859393"/>
                    <a:pt x="1393917" y="872001"/>
                    <a:pt x="1393357" y="835688"/>
                  </a:cubicBezTo>
                  <a:cubicBezTo>
                    <a:pt x="1391971" y="746563"/>
                    <a:pt x="1391925" y="727776"/>
                    <a:pt x="1390274" y="623258"/>
                  </a:cubicBezTo>
                  <a:cubicBezTo>
                    <a:pt x="1389340" y="561745"/>
                    <a:pt x="1346229" y="575738"/>
                    <a:pt x="1637482" y="575629"/>
                  </a:cubicBezTo>
                  <a:cubicBezTo>
                    <a:pt x="1638261" y="610946"/>
                    <a:pt x="1642060" y="857806"/>
                    <a:pt x="1642075" y="858973"/>
                  </a:cubicBezTo>
                  <a:close/>
                  <a:moveTo>
                    <a:pt x="1632344" y="281344"/>
                  </a:moveTo>
                  <a:cubicBezTo>
                    <a:pt x="1633247" y="471998"/>
                    <a:pt x="1635287" y="487594"/>
                    <a:pt x="1637124" y="561185"/>
                  </a:cubicBezTo>
                  <a:cubicBezTo>
                    <a:pt x="1458281" y="561263"/>
                    <a:pt x="1422907" y="561434"/>
                    <a:pt x="1389324" y="562259"/>
                  </a:cubicBezTo>
                  <a:cubicBezTo>
                    <a:pt x="1385915" y="339152"/>
                    <a:pt x="1386724" y="384772"/>
                    <a:pt x="1384311" y="279491"/>
                  </a:cubicBezTo>
                  <a:cubicBezTo>
                    <a:pt x="1505564" y="276223"/>
                    <a:pt x="1553035" y="280939"/>
                    <a:pt x="1632344" y="281344"/>
                  </a:cubicBezTo>
                  <a:close/>
                  <a:moveTo>
                    <a:pt x="1382817" y="942152"/>
                  </a:moveTo>
                  <a:cubicBezTo>
                    <a:pt x="1389340" y="1191969"/>
                    <a:pt x="1391800" y="1158193"/>
                    <a:pt x="1371980" y="1157850"/>
                  </a:cubicBezTo>
                  <a:cubicBezTo>
                    <a:pt x="1140482" y="1153508"/>
                    <a:pt x="1139828" y="1161648"/>
                    <a:pt x="1139703" y="1154239"/>
                  </a:cubicBezTo>
                  <a:cubicBezTo>
                    <a:pt x="1134192" y="824279"/>
                    <a:pt x="1115228" y="873884"/>
                    <a:pt x="1185197" y="873604"/>
                  </a:cubicBezTo>
                  <a:cubicBezTo>
                    <a:pt x="1270936" y="873262"/>
                    <a:pt x="1311089" y="873153"/>
                    <a:pt x="1371747" y="874289"/>
                  </a:cubicBezTo>
                  <a:cubicBezTo>
                    <a:pt x="1384607" y="874538"/>
                    <a:pt x="1380777" y="863892"/>
                    <a:pt x="1382817" y="942152"/>
                  </a:cubicBezTo>
                  <a:close/>
                  <a:moveTo>
                    <a:pt x="1377523" y="623507"/>
                  </a:moveTo>
                  <a:cubicBezTo>
                    <a:pt x="1381664" y="888297"/>
                    <a:pt x="1384265" y="860047"/>
                    <a:pt x="1371980" y="859814"/>
                  </a:cubicBezTo>
                  <a:cubicBezTo>
                    <a:pt x="1099519" y="854693"/>
                    <a:pt x="1133382" y="872795"/>
                    <a:pt x="1132806" y="835719"/>
                  </a:cubicBezTo>
                  <a:cubicBezTo>
                    <a:pt x="1131156" y="730376"/>
                    <a:pt x="1133678" y="730687"/>
                    <a:pt x="1131997" y="623227"/>
                  </a:cubicBezTo>
                  <a:cubicBezTo>
                    <a:pt x="1130938" y="556220"/>
                    <a:pt x="1093587" y="584813"/>
                    <a:pt x="1372027" y="577201"/>
                  </a:cubicBezTo>
                  <a:cubicBezTo>
                    <a:pt x="1378769" y="577015"/>
                    <a:pt x="1376713" y="570104"/>
                    <a:pt x="1377523" y="623507"/>
                  </a:cubicBezTo>
                  <a:close/>
                  <a:moveTo>
                    <a:pt x="1371560" y="279849"/>
                  </a:moveTo>
                  <a:cubicBezTo>
                    <a:pt x="1378675" y="594074"/>
                    <a:pt x="1378052" y="562555"/>
                    <a:pt x="1371700" y="562711"/>
                  </a:cubicBezTo>
                  <a:cubicBezTo>
                    <a:pt x="1310264" y="564485"/>
                    <a:pt x="1299490" y="563847"/>
                    <a:pt x="1185150" y="564158"/>
                  </a:cubicBezTo>
                  <a:cubicBezTo>
                    <a:pt x="1113454" y="564345"/>
                    <a:pt x="1133678" y="611398"/>
                    <a:pt x="1125691" y="304551"/>
                  </a:cubicBezTo>
                  <a:cubicBezTo>
                    <a:pt x="1124617" y="262012"/>
                    <a:pt x="1095362" y="287772"/>
                    <a:pt x="1371560" y="279849"/>
                  </a:cubicBezTo>
                  <a:close/>
                  <a:moveTo>
                    <a:pt x="1126968" y="1154520"/>
                  </a:moveTo>
                  <a:cubicBezTo>
                    <a:pt x="1127061" y="1160341"/>
                    <a:pt x="879775" y="1156170"/>
                    <a:pt x="879697" y="1154053"/>
                  </a:cubicBezTo>
                  <a:cubicBezTo>
                    <a:pt x="867880" y="826940"/>
                    <a:pt x="871851" y="873075"/>
                    <a:pt x="905106" y="873075"/>
                  </a:cubicBezTo>
                  <a:cubicBezTo>
                    <a:pt x="994209" y="873075"/>
                    <a:pt x="996622" y="873791"/>
                    <a:pt x="1091828" y="873791"/>
                  </a:cubicBezTo>
                  <a:cubicBezTo>
                    <a:pt x="1129521" y="873791"/>
                    <a:pt x="1121176" y="828326"/>
                    <a:pt x="1126968" y="1154520"/>
                  </a:cubicBezTo>
                  <a:close/>
                  <a:moveTo>
                    <a:pt x="1119261" y="623476"/>
                  </a:moveTo>
                  <a:cubicBezTo>
                    <a:pt x="1123574" y="898010"/>
                    <a:pt x="1126968" y="859347"/>
                    <a:pt x="1091828" y="859347"/>
                  </a:cubicBezTo>
                  <a:cubicBezTo>
                    <a:pt x="840930" y="859347"/>
                    <a:pt x="875198" y="864997"/>
                    <a:pt x="874746" y="835688"/>
                  </a:cubicBezTo>
                  <a:cubicBezTo>
                    <a:pt x="870029" y="534569"/>
                    <a:pt x="857402" y="577699"/>
                    <a:pt x="905106" y="577699"/>
                  </a:cubicBezTo>
                  <a:cubicBezTo>
                    <a:pt x="1159725" y="577699"/>
                    <a:pt x="1118405" y="568501"/>
                    <a:pt x="1119261" y="623476"/>
                  </a:cubicBezTo>
                  <a:close/>
                  <a:moveTo>
                    <a:pt x="905106" y="280036"/>
                  </a:moveTo>
                  <a:cubicBezTo>
                    <a:pt x="1096063" y="280083"/>
                    <a:pt x="1096577" y="280083"/>
                    <a:pt x="1112317" y="280114"/>
                  </a:cubicBezTo>
                  <a:cubicBezTo>
                    <a:pt x="1113812" y="342202"/>
                    <a:pt x="1118187" y="563084"/>
                    <a:pt x="1118218" y="564314"/>
                  </a:cubicBezTo>
                  <a:cubicBezTo>
                    <a:pt x="1037818" y="564391"/>
                    <a:pt x="1110869" y="564391"/>
                    <a:pt x="869391" y="563177"/>
                  </a:cubicBezTo>
                  <a:cubicBezTo>
                    <a:pt x="864113" y="228687"/>
                    <a:pt x="853588" y="280036"/>
                    <a:pt x="905106" y="280036"/>
                  </a:cubicBezTo>
                  <a:close/>
                  <a:moveTo>
                    <a:pt x="863069" y="942027"/>
                  </a:moveTo>
                  <a:cubicBezTo>
                    <a:pt x="863443" y="1014233"/>
                    <a:pt x="864346" y="1083326"/>
                    <a:pt x="866915" y="1154613"/>
                  </a:cubicBezTo>
                  <a:cubicBezTo>
                    <a:pt x="866977" y="1156278"/>
                    <a:pt x="620314" y="1166006"/>
                    <a:pt x="620314" y="1154675"/>
                  </a:cubicBezTo>
                  <a:cubicBezTo>
                    <a:pt x="620314" y="850039"/>
                    <a:pt x="605882" y="874351"/>
                    <a:pt x="625047" y="874476"/>
                  </a:cubicBezTo>
                  <a:cubicBezTo>
                    <a:pt x="910291" y="876421"/>
                    <a:pt x="862587" y="849136"/>
                    <a:pt x="863069" y="942027"/>
                  </a:cubicBezTo>
                  <a:close/>
                  <a:moveTo>
                    <a:pt x="857589" y="623538"/>
                  </a:moveTo>
                  <a:cubicBezTo>
                    <a:pt x="861933" y="902088"/>
                    <a:pt x="878156" y="858210"/>
                    <a:pt x="811676" y="859471"/>
                  </a:cubicBezTo>
                  <a:cubicBezTo>
                    <a:pt x="579414" y="863534"/>
                    <a:pt x="615021" y="865074"/>
                    <a:pt x="614569" y="835719"/>
                  </a:cubicBezTo>
                  <a:cubicBezTo>
                    <a:pt x="610023" y="545278"/>
                    <a:pt x="607423" y="577388"/>
                    <a:pt x="625188" y="577108"/>
                  </a:cubicBezTo>
                  <a:cubicBezTo>
                    <a:pt x="904437" y="572594"/>
                    <a:pt x="856748" y="570291"/>
                    <a:pt x="857589" y="623538"/>
                  </a:cubicBezTo>
                  <a:close/>
                  <a:moveTo>
                    <a:pt x="625125" y="279382"/>
                  </a:moveTo>
                  <a:cubicBezTo>
                    <a:pt x="887778" y="277795"/>
                    <a:pt x="851828" y="272005"/>
                    <a:pt x="852467" y="307166"/>
                  </a:cubicBezTo>
                  <a:cubicBezTo>
                    <a:pt x="853790" y="379387"/>
                    <a:pt x="854569" y="432059"/>
                    <a:pt x="856639" y="563084"/>
                  </a:cubicBezTo>
                  <a:cubicBezTo>
                    <a:pt x="797072" y="562633"/>
                    <a:pt x="749430" y="560765"/>
                    <a:pt x="611362" y="562866"/>
                  </a:cubicBezTo>
                  <a:cubicBezTo>
                    <a:pt x="607501" y="240563"/>
                    <a:pt x="596960" y="279538"/>
                    <a:pt x="625125" y="279382"/>
                  </a:cubicBezTo>
                  <a:close/>
                  <a:moveTo>
                    <a:pt x="607563" y="1154675"/>
                  </a:moveTo>
                  <a:cubicBezTo>
                    <a:pt x="607563" y="1161726"/>
                    <a:pt x="629080" y="1158707"/>
                    <a:pt x="360931" y="1158458"/>
                  </a:cubicBezTo>
                  <a:cubicBezTo>
                    <a:pt x="361305" y="1030421"/>
                    <a:pt x="357849" y="947226"/>
                    <a:pt x="356447" y="874616"/>
                  </a:cubicBezTo>
                  <a:cubicBezTo>
                    <a:pt x="434153" y="874585"/>
                    <a:pt x="508138" y="873822"/>
                    <a:pt x="602519" y="874351"/>
                  </a:cubicBezTo>
                  <a:cubicBezTo>
                    <a:pt x="604013" y="949374"/>
                    <a:pt x="607563" y="1018980"/>
                    <a:pt x="607563" y="1154675"/>
                  </a:cubicBezTo>
                  <a:close/>
                  <a:moveTo>
                    <a:pt x="601818" y="835968"/>
                  </a:moveTo>
                  <a:cubicBezTo>
                    <a:pt x="602316" y="867378"/>
                    <a:pt x="642609" y="860016"/>
                    <a:pt x="356151" y="860156"/>
                  </a:cubicBezTo>
                  <a:cubicBezTo>
                    <a:pt x="353053" y="685191"/>
                    <a:pt x="351886" y="664552"/>
                    <a:pt x="350982" y="577746"/>
                  </a:cubicBezTo>
                  <a:cubicBezTo>
                    <a:pt x="527024" y="577871"/>
                    <a:pt x="556029" y="578042"/>
                    <a:pt x="598782" y="577497"/>
                  </a:cubicBezTo>
                  <a:cubicBezTo>
                    <a:pt x="600962" y="739715"/>
                    <a:pt x="600697" y="764120"/>
                    <a:pt x="601818" y="835968"/>
                  </a:cubicBezTo>
                  <a:close/>
                  <a:moveTo>
                    <a:pt x="593162" y="279538"/>
                  </a:moveTo>
                  <a:cubicBezTo>
                    <a:pt x="597708" y="422299"/>
                    <a:pt x="596307" y="378998"/>
                    <a:pt x="598595" y="563053"/>
                  </a:cubicBezTo>
                  <a:cubicBezTo>
                    <a:pt x="560653" y="563520"/>
                    <a:pt x="546345" y="563426"/>
                    <a:pt x="350858" y="563302"/>
                  </a:cubicBezTo>
                  <a:cubicBezTo>
                    <a:pt x="350142" y="474504"/>
                    <a:pt x="351683" y="498132"/>
                    <a:pt x="347230" y="281079"/>
                  </a:cubicBezTo>
                  <a:cubicBezTo>
                    <a:pt x="426820" y="281032"/>
                    <a:pt x="363064" y="280472"/>
                    <a:pt x="593162" y="279538"/>
                  </a:cubicBezTo>
                  <a:close/>
                  <a:moveTo>
                    <a:pt x="158469" y="279678"/>
                  </a:moveTo>
                  <a:cubicBezTo>
                    <a:pt x="250016" y="279678"/>
                    <a:pt x="249487" y="280954"/>
                    <a:pt x="334464" y="281048"/>
                  </a:cubicBezTo>
                  <a:cubicBezTo>
                    <a:pt x="339041" y="505291"/>
                    <a:pt x="337375" y="476917"/>
                    <a:pt x="338107" y="563271"/>
                  </a:cubicBezTo>
                  <a:cubicBezTo>
                    <a:pt x="162720" y="563146"/>
                    <a:pt x="135084" y="563037"/>
                    <a:pt x="92098" y="563364"/>
                  </a:cubicBezTo>
                  <a:cubicBezTo>
                    <a:pt x="88688" y="221092"/>
                    <a:pt x="64571" y="279678"/>
                    <a:pt x="158469" y="279678"/>
                  </a:cubicBezTo>
                  <a:close/>
                  <a:moveTo>
                    <a:pt x="158469" y="577606"/>
                  </a:moveTo>
                  <a:cubicBezTo>
                    <a:pt x="372593" y="577746"/>
                    <a:pt x="337889" y="562446"/>
                    <a:pt x="338838" y="623538"/>
                  </a:cubicBezTo>
                  <a:cubicBezTo>
                    <a:pt x="340520" y="731605"/>
                    <a:pt x="341330" y="729784"/>
                    <a:pt x="342996" y="835937"/>
                  </a:cubicBezTo>
                  <a:cubicBezTo>
                    <a:pt x="343540" y="870756"/>
                    <a:pt x="382137" y="859860"/>
                    <a:pt x="96021" y="859720"/>
                  </a:cubicBezTo>
                  <a:cubicBezTo>
                    <a:pt x="90323" y="525650"/>
                    <a:pt x="74068" y="577606"/>
                    <a:pt x="158469" y="577606"/>
                  </a:cubicBezTo>
                  <a:close/>
                  <a:moveTo>
                    <a:pt x="100754" y="1153928"/>
                  </a:moveTo>
                  <a:cubicBezTo>
                    <a:pt x="99711" y="821944"/>
                    <a:pt x="71749" y="874164"/>
                    <a:pt x="158469" y="874211"/>
                  </a:cubicBezTo>
                  <a:cubicBezTo>
                    <a:pt x="239600" y="874211"/>
                    <a:pt x="252663" y="874616"/>
                    <a:pt x="343665" y="874616"/>
                  </a:cubicBezTo>
                  <a:cubicBezTo>
                    <a:pt x="345300" y="960456"/>
                    <a:pt x="348523" y="1026592"/>
                    <a:pt x="348133" y="1158458"/>
                  </a:cubicBezTo>
                  <a:cubicBezTo>
                    <a:pt x="346576" y="1158458"/>
                    <a:pt x="100770" y="1158458"/>
                    <a:pt x="100754" y="1153928"/>
                  </a:cubicBezTo>
                  <a:close/>
                  <a:moveTo>
                    <a:pt x="103588" y="1366576"/>
                  </a:moveTo>
                  <a:cubicBezTo>
                    <a:pt x="102498" y="1308659"/>
                    <a:pt x="101081" y="1230087"/>
                    <a:pt x="100832" y="1172030"/>
                  </a:cubicBezTo>
                  <a:cubicBezTo>
                    <a:pt x="242839" y="1171454"/>
                    <a:pt x="230664" y="1172902"/>
                    <a:pt x="348118" y="1172902"/>
                  </a:cubicBezTo>
                  <a:cubicBezTo>
                    <a:pt x="347744" y="1470565"/>
                    <a:pt x="359592" y="1454191"/>
                    <a:pt x="345082" y="1454191"/>
                  </a:cubicBezTo>
                  <a:cubicBezTo>
                    <a:pt x="54591" y="1454191"/>
                    <a:pt x="105643" y="1477009"/>
                    <a:pt x="103588" y="1366576"/>
                  </a:cubicBezTo>
                  <a:close/>
                  <a:moveTo>
                    <a:pt x="105409" y="1472760"/>
                  </a:moveTo>
                  <a:cubicBezTo>
                    <a:pt x="105316" y="1467141"/>
                    <a:pt x="352321" y="1466845"/>
                    <a:pt x="352415" y="1473009"/>
                  </a:cubicBezTo>
                  <a:cubicBezTo>
                    <a:pt x="357304" y="1784790"/>
                    <a:pt x="366801" y="1751029"/>
                    <a:pt x="345066" y="1751029"/>
                  </a:cubicBezTo>
                  <a:cubicBezTo>
                    <a:pt x="174303" y="1750998"/>
                    <a:pt x="143974" y="1750889"/>
                    <a:pt x="110516" y="1751200"/>
                  </a:cubicBezTo>
                  <a:cubicBezTo>
                    <a:pt x="109660" y="1717098"/>
                    <a:pt x="105549" y="1481570"/>
                    <a:pt x="105409" y="1472760"/>
                  </a:cubicBezTo>
                  <a:close/>
                  <a:moveTo>
                    <a:pt x="115685" y="2003554"/>
                  </a:moveTo>
                  <a:cubicBezTo>
                    <a:pt x="112166" y="1722234"/>
                    <a:pt x="96659" y="1765458"/>
                    <a:pt x="158469" y="1765458"/>
                  </a:cubicBezTo>
                  <a:cubicBezTo>
                    <a:pt x="171407" y="1765458"/>
                    <a:pt x="347526" y="1765489"/>
                    <a:pt x="358518" y="1765505"/>
                  </a:cubicBezTo>
                  <a:cubicBezTo>
                    <a:pt x="359405" y="1840185"/>
                    <a:pt x="358814" y="1803374"/>
                    <a:pt x="362504" y="2050732"/>
                  </a:cubicBezTo>
                  <a:cubicBezTo>
                    <a:pt x="70830" y="2050950"/>
                    <a:pt x="116401" y="2060055"/>
                    <a:pt x="115685" y="2003554"/>
                  </a:cubicBezTo>
                  <a:close/>
                  <a:moveTo>
                    <a:pt x="120543" y="2322044"/>
                  </a:moveTo>
                  <a:cubicBezTo>
                    <a:pt x="117600" y="2137226"/>
                    <a:pt x="117008" y="2101785"/>
                    <a:pt x="116479" y="2063479"/>
                  </a:cubicBezTo>
                  <a:cubicBezTo>
                    <a:pt x="213911" y="2062452"/>
                    <a:pt x="251386" y="2065269"/>
                    <a:pt x="362737" y="2065192"/>
                  </a:cubicBezTo>
                  <a:cubicBezTo>
                    <a:pt x="365493" y="2245822"/>
                    <a:pt x="363018" y="2225168"/>
                    <a:pt x="365477" y="2348753"/>
                  </a:cubicBezTo>
                  <a:cubicBezTo>
                    <a:pt x="78475" y="2349687"/>
                    <a:pt x="120994" y="2351228"/>
                    <a:pt x="120543" y="2322044"/>
                  </a:cubicBezTo>
                  <a:close/>
                  <a:moveTo>
                    <a:pt x="124980" y="2640595"/>
                  </a:moveTo>
                  <a:cubicBezTo>
                    <a:pt x="117880" y="2315475"/>
                    <a:pt x="110485" y="2361283"/>
                    <a:pt x="158485" y="2361283"/>
                  </a:cubicBezTo>
                  <a:cubicBezTo>
                    <a:pt x="250312" y="2361283"/>
                    <a:pt x="252025" y="2363228"/>
                    <a:pt x="345097" y="2363228"/>
                  </a:cubicBezTo>
                  <a:cubicBezTo>
                    <a:pt x="369339" y="2363228"/>
                    <a:pt x="368856" y="2318106"/>
                    <a:pt x="371923" y="2640066"/>
                  </a:cubicBezTo>
                  <a:cubicBezTo>
                    <a:pt x="371985" y="2647148"/>
                    <a:pt x="376812" y="2645311"/>
                    <a:pt x="345097" y="2645311"/>
                  </a:cubicBezTo>
                  <a:cubicBezTo>
                    <a:pt x="99088" y="2645311"/>
                    <a:pt x="125104" y="2646121"/>
                    <a:pt x="124980" y="2640595"/>
                  </a:cubicBezTo>
                  <a:close/>
                  <a:moveTo>
                    <a:pt x="125400" y="2659335"/>
                  </a:moveTo>
                  <a:cubicBezTo>
                    <a:pt x="163607" y="2659304"/>
                    <a:pt x="370927" y="2659802"/>
                    <a:pt x="372094" y="2659802"/>
                  </a:cubicBezTo>
                  <a:cubicBezTo>
                    <a:pt x="375395" y="2987630"/>
                    <a:pt x="391089" y="2943006"/>
                    <a:pt x="345082" y="2943006"/>
                  </a:cubicBezTo>
                  <a:cubicBezTo>
                    <a:pt x="159481" y="2942975"/>
                    <a:pt x="149174" y="2942990"/>
                    <a:pt x="128312" y="2942944"/>
                  </a:cubicBezTo>
                  <a:cubicBezTo>
                    <a:pt x="126848" y="2837071"/>
                    <a:pt x="129199" y="2832931"/>
                    <a:pt x="125400" y="2659335"/>
                  </a:cubicBezTo>
                  <a:close/>
                  <a:moveTo>
                    <a:pt x="134788" y="3240825"/>
                  </a:moveTo>
                  <a:cubicBezTo>
                    <a:pt x="129152" y="2964190"/>
                    <a:pt x="129666" y="3038870"/>
                    <a:pt x="128514" y="2957388"/>
                  </a:cubicBezTo>
                  <a:cubicBezTo>
                    <a:pt x="396009" y="2958073"/>
                    <a:pt x="376890" y="2955862"/>
                    <a:pt x="376936" y="2959458"/>
                  </a:cubicBezTo>
                  <a:cubicBezTo>
                    <a:pt x="381965" y="3281216"/>
                    <a:pt x="395744" y="3239019"/>
                    <a:pt x="345066" y="3239019"/>
                  </a:cubicBezTo>
                  <a:cubicBezTo>
                    <a:pt x="243695" y="3239035"/>
                    <a:pt x="242636" y="3241323"/>
                    <a:pt x="134788" y="3240825"/>
                  </a:cubicBezTo>
                  <a:close/>
                  <a:moveTo>
                    <a:pt x="135100" y="3255285"/>
                  </a:moveTo>
                  <a:cubicBezTo>
                    <a:pt x="220123" y="3255658"/>
                    <a:pt x="232641" y="3253884"/>
                    <a:pt x="381545" y="3253433"/>
                  </a:cubicBezTo>
                  <a:cubicBezTo>
                    <a:pt x="386838" y="3591098"/>
                    <a:pt x="399185" y="3536698"/>
                    <a:pt x="345082" y="3536698"/>
                  </a:cubicBezTo>
                  <a:cubicBezTo>
                    <a:pt x="251744" y="3536698"/>
                    <a:pt x="251651" y="3538457"/>
                    <a:pt x="158469" y="3538457"/>
                  </a:cubicBezTo>
                  <a:cubicBezTo>
                    <a:pt x="130336" y="3538457"/>
                    <a:pt x="141888" y="3574817"/>
                    <a:pt x="135100" y="3255285"/>
                  </a:cubicBezTo>
                  <a:close/>
                  <a:moveTo>
                    <a:pt x="141545" y="3808944"/>
                  </a:moveTo>
                  <a:cubicBezTo>
                    <a:pt x="136906" y="3511639"/>
                    <a:pt x="136859" y="3552901"/>
                    <a:pt x="158469" y="3552901"/>
                  </a:cubicBezTo>
                  <a:cubicBezTo>
                    <a:pt x="425263" y="3552901"/>
                    <a:pt x="386605" y="3533897"/>
                    <a:pt x="387617" y="3596732"/>
                  </a:cubicBezTo>
                  <a:cubicBezTo>
                    <a:pt x="389236" y="3700379"/>
                    <a:pt x="387259" y="3703149"/>
                    <a:pt x="388925" y="3809162"/>
                  </a:cubicBezTo>
                  <a:cubicBezTo>
                    <a:pt x="389407" y="3839623"/>
                    <a:pt x="398126" y="3833163"/>
                    <a:pt x="345097" y="3833163"/>
                  </a:cubicBezTo>
                  <a:cubicBezTo>
                    <a:pt x="109255" y="3833163"/>
                    <a:pt x="142059" y="3842315"/>
                    <a:pt x="141545" y="3808944"/>
                  </a:cubicBezTo>
                  <a:close/>
                  <a:moveTo>
                    <a:pt x="147197" y="4127558"/>
                  </a:moveTo>
                  <a:cubicBezTo>
                    <a:pt x="139412" y="3803169"/>
                    <a:pt x="137077" y="3847997"/>
                    <a:pt x="158469" y="3847997"/>
                  </a:cubicBezTo>
                  <a:cubicBezTo>
                    <a:pt x="437360" y="3847997"/>
                    <a:pt x="389298" y="3829599"/>
                    <a:pt x="390388" y="3915377"/>
                  </a:cubicBezTo>
                  <a:cubicBezTo>
                    <a:pt x="391244" y="3983411"/>
                    <a:pt x="392303" y="4060255"/>
                    <a:pt x="394078" y="4127963"/>
                  </a:cubicBezTo>
                  <a:cubicBezTo>
                    <a:pt x="394187" y="4132321"/>
                    <a:pt x="401520" y="4131044"/>
                    <a:pt x="345097" y="4131044"/>
                  </a:cubicBezTo>
                  <a:cubicBezTo>
                    <a:pt x="130927" y="4131044"/>
                    <a:pt x="147477" y="4139683"/>
                    <a:pt x="147197" y="4127558"/>
                  </a:cubicBezTo>
                  <a:close/>
                  <a:moveTo>
                    <a:pt x="153222" y="4430000"/>
                  </a:moveTo>
                  <a:cubicBezTo>
                    <a:pt x="148038" y="4115277"/>
                    <a:pt x="141717" y="4148072"/>
                    <a:pt x="158469" y="4148072"/>
                  </a:cubicBezTo>
                  <a:cubicBezTo>
                    <a:pt x="441471" y="4148072"/>
                    <a:pt x="394389" y="4115075"/>
                    <a:pt x="396258" y="4234053"/>
                  </a:cubicBezTo>
                  <a:cubicBezTo>
                    <a:pt x="397908" y="4339646"/>
                    <a:pt x="399076" y="4337918"/>
                    <a:pt x="400664" y="4430218"/>
                  </a:cubicBezTo>
                  <a:cubicBezTo>
                    <a:pt x="370428" y="4430093"/>
                    <a:pt x="167780" y="4430000"/>
                    <a:pt x="153222" y="4430000"/>
                  </a:cubicBezTo>
                  <a:close/>
                  <a:moveTo>
                    <a:pt x="158469" y="4444444"/>
                  </a:moveTo>
                  <a:cubicBezTo>
                    <a:pt x="377808" y="4444584"/>
                    <a:pt x="374788" y="4444569"/>
                    <a:pt x="400913" y="4444693"/>
                  </a:cubicBezTo>
                  <a:cubicBezTo>
                    <a:pt x="403061" y="4594770"/>
                    <a:pt x="402376" y="4587984"/>
                    <a:pt x="404821" y="4726247"/>
                  </a:cubicBezTo>
                  <a:cubicBezTo>
                    <a:pt x="342451" y="4725515"/>
                    <a:pt x="251947" y="4726325"/>
                    <a:pt x="158282" y="4726325"/>
                  </a:cubicBezTo>
                  <a:cubicBezTo>
                    <a:pt x="156850" y="4422544"/>
                    <a:pt x="147088" y="4444444"/>
                    <a:pt x="158469" y="4444444"/>
                  </a:cubicBezTo>
                  <a:close/>
                  <a:moveTo>
                    <a:pt x="158469" y="4740753"/>
                  </a:moveTo>
                  <a:cubicBezTo>
                    <a:pt x="443526" y="4740753"/>
                    <a:pt x="404899" y="4731087"/>
                    <a:pt x="405537" y="4765315"/>
                  </a:cubicBezTo>
                  <a:cubicBezTo>
                    <a:pt x="411375" y="5075243"/>
                    <a:pt x="422523" y="5024720"/>
                    <a:pt x="345082" y="5024720"/>
                  </a:cubicBezTo>
                  <a:cubicBezTo>
                    <a:pt x="255247" y="5024720"/>
                    <a:pt x="252414" y="5022867"/>
                    <a:pt x="162735" y="5022805"/>
                  </a:cubicBezTo>
                  <a:cubicBezTo>
                    <a:pt x="155620" y="4719336"/>
                    <a:pt x="159575" y="4740753"/>
                    <a:pt x="158469" y="4740753"/>
                  </a:cubicBezTo>
                  <a:close/>
                  <a:moveTo>
                    <a:pt x="165429" y="5296343"/>
                  </a:moveTo>
                  <a:cubicBezTo>
                    <a:pt x="163809" y="5192976"/>
                    <a:pt x="165569" y="5189770"/>
                    <a:pt x="163903" y="5083788"/>
                  </a:cubicBezTo>
                  <a:cubicBezTo>
                    <a:pt x="162922" y="5020019"/>
                    <a:pt x="121555" y="5038043"/>
                    <a:pt x="408106" y="5039304"/>
                  </a:cubicBezTo>
                  <a:cubicBezTo>
                    <a:pt x="409398" y="5185349"/>
                    <a:pt x="413119" y="5185988"/>
                    <a:pt x="414692" y="5321169"/>
                  </a:cubicBezTo>
                  <a:cubicBezTo>
                    <a:pt x="133745" y="5316126"/>
                    <a:pt x="166098" y="5339146"/>
                    <a:pt x="165429" y="5296343"/>
                  </a:cubicBezTo>
                  <a:close/>
                  <a:moveTo>
                    <a:pt x="170224" y="5614832"/>
                  </a:moveTo>
                  <a:cubicBezTo>
                    <a:pt x="168636" y="5538891"/>
                    <a:pt x="167671" y="5482282"/>
                    <a:pt x="166845" y="5402558"/>
                  </a:cubicBezTo>
                  <a:cubicBezTo>
                    <a:pt x="165974" y="5318710"/>
                    <a:pt x="148692" y="5337870"/>
                    <a:pt x="251884" y="5335924"/>
                  </a:cubicBezTo>
                  <a:cubicBezTo>
                    <a:pt x="318988" y="5334742"/>
                    <a:pt x="375442" y="5334913"/>
                    <a:pt x="414847" y="5335644"/>
                  </a:cubicBezTo>
                  <a:cubicBezTo>
                    <a:pt x="415548" y="5416457"/>
                    <a:pt x="412932" y="5455977"/>
                    <a:pt x="418055" y="5619828"/>
                  </a:cubicBezTo>
                  <a:cubicBezTo>
                    <a:pt x="148116" y="5619828"/>
                    <a:pt x="170286" y="5617556"/>
                    <a:pt x="170224" y="5614832"/>
                  </a:cubicBezTo>
                  <a:close/>
                  <a:moveTo>
                    <a:pt x="170598" y="5632311"/>
                  </a:moveTo>
                  <a:cubicBezTo>
                    <a:pt x="253644" y="5632483"/>
                    <a:pt x="228048" y="5634273"/>
                    <a:pt x="418506" y="5634273"/>
                  </a:cubicBezTo>
                  <a:cubicBezTo>
                    <a:pt x="422679" y="5770232"/>
                    <a:pt x="420297" y="5823059"/>
                    <a:pt x="421511" y="5915639"/>
                  </a:cubicBezTo>
                  <a:cubicBezTo>
                    <a:pt x="172824" y="5916651"/>
                    <a:pt x="256571" y="5917165"/>
                    <a:pt x="176156" y="5917367"/>
                  </a:cubicBezTo>
                  <a:cubicBezTo>
                    <a:pt x="176140" y="5915780"/>
                    <a:pt x="170629" y="5633510"/>
                    <a:pt x="170598" y="5632311"/>
                  </a:cubicBezTo>
                  <a:close/>
                  <a:moveTo>
                    <a:pt x="176420" y="5933601"/>
                  </a:moveTo>
                  <a:cubicBezTo>
                    <a:pt x="176389" y="5931593"/>
                    <a:pt x="155184" y="5931282"/>
                    <a:pt x="421713" y="5930100"/>
                  </a:cubicBezTo>
                  <a:cubicBezTo>
                    <a:pt x="423395" y="6039132"/>
                    <a:pt x="426104" y="6043832"/>
                    <a:pt x="428159" y="6214922"/>
                  </a:cubicBezTo>
                  <a:cubicBezTo>
                    <a:pt x="318910" y="6214533"/>
                    <a:pt x="259327" y="6215046"/>
                    <a:pt x="180686" y="6215109"/>
                  </a:cubicBezTo>
                  <a:cubicBezTo>
                    <a:pt x="178725" y="6122902"/>
                    <a:pt x="177900" y="6025979"/>
                    <a:pt x="176420" y="5933601"/>
                  </a:cubicBezTo>
                  <a:close/>
                  <a:moveTo>
                    <a:pt x="184766" y="6465034"/>
                  </a:moveTo>
                  <a:cubicBezTo>
                    <a:pt x="183598" y="6181504"/>
                    <a:pt x="159108" y="6229786"/>
                    <a:pt x="251791" y="6229412"/>
                  </a:cubicBezTo>
                  <a:cubicBezTo>
                    <a:pt x="315127" y="6229241"/>
                    <a:pt x="357226" y="6229179"/>
                    <a:pt x="428330" y="6229382"/>
                  </a:cubicBezTo>
                  <a:cubicBezTo>
                    <a:pt x="431724" y="6535637"/>
                    <a:pt x="428377" y="6162639"/>
                    <a:pt x="430946" y="6512538"/>
                  </a:cubicBezTo>
                  <a:cubicBezTo>
                    <a:pt x="135941" y="6514079"/>
                    <a:pt x="184999" y="6519854"/>
                    <a:pt x="184766" y="6465034"/>
                  </a:cubicBezTo>
                  <a:close/>
                  <a:moveTo>
                    <a:pt x="189390" y="6783710"/>
                  </a:moveTo>
                  <a:cubicBezTo>
                    <a:pt x="184516" y="6472801"/>
                    <a:pt x="165709" y="6523729"/>
                    <a:pt x="251620" y="6525971"/>
                  </a:cubicBezTo>
                  <a:cubicBezTo>
                    <a:pt x="304602" y="6527418"/>
                    <a:pt x="349317" y="6527418"/>
                    <a:pt x="431071" y="6527014"/>
                  </a:cubicBezTo>
                  <a:cubicBezTo>
                    <a:pt x="432581" y="6680063"/>
                    <a:pt x="436224" y="6671067"/>
                    <a:pt x="437843" y="6808038"/>
                  </a:cubicBezTo>
                  <a:cubicBezTo>
                    <a:pt x="153051" y="6804583"/>
                    <a:pt x="190044" y="6823712"/>
                    <a:pt x="189390" y="6783710"/>
                  </a:cubicBezTo>
                  <a:close/>
                  <a:moveTo>
                    <a:pt x="193874" y="7107725"/>
                  </a:moveTo>
                  <a:cubicBezTo>
                    <a:pt x="193609" y="7029776"/>
                    <a:pt x="193718" y="7047069"/>
                    <a:pt x="190059" y="6823914"/>
                  </a:cubicBezTo>
                  <a:cubicBezTo>
                    <a:pt x="265539" y="6823447"/>
                    <a:pt x="286199" y="6820677"/>
                    <a:pt x="437999" y="6822529"/>
                  </a:cubicBezTo>
                  <a:cubicBezTo>
                    <a:pt x="438684" y="6900323"/>
                    <a:pt x="439774" y="7075599"/>
                    <a:pt x="440194" y="7107741"/>
                  </a:cubicBezTo>
                  <a:lnTo>
                    <a:pt x="193874" y="7107725"/>
                  </a:lnTo>
                  <a:close/>
                  <a:moveTo>
                    <a:pt x="438435" y="5930022"/>
                  </a:moveTo>
                  <a:cubicBezTo>
                    <a:pt x="701352" y="5928948"/>
                    <a:pt x="681097" y="5932138"/>
                    <a:pt x="681128" y="5933882"/>
                  </a:cubicBezTo>
                  <a:cubicBezTo>
                    <a:pt x="686203" y="6258270"/>
                    <a:pt x="714679" y="6213490"/>
                    <a:pt x="625047" y="6214579"/>
                  </a:cubicBezTo>
                  <a:cubicBezTo>
                    <a:pt x="564421" y="6215233"/>
                    <a:pt x="527880" y="6215217"/>
                    <a:pt x="440941" y="6214969"/>
                  </a:cubicBezTo>
                  <a:cubicBezTo>
                    <a:pt x="437158" y="5907655"/>
                    <a:pt x="429358" y="5930068"/>
                    <a:pt x="438435" y="5930022"/>
                  </a:cubicBezTo>
                  <a:close/>
                  <a:moveTo>
                    <a:pt x="443588" y="6465065"/>
                  </a:moveTo>
                  <a:cubicBezTo>
                    <a:pt x="443588" y="6180492"/>
                    <a:pt x="413726" y="6229568"/>
                    <a:pt x="531725" y="6229568"/>
                  </a:cubicBezTo>
                  <a:cubicBezTo>
                    <a:pt x="619692" y="6229568"/>
                    <a:pt x="616204" y="6228790"/>
                    <a:pt x="687698" y="6228541"/>
                  </a:cubicBezTo>
                  <a:cubicBezTo>
                    <a:pt x="687386" y="6405794"/>
                    <a:pt x="690080" y="6431944"/>
                    <a:pt x="692120" y="6511838"/>
                  </a:cubicBezTo>
                  <a:cubicBezTo>
                    <a:pt x="399621" y="6512149"/>
                    <a:pt x="443588" y="6528353"/>
                    <a:pt x="443588" y="6465065"/>
                  </a:cubicBezTo>
                  <a:close/>
                  <a:moveTo>
                    <a:pt x="450267" y="6783679"/>
                  </a:moveTo>
                  <a:cubicBezTo>
                    <a:pt x="445456" y="6475494"/>
                    <a:pt x="415096" y="6526734"/>
                    <a:pt x="531725" y="6526734"/>
                  </a:cubicBezTo>
                  <a:cubicBezTo>
                    <a:pt x="624736" y="6526734"/>
                    <a:pt x="611923" y="6526407"/>
                    <a:pt x="692462" y="6526313"/>
                  </a:cubicBezTo>
                  <a:cubicBezTo>
                    <a:pt x="695327" y="6653385"/>
                    <a:pt x="692773" y="6669339"/>
                    <a:pt x="695031" y="6808147"/>
                  </a:cubicBezTo>
                  <a:cubicBezTo>
                    <a:pt x="411578" y="6808443"/>
                    <a:pt x="450781" y="6817144"/>
                    <a:pt x="450267" y="6783679"/>
                  </a:cubicBezTo>
                  <a:close/>
                  <a:moveTo>
                    <a:pt x="452961" y="7107756"/>
                  </a:moveTo>
                  <a:cubicBezTo>
                    <a:pt x="452494" y="7072346"/>
                    <a:pt x="451404" y="6896556"/>
                    <a:pt x="450750" y="6822685"/>
                  </a:cubicBezTo>
                  <a:cubicBezTo>
                    <a:pt x="536225" y="6823666"/>
                    <a:pt x="630637" y="6822669"/>
                    <a:pt x="695280" y="6822592"/>
                  </a:cubicBezTo>
                  <a:cubicBezTo>
                    <a:pt x="699141" y="7059738"/>
                    <a:pt x="698674" y="7036625"/>
                    <a:pt x="700293" y="7105562"/>
                  </a:cubicBezTo>
                  <a:cubicBezTo>
                    <a:pt x="612810" y="7105857"/>
                    <a:pt x="651219" y="7107772"/>
                    <a:pt x="452961" y="7107756"/>
                  </a:cubicBezTo>
                  <a:close/>
                  <a:moveTo>
                    <a:pt x="703516" y="6464801"/>
                  </a:moveTo>
                  <a:cubicBezTo>
                    <a:pt x="694657" y="6191465"/>
                    <a:pt x="698814" y="6228494"/>
                    <a:pt x="718478" y="6228494"/>
                  </a:cubicBezTo>
                  <a:cubicBezTo>
                    <a:pt x="982999" y="6228494"/>
                    <a:pt x="946972" y="6222455"/>
                    <a:pt x="947097" y="6252527"/>
                  </a:cubicBezTo>
                  <a:cubicBezTo>
                    <a:pt x="948389" y="6557957"/>
                    <a:pt x="966340" y="6510702"/>
                    <a:pt x="905122" y="6510702"/>
                  </a:cubicBezTo>
                  <a:cubicBezTo>
                    <a:pt x="671272" y="6510702"/>
                    <a:pt x="705571" y="6528617"/>
                    <a:pt x="703516" y="6464801"/>
                  </a:cubicBezTo>
                  <a:close/>
                  <a:moveTo>
                    <a:pt x="707393" y="6783741"/>
                  </a:moveTo>
                  <a:cubicBezTo>
                    <a:pt x="702831" y="6492008"/>
                    <a:pt x="702956" y="6526298"/>
                    <a:pt x="718478" y="6526298"/>
                  </a:cubicBezTo>
                  <a:cubicBezTo>
                    <a:pt x="992232" y="6526298"/>
                    <a:pt x="950195" y="6509923"/>
                    <a:pt x="951160" y="6571498"/>
                  </a:cubicBezTo>
                  <a:cubicBezTo>
                    <a:pt x="955504" y="6850297"/>
                    <a:pt x="974825" y="6809470"/>
                    <a:pt x="905106" y="6809470"/>
                  </a:cubicBezTo>
                  <a:cubicBezTo>
                    <a:pt x="675165" y="6809470"/>
                    <a:pt x="707891" y="6815058"/>
                    <a:pt x="707393" y="6783741"/>
                  </a:cubicBezTo>
                  <a:close/>
                  <a:moveTo>
                    <a:pt x="959941" y="7102853"/>
                  </a:moveTo>
                  <a:cubicBezTo>
                    <a:pt x="959926" y="7111243"/>
                    <a:pt x="981178" y="7105515"/>
                    <a:pt x="718463" y="7105515"/>
                  </a:cubicBezTo>
                  <a:cubicBezTo>
                    <a:pt x="710242" y="7105515"/>
                    <a:pt x="713138" y="7137298"/>
                    <a:pt x="708016" y="6822560"/>
                  </a:cubicBezTo>
                  <a:cubicBezTo>
                    <a:pt x="818931" y="6822498"/>
                    <a:pt x="793428" y="6824117"/>
                    <a:pt x="957107" y="6823868"/>
                  </a:cubicBezTo>
                  <a:cubicBezTo>
                    <a:pt x="957139" y="6825689"/>
                    <a:pt x="960003" y="7050991"/>
                    <a:pt x="959941" y="7102853"/>
                  </a:cubicBezTo>
                  <a:close/>
                  <a:moveTo>
                    <a:pt x="962417" y="6464972"/>
                  </a:moveTo>
                  <a:cubicBezTo>
                    <a:pt x="958960" y="6190173"/>
                    <a:pt x="946552" y="6229802"/>
                    <a:pt x="998553" y="6229101"/>
                  </a:cubicBezTo>
                  <a:cubicBezTo>
                    <a:pt x="1239159" y="6225848"/>
                    <a:pt x="1206604" y="6224572"/>
                    <a:pt x="1207305" y="6252698"/>
                  </a:cubicBezTo>
                  <a:cubicBezTo>
                    <a:pt x="1214545" y="6553785"/>
                    <a:pt x="1214373" y="6511947"/>
                    <a:pt x="1185243" y="6511620"/>
                  </a:cubicBezTo>
                  <a:cubicBezTo>
                    <a:pt x="923027" y="6508787"/>
                    <a:pt x="963164" y="6525660"/>
                    <a:pt x="962417" y="6464972"/>
                  </a:cubicBezTo>
                  <a:close/>
                  <a:moveTo>
                    <a:pt x="969283" y="6783679"/>
                  </a:moveTo>
                  <a:cubicBezTo>
                    <a:pt x="964627" y="6486249"/>
                    <a:pt x="947081" y="6525177"/>
                    <a:pt x="998428" y="6525380"/>
                  </a:cubicBezTo>
                  <a:cubicBezTo>
                    <a:pt x="1250416" y="6526391"/>
                    <a:pt x="1210496" y="6514235"/>
                    <a:pt x="1211384" y="6571498"/>
                  </a:cubicBezTo>
                  <a:cubicBezTo>
                    <a:pt x="1213034" y="6676561"/>
                    <a:pt x="1213937" y="6683488"/>
                    <a:pt x="1215510" y="6783928"/>
                  </a:cubicBezTo>
                  <a:cubicBezTo>
                    <a:pt x="1216024" y="6817486"/>
                    <a:pt x="1238864" y="6809081"/>
                    <a:pt x="1091828" y="6809190"/>
                  </a:cubicBezTo>
                  <a:cubicBezTo>
                    <a:pt x="946552" y="6809190"/>
                    <a:pt x="969828" y="6817891"/>
                    <a:pt x="969283" y="6783679"/>
                  </a:cubicBezTo>
                  <a:close/>
                  <a:moveTo>
                    <a:pt x="1185119" y="7106760"/>
                  </a:moveTo>
                  <a:cubicBezTo>
                    <a:pt x="1126750" y="7107227"/>
                    <a:pt x="1117330" y="7107149"/>
                    <a:pt x="972677" y="7107102"/>
                  </a:cubicBezTo>
                  <a:cubicBezTo>
                    <a:pt x="972755" y="7053124"/>
                    <a:pt x="969905" y="6825751"/>
                    <a:pt x="969874" y="6823868"/>
                  </a:cubicBezTo>
                  <a:cubicBezTo>
                    <a:pt x="1086674" y="6823634"/>
                    <a:pt x="949152" y="6823743"/>
                    <a:pt x="1216024" y="6823556"/>
                  </a:cubicBezTo>
                  <a:cubicBezTo>
                    <a:pt x="1219246" y="7159712"/>
                    <a:pt x="1232200" y="7106371"/>
                    <a:pt x="1185119" y="7106760"/>
                  </a:cubicBezTo>
                  <a:close/>
                  <a:moveTo>
                    <a:pt x="1217907" y="6146125"/>
                  </a:moveTo>
                  <a:cubicBezTo>
                    <a:pt x="1216288" y="6042681"/>
                    <a:pt x="1216849" y="6044486"/>
                    <a:pt x="1215105" y="5933570"/>
                  </a:cubicBezTo>
                  <a:cubicBezTo>
                    <a:pt x="1215074" y="5931033"/>
                    <a:pt x="1194367" y="5931080"/>
                    <a:pt x="1461955" y="5931033"/>
                  </a:cubicBezTo>
                  <a:cubicBezTo>
                    <a:pt x="1461970" y="5932185"/>
                    <a:pt x="1462842" y="5976654"/>
                    <a:pt x="1464991" y="6213801"/>
                  </a:cubicBezTo>
                  <a:cubicBezTo>
                    <a:pt x="1170281" y="6213801"/>
                    <a:pt x="1219355" y="6238611"/>
                    <a:pt x="1217907" y="6146125"/>
                  </a:cubicBezTo>
                  <a:close/>
                  <a:moveTo>
                    <a:pt x="1278518" y="6229879"/>
                  </a:moveTo>
                  <a:cubicBezTo>
                    <a:pt x="1371918" y="6229879"/>
                    <a:pt x="1372214" y="6228245"/>
                    <a:pt x="1465100" y="6228245"/>
                  </a:cubicBezTo>
                  <a:cubicBezTo>
                    <a:pt x="1466486" y="6412939"/>
                    <a:pt x="1467996" y="6431928"/>
                    <a:pt x="1469662" y="6511122"/>
                  </a:cubicBezTo>
                  <a:cubicBezTo>
                    <a:pt x="1367808" y="6511122"/>
                    <a:pt x="1332917" y="6512678"/>
                    <a:pt x="1223388" y="6511963"/>
                  </a:cubicBezTo>
                  <a:cubicBezTo>
                    <a:pt x="1220648" y="6181068"/>
                    <a:pt x="1200159" y="6229879"/>
                    <a:pt x="1278518" y="6229879"/>
                  </a:cubicBezTo>
                  <a:close/>
                  <a:moveTo>
                    <a:pt x="1228261" y="6783679"/>
                  </a:moveTo>
                  <a:cubicBezTo>
                    <a:pt x="1223512" y="6479308"/>
                    <a:pt x="1206620" y="6526578"/>
                    <a:pt x="1278518" y="6526578"/>
                  </a:cubicBezTo>
                  <a:cubicBezTo>
                    <a:pt x="1507977" y="6526578"/>
                    <a:pt x="1469739" y="6506375"/>
                    <a:pt x="1470752" y="6571498"/>
                  </a:cubicBezTo>
                  <a:cubicBezTo>
                    <a:pt x="1474473" y="6806855"/>
                    <a:pt x="1474192" y="6789687"/>
                    <a:pt x="1474519" y="6809548"/>
                  </a:cubicBezTo>
                  <a:cubicBezTo>
                    <a:pt x="1188746" y="6809937"/>
                    <a:pt x="1228790" y="6817300"/>
                    <a:pt x="1228261" y="6783679"/>
                  </a:cubicBezTo>
                  <a:close/>
                  <a:moveTo>
                    <a:pt x="1465256" y="7106636"/>
                  </a:moveTo>
                  <a:cubicBezTo>
                    <a:pt x="1204066" y="7106636"/>
                    <a:pt x="1231297" y="7107772"/>
                    <a:pt x="1231235" y="7102838"/>
                  </a:cubicBezTo>
                  <a:cubicBezTo>
                    <a:pt x="1226688" y="6766324"/>
                    <a:pt x="1215105" y="6823572"/>
                    <a:pt x="1278534" y="6823525"/>
                  </a:cubicBezTo>
                  <a:cubicBezTo>
                    <a:pt x="1372183" y="6823525"/>
                    <a:pt x="1371825" y="6824023"/>
                    <a:pt x="1465256" y="6824023"/>
                  </a:cubicBezTo>
                  <a:cubicBezTo>
                    <a:pt x="1478116" y="6824023"/>
                    <a:pt x="1474395" y="6813860"/>
                    <a:pt x="1476138" y="6890346"/>
                  </a:cubicBezTo>
                  <a:cubicBezTo>
                    <a:pt x="1481868" y="7139789"/>
                    <a:pt x="1483580" y="7106636"/>
                    <a:pt x="1465256" y="7106636"/>
                  </a:cubicBezTo>
                  <a:close/>
                  <a:moveTo>
                    <a:pt x="1478053" y="6252464"/>
                  </a:moveTo>
                  <a:cubicBezTo>
                    <a:pt x="1477820" y="6214937"/>
                    <a:pt x="1442602" y="6231778"/>
                    <a:pt x="1723595" y="6228012"/>
                  </a:cubicBezTo>
                  <a:cubicBezTo>
                    <a:pt x="1726429" y="6401607"/>
                    <a:pt x="1726367" y="6405577"/>
                    <a:pt x="1728173" y="6465314"/>
                  </a:cubicBezTo>
                  <a:cubicBezTo>
                    <a:pt x="1730197" y="6532166"/>
                    <a:pt x="1769260" y="6511822"/>
                    <a:pt x="1482428" y="6511137"/>
                  </a:cubicBezTo>
                  <a:cubicBezTo>
                    <a:pt x="1481214" y="6453470"/>
                    <a:pt x="1478879" y="6385466"/>
                    <a:pt x="1478053" y="6252464"/>
                  </a:cubicBezTo>
                  <a:close/>
                  <a:moveTo>
                    <a:pt x="1482709" y="6525582"/>
                  </a:moveTo>
                  <a:cubicBezTo>
                    <a:pt x="1776188" y="6526313"/>
                    <a:pt x="1729745" y="6514966"/>
                    <a:pt x="1730617" y="6571452"/>
                  </a:cubicBezTo>
                  <a:cubicBezTo>
                    <a:pt x="1732268" y="6677931"/>
                    <a:pt x="1733202" y="6673604"/>
                    <a:pt x="1734992" y="6783912"/>
                  </a:cubicBezTo>
                  <a:cubicBezTo>
                    <a:pt x="1735506" y="6816708"/>
                    <a:pt x="1775207" y="6808350"/>
                    <a:pt x="1487270" y="6809501"/>
                  </a:cubicBezTo>
                  <a:cubicBezTo>
                    <a:pt x="1486554" y="6767087"/>
                    <a:pt x="1483471" y="6564915"/>
                    <a:pt x="1482709" y="6525582"/>
                  </a:cubicBezTo>
                  <a:close/>
                  <a:moveTo>
                    <a:pt x="1491941" y="7106589"/>
                  </a:moveTo>
                  <a:cubicBezTo>
                    <a:pt x="1491583" y="6983797"/>
                    <a:pt x="1488781" y="6893116"/>
                    <a:pt x="1487535" y="6823961"/>
                  </a:cubicBezTo>
                  <a:cubicBezTo>
                    <a:pt x="1573119" y="6823603"/>
                    <a:pt x="1601486" y="6820646"/>
                    <a:pt x="1735475" y="6822545"/>
                  </a:cubicBezTo>
                  <a:cubicBezTo>
                    <a:pt x="1736253" y="6922471"/>
                    <a:pt x="1733233" y="6870127"/>
                    <a:pt x="1737592" y="7103009"/>
                  </a:cubicBezTo>
                  <a:cubicBezTo>
                    <a:pt x="1737654" y="7106495"/>
                    <a:pt x="1759249" y="7105998"/>
                    <a:pt x="1491941" y="7106589"/>
                  </a:cubicBezTo>
                  <a:close/>
                  <a:moveTo>
                    <a:pt x="1740940" y="6464847"/>
                  </a:moveTo>
                  <a:cubicBezTo>
                    <a:pt x="1738931" y="6398526"/>
                    <a:pt x="1739056" y="6394027"/>
                    <a:pt x="1736347" y="6227841"/>
                  </a:cubicBezTo>
                  <a:cubicBezTo>
                    <a:pt x="1907343" y="6225164"/>
                    <a:pt x="1908947" y="6228743"/>
                    <a:pt x="1983306" y="6229755"/>
                  </a:cubicBezTo>
                  <a:cubicBezTo>
                    <a:pt x="1984660" y="6305634"/>
                    <a:pt x="1988163" y="6510546"/>
                    <a:pt x="1988179" y="6511698"/>
                  </a:cubicBezTo>
                  <a:cubicBezTo>
                    <a:pt x="1700304" y="6512959"/>
                    <a:pt x="1742917" y="6530173"/>
                    <a:pt x="1740940" y="6464847"/>
                  </a:cubicBezTo>
                  <a:close/>
                  <a:moveTo>
                    <a:pt x="1742574" y="6527247"/>
                  </a:moveTo>
                  <a:cubicBezTo>
                    <a:pt x="1846452" y="6527294"/>
                    <a:pt x="1875380" y="6527465"/>
                    <a:pt x="1932145" y="6526702"/>
                  </a:cubicBezTo>
                  <a:cubicBezTo>
                    <a:pt x="2003234" y="6525738"/>
                    <a:pt x="1988210" y="6477486"/>
                    <a:pt x="1993021" y="6783960"/>
                  </a:cubicBezTo>
                  <a:cubicBezTo>
                    <a:pt x="1993534" y="6816397"/>
                    <a:pt x="2032909" y="6812474"/>
                    <a:pt x="1748086" y="6808287"/>
                  </a:cubicBezTo>
                  <a:cubicBezTo>
                    <a:pt x="1747806" y="6783866"/>
                    <a:pt x="1742606" y="6528477"/>
                    <a:pt x="1742574" y="6527247"/>
                  </a:cubicBezTo>
                  <a:close/>
                  <a:moveTo>
                    <a:pt x="1750406" y="7105406"/>
                  </a:moveTo>
                  <a:cubicBezTo>
                    <a:pt x="1745875" y="6884524"/>
                    <a:pt x="1749004" y="6921024"/>
                    <a:pt x="1748226" y="6822747"/>
                  </a:cubicBezTo>
                  <a:cubicBezTo>
                    <a:pt x="1819829" y="6823806"/>
                    <a:pt x="1828859" y="6823043"/>
                    <a:pt x="1932036" y="6823743"/>
                  </a:cubicBezTo>
                  <a:cubicBezTo>
                    <a:pt x="2019115" y="6824335"/>
                    <a:pt x="1986606" y="6775523"/>
                    <a:pt x="1998174" y="7103429"/>
                  </a:cubicBezTo>
                  <a:cubicBezTo>
                    <a:pt x="1998454" y="7111492"/>
                    <a:pt x="2006208" y="7103709"/>
                    <a:pt x="1750406" y="7105406"/>
                  </a:cubicBezTo>
                  <a:close/>
                  <a:moveTo>
                    <a:pt x="2000089" y="6464972"/>
                  </a:moveTo>
                  <a:cubicBezTo>
                    <a:pt x="1995263" y="6191964"/>
                    <a:pt x="1986139" y="6230020"/>
                    <a:pt x="2025436" y="6230020"/>
                  </a:cubicBezTo>
                  <a:cubicBezTo>
                    <a:pt x="2277206" y="6230020"/>
                    <a:pt x="2243420" y="6217661"/>
                    <a:pt x="2244526" y="6252791"/>
                  </a:cubicBezTo>
                  <a:cubicBezTo>
                    <a:pt x="2253618" y="6553116"/>
                    <a:pt x="2254615" y="6510717"/>
                    <a:pt x="2212189" y="6510717"/>
                  </a:cubicBezTo>
                  <a:cubicBezTo>
                    <a:pt x="1962832" y="6510702"/>
                    <a:pt x="2001241" y="6526064"/>
                    <a:pt x="2000089" y="6464972"/>
                  </a:cubicBezTo>
                  <a:close/>
                  <a:moveTo>
                    <a:pt x="2005772" y="6783710"/>
                  </a:moveTo>
                  <a:cubicBezTo>
                    <a:pt x="2001117" y="6486374"/>
                    <a:pt x="1991106" y="6526064"/>
                    <a:pt x="2025451" y="6526064"/>
                  </a:cubicBezTo>
                  <a:cubicBezTo>
                    <a:pt x="2289521" y="6526064"/>
                    <a:pt x="2248652" y="6510702"/>
                    <a:pt x="2249601" y="6571452"/>
                  </a:cubicBezTo>
                  <a:cubicBezTo>
                    <a:pt x="2253976" y="6851106"/>
                    <a:pt x="2264439" y="6807976"/>
                    <a:pt x="2212189" y="6807976"/>
                  </a:cubicBezTo>
                  <a:cubicBezTo>
                    <a:pt x="1973450" y="6807991"/>
                    <a:pt x="2006348" y="6820599"/>
                    <a:pt x="2005772" y="6783710"/>
                  </a:cubicBezTo>
                  <a:close/>
                  <a:moveTo>
                    <a:pt x="2011065" y="7106978"/>
                  </a:moveTo>
                  <a:cubicBezTo>
                    <a:pt x="2006893" y="6982070"/>
                    <a:pt x="2007578" y="6917195"/>
                    <a:pt x="2006348" y="6824023"/>
                  </a:cubicBezTo>
                  <a:cubicBezTo>
                    <a:pt x="2131353" y="6824148"/>
                    <a:pt x="2082544" y="6822622"/>
                    <a:pt x="2253307" y="6822405"/>
                  </a:cubicBezTo>
                  <a:lnTo>
                    <a:pt x="2257853" y="7107040"/>
                  </a:lnTo>
                  <a:cubicBezTo>
                    <a:pt x="2218136" y="7107258"/>
                    <a:pt x="2012295" y="7106994"/>
                    <a:pt x="2011065" y="7106978"/>
                  </a:cubicBezTo>
                  <a:close/>
                  <a:moveTo>
                    <a:pt x="2261060" y="6465719"/>
                  </a:moveTo>
                  <a:cubicBezTo>
                    <a:pt x="2258756" y="6187325"/>
                    <a:pt x="2240509" y="6228681"/>
                    <a:pt x="2305588" y="6228494"/>
                  </a:cubicBezTo>
                  <a:cubicBezTo>
                    <a:pt x="2536775" y="6227872"/>
                    <a:pt x="2503037" y="6221661"/>
                    <a:pt x="2503971" y="6252776"/>
                  </a:cubicBezTo>
                  <a:cubicBezTo>
                    <a:pt x="2512955" y="6549614"/>
                    <a:pt x="2507396" y="6512414"/>
                    <a:pt x="2492466" y="6512181"/>
                  </a:cubicBezTo>
                  <a:cubicBezTo>
                    <a:pt x="2221561" y="6507449"/>
                    <a:pt x="2261590" y="6527870"/>
                    <a:pt x="2261060" y="6465719"/>
                  </a:cubicBezTo>
                  <a:close/>
                  <a:moveTo>
                    <a:pt x="2265451" y="6783710"/>
                  </a:moveTo>
                  <a:cubicBezTo>
                    <a:pt x="2260655" y="6477346"/>
                    <a:pt x="2249368" y="6525131"/>
                    <a:pt x="2305542" y="6525504"/>
                  </a:cubicBezTo>
                  <a:cubicBezTo>
                    <a:pt x="2541664" y="6527418"/>
                    <a:pt x="2506680" y="6512352"/>
                    <a:pt x="2507614" y="6571498"/>
                  </a:cubicBezTo>
                  <a:cubicBezTo>
                    <a:pt x="2511834" y="6841129"/>
                    <a:pt x="2524725" y="6808287"/>
                    <a:pt x="2492466" y="6808023"/>
                  </a:cubicBezTo>
                  <a:cubicBezTo>
                    <a:pt x="2231058" y="6805906"/>
                    <a:pt x="2266011" y="6818903"/>
                    <a:pt x="2265451" y="6783710"/>
                  </a:cubicBezTo>
                  <a:close/>
                  <a:moveTo>
                    <a:pt x="2517174" y="7102853"/>
                  </a:moveTo>
                  <a:cubicBezTo>
                    <a:pt x="2517158" y="7111430"/>
                    <a:pt x="2540434" y="7104472"/>
                    <a:pt x="2305542" y="7106682"/>
                  </a:cubicBezTo>
                  <a:cubicBezTo>
                    <a:pt x="2256499" y="7107149"/>
                    <a:pt x="2271289" y="7150000"/>
                    <a:pt x="2266074" y="6822389"/>
                  </a:cubicBezTo>
                  <a:cubicBezTo>
                    <a:pt x="2370465" y="6822187"/>
                    <a:pt x="2368083" y="6821673"/>
                    <a:pt x="2513562" y="6822654"/>
                  </a:cubicBezTo>
                  <a:cubicBezTo>
                    <a:pt x="2516380" y="6996483"/>
                    <a:pt x="2517345" y="7018725"/>
                    <a:pt x="2517174" y="7102853"/>
                  </a:cubicBezTo>
                  <a:close/>
                  <a:moveTo>
                    <a:pt x="2585772" y="6229350"/>
                  </a:moveTo>
                  <a:cubicBezTo>
                    <a:pt x="2680230" y="6229350"/>
                    <a:pt x="2676929" y="6228074"/>
                    <a:pt x="2761502" y="6227949"/>
                  </a:cubicBezTo>
                  <a:cubicBezTo>
                    <a:pt x="2764024" y="6389358"/>
                    <a:pt x="2764008" y="6400502"/>
                    <a:pt x="2766094" y="6465657"/>
                  </a:cubicBezTo>
                  <a:cubicBezTo>
                    <a:pt x="2767838" y="6521270"/>
                    <a:pt x="2816663" y="6516414"/>
                    <a:pt x="2519743" y="6512601"/>
                  </a:cubicBezTo>
                  <a:cubicBezTo>
                    <a:pt x="2518279" y="6176538"/>
                    <a:pt x="2494022" y="6229350"/>
                    <a:pt x="2585772" y="6229350"/>
                  </a:cubicBezTo>
                  <a:close/>
                  <a:moveTo>
                    <a:pt x="2525675" y="6783679"/>
                  </a:moveTo>
                  <a:cubicBezTo>
                    <a:pt x="2520942" y="6480319"/>
                    <a:pt x="2497650" y="6527418"/>
                    <a:pt x="2585772" y="6527418"/>
                  </a:cubicBezTo>
                  <a:cubicBezTo>
                    <a:pt x="2677832" y="6527418"/>
                    <a:pt x="2677879" y="6526454"/>
                    <a:pt x="2767776" y="6526422"/>
                  </a:cubicBezTo>
                  <a:cubicBezTo>
                    <a:pt x="2769037" y="6582518"/>
                    <a:pt x="2769660" y="6649198"/>
                    <a:pt x="2772120" y="6808630"/>
                  </a:cubicBezTo>
                  <a:cubicBezTo>
                    <a:pt x="2486907" y="6808614"/>
                    <a:pt x="2526189" y="6816879"/>
                    <a:pt x="2525675" y="6783679"/>
                  </a:cubicBezTo>
                  <a:close/>
                  <a:moveTo>
                    <a:pt x="2772556" y="7105157"/>
                  </a:moveTo>
                  <a:cubicBezTo>
                    <a:pt x="2653218" y="7105157"/>
                    <a:pt x="2529925" y="7112783"/>
                    <a:pt x="2529941" y="7102900"/>
                  </a:cubicBezTo>
                  <a:cubicBezTo>
                    <a:pt x="2530626" y="6773469"/>
                    <a:pt x="2501776" y="6822887"/>
                    <a:pt x="2585772" y="6822887"/>
                  </a:cubicBezTo>
                  <a:cubicBezTo>
                    <a:pt x="2666638" y="6822887"/>
                    <a:pt x="2684278" y="6823074"/>
                    <a:pt x="2772353" y="6823074"/>
                  </a:cubicBezTo>
                  <a:cubicBezTo>
                    <a:pt x="2776931" y="7129018"/>
                    <a:pt x="2777491" y="7105157"/>
                    <a:pt x="2772556" y="7105157"/>
                  </a:cubicBezTo>
                  <a:close/>
                  <a:moveTo>
                    <a:pt x="2774253" y="6227934"/>
                  </a:moveTo>
                  <a:cubicBezTo>
                    <a:pt x="2865971" y="6227965"/>
                    <a:pt x="2866282" y="6229942"/>
                    <a:pt x="2959340" y="6229942"/>
                  </a:cubicBezTo>
                  <a:cubicBezTo>
                    <a:pt x="3045064" y="6229942"/>
                    <a:pt x="3015217" y="6189317"/>
                    <a:pt x="3026038" y="6465361"/>
                  </a:cubicBezTo>
                  <a:cubicBezTo>
                    <a:pt x="3028296" y="6522889"/>
                    <a:pt x="3074645" y="6511667"/>
                    <a:pt x="2780231" y="6511947"/>
                  </a:cubicBezTo>
                  <a:cubicBezTo>
                    <a:pt x="2777460" y="6401218"/>
                    <a:pt x="2778674" y="6511075"/>
                    <a:pt x="2774253" y="6227934"/>
                  </a:cubicBezTo>
                  <a:close/>
                  <a:moveTo>
                    <a:pt x="2784497" y="6783710"/>
                  </a:moveTo>
                  <a:cubicBezTo>
                    <a:pt x="2782862" y="6678943"/>
                    <a:pt x="2783049" y="6677184"/>
                    <a:pt x="2781399" y="6571218"/>
                  </a:cubicBezTo>
                  <a:cubicBezTo>
                    <a:pt x="2780527" y="6516040"/>
                    <a:pt x="2731671" y="6523558"/>
                    <a:pt x="3028015" y="6525131"/>
                  </a:cubicBezTo>
                  <a:cubicBezTo>
                    <a:pt x="3029541" y="6586254"/>
                    <a:pt x="3029728" y="6645042"/>
                    <a:pt x="3032110" y="6808863"/>
                  </a:cubicBezTo>
                  <a:cubicBezTo>
                    <a:pt x="2743301" y="6813953"/>
                    <a:pt x="2784964" y="6812723"/>
                    <a:pt x="2784497" y="6783710"/>
                  </a:cubicBezTo>
                  <a:close/>
                  <a:moveTo>
                    <a:pt x="2788592" y="7105157"/>
                  </a:moveTo>
                  <a:cubicBezTo>
                    <a:pt x="2788592" y="7054166"/>
                    <a:pt x="2785883" y="6874282"/>
                    <a:pt x="2785104" y="6823074"/>
                  </a:cubicBezTo>
                  <a:cubicBezTo>
                    <a:pt x="2860553" y="6823136"/>
                    <a:pt x="2952162" y="6824708"/>
                    <a:pt x="3032297" y="6823323"/>
                  </a:cubicBezTo>
                  <a:cubicBezTo>
                    <a:pt x="3033605" y="6918269"/>
                    <a:pt x="3033309" y="6958037"/>
                    <a:pt x="3036314" y="7103040"/>
                  </a:cubicBezTo>
                  <a:cubicBezTo>
                    <a:pt x="3036454" y="7108924"/>
                    <a:pt x="3056180" y="7105546"/>
                    <a:pt x="2788592" y="7105157"/>
                  </a:cubicBezTo>
                  <a:close/>
                  <a:moveTo>
                    <a:pt x="3038758" y="6464739"/>
                  </a:moveTo>
                  <a:cubicBezTo>
                    <a:pt x="3028078" y="6192882"/>
                    <a:pt x="3033387" y="6229755"/>
                    <a:pt x="3052693" y="6229600"/>
                  </a:cubicBezTo>
                  <a:cubicBezTo>
                    <a:pt x="3318724" y="6227809"/>
                    <a:pt x="3282790" y="6219949"/>
                    <a:pt x="3283023" y="6252558"/>
                  </a:cubicBezTo>
                  <a:cubicBezTo>
                    <a:pt x="3283553" y="6325635"/>
                    <a:pt x="3284004" y="6343628"/>
                    <a:pt x="3286698" y="6512912"/>
                  </a:cubicBezTo>
                  <a:cubicBezTo>
                    <a:pt x="2997718" y="6510017"/>
                    <a:pt x="3041171" y="6526189"/>
                    <a:pt x="3038758" y="6464739"/>
                  </a:cubicBezTo>
                  <a:close/>
                  <a:moveTo>
                    <a:pt x="3044472" y="6783679"/>
                  </a:moveTo>
                  <a:cubicBezTo>
                    <a:pt x="3039926" y="6493316"/>
                    <a:pt x="3036859" y="6525177"/>
                    <a:pt x="3052615" y="6525286"/>
                  </a:cubicBezTo>
                  <a:cubicBezTo>
                    <a:pt x="3331288" y="6527154"/>
                    <a:pt x="3286729" y="6515137"/>
                    <a:pt x="3287632" y="6571467"/>
                  </a:cubicBezTo>
                  <a:cubicBezTo>
                    <a:pt x="3289282" y="6676779"/>
                    <a:pt x="3288052" y="6674771"/>
                    <a:pt x="3289765" y="6783960"/>
                  </a:cubicBezTo>
                  <a:cubicBezTo>
                    <a:pt x="3290263" y="6815432"/>
                    <a:pt x="3316684" y="6807556"/>
                    <a:pt x="3145968" y="6807524"/>
                  </a:cubicBezTo>
                  <a:cubicBezTo>
                    <a:pt x="3025555" y="6807524"/>
                    <a:pt x="3045001" y="6817252"/>
                    <a:pt x="3044472" y="6783679"/>
                  </a:cubicBezTo>
                  <a:close/>
                  <a:moveTo>
                    <a:pt x="3049096" y="7102698"/>
                  </a:moveTo>
                  <a:cubicBezTo>
                    <a:pt x="3042572" y="6789158"/>
                    <a:pt x="3043725" y="6823121"/>
                    <a:pt x="3052755" y="6822949"/>
                  </a:cubicBezTo>
                  <a:cubicBezTo>
                    <a:pt x="3117429" y="6821642"/>
                    <a:pt x="3128748" y="6821969"/>
                    <a:pt x="3290372" y="6822000"/>
                  </a:cubicBezTo>
                  <a:cubicBezTo>
                    <a:pt x="3290403" y="6823759"/>
                    <a:pt x="3293813" y="7030710"/>
                    <a:pt x="3295432" y="7105608"/>
                  </a:cubicBezTo>
                  <a:cubicBezTo>
                    <a:pt x="3059014" y="7106542"/>
                    <a:pt x="3049267" y="7110231"/>
                    <a:pt x="3049096" y="7102698"/>
                  </a:cubicBezTo>
                  <a:close/>
                  <a:moveTo>
                    <a:pt x="3294560" y="6146094"/>
                  </a:moveTo>
                  <a:cubicBezTo>
                    <a:pt x="3290528" y="5888105"/>
                    <a:pt x="3273230" y="5931018"/>
                    <a:pt x="3332689" y="5931018"/>
                  </a:cubicBezTo>
                  <a:cubicBezTo>
                    <a:pt x="3333857" y="5931018"/>
                    <a:pt x="3536770" y="5931111"/>
                    <a:pt x="3536817" y="5933851"/>
                  </a:cubicBezTo>
                  <a:cubicBezTo>
                    <a:pt x="3541846" y="6254737"/>
                    <a:pt x="3552558" y="6212540"/>
                    <a:pt x="3519504" y="6212540"/>
                  </a:cubicBezTo>
                  <a:cubicBezTo>
                    <a:pt x="3249534" y="6212540"/>
                    <a:pt x="3295962" y="6235467"/>
                    <a:pt x="3294560" y="6146094"/>
                  </a:cubicBezTo>
                  <a:close/>
                  <a:moveTo>
                    <a:pt x="3295588" y="6228557"/>
                  </a:moveTo>
                  <a:cubicBezTo>
                    <a:pt x="3469496" y="6228043"/>
                    <a:pt x="3438529" y="6226720"/>
                    <a:pt x="3542251" y="6227031"/>
                  </a:cubicBezTo>
                  <a:cubicBezTo>
                    <a:pt x="3542656" y="6272668"/>
                    <a:pt x="3542858" y="6270146"/>
                    <a:pt x="3544648" y="6512134"/>
                  </a:cubicBezTo>
                  <a:cubicBezTo>
                    <a:pt x="3424968" y="6512103"/>
                    <a:pt x="3381997" y="6513597"/>
                    <a:pt x="3299449" y="6513021"/>
                  </a:cubicBezTo>
                  <a:cubicBezTo>
                    <a:pt x="3295494" y="6264091"/>
                    <a:pt x="3296429" y="6326631"/>
                    <a:pt x="3295588" y="6228557"/>
                  </a:cubicBezTo>
                  <a:close/>
                  <a:moveTo>
                    <a:pt x="3302516" y="6783710"/>
                  </a:moveTo>
                  <a:cubicBezTo>
                    <a:pt x="3297845" y="6485533"/>
                    <a:pt x="3292085" y="6527574"/>
                    <a:pt x="3332689" y="6527574"/>
                  </a:cubicBezTo>
                  <a:cubicBezTo>
                    <a:pt x="3583431" y="6527574"/>
                    <a:pt x="3544462" y="6512927"/>
                    <a:pt x="3545365" y="6571498"/>
                  </a:cubicBezTo>
                  <a:cubicBezTo>
                    <a:pt x="3549662" y="6846312"/>
                    <a:pt x="3564421" y="6808941"/>
                    <a:pt x="3519489" y="6808941"/>
                  </a:cubicBezTo>
                  <a:cubicBezTo>
                    <a:pt x="3267999" y="6808941"/>
                    <a:pt x="3302999" y="6813081"/>
                    <a:pt x="3302516" y="6783710"/>
                  </a:cubicBezTo>
                  <a:close/>
                  <a:moveTo>
                    <a:pt x="3519489" y="7107102"/>
                  </a:moveTo>
                  <a:cubicBezTo>
                    <a:pt x="3283646" y="7107102"/>
                    <a:pt x="3308214" y="7105810"/>
                    <a:pt x="3308137" y="7101919"/>
                  </a:cubicBezTo>
                  <a:cubicBezTo>
                    <a:pt x="3300617" y="6777251"/>
                    <a:pt x="3294155" y="6822000"/>
                    <a:pt x="3332689" y="6822000"/>
                  </a:cubicBezTo>
                  <a:cubicBezTo>
                    <a:pt x="3425964" y="6822000"/>
                    <a:pt x="3426011" y="6823385"/>
                    <a:pt x="3519489" y="6823385"/>
                  </a:cubicBezTo>
                  <a:cubicBezTo>
                    <a:pt x="3559081" y="6823385"/>
                    <a:pt x="3551219" y="6810217"/>
                    <a:pt x="3551623" y="6890205"/>
                  </a:cubicBezTo>
                  <a:cubicBezTo>
                    <a:pt x="3552698" y="7148941"/>
                    <a:pt x="3571179" y="7107102"/>
                    <a:pt x="3519489" y="7107102"/>
                  </a:cubicBezTo>
                  <a:close/>
                  <a:moveTo>
                    <a:pt x="3553990" y="6146094"/>
                  </a:moveTo>
                  <a:cubicBezTo>
                    <a:pt x="3552324" y="6039738"/>
                    <a:pt x="3551219" y="6039567"/>
                    <a:pt x="3549553" y="5933601"/>
                  </a:cubicBezTo>
                  <a:cubicBezTo>
                    <a:pt x="3549522" y="5932123"/>
                    <a:pt x="3665216" y="5929259"/>
                    <a:pt x="3795141" y="5931002"/>
                  </a:cubicBezTo>
                  <a:cubicBezTo>
                    <a:pt x="3795157" y="5932278"/>
                    <a:pt x="3799096" y="6176508"/>
                    <a:pt x="3799875" y="6213770"/>
                  </a:cubicBezTo>
                  <a:cubicBezTo>
                    <a:pt x="3504106" y="6213879"/>
                    <a:pt x="3555344" y="6230300"/>
                    <a:pt x="3553990" y="6146094"/>
                  </a:cubicBezTo>
                  <a:close/>
                  <a:moveTo>
                    <a:pt x="3612811" y="6227623"/>
                  </a:moveTo>
                  <a:cubicBezTo>
                    <a:pt x="3667754" y="6228354"/>
                    <a:pt x="3680941" y="6228261"/>
                    <a:pt x="3800186" y="6228214"/>
                  </a:cubicBezTo>
                  <a:cubicBezTo>
                    <a:pt x="3807223" y="6542485"/>
                    <a:pt x="3806896" y="6511714"/>
                    <a:pt x="3799641" y="6511776"/>
                  </a:cubicBezTo>
                  <a:cubicBezTo>
                    <a:pt x="3729642" y="6512336"/>
                    <a:pt x="3725500" y="6512196"/>
                    <a:pt x="3557415" y="6512134"/>
                  </a:cubicBezTo>
                  <a:cubicBezTo>
                    <a:pt x="3555080" y="6177706"/>
                    <a:pt x="3537378" y="6226595"/>
                    <a:pt x="3612811" y="6227623"/>
                  </a:cubicBezTo>
                  <a:close/>
                  <a:moveTo>
                    <a:pt x="3563300" y="6783679"/>
                  </a:moveTo>
                  <a:cubicBezTo>
                    <a:pt x="3561619" y="6675970"/>
                    <a:pt x="3559766" y="6676608"/>
                    <a:pt x="3558116" y="6571249"/>
                  </a:cubicBezTo>
                  <a:cubicBezTo>
                    <a:pt x="3557120" y="6507542"/>
                    <a:pt x="3516499" y="6528461"/>
                    <a:pt x="3805355" y="6526220"/>
                  </a:cubicBezTo>
                  <a:cubicBezTo>
                    <a:pt x="3807784" y="6687255"/>
                    <a:pt x="3807146" y="6713341"/>
                    <a:pt x="3808967" y="6810373"/>
                  </a:cubicBezTo>
                  <a:cubicBezTo>
                    <a:pt x="3523957" y="6810497"/>
                    <a:pt x="3563814" y="6817081"/>
                    <a:pt x="3563300" y="6783679"/>
                  </a:cubicBezTo>
                  <a:close/>
                  <a:moveTo>
                    <a:pt x="3799734" y="7106698"/>
                  </a:moveTo>
                  <a:cubicBezTo>
                    <a:pt x="3546548" y="7105328"/>
                    <a:pt x="3567691" y="7110356"/>
                    <a:pt x="3567520" y="7102744"/>
                  </a:cubicBezTo>
                  <a:cubicBezTo>
                    <a:pt x="3559875" y="6768877"/>
                    <a:pt x="3552387" y="6823183"/>
                    <a:pt x="3612826" y="6824148"/>
                  </a:cubicBezTo>
                  <a:cubicBezTo>
                    <a:pt x="3666680" y="6825020"/>
                    <a:pt x="3681315" y="6824880"/>
                    <a:pt x="3809279" y="6824817"/>
                  </a:cubicBezTo>
                  <a:cubicBezTo>
                    <a:pt x="3815973" y="7139617"/>
                    <a:pt x="3822263" y="7106807"/>
                    <a:pt x="3799734" y="7106698"/>
                  </a:cubicBezTo>
                  <a:close/>
                  <a:moveTo>
                    <a:pt x="3812953" y="6228198"/>
                  </a:moveTo>
                  <a:cubicBezTo>
                    <a:pt x="4097340" y="6228074"/>
                    <a:pt x="4059741" y="6218253"/>
                    <a:pt x="4060565" y="6252713"/>
                  </a:cubicBezTo>
                  <a:cubicBezTo>
                    <a:pt x="4062667" y="6344111"/>
                    <a:pt x="4062418" y="6356251"/>
                    <a:pt x="4064473" y="6463665"/>
                  </a:cubicBezTo>
                  <a:cubicBezTo>
                    <a:pt x="4065719" y="6527839"/>
                    <a:pt x="4109064" y="6509534"/>
                    <a:pt x="3817888" y="6511620"/>
                  </a:cubicBezTo>
                  <a:cubicBezTo>
                    <a:pt x="3814448" y="6283734"/>
                    <a:pt x="3815272" y="6333028"/>
                    <a:pt x="3812953" y="6228198"/>
                  </a:cubicBezTo>
                  <a:close/>
                  <a:moveTo>
                    <a:pt x="3818791" y="6571249"/>
                  </a:moveTo>
                  <a:cubicBezTo>
                    <a:pt x="3817888" y="6511853"/>
                    <a:pt x="3773687" y="6525628"/>
                    <a:pt x="4065610" y="6525457"/>
                  </a:cubicBezTo>
                  <a:cubicBezTo>
                    <a:pt x="4065844" y="6538796"/>
                    <a:pt x="4069689" y="6774947"/>
                    <a:pt x="4069829" y="6783944"/>
                  </a:cubicBezTo>
                  <a:cubicBezTo>
                    <a:pt x="4070296" y="6813486"/>
                    <a:pt x="4110730" y="6810217"/>
                    <a:pt x="3821734" y="6810373"/>
                  </a:cubicBezTo>
                  <a:cubicBezTo>
                    <a:pt x="3819990" y="6720828"/>
                    <a:pt x="3820317" y="6669059"/>
                    <a:pt x="3818791" y="6571249"/>
                  </a:cubicBezTo>
                  <a:close/>
                  <a:moveTo>
                    <a:pt x="3827790" y="7106838"/>
                  </a:moveTo>
                  <a:cubicBezTo>
                    <a:pt x="3825595" y="6891388"/>
                    <a:pt x="3824178" y="6924184"/>
                    <a:pt x="3822014" y="6824802"/>
                  </a:cubicBezTo>
                  <a:cubicBezTo>
                    <a:pt x="3977145" y="6824724"/>
                    <a:pt x="4006587" y="6822109"/>
                    <a:pt x="4070374" y="6821953"/>
                  </a:cubicBezTo>
                  <a:cubicBezTo>
                    <a:pt x="4071651" y="6920230"/>
                    <a:pt x="4069144" y="6749717"/>
                    <a:pt x="4073846" y="7104799"/>
                  </a:cubicBezTo>
                  <a:cubicBezTo>
                    <a:pt x="4073846" y="7105920"/>
                    <a:pt x="3893851" y="7107149"/>
                    <a:pt x="3827790" y="7106838"/>
                  </a:cubicBezTo>
                  <a:close/>
                  <a:moveTo>
                    <a:pt x="4079934" y="6228090"/>
                  </a:moveTo>
                  <a:cubicBezTo>
                    <a:pt x="4355400" y="6228090"/>
                    <a:pt x="4318874" y="6215871"/>
                    <a:pt x="4319326" y="6252589"/>
                  </a:cubicBezTo>
                  <a:cubicBezTo>
                    <a:pt x="4323156" y="6559078"/>
                    <a:pt x="4343100" y="6512274"/>
                    <a:pt x="4266717" y="6512274"/>
                  </a:cubicBezTo>
                  <a:cubicBezTo>
                    <a:pt x="4176712" y="6512274"/>
                    <a:pt x="4173629" y="6510982"/>
                    <a:pt x="4079934" y="6510982"/>
                  </a:cubicBezTo>
                  <a:cubicBezTo>
                    <a:pt x="4077738" y="6510982"/>
                    <a:pt x="4068179" y="6228105"/>
                    <a:pt x="4079934" y="6228090"/>
                  </a:cubicBezTo>
                  <a:close/>
                  <a:moveTo>
                    <a:pt x="4082565" y="6783679"/>
                  </a:moveTo>
                  <a:cubicBezTo>
                    <a:pt x="4077271" y="6459089"/>
                    <a:pt x="4078704" y="6544944"/>
                    <a:pt x="4078361" y="6525442"/>
                  </a:cubicBezTo>
                  <a:cubicBezTo>
                    <a:pt x="4181881" y="6525442"/>
                    <a:pt x="4169410" y="6527107"/>
                    <a:pt x="4324791" y="6526656"/>
                  </a:cubicBezTo>
                  <a:cubicBezTo>
                    <a:pt x="4324822" y="6527870"/>
                    <a:pt x="4329508" y="6781656"/>
                    <a:pt x="4329897" y="6810093"/>
                  </a:cubicBezTo>
                  <a:cubicBezTo>
                    <a:pt x="4254651" y="6811105"/>
                    <a:pt x="4207539" y="6810077"/>
                    <a:pt x="4173474" y="6808957"/>
                  </a:cubicBezTo>
                  <a:cubicBezTo>
                    <a:pt x="4066466" y="6805610"/>
                    <a:pt x="4083079" y="6816708"/>
                    <a:pt x="4082565" y="6783679"/>
                  </a:cubicBezTo>
                  <a:close/>
                  <a:moveTo>
                    <a:pt x="4086628" y="7105343"/>
                  </a:moveTo>
                  <a:cubicBezTo>
                    <a:pt x="4083172" y="6867994"/>
                    <a:pt x="4084091" y="6894750"/>
                    <a:pt x="4083125" y="6821953"/>
                  </a:cubicBezTo>
                  <a:cubicBezTo>
                    <a:pt x="4173115" y="6822031"/>
                    <a:pt x="4173692" y="6824926"/>
                    <a:pt x="4266717" y="6824926"/>
                  </a:cubicBezTo>
                  <a:cubicBezTo>
                    <a:pt x="4351040" y="6824926"/>
                    <a:pt x="4328418" y="6771134"/>
                    <a:pt x="4333479" y="7105982"/>
                  </a:cubicBezTo>
                  <a:cubicBezTo>
                    <a:pt x="4161656" y="7106028"/>
                    <a:pt x="4178627" y="7105375"/>
                    <a:pt x="4086628" y="7105343"/>
                  </a:cubicBezTo>
                  <a:close/>
                  <a:moveTo>
                    <a:pt x="4335985" y="6464847"/>
                  </a:moveTo>
                  <a:cubicBezTo>
                    <a:pt x="4327905" y="6188897"/>
                    <a:pt x="4324837" y="6227218"/>
                    <a:pt x="4360070" y="6227685"/>
                  </a:cubicBezTo>
                  <a:cubicBezTo>
                    <a:pt x="4431175" y="6228743"/>
                    <a:pt x="4453034" y="6228027"/>
                    <a:pt x="4547119" y="6228665"/>
                  </a:cubicBezTo>
                  <a:cubicBezTo>
                    <a:pt x="4592456" y="6228977"/>
                    <a:pt x="4579955" y="6185022"/>
                    <a:pt x="4583208" y="6512305"/>
                  </a:cubicBezTo>
                  <a:cubicBezTo>
                    <a:pt x="4295240" y="6511200"/>
                    <a:pt x="4337838" y="6528679"/>
                    <a:pt x="4335985" y="6464847"/>
                  </a:cubicBezTo>
                  <a:close/>
                  <a:moveTo>
                    <a:pt x="4342275" y="6783679"/>
                  </a:moveTo>
                  <a:cubicBezTo>
                    <a:pt x="4337636" y="6487463"/>
                    <a:pt x="4328169" y="6526687"/>
                    <a:pt x="4360180" y="6526516"/>
                  </a:cubicBezTo>
                  <a:cubicBezTo>
                    <a:pt x="4625697" y="6525457"/>
                    <a:pt x="4583115" y="6515838"/>
                    <a:pt x="4584002" y="6571498"/>
                  </a:cubicBezTo>
                  <a:cubicBezTo>
                    <a:pt x="4588362" y="6849596"/>
                    <a:pt x="4602063" y="6808334"/>
                    <a:pt x="4547119" y="6808552"/>
                  </a:cubicBezTo>
                  <a:cubicBezTo>
                    <a:pt x="4306622" y="6809205"/>
                    <a:pt x="4342805" y="6818000"/>
                    <a:pt x="4342275" y="6783679"/>
                  </a:cubicBezTo>
                  <a:close/>
                  <a:moveTo>
                    <a:pt x="4592503" y="7102853"/>
                  </a:moveTo>
                  <a:cubicBezTo>
                    <a:pt x="4592503" y="7106417"/>
                    <a:pt x="4613428" y="7105873"/>
                    <a:pt x="4346230" y="7105966"/>
                  </a:cubicBezTo>
                  <a:cubicBezTo>
                    <a:pt x="4341434" y="6788738"/>
                    <a:pt x="4336686" y="6824475"/>
                    <a:pt x="4360258" y="6824039"/>
                  </a:cubicBezTo>
                  <a:cubicBezTo>
                    <a:pt x="4430786" y="6822716"/>
                    <a:pt x="4447383" y="6823401"/>
                    <a:pt x="4547166" y="6822996"/>
                  </a:cubicBezTo>
                  <a:cubicBezTo>
                    <a:pt x="4597703" y="6822872"/>
                    <a:pt x="4593531" y="6777251"/>
                    <a:pt x="4592503" y="7102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7"/>
          <p:cNvSpPr txBox="1">
            <a:spLocks noGrp="1"/>
          </p:cNvSpPr>
          <p:nvPr>
            <p:ph type="title"/>
          </p:nvPr>
        </p:nvSpPr>
        <p:spPr>
          <a:xfrm>
            <a:off x="855300" y="571625"/>
            <a:ext cx="7433400" cy="10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7"/>
          <p:cNvSpPr txBox="1">
            <a:spLocks noGrp="1"/>
          </p:cNvSpPr>
          <p:nvPr>
            <p:ph type="body" idx="1"/>
          </p:nvPr>
        </p:nvSpPr>
        <p:spPr>
          <a:xfrm>
            <a:off x="1125225" y="2191250"/>
            <a:ext cx="2093100" cy="232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56" name="Google Shape;256;p7"/>
          <p:cNvSpPr txBox="1">
            <a:spLocks noGrp="1"/>
          </p:cNvSpPr>
          <p:nvPr>
            <p:ph type="body" idx="2"/>
          </p:nvPr>
        </p:nvSpPr>
        <p:spPr>
          <a:xfrm>
            <a:off x="3525438" y="2191250"/>
            <a:ext cx="2093100" cy="232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57" name="Google Shape;257;p7"/>
          <p:cNvSpPr txBox="1">
            <a:spLocks noGrp="1"/>
          </p:cNvSpPr>
          <p:nvPr>
            <p:ph type="body" idx="3"/>
          </p:nvPr>
        </p:nvSpPr>
        <p:spPr>
          <a:xfrm>
            <a:off x="5925588" y="2191250"/>
            <a:ext cx="2093100" cy="232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58" name="Google Shape;25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89" name="Google Shape;289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sz="32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sz="32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sz="32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sz="32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sz="32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sz="32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sz="32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sz="32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sz="32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●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○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■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●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○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■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●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○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ali"/>
              <a:buChar char="■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svg"/><Relationship Id="rId5" Type="http://schemas.openxmlformats.org/officeDocument/2006/relationships/image" Target="../media/image32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0" y="0"/>
            <a:ext cx="9144000" cy="1074057"/>
          </a:xfrm>
          <a:prstGeom prst="rect">
            <a:avLst/>
          </a:prstGeom>
          <a:solidFill>
            <a:srgbClr val="E9EB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BE4C1A72-372F-B40E-1712-F46500D8E8FC}"/>
              </a:ext>
            </a:extLst>
          </p:cNvPr>
          <p:cNvSpPr/>
          <p:nvPr/>
        </p:nvSpPr>
        <p:spPr>
          <a:xfrm>
            <a:off x="2873828" y="137885"/>
            <a:ext cx="3396343" cy="798286"/>
          </a:xfrm>
          <a:prstGeom prst="snip2DiagRect">
            <a:avLst/>
          </a:prstGeom>
          <a:solidFill>
            <a:schemeClr val="bg1"/>
          </a:solidFill>
          <a:ln>
            <a:solidFill>
              <a:srgbClr val="00C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C55A"/>
                </a:solidFill>
                <a:latin typeface="Arial" panose="020B0604020202020204" pitchFamily="34" charset="0"/>
                <a:cs typeface="Arial" panose="020B0604020202020204" pitchFamily="34" charset="0"/>
                <a:sym typeface="Mali"/>
              </a:rPr>
              <a:t>KHỞI ĐỘNG</a:t>
            </a:r>
            <a:endParaRPr lang="en-US" sz="3600" dirty="0">
              <a:solidFill>
                <a:srgbClr val="00C5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D3C2DF-2CB0-9B67-5540-3AC97B85DBCA}"/>
                  </a:ext>
                </a:extLst>
              </p:cNvPr>
              <p:cNvSpPr txBox="1"/>
              <p:nvPr/>
            </p:nvSpPr>
            <p:spPr>
              <a:xfrm>
                <a:off x="422727" y="1074056"/>
                <a:ext cx="8298544" cy="1420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vật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thả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rơi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45 m.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 (m)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vật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rơi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 (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giây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da-DK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a:rPr lang="da-DK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khi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thả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giây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vật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di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mét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D3C2DF-2CB0-9B67-5540-3AC97B85D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27" y="1074056"/>
                <a:ext cx="8298544" cy="1420261"/>
              </a:xfrm>
              <a:prstGeom prst="rect">
                <a:avLst/>
              </a:prstGeom>
              <a:blipFill>
                <a:blip r:embed="rId3"/>
                <a:stretch>
                  <a:fillRect l="-765" r="-765" b="-708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221B49B-E8AA-5AFA-0D84-4992E2775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796" y="2494317"/>
            <a:ext cx="2986914" cy="2510403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FF96584B-59A9-C831-2716-93A35529A196}"/>
              </a:ext>
            </a:extLst>
          </p:cNvPr>
          <p:cNvSpPr/>
          <p:nvPr/>
        </p:nvSpPr>
        <p:spPr>
          <a:xfrm>
            <a:off x="1030566" y="2889743"/>
            <a:ext cx="3323668" cy="1788600"/>
          </a:xfrm>
          <a:custGeom>
            <a:avLst/>
            <a:gdLst/>
            <a:ahLst/>
            <a:cxnLst/>
            <a:rect l="l" t="t" r="r" b="b"/>
            <a:pathLst>
              <a:path w="2609439" h="1379741">
                <a:moveTo>
                  <a:pt x="0" y="0"/>
                </a:moveTo>
                <a:lnTo>
                  <a:pt x="2609439" y="0"/>
                </a:lnTo>
                <a:lnTo>
                  <a:pt x="2609439" y="1379741"/>
                </a:lnTo>
                <a:lnTo>
                  <a:pt x="0" y="13797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CEF1E-31FC-A723-1339-D1CAAD5D4231}"/>
              </a:ext>
            </a:extLst>
          </p:cNvPr>
          <p:cNvSpPr/>
          <p:nvPr/>
        </p:nvSpPr>
        <p:spPr>
          <a:xfrm>
            <a:off x="911077" y="4259086"/>
            <a:ext cx="3562645" cy="49076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741AA5B0-9391-E9AC-74F9-99B0BE3C4A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9019894"/>
                  </p:ext>
                </p:extLst>
              </p:nvPr>
            </p:nvGraphicFramePr>
            <p:xfrm>
              <a:off x="0" y="0"/>
              <a:ext cx="9144000" cy="51435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12571">
                      <a:extLst>
                        <a:ext uri="{9D8B030D-6E8A-4147-A177-3AD203B41FA5}">
                          <a16:colId xmlns:a16="http://schemas.microsoft.com/office/drawing/2014/main" val="120997055"/>
                        </a:ext>
                      </a:extLst>
                    </a:gridCol>
                    <a:gridCol w="2902858">
                      <a:extLst>
                        <a:ext uri="{9D8B030D-6E8A-4147-A177-3AD203B41FA5}">
                          <a16:colId xmlns:a16="http://schemas.microsoft.com/office/drawing/2014/main" val="2787743435"/>
                        </a:ext>
                      </a:extLst>
                    </a:gridCol>
                    <a:gridCol w="3628571">
                      <a:extLst>
                        <a:ext uri="{9D8B030D-6E8A-4147-A177-3AD203B41FA5}">
                          <a16:colId xmlns:a16="http://schemas.microsoft.com/office/drawing/2014/main" val="3617569410"/>
                        </a:ext>
                      </a:extLst>
                    </a:gridCol>
                  </a:tblGrid>
                  <a:tr h="7732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200" b="0" i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VN" sz="2200" b="0" i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2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VN" sz="2200" b="0" i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-2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8788450"/>
                      </a:ext>
                    </a:extLst>
                  </a:tr>
                  <a:tr h="10539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Hàm</a:t>
                          </a:r>
                          <a:r>
                            <a:rPr lang="en-US" sz="22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 </a:t>
                          </a:r>
                          <a:r>
                            <a:rPr lang="en-US" sz="22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số</a:t>
                          </a:r>
                          <a:r>
                            <a:rPr lang="en-US" sz="22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200" b="0" i="0" u="none" strike="noStrike" cap="none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y</m:t>
                              </m:r>
                              <m:r>
                                <a:rPr lang="en-US" sz="2200" b="0" i="0" u="none" strike="noStrike" cap="none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=0,75</m:t>
                              </m:r>
                              <m:sSup>
                                <m:sSupPr>
                                  <m:ctrlPr>
                                    <a:rPr lang="en-VN" sz="2200" b="0" i="1" u="none" strike="noStrike" cap="none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u="none" strike="noStrike" cap="none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2200" b="0" i="0" u="none" strike="noStrike" cap="none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2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 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 sz="2200" b="0" i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VN" sz="2200" b="0" i="0" u="none" strike="noStrike" cap="none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299972"/>
                      </a:ext>
                    </a:extLst>
                  </a:tr>
                  <a:tr h="10539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Hàm</a:t>
                          </a:r>
                          <a:r>
                            <a:rPr lang="en-US" sz="22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 </a:t>
                          </a:r>
                          <a:r>
                            <a:rPr lang="en-US" sz="22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số</a:t>
                          </a:r>
                          <a:r>
                            <a:rPr lang="en-US" sz="22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200" b="0" i="0" u="none" strike="noStrike" cap="none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y</m:t>
                              </m:r>
                              <m:r>
                                <a:rPr lang="en-US" sz="2200" b="0" i="0" u="none" strike="noStrike" cap="none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=−3</m:t>
                              </m:r>
                              <m:sSup>
                                <m:sSupPr>
                                  <m:ctrlPr>
                                    <a:rPr lang="en-VN" sz="2200" b="0" i="1" u="none" strike="noStrike" cap="none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u="none" strike="noStrike" cap="none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2200" b="0" i="0" u="none" strike="noStrike" cap="none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2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 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 sz="2200" b="0" i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 sz="2200" b="0" i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1627372"/>
                      </a:ext>
                    </a:extLst>
                  </a:tr>
                  <a:tr h="1208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Hàm</a:t>
                          </a:r>
                          <a:r>
                            <a:rPr lang="en-US" sz="22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 </a:t>
                          </a:r>
                          <a:r>
                            <a:rPr lang="en-US" sz="22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số</a:t>
                          </a:r>
                          <a:r>
                            <a:rPr lang="en-US" sz="22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i="0" u="none" strike="noStrike" cap="none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y</m:t>
                              </m:r>
                              <m:r>
                                <a:rPr lang="en-US" sz="2400" b="0" i="0" u="none" strike="noStrike" cap="none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VN" sz="2400" b="0" i="1" u="none" strike="noStrike" cap="none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0" u="none" strike="noStrike" cap="none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0" u="none" strike="noStrike" cap="none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VN" sz="2400" b="0" i="1" u="none" strike="noStrike" cap="none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u="none" strike="noStrike" cap="none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2400" b="0" i="0" u="none" strike="noStrike" cap="none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2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Arial"/>
                            </a:rPr>
                            <a:t> 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 sz="2200" b="0" i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 sz="2200" b="0" i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0616319"/>
                      </a:ext>
                    </a:extLst>
                  </a:tr>
                  <a:tr h="1053981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VN" sz="20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8F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VN" sz="2000" b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VN" sz="2000" b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2763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741AA5B0-9391-E9AC-74F9-99B0BE3C4A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9019894"/>
                  </p:ext>
                </p:extLst>
              </p:nvPr>
            </p:nvGraphicFramePr>
            <p:xfrm>
              <a:off x="0" y="0"/>
              <a:ext cx="9144000" cy="51435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12571">
                      <a:extLst>
                        <a:ext uri="{9D8B030D-6E8A-4147-A177-3AD203B41FA5}">
                          <a16:colId xmlns:a16="http://schemas.microsoft.com/office/drawing/2014/main" val="120997055"/>
                        </a:ext>
                      </a:extLst>
                    </a:gridCol>
                    <a:gridCol w="2902858">
                      <a:extLst>
                        <a:ext uri="{9D8B030D-6E8A-4147-A177-3AD203B41FA5}">
                          <a16:colId xmlns:a16="http://schemas.microsoft.com/office/drawing/2014/main" val="2787743435"/>
                        </a:ext>
                      </a:extLst>
                    </a:gridCol>
                    <a:gridCol w="3628571">
                      <a:extLst>
                        <a:ext uri="{9D8B030D-6E8A-4147-A177-3AD203B41FA5}">
                          <a16:colId xmlns:a16="http://schemas.microsoft.com/office/drawing/2014/main" val="3617569410"/>
                        </a:ext>
                      </a:extLst>
                    </a:gridCol>
                  </a:tblGrid>
                  <a:tr h="7732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200" b="0" i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VN" sz="2200" b="0" i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2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VN" sz="2200" b="0" i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-2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8788450"/>
                      </a:ext>
                    </a:extLst>
                  </a:tr>
                  <a:tr h="1053981"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5" t="-74699" r="-250485" b="-3168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 sz="2200" b="0" i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VN" sz="2200" b="0" i="0" u="none" strike="noStrike" cap="none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299972"/>
                      </a:ext>
                    </a:extLst>
                  </a:tr>
                  <a:tr h="1053981"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5" t="-174699" r="-250485" b="-2168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 sz="2200" b="0" i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 sz="2200" b="0" i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1627372"/>
                      </a:ext>
                    </a:extLst>
                  </a:tr>
                  <a:tr h="1208267"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5" t="-237500" r="-250485" b="-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 sz="2200" b="0" i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 sz="2200" b="0" i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0616319"/>
                      </a:ext>
                    </a:extLst>
                  </a:tr>
                  <a:tr h="1053981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VN" sz="20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  <a:sym typeface="Arial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8F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VN" sz="2000" b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VN" sz="2000" b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2763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6B5DDE-CAAB-2EEE-8BD1-60374B115EB9}"/>
                  </a:ext>
                </a:extLst>
              </p:cNvPr>
              <p:cNvSpPr txBox="1"/>
              <p:nvPr/>
            </p:nvSpPr>
            <p:spPr>
              <a:xfrm>
                <a:off x="268514" y="4331175"/>
                <a:ext cx="86069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200" b="1" i="0" u="none" strike="noStrike" cap="none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Nhận </a:t>
                </a:r>
                <a:r>
                  <a:rPr lang="en-US" sz="2200" b="1" i="0" u="none" strike="noStrike" cap="none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xét</a:t>
                </a:r>
                <a:r>
                  <a:rPr lang="en-US" sz="2200" b="1" i="0" u="none" strike="noStrike" cap="none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: </a:t>
                </a:r>
                <a:r>
                  <a:rPr lang="da-DK" sz="2200" b="0" i="0" u="none" strike="noStrike" cap="none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Giá</a:t>
                </a:r>
                <a:r>
                  <a:rPr lang="da-DK" sz="2200" b="0" i="0" u="none" strike="noStrike" cap="non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da-DK" sz="2200" b="0" i="0" u="none" strike="noStrike" cap="none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trị</a:t>
                </a:r>
                <a:r>
                  <a:rPr lang="da-DK" sz="2200" b="0" i="0" u="none" strike="noStrike" cap="non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da-DK" sz="2200" b="0" i="0" u="none" strike="noStrike" cap="none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của</a:t>
                </a:r>
                <a:r>
                  <a:rPr lang="da-DK" sz="2200" b="0" i="0" u="none" strike="noStrike" cap="non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da-DK" sz="2200" b="0" i="0" u="none" strike="noStrike" cap="none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hàm</a:t>
                </a:r>
                <a:r>
                  <a:rPr lang="da-DK" sz="2200" b="0" i="0" u="none" strike="noStrike" cap="non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da-DK" sz="2200" b="0" i="0" u="none" strike="noStrike" cap="none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lang="da-DK" sz="2200" b="0" i="0" u="none" strike="noStrike" cap="non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b="0" i="0" u="none" strike="noStrike" cap="non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y</m:t>
                    </m:r>
                    <m:r>
                      <a:rPr lang="da-DK" sz="2200" b="0" i="0" u="none" strike="noStrike" cap="non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</m:t>
                    </m:r>
                    <m:r>
                      <m:rPr>
                        <m:sty m:val="p"/>
                      </m:rPr>
                      <a:rPr lang="da-DK" sz="2200" b="0" i="0" u="none" strike="noStrike" cap="non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a</m:t>
                    </m:r>
                    <m:sSup>
                      <m:sSupPr>
                        <m:ctrlPr>
                          <a:rPr lang="en-VN" sz="2200" b="0" i="1" u="none" strike="noStrike" cap="non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b="0" i="0" u="none" strike="noStrike" cap="non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x</m:t>
                        </m:r>
                      </m:e>
                      <m:sup>
                        <m:r>
                          <a:rPr lang="da-DK" sz="2200" b="0" i="0" u="none" strike="noStrike" cap="non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200" b="0" i="0" u="none" strike="noStrike" cap="non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(a ≠ 0) </a:t>
                </a:r>
                <a:r>
                  <a:rPr lang="da-DK" sz="2200" b="0" i="0" u="none" strike="noStrike" cap="none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tại</a:t>
                </a:r>
                <a:r>
                  <a:rPr lang="da-DK" sz="2200" b="0" i="0" u="none" strike="noStrike" cap="non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x </a:t>
                </a:r>
                <a:r>
                  <a:rPr lang="da-DK" sz="2200" b="0" i="0" u="none" strike="noStrike" cap="none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và</a:t>
                </a:r>
                <a:r>
                  <a:rPr lang="da-DK" sz="2200" b="0" i="0" u="none" strike="noStrike" cap="non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–x </a:t>
                </a:r>
                <a:r>
                  <a:rPr lang="da-DK" sz="2200" b="0" i="0" u="none" strike="noStrike" cap="none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bằng</a:t>
                </a:r>
                <a:r>
                  <a:rPr lang="da-DK" sz="2200" b="0" i="0" u="none" strike="noStrike" cap="non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da-DK" sz="2200" b="0" i="0" u="none" strike="noStrike" cap="none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nhau</a:t>
                </a:r>
                <a:r>
                  <a:rPr lang="da-DK" sz="2200" b="0" i="0" u="none" strike="noStrike" cap="non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.</a:t>
                </a:r>
                <a:endParaRPr lang="en-VN" sz="2200" b="0" i="0" u="none" strike="noStrike" cap="non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6B5DDE-CAAB-2EEE-8BD1-60374B115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14" y="4331175"/>
                <a:ext cx="8606972" cy="430887"/>
              </a:xfrm>
              <a:prstGeom prst="rect">
                <a:avLst/>
              </a:prstGeom>
              <a:blipFill>
                <a:blip r:embed="rId4"/>
                <a:stretch>
                  <a:fillRect l="-1032" t="-8571" b="-2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37CD34-09B0-9C84-DF0D-0376BC147EC8}"/>
                  </a:ext>
                </a:extLst>
              </p:cNvPr>
              <p:cNvSpPr txBox="1"/>
              <p:nvPr/>
            </p:nvSpPr>
            <p:spPr>
              <a:xfrm>
                <a:off x="2873827" y="1078929"/>
                <a:ext cx="2496457" cy="430887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u="none" strike="noStrike" cap="non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y</m:t>
                    </m:r>
                    <m:r>
                      <a:rPr lang="en-US" sz="2200" b="0" i="0" u="none" strike="noStrike" cap="non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 0,75 . </m:t>
                    </m:r>
                    <m:sSup>
                      <m:sSupPr>
                        <m:ctrlPr>
                          <a:rPr lang="en-VN" sz="2200" b="0" i="1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sSupPr>
                      <m:e>
                        <m:r>
                          <a:rPr lang="en-US" sz="2200" b="0" i="0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2</m:t>
                        </m:r>
                      </m:e>
                      <m:sup>
                        <m:r>
                          <a:rPr lang="en-US" sz="2200" b="0" i="0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US" sz="2200" b="0" i="0" u="none" strike="noStrike" cap="none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=3</m:t>
                    </m:r>
                  </m:oMath>
                </a14:m>
                <a:r>
                  <a:rPr lang="en-VN" sz="2200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200" b="0" i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37CD34-09B0-9C84-DF0D-0376BC147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27" y="1078929"/>
                <a:ext cx="2496457" cy="430887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DA60B6-4896-E22D-6A5D-38C77F2E7CD7}"/>
                  </a:ext>
                </a:extLst>
              </p:cNvPr>
              <p:cNvSpPr txBox="1"/>
              <p:nvPr/>
            </p:nvSpPr>
            <p:spPr>
              <a:xfrm>
                <a:off x="5892799" y="1078929"/>
                <a:ext cx="2728686" cy="430887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u="none" strike="noStrike" cap="non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y</m:t>
                      </m:r>
                      <m:r>
                        <a:rPr lang="en-US" sz="2200" b="0" i="0" u="none" strike="noStrike" cap="non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=0,75</m:t>
                      </m:r>
                      <m:sSup>
                        <m:sSupPr>
                          <m:ctrlPr>
                            <a:rPr lang="en-VN" sz="2200" b="0" i="1" u="none" strike="noStrike" cap="none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200" b="0" i="0" u="none" strike="noStrike" cap="none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. (−2)</m:t>
                          </m:r>
                        </m:e>
                        <m:sup>
                          <m:r>
                            <a:rPr lang="en-US" sz="2200" b="0" i="0" u="none" strike="noStrike" cap="none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US" sz="2200" b="0" i="0" u="none" strike="noStrike" cap="none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=3</m:t>
                      </m:r>
                    </m:oMath>
                  </m:oMathPara>
                </a14:m>
                <a:endParaRPr lang="en-VN" sz="2200" b="0" i="0" u="none" strike="noStrike" cap="none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DA60B6-4896-E22D-6A5D-38C77F2E7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799" y="1078929"/>
                <a:ext cx="2728686" cy="430887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B155F0-3487-0442-E825-2E027B72F280}"/>
                  </a:ext>
                </a:extLst>
              </p:cNvPr>
              <p:cNvSpPr txBox="1"/>
              <p:nvPr/>
            </p:nvSpPr>
            <p:spPr>
              <a:xfrm>
                <a:off x="2757713" y="2100750"/>
                <a:ext cx="2598057" cy="430887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u="none" strike="noStrike" cap="non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y</m:t>
                    </m:r>
                    <m:r>
                      <a:rPr lang="en-US" sz="2200" b="0" i="0" u="none" strike="noStrike" cap="non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=−3 . </m:t>
                    </m:r>
                    <m:sSup>
                      <m:sSupPr>
                        <m:ctrlPr>
                          <a:rPr lang="en-VN" sz="2200" b="0" i="1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sSupPr>
                      <m:e>
                        <m:r>
                          <a:rPr lang="en-US" sz="2200" b="0" i="0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2</m:t>
                        </m:r>
                      </m:e>
                      <m:sup>
                        <m:r>
                          <a:rPr lang="en-US" sz="2200" b="0" i="0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US" sz="2200" b="0" i="0" u="none" strike="noStrike" cap="none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 −12</m:t>
                    </m:r>
                  </m:oMath>
                </a14:m>
                <a:r>
                  <a:rPr lang="en-VN" sz="2200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200" b="0" i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B155F0-3487-0442-E825-2E027B72F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713" y="2100750"/>
                <a:ext cx="2598057" cy="430887"/>
              </a:xfrm>
              <a:prstGeom prst="rect">
                <a:avLst/>
              </a:prstGeom>
              <a:blipFill>
                <a:blip r:embed="rId7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E82521-85A3-1876-503F-38E7FA2E8183}"/>
                  </a:ext>
                </a:extLst>
              </p:cNvPr>
              <p:cNvSpPr txBox="1"/>
              <p:nvPr/>
            </p:nvSpPr>
            <p:spPr>
              <a:xfrm>
                <a:off x="5892799" y="2100750"/>
                <a:ext cx="2975430" cy="430887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u="none" strike="noStrike" cap="non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y</m:t>
                    </m:r>
                    <m:r>
                      <a:rPr lang="en-US" sz="2200" b="0" i="0" u="none" strike="noStrike" cap="non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 −3 . </m:t>
                    </m:r>
                    <m:sSup>
                      <m:sSupPr>
                        <m:ctrlPr>
                          <a:rPr lang="en-VN" sz="2200" b="0" i="1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sSupPr>
                      <m:e>
                        <m:r>
                          <a:rPr lang="en-US" sz="2200" b="0" i="0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(−2)</m:t>
                        </m:r>
                      </m:e>
                      <m:sup>
                        <m:r>
                          <a:rPr lang="en-US" sz="2200" b="0" i="0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US" sz="2200" b="0" i="0" u="none" strike="noStrike" cap="none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 −12</m:t>
                    </m:r>
                  </m:oMath>
                </a14:m>
                <a:r>
                  <a:rPr lang="en-VN" sz="2200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200" b="0" i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E82521-85A3-1876-503F-38E7FA2E8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799" y="2100750"/>
                <a:ext cx="2975430" cy="430887"/>
              </a:xfrm>
              <a:prstGeom prst="rect">
                <a:avLst/>
              </a:prstGeom>
              <a:blipFill>
                <a:blip r:embed="rId8"/>
                <a:stretch>
                  <a:fillRect l="-426" b="-1714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B190DA-9A48-B597-D01D-9C24CC8BB08F}"/>
                  </a:ext>
                </a:extLst>
              </p:cNvPr>
              <p:cNvSpPr txBox="1"/>
              <p:nvPr/>
            </p:nvSpPr>
            <p:spPr>
              <a:xfrm>
                <a:off x="2960912" y="3124463"/>
                <a:ext cx="2322286" cy="613886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u="none" strike="noStrike" cap="non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y</m:t>
                    </m:r>
                    <m:r>
                      <a:rPr lang="en-US" sz="2400" b="0" i="0" u="none" strike="noStrike" cap="non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 </m:t>
                    </m:r>
                    <m:f>
                      <m:fPr>
                        <m:ctrlPr>
                          <a:rPr lang="en-VN" sz="2400" b="0" i="1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fPr>
                      <m:num>
                        <m:r>
                          <a:rPr lang="en-US" sz="2400" b="0" i="0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lang="en-US" sz="2400" b="0" i="0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2400" b="0" i="0" u="none" strike="noStrike" cap="none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 . </m:t>
                    </m:r>
                    <m:sSup>
                      <m:sSupPr>
                        <m:ctrlPr>
                          <a:rPr lang="en-VN" sz="2400" b="0" i="1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sSupPr>
                      <m:e>
                        <m:r>
                          <a:rPr lang="en-US" sz="2400" b="0" i="0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2</m:t>
                        </m:r>
                      </m:e>
                      <m:sup>
                        <m:r>
                          <a:rPr lang="en-US" sz="2400" b="0" i="0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US" sz="2400" b="0" i="0" u="none" strike="noStrike" cap="none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=1</m:t>
                    </m:r>
                  </m:oMath>
                </a14:m>
                <a:r>
                  <a:rPr lang="en-VN" sz="2000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000" b="0" i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B190DA-9A48-B597-D01D-9C24CC8BB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12" y="3124463"/>
                <a:ext cx="2322286" cy="613886"/>
              </a:xfrm>
              <a:prstGeom prst="rect">
                <a:avLst/>
              </a:prstGeom>
              <a:blipFill>
                <a:blip r:embed="rId9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BB8A0-9E17-4A83-4F8F-99779FC1101B}"/>
                  </a:ext>
                </a:extLst>
              </p:cNvPr>
              <p:cNvSpPr txBox="1"/>
              <p:nvPr/>
            </p:nvSpPr>
            <p:spPr>
              <a:xfrm>
                <a:off x="5653313" y="3124463"/>
                <a:ext cx="3454401" cy="613886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u="none" strike="noStrike" cap="non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y</m:t>
                    </m:r>
                    <m:r>
                      <a:rPr lang="en-US" sz="2400" b="0" i="0" u="none" strike="noStrike" cap="non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VN" sz="2400" b="0" i="1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fPr>
                      <m:num>
                        <m:r>
                          <a:rPr lang="en-US" sz="2400" b="0" i="0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lang="en-US" sz="2400" b="0" i="0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VN" sz="2400" b="0" i="1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x</m:t>
                        </m:r>
                      </m:e>
                      <m:sup>
                        <m:r>
                          <a:rPr lang="en-US" sz="2400" b="0" i="0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US" sz="2400" b="0" i="0" u="none" strike="noStrike" cap="none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 </m:t>
                    </m:r>
                    <m:f>
                      <m:fPr>
                        <m:ctrlPr>
                          <a:rPr lang="en-VN" sz="2400" b="0" i="1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fPr>
                      <m:num>
                        <m:r>
                          <a:rPr lang="en-US" sz="2400" b="0" i="0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lang="en-US" sz="2400" b="0" i="0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2400" b="0" i="0" u="none" strike="noStrike" cap="none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 . </m:t>
                    </m:r>
                    <m:sSup>
                      <m:sSupPr>
                        <m:ctrlPr>
                          <a:rPr lang="en-VN" sz="2400" b="0" i="1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sSupPr>
                      <m:e>
                        <m:r>
                          <a:rPr lang="en-US" sz="2400" b="0" i="0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(−2)</m:t>
                        </m:r>
                      </m:e>
                      <m:sup>
                        <m:r>
                          <a:rPr lang="en-US" sz="2400" b="0" i="0" u="none" strike="noStrike" cap="none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US" sz="2400" b="0" i="0" u="none" strike="noStrike" cap="none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=1</m:t>
                    </m:r>
                  </m:oMath>
                </a14:m>
                <a:r>
                  <a:rPr lang="en-VN" sz="2400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400" b="0" i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BB8A0-9E17-4A83-4F8F-99779FC11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313" y="3124463"/>
                <a:ext cx="3454401" cy="613886"/>
              </a:xfrm>
              <a:prstGeom prst="rect">
                <a:avLst/>
              </a:prstGeom>
              <a:blipFill>
                <a:blip r:embed="rId10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85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9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5"/>
          <p:cNvSpPr/>
          <p:nvPr/>
        </p:nvSpPr>
        <p:spPr>
          <a:xfrm>
            <a:off x="8217093" y="-234369"/>
            <a:ext cx="684288" cy="732312"/>
          </a:xfrm>
          <a:custGeom>
            <a:avLst/>
            <a:gdLst/>
            <a:ahLst/>
            <a:cxnLst/>
            <a:rect l="l" t="t" r="r" b="b"/>
            <a:pathLst>
              <a:path w="1368575" h="1464623" extrusionOk="0">
                <a:moveTo>
                  <a:pt x="996059" y="734839"/>
                </a:moveTo>
                <a:cubicBezTo>
                  <a:pt x="1333371" y="355446"/>
                  <a:pt x="1408380" y="298144"/>
                  <a:pt x="1351137" y="186677"/>
                </a:cubicBezTo>
                <a:cubicBezTo>
                  <a:pt x="1310825" y="108176"/>
                  <a:pt x="1239237" y="46768"/>
                  <a:pt x="1156427" y="16784"/>
                </a:cubicBezTo>
                <a:cubicBezTo>
                  <a:pt x="1018711" y="-33072"/>
                  <a:pt x="931844" y="92771"/>
                  <a:pt x="686590" y="371800"/>
                </a:cubicBezTo>
                <a:cubicBezTo>
                  <a:pt x="417917" y="52351"/>
                  <a:pt x="320036" y="-41874"/>
                  <a:pt x="197415" y="16081"/>
                </a:cubicBezTo>
                <a:cubicBezTo>
                  <a:pt x="126544" y="49577"/>
                  <a:pt x="60759" y="102127"/>
                  <a:pt x="23643" y="172265"/>
                </a:cubicBezTo>
                <a:cubicBezTo>
                  <a:pt x="-36325" y="284986"/>
                  <a:pt x="-2931" y="323415"/>
                  <a:pt x="370179" y="735706"/>
                </a:cubicBezTo>
                <a:cubicBezTo>
                  <a:pt x="188407" y="947655"/>
                  <a:pt x="48360" y="1138018"/>
                  <a:pt x="35331" y="1160178"/>
                </a:cubicBezTo>
                <a:cubicBezTo>
                  <a:pt x="-40686" y="1289498"/>
                  <a:pt x="123653" y="1502973"/>
                  <a:pt x="267734" y="1458677"/>
                </a:cubicBezTo>
                <a:cubicBezTo>
                  <a:pt x="362454" y="1429554"/>
                  <a:pt x="569877" y="1200370"/>
                  <a:pt x="688228" y="1073214"/>
                </a:cubicBezTo>
                <a:cubicBezTo>
                  <a:pt x="716135" y="1101660"/>
                  <a:pt x="1054756" y="1448518"/>
                  <a:pt x="1104430" y="1460979"/>
                </a:cubicBezTo>
                <a:cubicBezTo>
                  <a:pt x="1215504" y="1488845"/>
                  <a:pt x="1410088" y="1312399"/>
                  <a:pt x="1336447" y="1154712"/>
                </a:cubicBezTo>
                <a:cubicBezTo>
                  <a:pt x="1311941" y="1102252"/>
                  <a:pt x="1308947" y="1101323"/>
                  <a:pt x="996059" y="73483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8" name="Google Shape;448;p15"/>
          <p:cNvGrpSpPr/>
          <p:nvPr/>
        </p:nvGrpSpPr>
        <p:grpSpPr>
          <a:xfrm>
            <a:off x="5044752" y="4347329"/>
            <a:ext cx="888151" cy="912480"/>
            <a:chOff x="10089503" y="8694658"/>
            <a:chExt cx="1776302" cy="1824960"/>
          </a:xfrm>
        </p:grpSpPr>
        <p:sp>
          <p:nvSpPr>
            <p:cNvPr id="449" name="Google Shape;449;p15"/>
            <p:cNvSpPr/>
            <p:nvPr/>
          </p:nvSpPr>
          <p:spPr>
            <a:xfrm>
              <a:off x="10706447" y="8694658"/>
              <a:ext cx="559691" cy="533603"/>
            </a:xfrm>
            <a:custGeom>
              <a:avLst/>
              <a:gdLst/>
              <a:ahLst/>
              <a:cxnLst/>
              <a:rect l="l" t="t" r="r" b="b"/>
              <a:pathLst>
                <a:path w="559691" h="533603" extrusionOk="0">
                  <a:moveTo>
                    <a:pt x="215725" y="526809"/>
                  </a:moveTo>
                  <a:cubicBezTo>
                    <a:pt x="347896" y="562111"/>
                    <a:pt x="591919" y="460979"/>
                    <a:pt x="556153" y="196812"/>
                  </a:cubicBezTo>
                  <a:cubicBezTo>
                    <a:pt x="523161" y="-24132"/>
                    <a:pt x="207680" y="-55401"/>
                    <a:pt x="68341" y="84665"/>
                  </a:cubicBezTo>
                  <a:cubicBezTo>
                    <a:pt x="-57439" y="201904"/>
                    <a:pt x="-10326" y="479495"/>
                    <a:pt x="215725" y="5268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0696273" y="9984447"/>
              <a:ext cx="505513" cy="535171"/>
            </a:xfrm>
            <a:custGeom>
              <a:avLst/>
              <a:gdLst/>
              <a:ahLst/>
              <a:cxnLst/>
              <a:rect l="l" t="t" r="r" b="b"/>
              <a:pathLst>
                <a:path w="505513" h="535171" extrusionOk="0">
                  <a:moveTo>
                    <a:pt x="93728" y="73688"/>
                  </a:moveTo>
                  <a:cubicBezTo>
                    <a:pt x="-56568" y="191569"/>
                    <a:pt x="-21288" y="477986"/>
                    <a:pt x="165008" y="526100"/>
                  </a:cubicBezTo>
                  <a:cubicBezTo>
                    <a:pt x="264738" y="553014"/>
                    <a:pt x="382127" y="519019"/>
                    <a:pt x="447150" y="437691"/>
                  </a:cubicBezTo>
                  <a:cubicBezTo>
                    <a:pt x="618682" y="216677"/>
                    <a:pt x="385437" y="-159787"/>
                    <a:pt x="93728" y="73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10089503" y="9374953"/>
              <a:ext cx="1776302" cy="459188"/>
            </a:xfrm>
            <a:custGeom>
              <a:avLst/>
              <a:gdLst/>
              <a:ahLst/>
              <a:cxnLst/>
              <a:rect l="l" t="t" r="r" b="b"/>
              <a:pathLst>
                <a:path w="1776302" h="459188" extrusionOk="0">
                  <a:moveTo>
                    <a:pt x="1637243" y="27021"/>
                  </a:moveTo>
                  <a:cubicBezTo>
                    <a:pt x="1431176" y="21487"/>
                    <a:pt x="1207023" y="-3372"/>
                    <a:pt x="939509" y="6282"/>
                  </a:cubicBezTo>
                  <a:cubicBezTo>
                    <a:pt x="115094" y="18341"/>
                    <a:pt x="39967" y="-71177"/>
                    <a:pt x="4406" y="175405"/>
                  </a:cubicBezTo>
                  <a:cubicBezTo>
                    <a:pt x="-755" y="261959"/>
                    <a:pt x="-20180" y="430301"/>
                    <a:pt x="97625" y="444616"/>
                  </a:cubicBezTo>
                  <a:cubicBezTo>
                    <a:pt x="296046" y="462383"/>
                    <a:pt x="1540787" y="462318"/>
                    <a:pt x="1665063" y="452897"/>
                  </a:cubicBezTo>
                  <a:cubicBezTo>
                    <a:pt x="1721246" y="456945"/>
                    <a:pt x="1772028" y="439466"/>
                    <a:pt x="1768699" y="382264"/>
                  </a:cubicBezTo>
                  <a:cubicBezTo>
                    <a:pt x="1797924" y="25035"/>
                    <a:pt x="1740529" y="32795"/>
                    <a:pt x="1637243" y="27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Google Shape;453;p15"/>
          <p:cNvSpPr/>
          <p:nvPr/>
        </p:nvSpPr>
        <p:spPr>
          <a:xfrm>
            <a:off x="-149242" y="2571751"/>
            <a:ext cx="747824" cy="716082"/>
          </a:xfrm>
          <a:custGeom>
            <a:avLst/>
            <a:gdLst/>
            <a:ahLst/>
            <a:cxnLst/>
            <a:rect l="l" t="t" r="r" b="b"/>
            <a:pathLst>
              <a:path w="1495648" h="1432165" extrusionOk="0">
                <a:moveTo>
                  <a:pt x="729637" y="4593"/>
                </a:moveTo>
                <a:cubicBezTo>
                  <a:pt x="973401" y="-8906"/>
                  <a:pt x="960272" y="-25261"/>
                  <a:pt x="988053" y="472785"/>
                </a:cubicBezTo>
                <a:cubicBezTo>
                  <a:pt x="988524" y="481194"/>
                  <a:pt x="995652" y="487702"/>
                  <a:pt x="1004062" y="487406"/>
                </a:cubicBezTo>
                <a:cubicBezTo>
                  <a:pt x="1325071" y="476097"/>
                  <a:pt x="1370858" y="468670"/>
                  <a:pt x="1429734" y="501884"/>
                </a:cubicBezTo>
                <a:cubicBezTo>
                  <a:pt x="1490778" y="536424"/>
                  <a:pt x="1493279" y="616566"/>
                  <a:pt x="1492043" y="689029"/>
                </a:cubicBezTo>
                <a:cubicBezTo>
                  <a:pt x="1498744" y="761191"/>
                  <a:pt x="1502301" y="841296"/>
                  <a:pt x="1444039" y="880349"/>
                </a:cubicBezTo>
                <a:cubicBezTo>
                  <a:pt x="1387839" y="917917"/>
                  <a:pt x="1341622" y="913971"/>
                  <a:pt x="1020674" y="926948"/>
                </a:cubicBezTo>
                <a:cubicBezTo>
                  <a:pt x="1012263" y="927286"/>
                  <a:pt x="1005646" y="934314"/>
                  <a:pt x="1005815" y="942734"/>
                </a:cubicBezTo>
                <a:cubicBezTo>
                  <a:pt x="1015955" y="1453734"/>
                  <a:pt x="1028149" y="1422996"/>
                  <a:pt x="764986" y="1429531"/>
                </a:cubicBezTo>
                <a:cubicBezTo>
                  <a:pt x="501822" y="1436065"/>
                  <a:pt x="515528" y="1466160"/>
                  <a:pt x="500313" y="955286"/>
                </a:cubicBezTo>
                <a:cubicBezTo>
                  <a:pt x="500064" y="946869"/>
                  <a:pt x="493105" y="940180"/>
                  <a:pt x="484689" y="940257"/>
                </a:cubicBezTo>
                <a:cubicBezTo>
                  <a:pt x="163493" y="943228"/>
                  <a:pt x="117529" y="949461"/>
                  <a:pt x="59536" y="914729"/>
                </a:cubicBezTo>
                <a:cubicBezTo>
                  <a:pt x="-590" y="878613"/>
                  <a:pt x="-1012" y="798434"/>
                  <a:pt x="2104" y="726028"/>
                </a:cubicBezTo>
                <a:cubicBezTo>
                  <a:pt x="-2724" y="653717"/>
                  <a:pt x="-4198" y="573546"/>
                  <a:pt x="55056" y="536019"/>
                </a:cubicBezTo>
                <a:cubicBezTo>
                  <a:pt x="112210" y="499924"/>
                  <a:pt x="158310" y="505070"/>
                  <a:pt x="479485" y="500435"/>
                </a:cubicBezTo>
                <a:cubicBezTo>
                  <a:pt x="487901" y="500314"/>
                  <a:pt x="494700" y="493459"/>
                  <a:pt x="494751" y="485039"/>
                </a:cubicBezTo>
                <a:cubicBezTo>
                  <a:pt x="497803" y="-13779"/>
                  <a:pt x="485506" y="3207"/>
                  <a:pt x="729637" y="45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1E9524-E652-C196-05D7-AB5330F60700}"/>
              </a:ext>
            </a:extLst>
          </p:cNvPr>
          <p:cNvSpPr txBox="1"/>
          <p:nvPr/>
        </p:nvSpPr>
        <p:spPr>
          <a:xfrm>
            <a:off x="845104" y="298542"/>
            <a:ext cx="3105337" cy="430887"/>
          </a:xfrm>
          <a:prstGeom prst="rect">
            <a:avLst/>
          </a:prstGeom>
          <a:solidFill>
            <a:schemeClr val="bg1"/>
          </a:solidFill>
          <a:ln>
            <a:solidFill>
              <a:srgbClr val="DB9CEF"/>
            </a:solidFill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8438BF"/>
                </a:solidFill>
              </a:rPr>
              <a:t>Vận dụng 1 (SGK/tr.7)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B0FDE6-1A4E-7F5B-F96D-C955DE78FDD5}"/>
              </a:ext>
            </a:extLst>
          </p:cNvPr>
          <p:cNvSpPr txBox="1"/>
          <p:nvPr/>
        </p:nvSpPr>
        <p:spPr>
          <a:xfrm>
            <a:off x="845104" y="809639"/>
            <a:ext cx="7485875" cy="221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(cm)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gạch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lát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(cm</a:t>
            </a:r>
            <a:r>
              <a:rPr lang="da-DK" sz="2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gạch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khi x = 20 ; x = 30 ; x = 60.</a:t>
            </a:r>
            <a:endParaRPr lang="en-VN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ạch ốp lát sân vườn ngoài trời Prime 50x50 ô vuông ghi xám 18613">
            <a:extLst>
              <a:ext uri="{FF2B5EF4-FFF2-40B4-BE49-F238E27FC236}">
                <a16:creationId xmlns:a16="http://schemas.microsoft.com/office/drawing/2014/main" id="{BAFBE469-E2C8-1D00-DF97-0A671338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80" y="2636371"/>
            <a:ext cx="2098999" cy="20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4374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5"/>
          <p:cNvSpPr/>
          <p:nvPr/>
        </p:nvSpPr>
        <p:spPr>
          <a:xfrm>
            <a:off x="7517430" y="-203446"/>
            <a:ext cx="684288" cy="732312"/>
          </a:xfrm>
          <a:custGeom>
            <a:avLst/>
            <a:gdLst/>
            <a:ahLst/>
            <a:cxnLst/>
            <a:rect l="l" t="t" r="r" b="b"/>
            <a:pathLst>
              <a:path w="1368575" h="1464623" extrusionOk="0">
                <a:moveTo>
                  <a:pt x="996059" y="734839"/>
                </a:moveTo>
                <a:cubicBezTo>
                  <a:pt x="1333371" y="355446"/>
                  <a:pt x="1408380" y="298144"/>
                  <a:pt x="1351137" y="186677"/>
                </a:cubicBezTo>
                <a:cubicBezTo>
                  <a:pt x="1310825" y="108176"/>
                  <a:pt x="1239237" y="46768"/>
                  <a:pt x="1156427" y="16784"/>
                </a:cubicBezTo>
                <a:cubicBezTo>
                  <a:pt x="1018711" y="-33072"/>
                  <a:pt x="931844" y="92771"/>
                  <a:pt x="686590" y="371800"/>
                </a:cubicBezTo>
                <a:cubicBezTo>
                  <a:pt x="417917" y="52351"/>
                  <a:pt x="320036" y="-41874"/>
                  <a:pt x="197415" y="16081"/>
                </a:cubicBezTo>
                <a:cubicBezTo>
                  <a:pt x="126544" y="49577"/>
                  <a:pt x="60759" y="102127"/>
                  <a:pt x="23643" y="172265"/>
                </a:cubicBezTo>
                <a:cubicBezTo>
                  <a:pt x="-36325" y="284986"/>
                  <a:pt x="-2931" y="323415"/>
                  <a:pt x="370179" y="735706"/>
                </a:cubicBezTo>
                <a:cubicBezTo>
                  <a:pt x="188407" y="947655"/>
                  <a:pt x="48360" y="1138018"/>
                  <a:pt x="35331" y="1160178"/>
                </a:cubicBezTo>
                <a:cubicBezTo>
                  <a:pt x="-40686" y="1289498"/>
                  <a:pt x="123653" y="1502973"/>
                  <a:pt x="267734" y="1458677"/>
                </a:cubicBezTo>
                <a:cubicBezTo>
                  <a:pt x="362454" y="1429554"/>
                  <a:pt x="569877" y="1200370"/>
                  <a:pt x="688228" y="1073214"/>
                </a:cubicBezTo>
                <a:cubicBezTo>
                  <a:pt x="716135" y="1101660"/>
                  <a:pt x="1054756" y="1448518"/>
                  <a:pt x="1104430" y="1460979"/>
                </a:cubicBezTo>
                <a:cubicBezTo>
                  <a:pt x="1215504" y="1488845"/>
                  <a:pt x="1410088" y="1312399"/>
                  <a:pt x="1336447" y="1154712"/>
                </a:cubicBezTo>
                <a:cubicBezTo>
                  <a:pt x="1311941" y="1102252"/>
                  <a:pt x="1308947" y="1101323"/>
                  <a:pt x="996059" y="73483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8" name="Google Shape;448;p15"/>
          <p:cNvGrpSpPr/>
          <p:nvPr/>
        </p:nvGrpSpPr>
        <p:grpSpPr>
          <a:xfrm>
            <a:off x="6953724" y="4460999"/>
            <a:ext cx="888151" cy="912480"/>
            <a:chOff x="10089503" y="8694658"/>
            <a:chExt cx="1776302" cy="1824960"/>
          </a:xfrm>
        </p:grpSpPr>
        <p:sp>
          <p:nvSpPr>
            <p:cNvPr id="449" name="Google Shape;449;p15"/>
            <p:cNvSpPr/>
            <p:nvPr/>
          </p:nvSpPr>
          <p:spPr>
            <a:xfrm>
              <a:off x="10706447" y="8694658"/>
              <a:ext cx="559691" cy="533603"/>
            </a:xfrm>
            <a:custGeom>
              <a:avLst/>
              <a:gdLst/>
              <a:ahLst/>
              <a:cxnLst/>
              <a:rect l="l" t="t" r="r" b="b"/>
              <a:pathLst>
                <a:path w="559691" h="533603" extrusionOk="0">
                  <a:moveTo>
                    <a:pt x="215725" y="526809"/>
                  </a:moveTo>
                  <a:cubicBezTo>
                    <a:pt x="347896" y="562111"/>
                    <a:pt x="591919" y="460979"/>
                    <a:pt x="556153" y="196812"/>
                  </a:cubicBezTo>
                  <a:cubicBezTo>
                    <a:pt x="523161" y="-24132"/>
                    <a:pt x="207680" y="-55401"/>
                    <a:pt x="68341" y="84665"/>
                  </a:cubicBezTo>
                  <a:cubicBezTo>
                    <a:pt x="-57439" y="201904"/>
                    <a:pt x="-10326" y="479495"/>
                    <a:pt x="215725" y="5268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0696273" y="9984447"/>
              <a:ext cx="505513" cy="535171"/>
            </a:xfrm>
            <a:custGeom>
              <a:avLst/>
              <a:gdLst/>
              <a:ahLst/>
              <a:cxnLst/>
              <a:rect l="l" t="t" r="r" b="b"/>
              <a:pathLst>
                <a:path w="505513" h="535171" extrusionOk="0">
                  <a:moveTo>
                    <a:pt x="93728" y="73688"/>
                  </a:moveTo>
                  <a:cubicBezTo>
                    <a:pt x="-56568" y="191569"/>
                    <a:pt x="-21288" y="477986"/>
                    <a:pt x="165008" y="526100"/>
                  </a:cubicBezTo>
                  <a:cubicBezTo>
                    <a:pt x="264738" y="553014"/>
                    <a:pt x="382127" y="519019"/>
                    <a:pt x="447150" y="437691"/>
                  </a:cubicBezTo>
                  <a:cubicBezTo>
                    <a:pt x="618682" y="216677"/>
                    <a:pt x="385437" y="-159787"/>
                    <a:pt x="93728" y="73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10089503" y="9374953"/>
              <a:ext cx="1776302" cy="459188"/>
            </a:xfrm>
            <a:custGeom>
              <a:avLst/>
              <a:gdLst/>
              <a:ahLst/>
              <a:cxnLst/>
              <a:rect l="l" t="t" r="r" b="b"/>
              <a:pathLst>
                <a:path w="1776302" h="459188" extrusionOk="0">
                  <a:moveTo>
                    <a:pt x="1637243" y="27021"/>
                  </a:moveTo>
                  <a:cubicBezTo>
                    <a:pt x="1431176" y="21487"/>
                    <a:pt x="1207023" y="-3372"/>
                    <a:pt x="939509" y="6282"/>
                  </a:cubicBezTo>
                  <a:cubicBezTo>
                    <a:pt x="115094" y="18341"/>
                    <a:pt x="39967" y="-71177"/>
                    <a:pt x="4406" y="175405"/>
                  </a:cubicBezTo>
                  <a:cubicBezTo>
                    <a:pt x="-755" y="261959"/>
                    <a:pt x="-20180" y="430301"/>
                    <a:pt x="97625" y="444616"/>
                  </a:cubicBezTo>
                  <a:cubicBezTo>
                    <a:pt x="296046" y="462383"/>
                    <a:pt x="1540787" y="462318"/>
                    <a:pt x="1665063" y="452897"/>
                  </a:cubicBezTo>
                  <a:cubicBezTo>
                    <a:pt x="1721246" y="456945"/>
                    <a:pt x="1772028" y="439466"/>
                    <a:pt x="1768699" y="382264"/>
                  </a:cubicBezTo>
                  <a:cubicBezTo>
                    <a:pt x="1797924" y="25035"/>
                    <a:pt x="1740529" y="32795"/>
                    <a:pt x="1637243" y="27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15"/>
          <p:cNvSpPr/>
          <p:nvPr/>
        </p:nvSpPr>
        <p:spPr>
          <a:xfrm>
            <a:off x="8629649" y="4438171"/>
            <a:ext cx="543464" cy="192824"/>
          </a:xfrm>
          <a:custGeom>
            <a:avLst/>
            <a:gdLst/>
            <a:ahLst/>
            <a:cxnLst/>
            <a:rect l="l" t="t" r="r" b="b"/>
            <a:pathLst>
              <a:path w="1086928" h="385648" extrusionOk="0">
                <a:moveTo>
                  <a:pt x="73802" y="385641"/>
                </a:moveTo>
                <a:cubicBezTo>
                  <a:pt x="484" y="386931"/>
                  <a:pt x="1003" y="208355"/>
                  <a:pt x="25" y="139954"/>
                </a:cubicBezTo>
                <a:cubicBezTo>
                  <a:pt x="-1247" y="32455"/>
                  <a:pt x="46005" y="20977"/>
                  <a:pt x="140931" y="16493"/>
                </a:cubicBezTo>
                <a:cubicBezTo>
                  <a:pt x="1135624" y="-19060"/>
                  <a:pt x="1083144" y="1433"/>
                  <a:pt x="1084967" y="91961"/>
                </a:cubicBezTo>
                <a:cubicBezTo>
                  <a:pt x="1092693" y="207857"/>
                  <a:pt x="1075440" y="270630"/>
                  <a:pt x="1070514" y="303276"/>
                </a:cubicBezTo>
                <a:cubicBezTo>
                  <a:pt x="1061393" y="363712"/>
                  <a:pt x="989233" y="363943"/>
                  <a:pt x="940953" y="367523"/>
                </a:cubicBezTo>
                <a:cubicBezTo>
                  <a:pt x="878095" y="371136"/>
                  <a:pt x="135683" y="384552"/>
                  <a:pt x="73802" y="3856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5"/>
          <p:cNvSpPr/>
          <p:nvPr/>
        </p:nvSpPr>
        <p:spPr>
          <a:xfrm>
            <a:off x="-149242" y="2571751"/>
            <a:ext cx="747824" cy="716082"/>
          </a:xfrm>
          <a:custGeom>
            <a:avLst/>
            <a:gdLst/>
            <a:ahLst/>
            <a:cxnLst/>
            <a:rect l="l" t="t" r="r" b="b"/>
            <a:pathLst>
              <a:path w="1495648" h="1432165" extrusionOk="0">
                <a:moveTo>
                  <a:pt x="729637" y="4593"/>
                </a:moveTo>
                <a:cubicBezTo>
                  <a:pt x="973401" y="-8906"/>
                  <a:pt x="960272" y="-25261"/>
                  <a:pt x="988053" y="472785"/>
                </a:cubicBezTo>
                <a:cubicBezTo>
                  <a:pt x="988524" y="481194"/>
                  <a:pt x="995652" y="487702"/>
                  <a:pt x="1004062" y="487406"/>
                </a:cubicBezTo>
                <a:cubicBezTo>
                  <a:pt x="1325071" y="476097"/>
                  <a:pt x="1370858" y="468670"/>
                  <a:pt x="1429734" y="501884"/>
                </a:cubicBezTo>
                <a:cubicBezTo>
                  <a:pt x="1490778" y="536424"/>
                  <a:pt x="1493279" y="616566"/>
                  <a:pt x="1492043" y="689029"/>
                </a:cubicBezTo>
                <a:cubicBezTo>
                  <a:pt x="1498744" y="761191"/>
                  <a:pt x="1502301" y="841296"/>
                  <a:pt x="1444039" y="880349"/>
                </a:cubicBezTo>
                <a:cubicBezTo>
                  <a:pt x="1387839" y="917917"/>
                  <a:pt x="1341622" y="913971"/>
                  <a:pt x="1020674" y="926948"/>
                </a:cubicBezTo>
                <a:cubicBezTo>
                  <a:pt x="1012263" y="927286"/>
                  <a:pt x="1005646" y="934314"/>
                  <a:pt x="1005815" y="942734"/>
                </a:cubicBezTo>
                <a:cubicBezTo>
                  <a:pt x="1015955" y="1453734"/>
                  <a:pt x="1028149" y="1422996"/>
                  <a:pt x="764986" y="1429531"/>
                </a:cubicBezTo>
                <a:cubicBezTo>
                  <a:pt x="501822" y="1436065"/>
                  <a:pt x="515528" y="1466160"/>
                  <a:pt x="500313" y="955286"/>
                </a:cubicBezTo>
                <a:cubicBezTo>
                  <a:pt x="500064" y="946869"/>
                  <a:pt x="493105" y="940180"/>
                  <a:pt x="484689" y="940257"/>
                </a:cubicBezTo>
                <a:cubicBezTo>
                  <a:pt x="163493" y="943228"/>
                  <a:pt x="117529" y="949461"/>
                  <a:pt x="59536" y="914729"/>
                </a:cubicBezTo>
                <a:cubicBezTo>
                  <a:pt x="-590" y="878613"/>
                  <a:pt x="-1012" y="798434"/>
                  <a:pt x="2104" y="726028"/>
                </a:cubicBezTo>
                <a:cubicBezTo>
                  <a:pt x="-2724" y="653717"/>
                  <a:pt x="-4198" y="573546"/>
                  <a:pt x="55056" y="536019"/>
                </a:cubicBezTo>
                <a:cubicBezTo>
                  <a:pt x="112210" y="499924"/>
                  <a:pt x="158310" y="505070"/>
                  <a:pt x="479485" y="500435"/>
                </a:cubicBezTo>
                <a:cubicBezTo>
                  <a:pt x="487901" y="500314"/>
                  <a:pt x="494700" y="493459"/>
                  <a:pt x="494751" y="485039"/>
                </a:cubicBezTo>
                <a:cubicBezTo>
                  <a:pt x="497803" y="-13779"/>
                  <a:pt x="485506" y="3207"/>
                  <a:pt x="729637" y="45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7D2718-A56F-53EB-51CD-682B6A09D149}"/>
              </a:ext>
            </a:extLst>
          </p:cNvPr>
          <p:cNvSpPr txBox="1"/>
          <p:nvPr/>
        </p:nvSpPr>
        <p:spPr>
          <a:xfrm>
            <a:off x="4212767" y="332808"/>
            <a:ext cx="718466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67B3D8-E200-DB81-2CE6-9FD1EF1D5B5D}"/>
                  </a:ext>
                </a:extLst>
              </p:cNvPr>
              <p:cNvSpPr txBox="1"/>
              <p:nvPr/>
            </p:nvSpPr>
            <p:spPr>
              <a:xfrm>
                <a:off x="730682" y="917140"/>
                <a:ext cx="7714720" cy="1122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a-DK" sz="2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2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(cm</a:t>
                </a:r>
                <a:r>
                  <a:rPr lang="da-DK" sz="22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67B3D8-E200-DB81-2CE6-9FD1EF1D5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82" y="917140"/>
                <a:ext cx="7714720" cy="1122038"/>
              </a:xfrm>
              <a:prstGeom prst="rect">
                <a:avLst/>
              </a:prstGeom>
              <a:blipFill>
                <a:blip r:embed="rId3"/>
                <a:stretch>
                  <a:fillRect l="-1028" r="-474" b="-10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DB1553-5490-098D-1A9B-2A1DD7769A11}"/>
                  </a:ext>
                </a:extLst>
              </p:cNvPr>
              <p:cNvSpPr txBox="1"/>
              <p:nvPr/>
            </p:nvSpPr>
            <p:spPr>
              <a:xfrm>
                <a:off x="730681" y="2135950"/>
                <a:ext cx="5447009" cy="2291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a-DK" sz="2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=400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(cm</a:t>
                </a:r>
                <a:r>
                  <a:rPr lang="da-DK" sz="22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);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=900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(cm</a:t>
                </a:r>
                <a:r>
                  <a:rPr lang="da-DK" sz="22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);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600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(cm</a:t>
                </a:r>
                <a:r>
                  <a:rPr lang="da-DK" sz="22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DB1553-5490-098D-1A9B-2A1DD7769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81" y="2135950"/>
                <a:ext cx="5447009" cy="2291589"/>
              </a:xfrm>
              <a:prstGeom prst="rect">
                <a:avLst/>
              </a:prstGeom>
              <a:blipFill>
                <a:blip r:embed="rId4"/>
                <a:stretch>
                  <a:fillRect l="-1456" b="-4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27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FF3DB-041B-5F79-FD98-3481573BB1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FA92AB-BC1A-E6D5-5E15-BF8F75A12760}"/>
                  </a:ext>
                </a:extLst>
              </p:cNvPr>
              <p:cNvSpPr txBox="1"/>
              <p:nvPr/>
            </p:nvSpPr>
            <p:spPr>
              <a:xfrm>
                <a:off x="1767745" y="2520905"/>
                <a:ext cx="5608509" cy="1773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600" b="1">
                    <a:solidFill>
                      <a:srgbClr val="00C55A"/>
                    </a:solidFill>
                  </a:rPr>
                  <a:t>Bảng </a:t>
                </a:r>
                <a:r>
                  <a:rPr lang="vi-VN" sz="3600" b="1" dirty="0">
                    <a:solidFill>
                      <a:srgbClr val="00C55A"/>
                    </a:solidFill>
                  </a:rPr>
                  <a:t>giá trị của hàm số </a:t>
                </a:r>
                <a14:m>
                  <m:oMath xmlns:m="http://schemas.openxmlformats.org/officeDocument/2006/math">
                    <m:r>
                      <a:rPr lang="vi-VN" sz="3600" b="1" i="1" dirty="0" smtClean="0">
                        <a:solidFill>
                          <a:srgbClr val="00C55A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 smtClean="0">
                        <a:solidFill>
                          <a:srgbClr val="00C55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600" b="1" i="1" smtClean="0">
                        <a:solidFill>
                          <a:srgbClr val="00C55A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VN" sz="3600" b="1" i="1">
                            <a:solidFill>
                              <a:srgbClr val="00C55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3600" b="1" i="0" smtClean="0">
                            <a:solidFill>
                              <a:srgbClr val="00C55A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da-DK" sz="3600" b="1" i="0" smtClean="0">
                            <a:solidFill>
                              <a:srgbClr val="00C55A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600" b="1" dirty="0">
                    <a:solidFill>
                      <a:srgbClr val="00C55A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vi-VN" sz="3600" b="1" i="1" smtClean="0">
                        <a:solidFill>
                          <a:srgbClr val="00C55A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3600" b="1" dirty="0">
                    <a:solidFill>
                      <a:srgbClr val="00C55A"/>
                    </a:solidFill>
                  </a:rPr>
                  <a:t> ≠ 0)</a:t>
                </a:r>
                <a:endParaRPr lang="en-VN" sz="3600" dirty="0">
                  <a:solidFill>
                    <a:srgbClr val="00C55A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FA92AB-BC1A-E6D5-5E15-BF8F75A12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745" y="2520905"/>
                <a:ext cx="5608509" cy="1773178"/>
              </a:xfrm>
              <a:prstGeom prst="rect">
                <a:avLst/>
              </a:prstGeom>
              <a:blipFill>
                <a:blip r:embed="rId2"/>
                <a:stretch>
                  <a:fillRect l="-870" r="-3261" b="-6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exagon 5">
            <a:extLst>
              <a:ext uri="{FF2B5EF4-FFF2-40B4-BE49-F238E27FC236}">
                <a16:creationId xmlns:a16="http://schemas.microsoft.com/office/drawing/2014/main" id="{A7C84D88-BE51-0B85-BBA1-46B59FA369AF}"/>
              </a:ext>
            </a:extLst>
          </p:cNvPr>
          <p:cNvSpPr/>
          <p:nvPr/>
        </p:nvSpPr>
        <p:spPr>
          <a:xfrm>
            <a:off x="3773714" y="972458"/>
            <a:ext cx="1596572" cy="1204686"/>
          </a:xfrm>
          <a:prstGeom prst="hexagon">
            <a:avLst/>
          </a:prstGeom>
          <a:solidFill>
            <a:srgbClr val="E8FFE4"/>
          </a:solidFill>
          <a:ln>
            <a:solidFill>
              <a:srgbClr val="00C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600" b="1" dirty="0">
                <a:solidFill>
                  <a:srgbClr val="00C5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94769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17"/>
          <p:cNvGrpSpPr/>
          <p:nvPr/>
        </p:nvGrpSpPr>
        <p:grpSpPr>
          <a:xfrm rot="-5400000">
            <a:off x="1448429" y="-2062862"/>
            <a:ext cx="6099629" cy="9269227"/>
            <a:chOff x="3043162" y="-4125724"/>
            <a:chExt cx="12199257" cy="18538454"/>
          </a:xfrm>
        </p:grpSpPr>
        <p:sp>
          <p:nvSpPr>
            <p:cNvPr id="468" name="Google Shape;468;p17"/>
            <p:cNvSpPr/>
            <p:nvPr/>
          </p:nvSpPr>
          <p:spPr>
            <a:xfrm>
              <a:off x="3043162" y="-4125724"/>
              <a:ext cx="12199257" cy="18538454"/>
            </a:xfrm>
            <a:custGeom>
              <a:avLst/>
              <a:gdLst/>
              <a:ahLst/>
              <a:cxnLst/>
              <a:rect l="l" t="t" r="r" b="b"/>
              <a:pathLst>
                <a:path w="12199257" h="18538454" extrusionOk="0">
                  <a:moveTo>
                    <a:pt x="12193777" y="18401936"/>
                  </a:moveTo>
                  <a:cubicBezTo>
                    <a:pt x="12197782" y="18469900"/>
                    <a:pt x="12791697" y="18440942"/>
                    <a:pt x="346431" y="18538454"/>
                  </a:cubicBezTo>
                  <a:cubicBezTo>
                    <a:pt x="123982" y="18538454"/>
                    <a:pt x="80331" y="2761299"/>
                    <a:pt x="0" y="350743"/>
                  </a:cubicBezTo>
                  <a:cubicBezTo>
                    <a:pt x="0" y="177594"/>
                    <a:pt x="1951230" y="236286"/>
                    <a:pt x="2597956" y="204474"/>
                  </a:cubicBezTo>
                  <a:cubicBezTo>
                    <a:pt x="6971126" y="-10572"/>
                    <a:pt x="9172768" y="-92289"/>
                    <a:pt x="11872454" y="139479"/>
                  </a:cubicBezTo>
                  <a:cubicBezTo>
                    <a:pt x="12063379" y="155867"/>
                    <a:pt x="11681233" y="7017914"/>
                    <a:pt x="12193777" y="184019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3565001" y="-3559620"/>
              <a:ext cx="11130193" cy="17400258"/>
            </a:xfrm>
            <a:custGeom>
              <a:avLst/>
              <a:gdLst/>
              <a:ahLst/>
              <a:cxnLst/>
              <a:rect l="l" t="t" r="r" b="b"/>
              <a:pathLst>
                <a:path w="11130193" h="17400258" extrusionOk="0">
                  <a:moveTo>
                    <a:pt x="11054436" y="16960224"/>
                  </a:moveTo>
                  <a:cubicBezTo>
                    <a:pt x="11144818" y="16960224"/>
                    <a:pt x="11130094" y="16969048"/>
                    <a:pt x="11128128" y="16925742"/>
                  </a:cubicBezTo>
                  <a:cubicBezTo>
                    <a:pt x="11064042" y="16925816"/>
                    <a:pt x="11040973" y="16925742"/>
                    <a:pt x="10970138" y="16925854"/>
                  </a:cubicBezTo>
                  <a:cubicBezTo>
                    <a:pt x="10973512" y="16131555"/>
                    <a:pt x="10903417" y="16252203"/>
                    <a:pt x="11097161" y="16252649"/>
                  </a:cubicBezTo>
                  <a:cubicBezTo>
                    <a:pt x="11095232" y="16210900"/>
                    <a:pt x="11105727" y="16218166"/>
                    <a:pt x="11054436" y="16218166"/>
                  </a:cubicBezTo>
                  <a:cubicBezTo>
                    <a:pt x="10936424" y="16218166"/>
                    <a:pt x="10960309" y="16323539"/>
                    <a:pt x="10949814" y="15653225"/>
                  </a:cubicBezTo>
                  <a:cubicBezTo>
                    <a:pt x="10947848" y="15526015"/>
                    <a:pt x="10921108" y="15547482"/>
                    <a:pt x="11054436" y="15547482"/>
                  </a:cubicBezTo>
                  <a:cubicBezTo>
                    <a:pt x="11072758" y="15547482"/>
                    <a:pt x="11069234" y="15554416"/>
                    <a:pt x="11067788" y="15513075"/>
                  </a:cubicBezTo>
                  <a:cubicBezTo>
                    <a:pt x="10908498" y="15513075"/>
                    <a:pt x="10951408" y="15580592"/>
                    <a:pt x="10944584" y="15146755"/>
                  </a:cubicBezTo>
                  <a:cubicBezTo>
                    <a:pt x="10938576" y="14777506"/>
                    <a:pt x="10904159" y="14837867"/>
                    <a:pt x="11045758" y="14837904"/>
                  </a:cubicBezTo>
                  <a:cubicBezTo>
                    <a:pt x="11044348" y="14791892"/>
                    <a:pt x="11063745" y="14803720"/>
                    <a:pt x="10938983" y="14803312"/>
                  </a:cubicBezTo>
                  <a:cubicBezTo>
                    <a:pt x="10931715" y="14357870"/>
                    <a:pt x="10936907" y="14658675"/>
                    <a:pt x="10930194" y="14130329"/>
                  </a:cubicBezTo>
                  <a:cubicBezTo>
                    <a:pt x="11042086" y="14130069"/>
                    <a:pt x="11025286" y="14141675"/>
                    <a:pt x="11023988" y="14095773"/>
                  </a:cubicBezTo>
                  <a:cubicBezTo>
                    <a:pt x="10911873" y="14095810"/>
                    <a:pt x="10919847" y="14209266"/>
                    <a:pt x="10916695" y="13419935"/>
                  </a:cubicBezTo>
                  <a:cubicBezTo>
                    <a:pt x="11023135" y="13421121"/>
                    <a:pt x="11005630" y="13429130"/>
                    <a:pt x="11004480" y="13386083"/>
                  </a:cubicBezTo>
                  <a:cubicBezTo>
                    <a:pt x="10903343" y="13385750"/>
                    <a:pt x="10916584" y="13388530"/>
                    <a:pt x="10916546" y="13375257"/>
                  </a:cubicBezTo>
                  <a:cubicBezTo>
                    <a:pt x="10916064" y="13216419"/>
                    <a:pt x="10915359" y="13197065"/>
                    <a:pt x="10907719" y="12712433"/>
                  </a:cubicBezTo>
                  <a:cubicBezTo>
                    <a:pt x="11001957" y="12713434"/>
                    <a:pt x="10986455" y="12721517"/>
                    <a:pt x="10985269" y="12678545"/>
                  </a:cubicBezTo>
                  <a:cubicBezTo>
                    <a:pt x="10875861" y="12678100"/>
                    <a:pt x="10908498" y="12763970"/>
                    <a:pt x="10898225" y="12109933"/>
                  </a:cubicBezTo>
                  <a:cubicBezTo>
                    <a:pt x="10896222" y="11982833"/>
                    <a:pt x="10878569" y="12004857"/>
                    <a:pt x="10966429" y="12005821"/>
                  </a:cubicBezTo>
                  <a:cubicBezTo>
                    <a:pt x="10965168" y="11961848"/>
                    <a:pt x="10979297" y="11972193"/>
                    <a:pt x="10896112" y="11970117"/>
                  </a:cubicBezTo>
                  <a:cubicBezTo>
                    <a:pt x="10887433" y="11380926"/>
                    <a:pt x="10890029" y="11527788"/>
                    <a:pt x="10881240" y="11293017"/>
                  </a:cubicBezTo>
                  <a:cubicBezTo>
                    <a:pt x="10957676" y="11292572"/>
                    <a:pt x="10945140" y="11301804"/>
                    <a:pt x="10943731" y="11258313"/>
                  </a:cubicBezTo>
                  <a:cubicBezTo>
                    <a:pt x="10864995" y="11258573"/>
                    <a:pt x="10879347" y="11290867"/>
                    <a:pt x="10876307" y="11097697"/>
                  </a:cubicBezTo>
                  <a:cubicBezTo>
                    <a:pt x="10866738" y="10484703"/>
                    <a:pt x="10849753" y="10584811"/>
                    <a:pt x="10920625" y="10583810"/>
                  </a:cubicBezTo>
                  <a:cubicBezTo>
                    <a:pt x="10919031" y="10540652"/>
                    <a:pt x="10929304" y="10548995"/>
                    <a:pt x="10869261" y="10550145"/>
                  </a:cubicBezTo>
                  <a:cubicBezTo>
                    <a:pt x="10857021" y="9792996"/>
                    <a:pt x="10839738" y="9879052"/>
                    <a:pt x="10896556" y="9878904"/>
                  </a:cubicBezTo>
                  <a:cubicBezTo>
                    <a:pt x="10895444" y="9835561"/>
                    <a:pt x="10904196" y="9844385"/>
                    <a:pt x="10857021" y="9844496"/>
                  </a:cubicBezTo>
                  <a:cubicBezTo>
                    <a:pt x="10844745" y="9083864"/>
                    <a:pt x="10832877" y="9169993"/>
                    <a:pt x="10884985" y="9169548"/>
                  </a:cubicBezTo>
                  <a:cubicBezTo>
                    <a:pt x="10884615" y="9128170"/>
                    <a:pt x="10894294" y="9134955"/>
                    <a:pt x="10846822" y="9135438"/>
                  </a:cubicBezTo>
                  <a:cubicBezTo>
                    <a:pt x="10841742" y="8793366"/>
                    <a:pt x="10847564" y="8758217"/>
                    <a:pt x="10840851" y="8461787"/>
                  </a:cubicBezTo>
                  <a:cubicBezTo>
                    <a:pt x="10892180" y="8461787"/>
                    <a:pt x="10883502" y="8470685"/>
                    <a:pt x="10883724" y="8427342"/>
                  </a:cubicBezTo>
                  <a:cubicBezTo>
                    <a:pt x="10826388" y="8427380"/>
                    <a:pt x="10838552" y="8525263"/>
                    <a:pt x="10825831" y="7808195"/>
                  </a:cubicBezTo>
                  <a:cubicBezTo>
                    <a:pt x="10824645" y="7742124"/>
                    <a:pt x="10822604" y="7750800"/>
                    <a:pt x="10831506" y="7750874"/>
                  </a:cubicBezTo>
                  <a:cubicBezTo>
                    <a:pt x="10901378" y="7751542"/>
                    <a:pt x="10889510" y="7760292"/>
                    <a:pt x="10890065" y="7716949"/>
                  </a:cubicBezTo>
                  <a:cubicBezTo>
                    <a:pt x="10808474" y="7716356"/>
                    <a:pt x="10818117" y="7780944"/>
                    <a:pt x="10820157" y="7301799"/>
                  </a:cubicBezTo>
                  <a:cubicBezTo>
                    <a:pt x="10821121" y="6992836"/>
                    <a:pt x="10794270" y="7043669"/>
                    <a:pt x="10900302" y="7041482"/>
                  </a:cubicBezTo>
                  <a:cubicBezTo>
                    <a:pt x="10901007" y="6998324"/>
                    <a:pt x="10914766" y="7006370"/>
                    <a:pt x="10831245" y="7008780"/>
                  </a:cubicBezTo>
                  <a:cubicBezTo>
                    <a:pt x="10811405" y="7009336"/>
                    <a:pt x="10819489" y="7088421"/>
                    <a:pt x="10803430" y="6334351"/>
                  </a:cubicBezTo>
                  <a:cubicBezTo>
                    <a:pt x="10834472" y="6333794"/>
                    <a:pt x="10870670" y="6333090"/>
                    <a:pt x="10911539" y="6332608"/>
                  </a:cubicBezTo>
                  <a:cubicBezTo>
                    <a:pt x="10912170" y="6289487"/>
                    <a:pt x="10928154" y="6297607"/>
                    <a:pt x="10831394" y="6299424"/>
                  </a:cubicBezTo>
                  <a:cubicBezTo>
                    <a:pt x="10797497" y="6300018"/>
                    <a:pt x="10802763" y="6303132"/>
                    <a:pt x="10802503" y="6290081"/>
                  </a:cubicBezTo>
                  <a:cubicBezTo>
                    <a:pt x="10786111" y="5542276"/>
                    <a:pt x="10780733" y="5626737"/>
                    <a:pt x="10831543" y="5627257"/>
                  </a:cubicBezTo>
                  <a:cubicBezTo>
                    <a:pt x="10937908" y="5628555"/>
                    <a:pt x="10919921" y="5636786"/>
                    <a:pt x="10920255" y="5593665"/>
                  </a:cubicBezTo>
                  <a:cubicBezTo>
                    <a:pt x="10869743" y="5593294"/>
                    <a:pt x="10822902" y="5592701"/>
                    <a:pt x="10791747" y="5592368"/>
                  </a:cubicBezTo>
                  <a:cubicBezTo>
                    <a:pt x="10790487" y="5508981"/>
                    <a:pt x="10782773" y="4920385"/>
                    <a:pt x="10782736" y="4917790"/>
                  </a:cubicBezTo>
                  <a:cubicBezTo>
                    <a:pt x="10845821" y="4917567"/>
                    <a:pt x="10877234" y="4917382"/>
                    <a:pt x="10921924" y="4917271"/>
                  </a:cubicBezTo>
                  <a:cubicBezTo>
                    <a:pt x="10921775" y="4873891"/>
                    <a:pt x="10940245" y="4882678"/>
                    <a:pt x="10831579" y="4883123"/>
                  </a:cubicBezTo>
                  <a:cubicBezTo>
                    <a:pt x="10759333" y="4883420"/>
                    <a:pt x="10789300" y="4978299"/>
                    <a:pt x="10774428" y="4266571"/>
                  </a:cubicBezTo>
                  <a:cubicBezTo>
                    <a:pt x="10772982" y="4196866"/>
                    <a:pt x="10758184" y="4208026"/>
                    <a:pt x="10831394" y="4209398"/>
                  </a:cubicBezTo>
                  <a:cubicBezTo>
                    <a:pt x="10930676" y="4211252"/>
                    <a:pt x="10914247" y="4219446"/>
                    <a:pt x="10913394" y="4176288"/>
                  </a:cubicBezTo>
                  <a:cubicBezTo>
                    <a:pt x="10858023" y="4175621"/>
                    <a:pt x="10825645" y="4174731"/>
                    <a:pt x="10772573" y="4173953"/>
                  </a:cubicBezTo>
                  <a:cubicBezTo>
                    <a:pt x="10760483" y="3539455"/>
                    <a:pt x="10760335" y="3513872"/>
                    <a:pt x="10760112" y="3498559"/>
                  </a:cubicBezTo>
                  <a:cubicBezTo>
                    <a:pt x="10808474" y="3499338"/>
                    <a:pt x="10846563" y="3500413"/>
                    <a:pt x="10894480" y="3501192"/>
                  </a:cubicBezTo>
                  <a:cubicBezTo>
                    <a:pt x="10892885" y="3457627"/>
                    <a:pt x="10906830" y="3467081"/>
                    <a:pt x="10831950" y="3465450"/>
                  </a:cubicBezTo>
                  <a:cubicBezTo>
                    <a:pt x="10731963" y="3463299"/>
                    <a:pt x="10762819" y="3569080"/>
                    <a:pt x="10750136" y="2790279"/>
                  </a:cubicBezTo>
                  <a:cubicBezTo>
                    <a:pt x="10803096" y="2791280"/>
                    <a:pt x="10835622" y="2792467"/>
                    <a:pt x="10880943" y="2793542"/>
                  </a:cubicBezTo>
                  <a:cubicBezTo>
                    <a:pt x="10880683" y="2750088"/>
                    <a:pt x="10890511" y="2759394"/>
                    <a:pt x="10832061" y="2757800"/>
                  </a:cubicBezTo>
                  <a:cubicBezTo>
                    <a:pt x="10715867" y="2754463"/>
                    <a:pt x="10751174" y="2858760"/>
                    <a:pt x="10735413" y="2081554"/>
                  </a:cubicBezTo>
                  <a:cubicBezTo>
                    <a:pt x="10794640" y="2082555"/>
                    <a:pt x="10824904" y="2083890"/>
                    <a:pt x="10883242" y="2085299"/>
                  </a:cubicBezTo>
                  <a:cubicBezTo>
                    <a:pt x="10883761" y="2041807"/>
                    <a:pt x="10893553" y="2051262"/>
                    <a:pt x="10832061" y="2049408"/>
                  </a:cubicBezTo>
                  <a:cubicBezTo>
                    <a:pt x="10715312" y="2046071"/>
                    <a:pt x="10734893" y="2062274"/>
                    <a:pt x="10733781" y="1990678"/>
                  </a:cubicBezTo>
                  <a:cubicBezTo>
                    <a:pt x="10722321" y="1253367"/>
                    <a:pt x="10701886" y="1374015"/>
                    <a:pt x="10831727" y="1373681"/>
                  </a:cubicBezTo>
                  <a:cubicBezTo>
                    <a:pt x="10906273" y="1373459"/>
                    <a:pt x="10893737" y="1382469"/>
                    <a:pt x="10894405" y="1339088"/>
                  </a:cubicBezTo>
                  <a:cubicBezTo>
                    <a:pt x="10834806" y="1339200"/>
                    <a:pt x="10798831" y="1339385"/>
                    <a:pt x="10726363" y="1339459"/>
                  </a:cubicBezTo>
                  <a:cubicBezTo>
                    <a:pt x="10721023" y="1072060"/>
                    <a:pt x="10717982" y="1058861"/>
                    <a:pt x="10716832" y="666254"/>
                  </a:cubicBezTo>
                  <a:cubicBezTo>
                    <a:pt x="10796717" y="666699"/>
                    <a:pt x="10826721" y="667477"/>
                    <a:pt x="10901748" y="668145"/>
                  </a:cubicBezTo>
                  <a:cubicBezTo>
                    <a:pt x="10901971" y="624616"/>
                    <a:pt x="10915953" y="633960"/>
                    <a:pt x="10831913" y="632884"/>
                  </a:cubicBezTo>
                  <a:cubicBezTo>
                    <a:pt x="10679855" y="631068"/>
                    <a:pt x="10719094" y="729878"/>
                    <a:pt x="10708524" y="95010"/>
                  </a:cubicBezTo>
                  <a:cubicBezTo>
                    <a:pt x="10660422" y="91673"/>
                    <a:pt x="10682786" y="25008"/>
                    <a:pt x="10686309" y="631624"/>
                  </a:cubicBezTo>
                  <a:cubicBezTo>
                    <a:pt x="10625523" y="631401"/>
                    <a:pt x="10182666" y="629585"/>
                    <a:pt x="10094695" y="629881"/>
                  </a:cubicBezTo>
                  <a:cubicBezTo>
                    <a:pt x="10080453" y="-5914"/>
                    <a:pt x="10111829" y="57933"/>
                    <a:pt x="10059388" y="55226"/>
                  </a:cubicBezTo>
                  <a:cubicBezTo>
                    <a:pt x="10066101" y="735921"/>
                    <a:pt x="10101779" y="629066"/>
                    <a:pt x="9941005" y="631327"/>
                  </a:cubicBezTo>
                  <a:cubicBezTo>
                    <a:pt x="9774707" y="633663"/>
                    <a:pt x="9771368" y="632477"/>
                    <a:pt x="9496293" y="633181"/>
                  </a:cubicBezTo>
                  <a:cubicBezTo>
                    <a:pt x="9474412" y="633218"/>
                    <a:pt x="9479789" y="657429"/>
                    <a:pt x="9476897" y="472638"/>
                  </a:cubicBezTo>
                  <a:cubicBezTo>
                    <a:pt x="9469294" y="-30718"/>
                    <a:pt x="9482942" y="28531"/>
                    <a:pt x="9439773" y="26973"/>
                  </a:cubicBezTo>
                  <a:cubicBezTo>
                    <a:pt x="9445225" y="388177"/>
                    <a:pt x="9446968" y="512125"/>
                    <a:pt x="9449266" y="633292"/>
                  </a:cubicBezTo>
                  <a:cubicBezTo>
                    <a:pt x="9310894" y="633552"/>
                    <a:pt x="9277331" y="633441"/>
                    <a:pt x="8861213" y="633144"/>
                  </a:cubicBezTo>
                  <a:cubicBezTo>
                    <a:pt x="8846081" y="-59379"/>
                    <a:pt x="8869668" y="11067"/>
                    <a:pt x="8821381" y="10066"/>
                  </a:cubicBezTo>
                  <a:cubicBezTo>
                    <a:pt x="8831654" y="683531"/>
                    <a:pt x="8831395" y="633107"/>
                    <a:pt x="8828761" y="633107"/>
                  </a:cubicBezTo>
                  <a:cubicBezTo>
                    <a:pt x="8604236" y="633107"/>
                    <a:pt x="8606683" y="629770"/>
                    <a:pt x="8383790" y="629770"/>
                  </a:cubicBezTo>
                  <a:cubicBezTo>
                    <a:pt x="8197686" y="629770"/>
                    <a:pt x="8246864" y="750789"/>
                    <a:pt x="8235515" y="2762"/>
                  </a:cubicBezTo>
                  <a:cubicBezTo>
                    <a:pt x="8194200" y="2503"/>
                    <a:pt x="8202100" y="-76657"/>
                    <a:pt x="8213560" y="631290"/>
                  </a:cubicBezTo>
                  <a:cubicBezTo>
                    <a:pt x="7901026" y="637667"/>
                    <a:pt x="7926060" y="635109"/>
                    <a:pt x="7625950" y="632773"/>
                  </a:cubicBezTo>
                  <a:cubicBezTo>
                    <a:pt x="7611561" y="-72838"/>
                    <a:pt x="7628324" y="2762"/>
                    <a:pt x="7583560" y="3170"/>
                  </a:cubicBezTo>
                  <a:cubicBezTo>
                    <a:pt x="7595762" y="739703"/>
                    <a:pt x="7632923" y="632328"/>
                    <a:pt x="7493994" y="632328"/>
                  </a:cubicBezTo>
                  <a:cubicBezTo>
                    <a:pt x="6920071" y="632328"/>
                    <a:pt x="7008487" y="682864"/>
                    <a:pt x="7005186" y="472564"/>
                  </a:cubicBezTo>
                  <a:cubicBezTo>
                    <a:pt x="7001329" y="224779"/>
                    <a:pt x="6999956" y="233269"/>
                    <a:pt x="6996285" y="12588"/>
                  </a:cubicBezTo>
                  <a:cubicBezTo>
                    <a:pt x="6952819" y="13552"/>
                    <a:pt x="6964205" y="-65163"/>
                    <a:pt x="6977556" y="633997"/>
                  </a:cubicBezTo>
                  <a:cubicBezTo>
                    <a:pt x="6828243" y="633255"/>
                    <a:pt x="6661351" y="626433"/>
                    <a:pt x="6389836" y="632254"/>
                  </a:cubicBezTo>
                  <a:cubicBezTo>
                    <a:pt x="6388055" y="427478"/>
                    <a:pt x="6381936" y="165752"/>
                    <a:pt x="6379674" y="28790"/>
                  </a:cubicBezTo>
                  <a:cubicBezTo>
                    <a:pt x="6329977" y="30310"/>
                    <a:pt x="6354009" y="-37466"/>
                    <a:pt x="6359461" y="632884"/>
                  </a:cubicBezTo>
                  <a:cubicBezTo>
                    <a:pt x="6094548" y="638372"/>
                    <a:pt x="5962146" y="631735"/>
                    <a:pt x="5767995" y="631068"/>
                  </a:cubicBezTo>
                  <a:cubicBezTo>
                    <a:pt x="5760911" y="315283"/>
                    <a:pt x="5764101" y="262263"/>
                    <a:pt x="5761505" y="49034"/>
                  </a:cubicBezTo>
                  <a:cubicBezTo>
                    <a:pt x="5720375" y="50443"/>
                    <a:pt x="5731687" y="19780"/>
                    <a:pt x="5732317" y="219922"/>
                  </a:cubicBezTo>
                  <a:cubicBezTo>
                    <a:pt x="5732762" y="362445"/>
                    <a:pt x="5734839" y="505711"/>
                    <a:pt x="5737620" y="631030"/>
                  </a:cubicBezTo>
                  <a:cubicBezTo>
                    <a:pt x="5710547" y="630993"/>
                    <a:pt x="5287828" y="630771"/>
                    <a:pt x="5269655" y="630734"/>
                  </a:cubicBezTo>
                  <a:cubicBezTo>
                    <a:pt x="5110254" y="630734"/>
                    <a:pt x="5152088" y="728246"/>
                    <a:pt x="5146192" y="71392"/>
                  </a:cubicBezTo>
                  <a:cubicBezTo>
                    <a:pt x="5105173" y="72949"/>
                    <a:pt x="5116559" y="46031"/>
                    <a:pt x="5116188" y="219810"/>
                  </a:cubicBezTo>
                  <a:cubicBezTo>
                    <a:pt x="5115891" y="358886"/>
                    <a:pt x="5117709" y="495811"/>
                    <a:pt x="5120935" y="631216"/>
                  </a:cubicBezTo>
                  <a:cubicBezTo>
                    <a:pt x="4547901" y="635591"/>
                    <a:pt x="5107918" y="630956"/>
                    <a:pt x="4534884" y="634664"/>
                  </a:cubicBezTo>
                  <a:cubicBezTo>
                    <a:pt x="4533660" y="517501"/>
                    <a:pt x="4531620" y="405640"/>
                    <a:pt x="4526576" y="95899"/>
                  </a:cubicBezTo>
                  <a:cubicBezTo>
                    <a:pt x="4484075" y="97642"/>
                    <a:pt x="4495312" y="41211"/>
                    <a:pt x="4502359" y="473120"/>
                  </a:cubicBezTo>
                  <a:cubicBezTo>
                    <a:pt x="4505622" y="680232"/>
                    <a:pt x="4621557" y="635628"/>
                    <a:pt x="3935073" y="635628"/>
                  </a:cubicBezTo>
                  <a:cubicBezTo>
                    <a:pt x="3910039" y="635628"/>
                    <a:pt x="3923094" y="697028"/>
                    <a:pt x="3907146" y="122150"/>
                  </a:cubicBezTo>
                  <a:cubicBezTo>
                    <a:pt x="3857079" y="124300"/>
                    <a:pt x="3884190" y="48700"/>
                    <a:pt x="3888195" y="635517"/>
                  </a:cubicBezTo>
                  <a:cubicBezTo>
                    <a:pt x="3699087" y="634553"/>
                    <a:pt x="3575550" y="623615"/>
                    <a:pt x="3296803" y="631142"/>
                  </a:cubicBezTo>
                  <a:cubicBezTo>
                    <a:pt x="3294467" y="521765"/>
                    <a:pt x="3294392" y="482167"/>
                    <a:pt x="3288236" y="149846"/>
                  </a:cubicBezTo>
                  <a:cubicBezTo>
                    <a:pt x="3248293" y="151700"/>
                    <a:pt x="3254672" y="76174"/>
                    <a:pt x="3266391" y="631995"/>
                  </a:cubicBezTo>
                  <a:cubicBezTo>
                    <a:pt x="3121529" y="636184"/>
                    <a:pt x="2970213" y="635628"/>
                    <a:pt x="2823311" y="633811"/>
                  </a:cubicBezTo>
                  <a:cubicBezTo>
                    <a:pt x="2636577" y="631698"/>
                    <a:pt x="2676149" y="720164"/>
                    <a:pt x="2673813" y="178581"/>
                  </a:cubicBezTo>
                  <a:cubicBezTo>
                    <a:pt x="2637356" y="180324"/>
                    <a:pt x="2637356" y="109544"/>
                    <a:pt x="2648853" y="632551"/>
                  </a:cubicBezTo>
                  <a:cubicBezTo>
                    <a:pt x="2616402" y="632477"/>
                    <a:pt x="2635242" y="632514"/>
                    <a:pt x="2156039" y="632402"/>
                  </a:cubicBezTo>
                  <a:cubicBezTo>
                    <a:pt x="2028014" y="632402"/>
                    <a:pt x="2059872" y="707854"/>
                    <a:pt x="2052788" y="208242"/>
                  </a:cubicBezTo>
                  <a:cubicBezTo>
                    <a:pt x="2008618" y="210208"/>
                    <a:pt x="2020411" y="145471"/>
                    <a:pt x="2028867" y="632069"/>
                  </a:cubicBezTo>
                  <a:cubicBezTo>
                    <a:pt x="1870876" y="631142"/>
                    <a:pt x="1848438" y="628991"/>
                    <a:pt x="1442333" y="631068"/>
                  </a:cubicBezTo>
                  <a:cubicBezTo>
                    <a:pt x="1439367" y="528105"/>
                    <a:pt x="1436919" y="378277"/>
                    <a:pt x="1437067" y="220292"/>
                  </a:cubicBezTo>
                  <a:cubicBezTo>
                    <a:pt x="1398608" y="220367"/>
                    <a:pt x="1403985" y="182289"/>
                    <a:pt x="1408547" y="473157"/>
                  </a:cubicBezTo>
                  <a:cubicBezTo>
                    <a:pt x="1411625" y="671815"/>
                    <a:pt x="1442408" y="631438"/>
                    <a:pt x="1266577" y="631438"/>
                  </a:cubicBezTo>
                  <a:cubicBezTo>
                    <a:pt x="1046242" y="631438"/>
                    <a:pt x="1044648" y="634775"/>
                    <a:pt x="826390" y="634812"/>
                  </a:cubicBezTo>
                  <a:cubicBezTo>
                    <a:pt x="822867" y="454211"/>
                    <a:pt x="823275" y="412091"/>
                    <a:pt x="818490" y="220181"/>
                  </a:cubicBezTo>
                  <a:cubicBezTo>
                    <a:pt x="776470" y="220367"/>
                    <a:pt x="786966" y="166828"/>
                    <a:pt x="795978" y="634775"/>
                  </a:cubicBezTo>
                  <a:cubicBezTo>
                    <a:pt x="793308" y="634775"/>
                    <a:pt x="208629" y="630586"/>
                    <a:pt x="205959" y="630549"/>
                  </a:cubicBezTo>
                  <a:cubicBezTo>
                    <a:pt x="202992" y="528847"/>
                    <a:pt x="201249" y="398002"/>
                    <a:pt x="199060" y="236792"/>
                  </a:cubicBezTo>
                  <a:cubicBezTo>
                    <a:pt x="158635" y="239128"/>
                    <a:pt x="167944" y="204683"/>
                    <a:pt x="172172" y="473120"/>
                  </a:cubicBezTo>
                  <a:cubicBezTo>
                    <a:pt x="174991" y="653684"/>
                    <a:pt x="183187" y="630252"/>
                    <a:pt x="155223" y="629807"/>
                  </a:cubicBezTo>
                  <a:cubicBezTo>
                    <a:pt x="-26875" y="627100"/>
                    <a:pt x="1163" y="617572"/>
                    <a:pt x="2053" y="662805"/>
                  </a:cubicBezTo>
                  <a:cubicBezTo>
                    <a:pt x="80641" y="663102"/>
                    <a:pt x="123959" y="663881"/>
                    <a:pt x="176623" y="664622"/>
                  </a:cubicBezTo>
                  <a:cubicBezTo>
                    <a:pt x="189492" y="1059751"/>
                    <a:pt x="186228" y="1078104"/>
                    <a:pt x="188899" y="1341981"/>
                  </a:cubicBezTo>
                  <a:cubicBezTo>
                    <a:pt x="134751" y="1342500"/>
                    <a:pt x="91211" y="1343056"/>
                    <a:pt x="12994" y="1343315"/>
                  </a:cubicBezTo>
                  <a:cubicBezTo>
                    <a:pt x="13550" y="1388364"/>
                    <a:pt x="-12856" y="1378538"/>
                    <a:pt x="155149" y="1376759"/>
                  </a:cubicBezTo>
                  <a:cubicBezTo>
                    <a:pt x="204809" y="1376277"/>
                    <a:pt x="186154" y="1282843"/>
                    <a:pt x="197391" y="1991086"/>
                  </a:cubicBezTo>
                  <a:cubicBezTo>
                    <a:pt x="198578" y="2066500"/>
                    <a:pt x="231660" y="2047666"/>
                    <a:pt x="19670" y="2047554"/>
                  </a:cubicBezTo>
                  <a:cubicBezTo>
                    <a:pt x="19966" y="2093456"/>
                    <a:pt x="-12522" y="2081962"/>
                    <a:pt x="198912" y="2082073"/>
                  </a:cubicBezTo>
                  <a:cubicBezTo>
                    <a:pt x="201916" y="2250439"/>
                    <a:pt x="209148" y="2489474"/>
                    <a:pt x="209556" y="2757281"/>
                  </a:cubicBezTo>
                  <a:cubicBezTo>
                    <a:pt x="147658" y="2757540"/>
                    <a:pt x="99741" y="2757948"/>
                    <a:pt x="23230" y="2758133"/>
                  </a:cubicBezTo>
                  <a:cubicBezTo>
                    <a:pt x="23379" y="2803071"/>
                    <a:pt x="-1470" y="2792912"/>
                    <a:pt x="155075" y="2792059"/>
                  </a:cubicBezTo>
                  <a:cubicBezTo>
                    <a:pt x="231586" y="2791651"/>
                    <a:pt x="207479" y="2687168"/>
                    <a:pt x="219978" y="3465376"/>
                  </a:cubicBezTo>
                  <a:cubicBezTo>
                    <a:pt x="152924" y="3465709"/>
                    <a:pt x="104043" y="3466228"/>
                    <a:pt x="25381" y="3466488"/>
                  </a:cubicBezTo>
                  <a:cubicBezTo>
                    <a:pt x="25492" y="3512204"/>
                    <a:pt x="2016" y="3501303"/>
                    <a:pt x="155075" y="3500302"/>
                  </a:cubicBezTo>
                  <a:cubicBezTo>
                    <a:pt x="247533" y="3499672"/>
                    <a:pt x="220423" y="3420476"/>
                    <a:pt x="229731" y="4014188"/>
                  </a:cubicBezTo>
                  <a:cubicBezTo>
                    <a:pt x="232698" y="4203429"/>
                    <a:pt x="253504" y="4171061"/>
                    <a:pt x="154741" y="4172915"/>
                  </a:cubicBezTo>
                  <a:cubicBezTo>
                    <a:pt x="4464" y="4175732"/>
                    <a:pt x="27644" y="4162830"/>
                    <a:pt x="27866" y="4209176"/>
                  </a:cubicBezTo>
                  <a:cubicBezTo>
                    <a:pt x="119063" y="4208508"/>
                    <a:pt x="157152" y="4207100"/>
                    <a:pt x="233811" y="4206098"/>
                  </a:cubicBezTo>
                  <a:cubicBezTo>
                    <a:pt x="242601" y="4514949"/>
                    <a:pt x="239485" y="4373501"/>
                    <a:pt x="246495" y="4881084"/>
                  </a:cubicBezTo>
                  <a:cubicBezTo>
                    <a:pt x="172877" y="4882159"/>
                    <a:pt x="123551" y="4884346"/>
                    <a:pt x="32539" y="4885310"/>
                  </a:cubicBezTo>
                  <a:cubicBezTo>
                    <a:pt x="32910" y="4927652"/>
                    <a:pt x="8024" y="4921201"/>
                    <a:pt x="155298" y="4917456"/>
                  </a:cubicBezTo>
                  <a:cubicBezTo>
                    <a:pt x="280244" y="4914416"/>
                    <a:pt x="246569" y="4811565"/>
                    <a:pt x="257547" y="5589883"/>
                  </a:cubicBezTo>
                  <a:cubicBezTo>
                    <a:pt x="166350" y="5589438"/>
                    <a:pt x="139276" y="5588697"/>
                    <a:pt x="41514" y="5588326"/>
                  </a:cubicBezTo>
                  <a:cubicBezTo>
                    <a:pt x="42219" y="5633894"/>
                    <a:pt x="21042" y="5622326"/>
                    <a:pt x="154815" y="5623623"/>
                  </a:cubicBezTo>
                  <a:cubicBezTo>
                    <a:pt x="284324" y="5624810"/>
                    <a:pt x="258103" y="5592034"/>
                    <a:pt x="259513" y="5784500"/>
                  </a:cubicBezTo>
                  <a:cubicBezTo>
                    <a:pt x="264037" y="6403314"/>
                    <a:pt x="315477" y="6299906"/>
                    <a:pt x="154964" y="6300314"/>
                  </a:cubicBezTo>
                  <a:cubicBezTo>
                    <a:pt x="38213" y="6300500"/>
                    <a:pt x="55904" y="6289043"/>
                    <a:pt x="57054" y="6334907"/>
                  </a:cubicBezTo>
                  <a:cubicBezTo>
                    <a:pt x="116245" y="6334833"/>
                    <a:pt x="170170" y="6334684"/>
                    <a:pt x="268191" y="6334573"/>
                  </a:cubicBezTo>
                  <a:cubicBezTo>
                    <a:pt x="285770" y="7144036"/>
                    <a:pt x="301903" y="7010522"/>
                    <a:pt x="155112" y="7009150"/>
                  </a:cubicBezTo>
                  <a:cubicBezTo>
                    <a:pt x="59205" y="7008260"/>
                    <a:pt x="74967" y="6999696"/>
                    <a:pt x="76228" y="7042928"/>
                  </a:cubicBezTo>
                  <a:cubicBezTo>
                    <a:pt x="151144" y="7043409"/>
                    <a:pt x="191272" y="7044114"/>
                    <a:pt x="275720" y="7044448"/>
                  </a:cubicBezTo>
                  <a:cubicBezTo>
                    <a:pt x="275757" y="7045857"/>
                    <a:pt x="283805" y="7376027"/>
                    <a:pt x="290592" y="7719544"/>
                  </a:cubicBezTo>
                  <a:cubicBezTo>
                    <a:pt x="200766" y="7718840"/>
                    <a:pt x="162159" y="7717208"/>
                    <a:pt x="92249" y="7716022"/>
                  </a:cubicBezTo>
                  <a:cubicBezTo>
                    <a:pt x="93028" y="7759587"/>
                    <a:pt x="80270" y="7750133"/>
                    <a:pt x="154667" y="7751801"/>
                  </a:cubicBezTo>
                  <a:cubicBezTo>
                    <a:pt x="329088" y="7755805"/>
                    <a:pt x="290480" y="7629966"/>
                    <a:pt x="303090" y="8428603"/>
                  </a:cubicBezTo>
                  <a:cubicBezTo>
                    <a:pt x="217122" y="8428418"/>
                    <a:pt x="183929" y="8427972"/>
                    <a:pt x="102374" y="8427528"/>
                  </a:cubicBezTo>
                  <a:cubicBezTo>
                    <a:pt x="102856" y="8470982"/>
                    <a:pt x="92286" y="8461935"/>
                    <a:pt x="154853" y="8462343"/>
                  </a:cubicBezTo>
                  <a:cubicBezTo>
                    <a:pt x="361094" y="8463752"/>
                    <a:pt x="295227" y="8359418"/>
                    <a:pt x="306724" y="9073593"/>
                  </a:cubicBezTo>
                  <a:cubicBezTo>
                    <a:pt x="307911" y="9150936"/>
                    <a:pt x="344850" y="9131581"/>
                    <a:pt x="108123" y="9131656"/>
                  </a:cubicBezTo>
                  <a:cubicBezTo>
                    <a:pt x="108382" y="9177556"/>
                    <a:pt x="72111" y="9166063"/>
                    <a:pt x="308171" y="9166025"/>
                  </a:cubicBezTo>
                  <a:cubicBezTo>
                    <a:pt x="308245" y="9169622"/>
                    <a:pt x="316182" y="9665785"/>
                    <a:pt x="320447" y="9846239"/>
                  </a:cubicBezTo>
                  <a:cubicBezTo>
                    <a:pt x="221053" y="9845719"/>
                    <a:pt x="169799" y="9843829"/>
                    <a:pt x="110904" y="9842568"/>
                  </a:cubicBezTo>
                  <a:cubicBezTo>
                    <a:pt x="111015" y="9883983"/>
                    <a:pt x="68773" y="9879423"/>
                    <a:pt x="321263" y="9880684"/>
                  </a:cubicBezTo>
                  <a:cubicBezTo>
                    <a:pt x="321337" y="9883983"/>
                    <a:pt x="334503" y="10549736"/>
                    <a:pt x="334540" y="10552443"/>
                  </a:cubicBezTo>
                  <a:cubicBezTo>
                    <a:pt x="225355" y="10552628"/>
                    <a:pt x="176808" y="10553444"/>
                    <a:pt x="112462" y="10554037"/>
                  </a:cubicBezTo>
                  <a:cubicBezTo>
                    <a:pt x="112536" y="10597343"/>
                    <a:pt x="103858" y="10588593"/>
                    <a:pt x="155149" y="10588037"/>
                  </a:cubicBezTo>
                  <a:cubicBezTo>
                    <a:pt x="354827" y="10585886"/>
                    <a:pt x="335096" y="10585331"/>
                    <a:pt x="335207" y="10591856"/>
                  </a:cubicBezTo>
                  <a:cubicBezTo>
                    <a:pt x="338842" y="10823364"/>
                    <a:pt x="345777" y="11058728"/>
                    <a:pt x="346593" y="11258277"/>
                  </a:cubicBezTo>
                  <a:cubicBezTo>
                    <a:pt x="68662" y="11258536"/>
                    <a:pt x="114242" y="11251380"/>
                    <a:pt x="114390" y="11294277"/>
                  </a:cubicBezTo>
                  <a:cubicBezTo>
                    <a:pt x="180776" y="11293685"/>
                    <a:pt x="228841" y="11292831"/>
                    <a:pt x="346704" y="11292683"/>
                  </a:cubicBezTo>
                  <a:cubicBezTo>
                    <a:pt x="347261" y="11715991"/>
                    <a:pt x="352564" y="11768381"/>
                    <a:pt x="357200" y="11964554"/>
                  </a:cubicBezTo>
                  <a:cubicBezTo>
                    <a:pt x="238484" y="11964666"/>
                    <a:pt x="189566" y="11965741"/>
                    <a:pt x="118248" y="11966705"/>
                  </a:cubicBezTo>
                  <a:cubicBezTo>
                    <a:pt x="118581" y="12008083"/>
                    <a:pt x="109198" y="12001297"/>
                    <a:pt x="155186" y="12000631"/>
                  </a:cubicBezTo>
                  <a:cubicBezTo>
                    <a:pt x="420174" y="11996700"/>
                    <a:pt x="352045" y="11874866"/>
                    <a:pt x="363616" y="12616737"/>
                  </a:cubicBezTo>
                  <a:cubicBezTo>
                    <a:pt x="364877" y="12697787"/>
                    <a:pt x="404523" y="12677544"/>
                    <a:pt x="154927" y="12678249"/>
                  </a:cubicBezTo>
                  <a:cubicBezTo>
                    <a:pt x="119657" y="12678322"/>
                    <a:pt x="125702" y="12669461"/>
                    <a:pt x="126332" y="12712803"/>
                  </a:cubicBezTo>
                  <a:cubicBezTo>
                    <a:pt x="188491" y="12712693"/>
                    <a:pt x="232253" y="12712433"/>
                    <a:pt x="365063" y="12712433"/>
                  </a:cubicBezTo>
                  <a:cubicBezTo>
                    <a:pt x="366954" y="12849099"/>
                    <a:pt x="368957" y="13107933"/>
                    <a:pt x="375187" y="13381968"/>
                  </a:cubicBezTo>
                  <a:cubicBezTo>
                    <a:pt x="258771" y="13382005"/>
                    <a:pt x="212746" y="13383117"/>
                    <a:pt x="138979" y="13384601"/>
                  </a:cubicBezTo>
                  <a:cubicBezTo>
                    <a:pt x="140129" y="13433171"/>
                    <a:pt x="102560" y="13416413"/>
                    <a:pt x="375892" y="13416375"/>
                  </a:cubicBezTo>
                  <a:cubicBezTo>
                    <a:pt x="375966" y="13419157"/>
                    <a:pt x="389095" y="14092399"/>
                    <a:pt x="389169" y="14095477"/>
                  </a:cubicBezTo>
                  <a:cubicBezTo>
                    <a:pt x="290554" y="14095588"/>
                    <a:pt x="235369" y="14094697"/>
                    <a:pt x="159155" y="14092955"/>
                  </a:cubicBezTo>
                  <a:cubicBezTo>
                    <a:pt x="160564" y="14135778"/>
                    <a:pt x="122587" y="14129921"/>
                    <a:pt x="377413" y="14129921"/>
                  </a:cubicBezTo>
                  <a:cubicBezTo>
                    <a:pt x="391988" y="14129921"/>
                    <a:pt x="389726" y="14128401"/>
                    <a:pt x="389800" y="14134703"/>
                  </a:cubicBezTo>
                  <a:cubicBezTo>
                    <a:pt x="401371" y="14885437"/>
                    <a:pt x="408269" y="14804684"/>
                    <a:pt x="377413" y="14804684"/>
                  </a:cubicBezTo>
                  <a:cubicBezTo>
                    <a:pt x="149327" y="14804684"/>
                    <a:pt x="182445" y="14794895"/>
                    <a:pt x="183929" y="14839350"/>
                  </a:cubicBezTo>
                  <a:cubicBezTo>
                    <a:pt x="241377" y="14839202"/>
                    <a:pt x="293114" y="14839128"/>
                    <a:pt x="400703" y="14839128"/>
                  </a:cubicBezTo>
                  <a:cubicBezTo>
                    <a:pt x="411570" y="15310969"/>
                    <a:pt x="408529" y="15315159"/>
                    <a:pt x="410346" y="15507922"/>
                  </a:cubicBezTo>
                  <a:cubicBezTo>
                    <a:pt x="322264" y="15507662"/>
                    <a:pt x="258400" y="15508292"/>
                    <a:pt x="206181" y="15509219"/>
                  </a:cubicBezTo>
                  <a:cubicBezTo>
                    <a:pt x="207702" y="15554527"/>
                    <a:pt x="177587" y="15542292"/>
                    <a:pt x="377450" y="15542292"/>
                  </a:cubicBezTo>
                  <a:cubicBezTo>
                    <a:pt x="423141" y="15542292"/>
                    <a:pt x="409864" y="15464616"/>
                    <a:pt x="420730" y="16159771"/>
                  </a:cubicBezTo>
                  <a:cubicBezTo>
                    <a:pt x="421917" y="16233331"/>
                    <a:pt x="433192" y="16220762"/>
                    <a:pt x="377450" y="16220762"/>
                  </a:cubicBezTo>
                  <a:cubicBezTo>
                    <a:pt x="200396" y="16220762"/>
                    <a:pt x="229361" y="16207340"/>
                    <a:pt x="230918" y="16254243"/>
                  </a:cubicBezTo>
                  <a:cubicBezTo>
                    <a:pt x="293596" y="16255170"/>
                    <a:pt x="359017" y="16255318"/>
                    <a:pt x="422325" y="16255132"/>
                  </a:cubicBezTo>
                  <a:cubicBezTo>
                    <a:pt x="435120" y="17035156"/>
                    <a:pt x="453330" y="16931046"/>
                    <a:pt x="377450" y="16931046"/>
                  </a:cubicBezTo>
                  <a:cubicBezTo>
                    <a:pt x="230065" y="16931046"/>
                    <a:pt x="253022" y="16919848"/>
                    <a:pt x="254506" y="16965526"/>
                  </a:cubicBezTo>
                  <a:cubicBezTo>
                    <a:pt x="316923" y="16965416"/>
                    <a:pt x="371627" y="16965452"/>
                    <a:pt x="431486" y="16965452"/>
                  </a:cubicBezTo>
                  <a:cubicBezTo>
                    <a:pt x="431968" y="17086398"/>
                    <a:pt x="434490" y="17233704"/>
                    <a:pt x="437383" y="17398474"/>
                  </a:cubicBezTo>
                  <a:cubicBezTo>
                    <a:pt x="484446" y="17398102"/>
                    <a:pt x="463863" y="17454200"/>
                    <a:pt x="461860" y="16965452"/>
                  </a:cubicBezTo>
                  <a:lnTo>
                    <a:pt x="1048950" y="16965488"/>
                  </a:lnTo>
                  <a:cubicBezTo>
                    <a:pt x="1051472" y="17144868"/>
                    <a:pt x="1053067" y="17267110"/>
                    <a:pt x="1057480" y="17393542"/>
                  </a:cubicBezTo>
                  <a:cubicBezTo>
                    <a:pt x="1101985" y="17393172"/>
                    <a:pt x="1086074" y="17451530"/>
                    <a:pt x="1079361" y="16965488"/>
                  </a:cubicBezTo>
                  <a:cubicBezTo>
                    <a:pt x="1579408" y="16965526"/>
                    <a:pt x="1443631" y="16961078"/>
                    <a:pt x="1668899" y="16960262"/>
                  </a:cubicBezTo>
                  <a:cubicBezTo>
                    <a:pt x="1672830" y="17123438"/>
                    <a:pt x="1673238" y="17212496"/>
                    <a:pt x="1676947" y="17388648"/>
                  </a:cubicBezTo>
                  <a:cubicBezTo>
                    <a:pt x="1717631" y="17388314"/>
                    <a:pt x="1707358" y="17422388"/>
                    <a:pt x="1703427" y="17172564"/>
                  </a:cubicBezTo>
                  <a:cubicBezTo>
                    <a:pt x="1699681" y="16935160"/>
                    <a:pt x="1694563" y="16960186"/>
                    <a:pt x="1711364" y="16960186"/>
                  </a:cubicBezTo>
                  <a:cubicBezTo>
                    <a:pt x="1927508" y="16960186"/>
                    <a:pt x="1931847" y="16963858"/>
                    <a:pt x="2155965" y="16963858"/>
                  </a:cubicBezTo>
                  <a:cubicBezTo>
                    <a:pt x="2322115" y="16963894"/>
                    <a:pt x="2284509" y="16921776"/>
                    <a:pt x="2288440" y="17173230"/>
                  </a:cubicBezTo>
                  <a:cubicBezTo>
                    <a:pt x="2292223" y="17415826"/>
                    <a:pt x="2284917" y="17383940"/>
                    <a:pt x="2323858" y="17383606"/>
                  </a:cubicBezTo>
                  <a:cubicBezTo>
                    <a:pt x="2319371" y="17252280"/>
                    <a:pt x="2316997" y="17084876"/>
                    <a:pt x="2316960" y="16963894"/>
                  </a:cubicBezTo>
                  <a:cubicBezTo>
                    <a:pt x="2564554" y="16963970"/>
                    <a:pt x="2681416" y="16964304"/>
                    <a:pt x="2823274" y="16963154"/>
                  </a:cubicBezTo>
                  <a:cubicBezTo>
                    <a:pt x="2923817" y="16962338"/>
                    <a:pt x="2902233" y="16920626"/>
                    <a:pt x="2906164" y="17173194"/>
                  </a:cubicBezTo>
                  <a:cubicBezTo>
                    <a:pt x="2909873" y="17410264"/>
                    <a:pt x="2899636" y="17379082"/>
                    <a:pt x="2939987" y="17378786"/>
                  </a:cubicBezTo>
                  <a:cubicBezTo>
                    <a:pt x="2937391" y="17232296"/>
                    <a:pt x="2935092" y="17084246"/>
                    <a:pt x="2933423" y="16962448"/>
                  </a:cubicBezTo>
                  <a:cubicBezTo>
                    <a:pt x="3110700" y="16961782"/>
                    <a:pt x="3252966" y="16962894"/>
                    <a:pt x="3523591" y="16962782"/>
                  </a:cubicBezTo>
                  <a:cubicBezTo>
                    <a:pt x="3524147" y="17091774"/>
                    <a:pt x="3526929" y="17259360"/>
                    <a:pt x="3529711" y="17374226"/>
                  </a:cubicBezTo>
                  <a:cubicBezTo>
                    <a:pt x="3577033" y="17373892"/>
                    <a:pt x="3555857" y="17427542"/>
                    <a:pt x="3554003" y="16962708"/>
                  </a:cubicBezTo>
                  <a:cubicBezTo>
                    <a:pt x="3556747" y="16962708"/>
                    <a:pt x="4136827" y="16960150"/>
                    <a:pt x="4139794" y="16960114"/>
                  </a:cubicBezTo>
                  <a:cubicBezTo>
                    <a:pt x="4143614" y="17163110"/>
                    <a:pt x="4143874" y="17226622"/>
                    <a:pt x="4147137" y="17369406"/>
                  </a:cubicBezTo>
                  <a:cubicBezTo>
                    <a:pt x="4189454" y="17369108"/>
                    <a:pt x="4178810" y="17428210"/>
                    <a:pt x="4170243" y="16959928"/>
                  </a:cubicBezTo>
                  <a:cubicBezTo>
                    <a:pt x="4584544" y="16957110"/>
                    <a:pt x="4550646" y="16962524"/>
                    <a:pt x="4761264" y="16963524"/>
                  </a:cubicBezTo>
                  <a:cubicBezTo>
                    <a:pt x="4765418" y="17090254"/>
                    <a:pt x="4767717" y="17245568"/>
                    <a:pt x="4768311" y="17364622"/>
                  </a:cubicBezTo>
                  <a:cubicBezTo>
                    <a:pt x="4807808" y="17364326"/>
                    <a:pt x="4800094" y="17396250"/>
                    <a:pt x="4796608" y="17172564"/>
                  </a:cubicBezTo>
                  <a:cubicBezTo>
                    <a:pt x="4792825" y="16931898"/>
                    <a:pt x="4779177" y="16963710"/>
                    <a:pt x="4824794" y="16963710"/>
                  </a:cubicBezTo>
                  <a:cubicBezTo>
                    <a:pt x="5224557" y="16964042"/>
                    <a:pt x="5292612" y="16964228"/>
                    <a:pt x="5378988" y="16963858"/>
                  </a:cubicBezTo>
                  <a:cubicBezTo>
                    <a:pt x="5381658" y="17131854"/>
                    <a:pt x="5383661" y="17244716"/>
                    <a:pt x="5384736" y="17359914"/>
                  </a:cubicBezTo>
                  <a:cubicBezTo>
                    <a:pt x="5424234" y="17359616"/>
                    <a:pt x="5416112" y="17391170"/>
                    <a:pt x="5412700" y="17172564"/>
                  </a:cubicBezTo>
                  <a:cubicBezTo>
                    <a:pt x="5408806" y="16927486"/>
                    <a:pt x="5381732" y="16964080"/>
                    <a:pt x="5492289" y="16963042"/>
                  </a:cubicBezTo>
                  <a:cubicBezTo>
                    <a:pt x="5704688" y="16961040"/>
                    <a:pt x="5826185" y="16961930"/>
                    <a:pt x="5936927" y="16963560"/>
                  </a:cubicBezTo>
                  <a:cubicBezTo>
                    <a:pt x="6014365" y="16964710"/>
                    <a:pt x="5993967" y="16925112"/>
                    <a:pt x="5997862" y="17173230"/>
                  </a:cubicBezTo>
                  <a:cubicBezTo>
                    <a:pt x="6001199" y="17386424"/>
                    <a:pt x="5992966" y="17355242"/>
                    <a:pt x="6031908" y="17354944"/>
                  </a:cubicBezTo>
                  <a:cubicBezTo>
                    <a:pt x="6029163" y="17249646"/>
                    <a:pt x="6026418" y="17090958"/>
                    <a:pt x="6026492" y="16964674"/>
                  </a:cubicBezTo>
                  <a:cubicBezTo>
                    <a:pt x="6369586" y="16967750"/>
                    <a:pt x="6343773" y="16959298"/>
                    <a:pt x="6612396" y="16959298"/>
                  </a:cubicBezTo>
                  <a:cubicBezTo>
                    <a:pt x="6612915" y="17083690"/>
                    <a:pt x="6615511" y="17244048"/>
                    <a:pt x="6617996" y="17350458"/>
                  </a:cubicBezTo>
                  <a:cubicBezTo>
                    <a:pt x="6664503" y="17350088"/>
                    <a:pt x="6644624" y="17404332"/>
                    <a:pt x="6642807" y="16959334"/>
                  </a:cubicBezTo>
                  <a:cubicBezTo>
                    <a:pt x="6700515" y="16959408"/>
                    <a:pt x="6459374" y="16958370"/>
                    <a:pt x="7233680" y="16962114"/>
                  </a:cubicBezTo>
                  <a:cubicBezTo>
                    <a:pt x="7235905" y="17071604"/>
                    <a:pt x="7238687" y="17234038"/>
                    <a:pt x="7239502" y="17345712"/>
                  </a:cubicBezTo>
                  <a:cubicBezTo>
                    <a:pt x="7279223" y="17345416"/>
                    <a:pt x="7270952" y="17375448"/>
                    <a:pt x="7267800" y="17172600"/>
                  </a:cubicBezTo>
                  <a:cubicBezTo>
                    <a:pt x="7264166" y="16938942"/>
                    <a:pt x="7260642" y="16962264"/>
                    <a:pt x="7271620" y="16962300"/>
                  </a:cubicBezTo>
                  <a:cubicBezTo>
                    <a:pt x="7970231" y="16966046"/>
                    <a:pt x="7850328" y="16897378"/>
                    <a:pt x="7854741" y="17173194"/>
                  </a:cubicBezTo>
                  <a:cubicBezTo>
                    <a:pt x="7857783" y="17368996"/>
                    <a:pt x="7848251" y="17341042"/>
                    <a:pt x="7888045" y="17340744"/>
                  </a:cubicBezTo>
                  <a:cubicBezTo>
                    <a:pt x="7884893" y="17178126"/>
                    <a:pt x="7884634" y="17118506"/>
                    <a:pt x="7881222" y="16960298"/>
                  </a:cubicBezTo>
                  <a:cubicBezTo>
                    <a:pt x="8161230" y="16959594"/>
                    <a:pt x="8147471" y="16964600"/>
                    <a:pt x="8468682" y="16963858"/>
                  </a:cubicBezTo>
                  <a:cubicBezTo>
                    <a:pt x="8472317" y="17128108"/>
                    <a:pt x="8472391" y="17186728"/>
                    <a:pt x="8475469" y="17336220"/>
                  </a:cubicBezTo>
                  <a:cubicBezTo>
                    <a:pt x="8515560" y="17335924"/>
                    <a:pt x="8506029" y="17363362"/>
                    <a:pt x="8502950" y="17172600"/>
                  </a:cubicBezTo>
                  <a:cubicBezTo>
                    <a:pt x="8499056" y="16921850"/>
                    <a:pt x="8470685" y="16964118"/>
                    <a:pt x="8606313" y="16963228"/>
                  </a:cubicBezTo>
                  <a:cubicBezTo>
                    <a:pt x="8737898" y="16962338"/>
                    <a:pt x="8845450" y="16961966"/>
                    <a:pt x="9051173" y="16963078"/>
                  </a:cubicBezTo>
                  <a:cubicBezTo>
                    <a:pt x="9100833" y="16963340"/>
                    <a:pt x="9086962" y="16925892"/>
                    <a:pt x="9090893" y="17173230"/>
                  </a:cubicBezTo>
                  <a:cubicBezTo>
                    <a:pt x="9093972" y="17363140"/>
                    <a:pt x="9083328" y="17331586"/>
                    <a:pt x="9123827" y="17331290"/>
                  </a:cubicBezTo>
                  <a:cubicBezTo>
                    <a:pt x="9121712" y="17201448"/>
                    <a:pt x="9119748" y="17088622"/>
                    <a:pt x="9118449" y="16963412"/>
                  </a:cubicBezTo>
                  <a:cubicBezTo>
                    <a:pt x="9546768" y="16965082"/>
                    <a:pt x="9430019" y="16960038"/>
                    <a:pt x="9704686" y="16959816"/>
                  </a:cubicBezTo>
                  <a:cubicBezTo>
                    <a:pt x="9710175" y="17383792"/>
                    <a:pt x="9698678" y="17326840"/>
                    <a:pt x="9740958" y="17326506"/>
                  </a:cubicBezTo>
                  <a:cubicBezTo>
                    <a:pt x="9738620" y="17217946"/>
                    <a:pt x="9736544" y="17069676"/>
                    <a:pt x="9735134" y="16959816"/>
                  </a:cubicBezTo>
                  <a:cubicBezTo>
                    <a:pt x="9929620" y="16959890"/>
                    <a:pt x="9891901" y="16961484"/>
                    <a:pt x="10323225" y="16961336"/>
                  </a:cubicBezTo>
                  <a:cubicBezTo>
                    <a:pt x="10329531" y="17377414"/>
                    <a:pt x="10316179" y="17321834"/>
                    <a:pt x="10359348" y="17321464"/>
                  </a:cubicBezTo>
                  <a:cubicBezTo>
                    <a:pt x="10357235" y="17210196"/>
                    <a:pt x="10355900" y="17114908"/>
                    <a:pt x="10353600" y="16961300"/>
                  </a:cubicBezTo>
                  <a:cubicBezTo>
                    <a:pt x="10645105" y="16961188"/>
                    <a:pt x="10711899" y="16961336"/>
                    <a:pt x="10831727" y="16960706"/>
                  </a:cubicBezTo>
                  <a:cubicBezTo>
                    <a:pt x="10969618" y="16959966"/>
                    <a:pt x="10937315" y="16917660"/>
                    <a:pt x="10941283" y="17173306"/>
                  </a:cubicBezTo>
                  <a:cubicBezTo>
                    <a:pt x="10943917" y="17342820"/>
                    <a:pt x="10934311" y="17316608"/>
                    <a:pt x="10974291" y="17316274"/>
                  </a:cubicBezTo>
                  <a:cubicBezTo>
                    <a:pt x="10965352" y="16904202"/>
                    <a:pt x="10945103" y="16960224"/>
                    <a:pt x="11054436" y="16960224"/>
                  </a:cubicBezTo>
                  <a:close/>
                  <a:moveTo>
                    <a:pt x="10899931" y="14134852"/>
                  </a:moveTo>
                  <a:cubicBezTo>
                    <a:pt x="10911762" y="14909241"/>
                    <a:pt x="10934051" y="14803460"/>
                    <a:pt x="10831765" y="14802756"/>
                  </a:cubicBezTo>
                  <a:cubicBezTo>
                    <a:pt x="10213485" y="14798566"/>
                    <a:pt x="10318998" y="14843799"/>
                    <a:pt x="10315845" y="14640581"/>
                  </a:cubicBezTo>
                  <a:cubicBezTo>
                    <a:pt x="10306240" y="14025735"/>
                    <a:pt x="10279092" y="14126918"/>
                    <a:pt x="10386015" y="14128957"/>
                  </a:cubicBezTo>
                  <a:cubicBezTo>
                    <a:pt x="10765750" y="14136112"/>
                    <a:pt x="10899746" y="14124397"/>
                    <a:pt x="10899931" y="14134852"/>
                  </a:cubicBezTo>
                  <a:close/>
                  <a:moveTo>
                    <a:pt x="10899264" y="14095959"/>
                  </a:moveTo>
                  <a:cubicBezTo>
                    <a:pt x="10393024" y="14097182"/>
                    <a:pt x="10579572" y="14096737"/>
                    <a:pt x="10308502" y="14093252"/>
                  </a:cubicBezTo>
                  <a:cubicBezTo>
                    <a:pt x="10305758" y="13898820"/>
                    <a:pt x="10307760" y="13653928"/>
                    <a:pt x="10298971" y="13416524"/>
                  </a:cubicBezTo>
                  <a:cubicBezTo>
                    <a:pt x="10813444" y="13416783"/>
                    <a:pt x="10663130" y="13416375"/>
                    <a:pt x="10886283" y="13419601"/>
                  </a:cubicBezTo>
                  <a:cubicBezTo>
                    <a:pt x="10887729" y="13744543"/>
                    <a:pt x="10895517" y="13880875"/>
                    <a:pt x="10899264" y="14095959"/>
                  </a:cubicBezTo>
                  <a:close/>
                  <a:moveTo>
                    <a:pt x="10886172" y="13385083"/>
                  </a:moveTo>
                  <a:cubicBezTo>
                    <a:pt x="10273232" y="13375887"/>
                    <a:pt x="10298006" y="13390978"/>
                    <a:pt x="10297413" y="13374589"/>
                  </a:cubicBezTo>
                  <a:cubicBezTo>
                    <a:pt x="10290588" y="13201255"/>
                    <a:pt x="10288735" y="13048202"/>
                    <a:pt x="10287956" y="12869380"/>
                  </a:cubicBezTo>
                  <a:cubicBezTo>
                    <a:pt x="10287140" y="12678063"/>
                    <a:pt x="10260363" y="12710245"/>
                    <a:pt x="10386237" y="12709911"/>
                  </a:cubicBezTo>
                  <a:cubicBezTo>
                    <a:pt x="10564701" y="12709429"/>
                    <a:pt x="10690166" y="12709133"/>
                    <a:pt x="10831468" y="12711395"/>
                  </a:cubicBezTo>
                  <a:cubicBezTo>
                    <a:pt x="10891958" y="12712396"/>
                    <a:pt x="10883056" y="12617517"/>
                    <a:pt x="10886172" y="13385083"/>
                  </a:cubicBezTo>
                  <a:close/>
                  <a:moveTo>
                    <a:pt x="4749062" y="14134259"/>
                  </a:moveTo>
                  <a:cubicBezTo>
                    <a:pt x="4748877" y="14123877"/>
                    <a:pt x="4680859" y="14121542"/>
                    <a:pt x="5335781" y="14125323"/>
                  </a:cubicBezTo>
                  <a:cubicBezTo>
                    <a:pt x="5340269" y="14384973"/>
                    <a:pt x="5336263" y="14499985"/>
                    <a:pt x="5343977" y="14802570"/>
                  </a:cubicBezTo>
                  <a:cubicBezTo>
                    <a:pt x="5013753" y="14802866"/>
                    <a:pt x="4937984" y="14807315"/>
                    <a:pt x="4754180" y="14805648"/>
                  </a:cubicBezTo>
                  <a:cubicBezTo>
                    <a:pt x="4745910" y="14342038"/>
                    <a:pt x="4753476" y="14417378"/>
                    <a:pt x="4749062" y="14134259"/>
                  </a:cubicBezTo>
                  <a:close/>
                  <a:moveTo>
                    <a:pt x="1027365" y="13421307"/>
                  </a:moveTo>
                  <a:cubicBezTo>
                    <a:pt x="1628585" y="13421307"/>
                    <a:pt x="1356625" y="13419601"/>
                    <a:pt x="1613380" y="13417747"/>
                  </a:cubicBezTo>
                  <a:cubicBezTo>
                    <a:pt x="1613899" y="13562570"/>
                    <a:pt x="1616124" y="13629641"/>
                    <a:pt x="1619017" y="13881839"/>
                  </a:cubicBezTo>
                  <a:cubicBezTo>
                    <a:pt x="1622243" y="14162956"/>
                    <a:pt x="1741145" y="14087579"/>
                    <a:pt x="1044277" y="14091360"/>
                  </a:cubicBezTo>
                  <a:cubicBezTo>
                    <a:pt x="1018242" y="14091508"/>
                    <a:pt x="1046836" y="14068373"/>
                    <a:pt x="1027365" y="13421307"/>
                  </a:cubicBezTo>
                  <a:close/>
                  <a:moveTo>
                    <a:pt x="995322" y="11293129"/>
                  </a:moveTo>
                  <a:cubicBezTo>
                    <a:pt x="1249554" y="11296910"/>
                    <a:pt x="1178384" y="11296206"/>
                    <a:pt x="1578518" y="11294945"/>
                  </a:cubicBezTo>
                  <a:cubicBezTo>
                    <a:pt x="1593019" y="11994290"/>
                    <a:pt x="1574178" y="11175446"/>
                    <a:pt x="1593019" y="11965593"/>
                  </a:cubicBezTo>
                  <a:cubicBezTo>
                    <a:pt x="1381993" y="11968373"/>
                    <a:pt x="1511278" y="11972118"/>
                    <a:pt x="1002294" y="11969671"/>
                  </a:cubicBezTo>
                  <a:cubicBezTo>
                    <a:pt x="1000959" y="11713469"/>
                    <a:pt x="1006485" y="11905936"/>
                    <a:pt x="995322" y="11293129"/>
                  </a:cubicBezTo>
                  <a:close/>
                  <a:moveTo>
                    <a:pt x="953673" y="8567122"/>
                  </a:moveTo>
                  <a:cubicBezTo>
                    <a:pt x="951448" y="8423561"/>
                    <a:pt x="856579" y="8464308"/>
                    <a:pt x="1489063" y="8460044"/>
                  </a:cubicBezTo>
                  <a:cubicBezTo>
                    <a:pt x="1559158" y="8459600"/>
                    <a:pt x="1532270" y="8367649"/>
                    <a:pt x="1543322" y="9073852"/>
                  </a:cubicBezTo>
                  <a:cubicBezTo>
                    <a:pt x="1544509" y="9147339"/>
                    <a:pt x="1625507" y="9138367"/>
                    <a:pt x="1044425" y="9132138"/>
                  </a:cubicBezTo>
                  <a:cubicBezTo>
                    <a:pt x="921185" y="9130766"/>
                    <a:pt x="963909" y="9221456"/>
                    <a:pt x="953673" y="8567122"/>
                  </a:cubicBezTo>
                  <a:close/>
                  <a:moveTo>
                    <a:pt x="896077" y="5025573"/>
                  </a:moveTo>
                  <a:cubicBezTo>
                    <a:pt x="893963" y="4890316"/>
                    <a:pt x="785631" y="4913452"/>
                    <a:pt x="1481683" y="4919013"/>
                  </a:cubicBezTo>
                  <a:cubicBezTo>
                    <a:pt x="1493847" y="5642236"/>
                    <a:pt x="1492624" y="5593109"/>
                    <a:pt x="1489286" y="5593035"/>
                  </a:cubicBezTo>
                  <a:cubicBezTo>
                    <a:pt x="818156" y="5579502"/>
                    <a:pt x="901454" y="5634116"/>
                    <a:pt x="899822" y="5531450"/>
                  </a:cubicBezTo>
                  <a:cubicBezTo>
                    <a:pt x="895928" y="5274322"/>
                    <a:pt x="900082" y="5275768"/>
                    <a:pt x="896077" y="5025573"/>
                  </a:cubicBezTo>
                  <a:close/>
                  <a:moveTo>
                    <a:pt x="1461248" y="3500228"/>
                  </a:moveTo>
                  <a:cubicBezTo>
                    <a:pt x="1462027" y="3548613"/>
                    <a:pt x="1470594" y="4172507"/>
                    <a:pt x="1470594" y="4175139"/>
                  </a:cubicBezTo>
                  <a:cubicBezTo>
                    <a:pt x="768274" y="4162422"/>
                    <a:pt x="885136" y="4231348"/>
                    <a:pt x="881761" y="4013780"/>
                  </a:cubicBezTo>
                  <a:cubicBezTo>
                    <a:pt x="877793" y="3760174"/>
                    <a:pt x="873861" y="3760842"/>
                    <a:pt x="869893" y="3508274"/>
                  </a:cubicBezTo>
                  <a:cubicBezTo>
                    <a:pt x="869559" y="3487770"/>
                    <a:pt x="839111" y="3504677"/>
                    <a:pt x="1461248" y="3500228"/>
                  </a:cubicBezTo>
                  <a:close/>
                  <a:moveTo>
                    <a:pt x="869188" y="3464041"/>
                  </a:moveTo>
                  <a:cubicBezTo>
                    <a:pt x="863959" y="3136281"/>
                    <a:pt x="859434" y="2967359"/>
                    <a:pt x="859694" y="2793950"/>
                  </a:cubicBezTo>
                  <a:cubicBezTo>
                    <a:pt x="1080808" y="2794135"/>
                    <a:pt x="1069200" y="2796026"/>
                    <a:pt x="1447303" y="2795322"/>
                  </a:cubicBezTo>
                  <a:cubicBezTo>
                    <a:pt x="1447859" y="3128791"/>
                    <a:pt x="1456315" y="3221447"/>
                    <a:pt x="1460692" y="3465746"/>
                  </a:cubicBezTo>
                  <a:cubicBezTo>
                    <a:pt x="1143485" y="3468119"/>
                    <a:pt x="1068495" y="3464412"/>
                    <a:pt x="869188" y="3464041"/>
                  </a:cubicBezTo>
                  <a:close/>
                  <a:moveTo>
                    <a:pt x="1470965" y="4209583"/>
                  </a:moveTo>
                  <a:cubicBezTo>
                    <a:pt x="1474599" y="4558107"/>
                    <a:pt x="1476824" y="4637896"/>
                    <a:pt x="1481090" y="4884606"/>
                  </a:cubicBezTo>
                  <a:cubicBezTo>
                    <a:pt x="1334632" y="4883457"/>
                    <a:pt x="1189399" y="4883605"/>
                    <a:pt x="1044240" y="4884384"/>
                  </a:cubicBezTo>
                  <a:cubicBezTo>
                    <a:pt x="853834" y="4885422"/>
                    <a:pt x="893629" y="5002882"/>
                    <a:pt x="885173" y="4266794"/>
                  </a:cubicBezTo>
                  <a:cubicBezTo>
                    <a:pt x="884283" y="4188561"/>
                    <a:pt x="790341" y="4197719"/>
                    <a:pt x="1470965" y="4209583"/>
                  </a:cubicBezTo>
                  <a:close/>
                  <a:moveTo>
                    <a:pt x="6409158" y="4014411"/>
                  </a:moveTo>
                  <a:cubicBezTo>
                    <a:pt x="6412459" y="4225304"/>
                    <a:pt x="6510851" y="4165944"/>
                    <a:pt x="5936964" y="4172840"/>
                  </a:cubicBezTo>
                  <a:cubicBezTo>
                    <a:pt x="5799297" y="4174509"/>
                    <a:pt x="5829077" y="4205468"/>
                    <a:pt x="5826074" y="4013743"/>
                  </a:cubicBezTo>
                  <a:cubicBezTo>
                    <a:pt x="5822105" y="3760582"/>
                    <a:pt x="5817618" y="3760397"/>
                    <a:pt x="5813687" y="3508237"/>
                  </a:cubicBezTo>
                  <a:cubicBezTo>
                    <a:pt x="5813390" y="3489401"/>
                    <a:pt x="5777304" y="3507421"/>
                    <a:pt x="6382085" y="3500895"/>
                  </a:cubicBezTo>
                  <a:cubicBezTo>
                    <a:pt x="6424660" y="3500450"/>
                    <a:pt x="6400220" y="3443389"/>
                    <a:pt x="6409158" y="4014411"/>
                  </a:cubicBezTo>
                  <a:close/>
                  <a:moveTo>
                    <a:pt x="7029738" y="4173137"/>
                  </a:moveTo>
                  <a:cubicBezTo>
                    <a:pt x="6848530" y="4173063"/>
                    <a:pt x="7072981" y="4172877"/>
                    <a:pt x="6442648" y="4171876"/>
                  </a:cubicBezTo>
                  <a:cubicBezTo>
                    <a:pt x="6433747" y="3819201"/>
                    <a:pt x="6441350" y="3790911"/>
                    <a:pt x="6436751" y="3500339"/>
                  </a:cubicBezTo>
                  <a:cubicBezTo>
                    <a:pt x="6787521" y="3497039"/>
                    <a:pt x="7024582" y="3505419"/>
                    <a:pt x="7024620" y="3508682"/>
                  </a:cubicBezTo>
                  <a:cubicBezTo>
                    <a:pt x="7028996" y="3787463"/>
                    <a:pt x="7020132" y="3830435"/>
                    <a:pt x="7029738" y="4173137"/>
                  </a:cubicBezTo>
                  <a:close/>
                  <a:moveTo>
                    <a:pt x="9491287" y="3466340"/>
                  </a:moveTo>
                  <a:cubicBezTo>
                    <a:pt x="8783441" y="3466599"/>
                    <a:pt x="8906125" y="3506049"/>
                    <a:pt x="8904011" y="3255446"/>
                  </a:cubicBezTo>
                  <a:cubicBezTo>
                    <a:pt x="8902898" y="3104061"/>
                    <a:pt x="8900228" y="2933693"/>
                    <a:pt x="8897150" y="2792800"/>
                  </a:cubicBezTo>
                  <a:cubicBezTo>
                    <a:pt x="9057515" y="2791985"/>
                    <a:pt x="9236609" y="2784013"/>
                    <a:pt x="9483794" y="2791354"/>
                  </a:cubicBezTo>
                  <a:cubicBezTo>
                    <a:pt x="9494291" y="3065427"/>
                    <a:pt x="9488876" y="3279324"/>
                    <a:pt x="9491287" y="3466340"/>
                  </a:cubicBezTo>
                  <a:close/>
                  <a:moveTo>
                    <a:pt x="9508792" y="4520288"/>
                  </a:moveTo>
                  <a:cubicBezTo>
                    <a:pt x="9515170" y="4933770"/>
                    <a:pt x="9521994" y="4883086"/>
                    <a:pt x="9495996" y="4883679"/>
                  </a:cubicBezTo>
                  <a:cubicBezTo>
                    <a:pt x="9340935" y="4887016"/>
                    <a:pt x="9208089" y="4887053"/>
                    <a:pt x="9051470" y="4883679"/>
                  </a:cubicBezTo>
                  <a:cubicBezTo>
                    <a:pt x="8880646" y="4880008"/>
                    <a:pt x="8939318" y="4990424"/>
                    <a:pt x="8918142" y="4266460"/>
                  </a:cubicBezTo>
                  <a:cubicBezTo>
                    <a:pt x="8916250" y="4201723"/>
                    <a:pt x="8821566" y="4200722"/>
                    <a:pt x="9496107" y="4208916"/>
                  </a:cubicBezTo>
                  <a:cubicBezTo>
                    <a:pt x="9514726" y="4209139"/>
                    <a:pt x="9503340" y="4171876"/>
                    <a:pt x="9508792" y="4520288"/>
                  </a:cubicBezTo>
                  <a:close/>
                  <a:moveTo>
                    <a:pt x="10163676" y="11967373"/>
                  </a:moveTo>
                  <a:cubicBezTo>
                    <a:pt x="9557672" y="11967373"/>
                    <a:pt x="9654692" y="11995032"/>
                    <a:pt x="9653543" y="11857142"/>
                  </a:cubicBezTo>
                  <a:cubicBezTo>
                    <a:pt x="9648128" y="11207518"/>
                    <a:pt x="9621537" y="11297096"/>
                    <a:pt x="9718742" y="11297096"/>
                  </a:cubicBezTo>
                  <a:cubicBezTo>
                    <a:pt x="10308948" y="11297096"/>
                    <a:pt x="10235143" y="11261539"/>
                    <a:pt x="10235738" y="11351191"/>
                  </a:cubicBezTo>
                  <a:cubicBezTo>
                    <a:pt x="10239409" y="12060251"/>
                    <a:pt x="10282986" y="11967373"/>
                    <a:pt x="10163676" y="11967373"/>
                  </a:cubicBezTo>
                  <a:close/>
                  <a:moveTo>
                    <a:pt x="10244601" y="12001668"/>
                  </a:moveTo>
                  <a:cubicBezTo>
                    <a:pt x="10250164" y="12358793"/>
                    <a:pt x="10253539" y="12499352"/>
                    <a:pt x="10255912" y="12675726"/>
                  </a:cubicBezTo>
                  <a:cubicBezTo>
                    <a:pt x="9884856" y="12676135"/>
                    <a:pt x="9908480" y="12678656"/>
                    <a:pt x="9667821" y="12678100"/>
                  </a:cubicBezTo>
                  <a:cubicBezTo>
                    <a:pt x="9659737" y="12226799"/>
                    <a:pt x="9658735" y="12294910"/>
                    <a:pt x="9654990" y="12001335"/>
                  </a:cubicBezTo>
                  <a:cubicBezTo>
                    <a:pt x="9837717" y="12000927"/>
                    <a:pt x="10073333" y="12002261"/>
                    <a:pt x="10244601" y="12001668"/>
                  </a:cubicBezTo>
                  <a:close/>
                  <a:moveTo>
                    <a:pt x="10163676" y="11257795"/>
                  </a:moveTo>
                  <a:cubicBezTo>
                    <a:pt x="9541800" y="11257795"/>
                    <a:pt x="9648907" y="11316450"/>
                    <a:pt x="9645495" y="11097659"/>
                  </a:cubicBezTo>
                  <a:cubicBezTo>
                    <a:pt x="9635889" y="10484036"/>
                    <a:pt x="9605367" y="10586776"/>
                    <a:pt x="9718742" y="10586776"/>
                  </a:cubicBezTo>
                  <a:cubicBezTo>
                    <a:pt x="10265148" y="10586776"/>
                    <a:pt x="10223387" y="10578026"/>
                    <a:pt x="10223573" y="10592078"/>
                  </a:cubicBezTo>
                  <a:cubicBezTo>
                    <a:pt x="10235515" y="11361758"/>
                    <a:pt x="10263626" y="11257795"/>
                    <a:pt x="10163676" y="11257795"/>
                  </a:cubicBezTo>
                  <a:close/>
                  <a:moveTo>
                    <a:pt x="9632403" y="10338286"/>
                  </a:moveTo>
                  <a:cubicBezTo>
                    <a:pt x="9628694" y="10160725"/>
                    <a:pt x="9626210" y="9995251"/>
                    <a:pt x="9625060" y="9876383"/>
                  </a:cubicBezTo>
                  <a:cubicBezTo>
                    <a:pt x="9750006" y="9876308"/>
                    <a:pt x="9652245" y="9876308"/>
                    <a:pt x="10163676" y="9876494"/>
                  </a:cubicBezTo>
                  <a:cubicBezTo>
                    <a:pt x="10230100" y="9876494"/>
                    <a:pt x="10209924" y="9772197"/>
                    <a:pt x="10222942" y="10550107"/>
                  </a:cubicBezTo>
                  <a:cubicBezTo>
                    <a:pt x="9519510" y="10547956"/>
                    <a:pt x="9638337" y="10621406"/>
                    <a:pt x="9632403" y="10338286"/>
                  </a:cubicBezTo>
                  <a:close/>
                  <a:moveTo>
                    <a:pt x="10163676" y="9842049"/>
                  </a:moveTo>
                  <a:cubicBezTo>
                    <a:pt x="9648351" y="9841864"/>
                    <a:pt x="9748708" y="9841901"/>
                    <a:pt x="9624726" y="9841938"/>
                  </a:cubicBezTo>
                  <a:cubicBezTo>
                    <a:pt x="9621907" y="9503240"/>
                    <a:pt x="9615380" y="9300615"/>
                    <a:pt x="9612895" y="9170549"/>
                  </a:cubicBezTo>
                  <a:cubicBezTo>
                    <a:pt x="10048188" y="9169215"/>
                    <a:pt x="9955432" y="9164580"/>
                    <a:pt x="10199615" y="9165321"/>
                  </a:cubicBezTo>
                  <a:cubicBezTo>
                    <a:pt x="10215042" y="9922617"/>
                    <a:pt x="10234031" y="9842049"/>
                    <a:pt x="10163676" y="9842049"/>
                  </a:cubicBezTo>
                  <a:close/>
                  <a:moveTo>
                    <a:pt x="7794437" y="11295168"/>
                  </a:moveTo>
                  <a:cubicBezTo>
                    <a:pt x="8463119" y="11300062"/>
                    <a:pt x="8377188" y="11260241"/>
                    <a:pt x="8379748" y="11350709"/>
                  </a:cubicBezTo>
                  <a:cubicBezTo>
                    <a:pt x="8386831" y="11602609"/>
                    <a:pt x="8391022" y="11967855"/>
                    <a:pt x="8383716" y="11967855"/>
                  </a:cubicBezTo>
                  <a:cubicBezTo>
                    <a:pt x="8162676" y="11967855"/>
                    <a:pt x="8156927" y="11971006"/>
                    <a:pt x="7938744" y="11971006"/>
                  </a:cubicBezTo>
                  <a:cubicBezTo>
                    <a:pt x="7746855" y="11971043"/>
                    <a:pt x="7811201" y="12092729"/>
                    <a:pt x="7794437" y="11295168"/>
                  </a:cubicBezTo>
                  <a:close/>
                  <a:moveTo>
                    <a:pt x="5321503" y="11292017"/>
                  </a:moveTo>
                  <a:cubicBezTo>
                    <a:pt x="6001756" y="11294872"/>
                    <a:pt x="5906033" y="11278779"/>
                    <a:pt x="5908370" y="11351710"/>
                  </a:cubicBezTo>
                  <a:cubicBezTo>
                    <a:pt x="5912264" y="11475509"/>
                    <a:pt x="5915528" y="11607912"/>
                    <a:pt x="5917085" y="11857365"/>
                  </a:cubicBezTo>
                  <a:cubicBezTo>
                    <a:pt x="5918087" y="12015981"/>
                    <a:pt x="6009173" y="11969523"/>
                    <a:pt x="5329959" y="11965666"/>
                  </a:cubicBezTo>
                  <a:cubicBezTo>
                    <a:pt x="5328846" y="11768158"/>
                    <a:pt x="5333074" y="11794816"/>
                    <a:pt x="5321503" y="11292017"/>
                  </a:cubicBezTo>
                  <a:close/>
                  <a:moveTo>
                    <a:pt x="1602958" y="10591374"/>
                  </a:moveTo>
                  <a:cubicBezTo>
                    <a:pt x="1602884" y="10587332"/>
                    <a:pt x="1556376" y="10583142"/>
                    <a:pt x="2156039" y="10583142"/>
                  </a:cubicBezTo>
                  <a:cubicBezTo>
                    <a:pt x="2195982" y="10583142"/>
                    <a:pt x="2185412" y="10504132"/>
                    <a:pt x="2194721" y="11098290"/>
                  </a:cubicBezTo>
                  <a:cubicBezTo>
                    <a:pt x="2197984" y="11309702"/>
                    <a:pt x="2298936" y="11260316"/>
                    <a:pt x="1711438" y="11260316"/>
                  </a:cubicBezTo>
                  <a:cubicBezTo>
                    <a:pt x="1560419" y="11260316"/>
                    <a:pt x="1615011" y="11362129"/>
                    <a:pt x="1602958" y="10591374"/>
                  </a:cubicBezTo>
                  <a:close/>
                  <a:moveTo>
                    <a:pt x="2112981" y="5625737"/>
                  </a:moveTo>
                  <a:cubicBezTo>
                    <a:pt x="2114538" y="5809712"/>
                    <a:pt x="2118099" y="6291897"/>
                    <a:pt x="2118210" y="6300277"/>
                  </a:cubicBezTo>
                  <a:cubicBezTo>
                    <a:pt x="1637672" y="6300685"/>
                    <a:pt x="1612341" y="6300574"/>
                    <a:pt x="1531083" y="6301686"/>
                  </a:cubicBezTo>
                  <a:cubicBezTo>
                    <a:pt x="1521107" y="5789876"/>
                    <a:pt x="1525668" y="5870889"/>
                    <a:pt x="1522813" y="5628147"/>
                  </a:cubicBezTo>
                  <a:cubicBezTo>
                    <a:pt x="1776674" y="5632855"/>
                    <a:pt x="1949018" y="5626181"/>
                    <a:pt x="2112981" y="5625737"/>
                  </a:cubicBezTo>
                  <a:close/>
                  <a:moveTo>
                    <a:pt x="1522405" y="5593702"/>
                  </a:moveTo>
                  <a:cubicBezTo>
                    <a:pt x="1511612" y="4779901"/>
                    <a:pt x="1454424" y="4920015"/>
                    <a:pt x="1711475" y="4920015"/>
                  </a:cubicBezTo>
                  <a:cubicBezTo>
                    <a:pt x="1920684" y="4920015"/>
                    <a:pt x="1927879" y="4917790"/>
                    <a:pt x="2098591" y="4917345"/>
                  </a:cubicBezTo>
                  <a:cubicBezTo>
                    <a:pt x="2111460" y="5541906"/>
                    <a:pt x="2110496" y="5405722"/>
                    <a:pt x="2112610" y="5591366"/>
                  </a:cubicBezTo>
                  <a:cubicBezTo>
                    <a:pt x="1932366" y="5591774"/>
                    <a:pt x="1774226" y="5598411"/>
                    <a:pt x="1522405" y="5593702"/>
                  </a:cubicBezTo>
                  <a:close/>
                  <a:moveTo>
                    <a:pt x="2118692" y="6334684"/>
                  </a:moveTo>
                  <a:cubicBezTo>
                    <a:pt x="2125961" y="6849423"/>
                    <a:pt x="2126851" y="6725438"/>
                    <a:pt x="2131784" y="7005776"/>
                  </a:cubicBezTo>
                  <a:cubicBezTo>
                    <a:pt x="2129151" y="7005776"/>
                    <a:pt x="1584081" y="7008632"/>
                    <a:pt x="1545399" y="7009188"/>
                  </a:cubicBezTo>
                  <a:cubicBezTo>
                    <a:pt x="1542209" y="6819576"/>
                    <a:pt x="1546289" y="7090609"/>
                    <a:pt x="1531788" y="6336093"/>
                  </a:cubicBezTo>
                  <a:cubicBezTo>
                    <a:pt x="1626286" y="6334870"/>
                    <a:pt x="1643754" y="6335092"/>
                    <a:pt x="2118692" y="6334684"/>
                  </a:cubicBezTo>
                  <a:close/>
                  <a:moveTo>
                    <a:pt x="3341827" y="5532043"/>
                  </a:moveTo>
                  <a:cubicBezTo>
                    <a:pt x="3342865" y="5599078"/>
                    <a:pt x="3426905" y="5608199"/>
                    <a:pt x="2823571" y="5591700"/>
                  </a:cubicBezTo>
                  <a:cubicBezTo>
                    <a:pt x="2737195" y="5589216"/>
                    <a:pt x="2758223" y="5686617"/>
                    <a:pt x="2747876" y="5025647"/>
                  </a:cubicBezTo>
                  <a:cubicBezTo>
                    <a:pt x="2745651" y="4882418"/>
                    <a:pt x="2653600" y="4921090"/>
                    <a:pt x="3267986" y="4918643"/>
                  </a:cubicBezTo>
                  <a:cubicBezTo>
                    <a:pt x="3371385" y="4918346"/>
                    <a:pt x="3330849" y="4829621"/>
                    <a:pt x="3341827" y="5532043"/>
                  </a:cubicBezTo>
                  <a:close/>
                  <a:moveTo>
                    <a:pt x="4593370" y="6301612"/>
                  </a:moveTo>
                  <a:cubicBezTo>
                    <a:pt x="4008209" y="6290600"/>
                    <a:pt x="4006837" y="6319891"/>
                    <a:pt x="4005761" y="6290340"/>
                  </a:cubicBezTo>
                  <a:cubicBezTo>
                    <a:pt x="3999419" y="6119601"/>
                    <a:pt x="3997305" y="5956277"/>
                    <a:pt x="3996378" y="5784537"/>
                  </a:cubicBezTo>
                  <a:cubicBezTo>
                    <a:pt x="3995340" y="5580132"/>
                    <a:pt x="3878812" y="5623920"/>
                    <a:pt x="4584321" y="5623326"/>
                  </a:cubicBezTo>
                  <a:cubicBezTo>
                    <a:pt x="4585990" y="5811084"/>
                    <a:pt x="4579648" y="5973110"/>
                    <a:pt x="4593370" y="6301612"/>
                  </a:cubicBezTo>
                  <a:close/>
                  <a:moveTo>
                    <a:pt x="5209054" y="6303836"/>
                  </a:moveTo>
                  <a:cubicBezTo>
                    <a:pt x="4805954" y="6303985"/>
                    <a:pt x="4750212" y="6304541"/>
                    <a:pt x="4623819" y="6302205"/>
                  </a:cubicBezTo>
                  <a:cubicBezTo>
                    <a:pt x="4610023" y="5972813"/>
                    <a:pt x="4616291" y="5801370"/>
                    <a:pt x="4614695" y="5623326"/>
                  </a:cubicBezTo>
                  <a:cubicBezTo>
                    <a:pt x="5325137" y="5622734"/>
                    <a:pt x="5204307" y="5589253"/>
                    <a:pt x="5203269" y="5784500"/>
                  </a:cubicBezTo>
                  <a:cubicBezTo>
                    <a:pt x="5202601" y="5912786"/>
                    <a:pt x="5202972" y="5952792"/>
                    <a:pt x="5209054" y="6303836"/>
                  </a:cubicBezTo>
                  <a:close/>
                  <a:moveTo>
                    <a:pt x="9496182" y="9136735"/>
                  </a:moveTo>
                  <a:cubicBezTo>
                    <a:pt x="8913357" y="9140665"/>
                    <a:pt x="8992798" y="9153605"/>
                    <a:pt x="8991537" y="9073185"/>
                  </a:cubicBezTo>
                  <a:cubicBezTo>
                    <a:pt x="8980448" y="8365461"/>
                    <a:pt x="8960458" y="8462121"/>
                    <a:pt x="9051544" y="8459600"/>
                  </a:cubicBezTo>
                  <a:cubicBezTo>
                    <a:pt x="9188581" y="8456040"/>
                    <a:pt x="9319350" y="8455187"/>
                    <a:pt x="9495923" y="8459228"/>
                  </a:cubicBezTo>
                  <a:cubicBezTo>
                    <a:pt x="9590902" y="8461416"/>
                    <a:pt x="9572062" y="8439059"/>
                    <a:pt x="9574065" y="8567679"/>
                  </a:cubicBezTo>
                  <a:cubicBezTo>
                    <a:pt x="9584487" y="9234766"/>
                    <a:pt x="9609483" y="9135993"/>
                    <a:pt x="9496182" y="9136735"/>
                  </a:cubicBezTo>
                  <a:close/>
                  <a:moveTo>
                    <a:pt x="9582521" y="9170697"/>
                  </a:moveTo>
                  <a:cubicBezTo>
                    <a:pt x="9586341" y="9376993"/>
                    <a:pt x="9590198" y="9424044"/>
                    <a:pt x="9594352" y="9842013"/>
                  </a:cubicBezTo>
                  <a:cubicBezTo>
                    <a:pt x="8939207" y="9842346"/>
                    <a:pt x="9005964" y="9848611"/>
                    <a:pt x="9005779" y="9832447"/>
                  </a:cubicBezTo>
                  <a:cubicBezTo>
                    <a:pt x="8997841" y="9072147"/>
                    <a:pt x="8963833" y="9170438"/>
                    <a:pt x="9051061" y="9171142"/>
                  </a:cubicBezTo>
                  <a:cubicBezTo>
                    <a:pt x="9293241" y="9173034"/>
                    <a:pt x="9493214" y="9171068"/>
                    <a:pt x="9582521" y="9170697"/>
                  </a:cubicBezTo>
                  <a:close/>
                  <a:moveTo>
                    <a:pt x="7760132" y="9168992"/>
                  </a:moveTo>
                  <a:cubicBezTo>
                    <a:pt x="8459262" y="9168399"/>
                    <a:pt x="8345702" y="9127652"/>
                    <a:pt x="8350894" y="9326976"/>
                  </a:cubicBezTo>
                  <a:cubicBezTo>
                    <a:pt x="8355418" y="9506428"/>
                    <a:pt x="8358422" y="9664487"/>
                    <a:pt x="8357161" y="9833002"/>
                  </a:cubicBezTo>
                  <a:cubicBezTo>
                    <a:pt x="8357013" y="9850354"/>
                    <a:pt x="8420803" y="9845089"/>
                    <a:pt x="7766697" y="9845460"/>
                  </a:cubicBezTo>
                  <a:cubicBezTo>
                    <a:pt x="7755830" y="9136921"/>
                    <a:pt x="7763322" y="9474914"/>
                    <a:pt x="7760132" y="9168992"/>
                  </a:cubicBezTo>
                  <a:close/>
                  <a:moveTo>
                    <a:pt x="5905737" y="9168769"/>
                  </a:moveTo>
                  <a:cubicBezTo>
                    <a:pt x="6218419" y="9173182"/>
                    <a:pt x="6344849" y="9169511"/>
                    <a:pt x="6494013" y="9168696"/>
                  </a:cubicBezTo>
                  <a:cubicBezTo>
                    <a:pt x="6503248" y="9804193"/>
                    <a:pt x="6503545" y="9841567"/>
                    <a:pt x="6503582" y="9846090"/>
                  </a:cubicBezTo>
                  <a:cubicBezTo>
                    <a:pt x="5845804" y="9845980"/>
                    <a:pt x="5913414" y="9852876"/>
                    <a:pt x="5912895" y="9832187"/>
                  </a:cubicBezTo>
                  <a:cubicBezTo>
                    <a:pt x="5902696" y="9407582"/>
                    <a:pt x="5907628" y="9364424"/>
                    <a:pt x="5905737" y="9168769"/>
                  </a:cubicBezTo>
                  <a:close/>
                  <a:moveTo>
                    <a:pt x="2827317" y="9879015"/>
                  </a:moveTo>
                  <a:cubicBezTo>
                    <a:pt x="3202898" y="9883057"/>
                    <a:pt x="3221850" y="9876828"/>
                    <a:pt x="3410290" y="9875492"/>
                  </a:cubicBezTo>
                  <a:cubicBezTo>
                    <a:pt x="3422084" y="10509804"/>
                    <a:pt x="3421824" y="10313001"/>
                    <a:pt x="3426126" y="10553741"/>
                  </a:cubicBezTo>
                  <a:cubicBezTo>
                    <a:pt x="3153646" y="10553037"/>
                    <a:pt x="3397198" y="10551330"/>
                    <a:pt x="2832917" y="10551739"/>
                  </a:cubicBezTo>
                  <a:cubicBezTo>
                    <a:pt x="2829431" y="10279816"/>
                    <a:pt x="2837998" y="10323530"/>
                    <a:pt x="2827317" y="9879015"/>
                  </a:cubicBezTo>
                  <a:close/>
                  <a:moveTo>
                    <a:pt x="3373573" y="7555887"/>
                  </a:moveTo>
                  <a:cubicBezTo>
                    <a:pt x="3376652" y="7752209"/>
                    <a:pt x="3405765" y="7718914"/>
                    <a:pt x="3267764" y="7719989"/>
                  </a:cubicBezTo>
                  <a:cubicBezTo>
                    <a:pt x="3070423" y="7721583"/>
                    <a:pt x="2943103" y="7721064"/>
                    <a:pt x="2823311" y="7719767"/>
                  </a:cubicBezTo>
                  <a:cubicBezTo>
                    <a:pt x="2778362" y="7719285"/>
                    <a:pt x="2795125" y="7800113"/>
                    <a:pt x="2782997" y="7049119"/>
                  </a:cubicBezTo>
                  <a:cubicBezTo>
                    <a:pt x="2782960" y="7046487"/>
                    <a:pt x="2734933" y="7031063"/>
                    <a:pt x="3267578" y="7043966"/>
                  </a:cubicBezTo>
                  <a:cubicBezTo>
                    <a:pt x="3414555" y="7047488"/>
                    <a:pt x="3364005" y="6942709"/>
                    <a:pt x="3373573" y="7555887"/>
                  </a:cubicBezTo>
                  <a:close/>
                  <a:moveTo>
                    <a:pt x="2823052" y="7754174"/>
                  </a:moveTo>
                  <a:cubicBezTo>
                    <a:pt x="3463584" y="7761070"/>
                    <a:pt x="3377060" y="7726849"/>
                    <a:pt x="3379730" y="7808418"/>
                  </a:cubicBezTo>
                  <a:cubicBezTo>
                    <a:pt x="3384996" y="7965995"/>
                    <a:pt x="3384737" y="7987240"/>
                    <a:pt x="3391783" y="8428492"/>
                  </a:cubicBezTo>
                  <a:cubicBezTo>
                    <a:pt x="2884876" y="8427676"/>
                    <a:pt x="2920517" y="8427268"/>
                    <a:pt x="2803062" y="8425488"/>
                  </a:cubicBezTo>
                  <a:cubicBezTo>
                    <a:pt x="2794457" y="7669935"/>
                    <a:pt x="2779622" y="7753729"/>
                    <a:pt x="2823052" y="7754174"/>
                  </a:cubicBezTo>
                  <a:close/>
                  <a:moveTo>
                    <a:pt x="2822978" y="8460341"/>
                  </a:moveTo>
                  <a:cubicBezTo>
                    <a:pt x="3492401" y="8471130"/>
                    <a:pt x="3391561" y="8416924"/>
                    <a:pt x="3393971" y="8567716"/>
                  </a:cubicBezTo>
                  <a:cubicBezTo>
                    <a:pt x="3404615" y="9247706"/>
                    <a:pt x="3433395" y="9132322"/>
                    <a:pt x="3267912" y="9132101"/>
                  </a:cubicBezTo>
                  <a:cubicBezTo>
                    <a:pt x="2719838" y="9130580"/>
                    <a:pt x="2811443" y="9163356"/>
                    <a:pt x="2809997" y="9073222"/>
                  </a:cubicBezTo>
                  <a:cubicBezTo>
                    <a:pt x="2799204" y="8383926"/>
                    <a:pt x="2798352" y="8459933"/>
                    <a:pt x="2822978" y="8460341"/>
                  </a:cubicBezTo>
                  <a:close/>
                  <a:moveTo>
                    <a:pt x="2823534" y="9169140"/>
                  </a:moveTo>
                  <a:cubicBezTo>
                    <a:pt x="2957938" y="9165693"/>
                    <a:pt x="2999067" y="9166175"/>
                    <a:pt x="3267912" y="9166507"/>
                  </a:cubicBezTo>
                  <a:cubicBezTo>
                    <a:pt x="3443186" y="9166989"/>
                    <a:pt x="3394565" y="9038889"/>
                    <a:pt x="3409474" y="9832965"/>
                  </a:cubicBezTo>
                  <a:cubicBezTo>
                    <a:pt x="3409511" y="9835709"/>
                    <a:pt x="3477121" y="9851578"/>
                    <a:pt x="2826463" y="9844534"/>
                  </a:cubicBezTo>
                  <a:cubicBezTo>
                    <a:pt x="2826426" y="9841938"/>
                    <a:pt x="2808439" y="9169511"/>
                    <a:pt x="2823534" y="9169140"/>
                  </a:cubicBezTo>
                  <a:close/>
                  <a:moveTo>
                    <a:pt x="3935073" y="7716764"/>
                  </a:moveTo>
                  <a:cubicBezTo>
                    <a:pt x="3300363" y="7716764"/>
                    <a:pt x="3407434" y="7769005"/>
                    <a:pt x="3403948" y="7555256"/>
                  </a:cubicBezTo>
                  <a:cubicBezTo>
                    <a:pt x="3400091" y="7308732"/>
                    <a:pt x="3405320" y="7300835"/>
                    <a:pt x="3401389" y="7049083"/>
                  </a:cubicBezTo>
                  <a:cubicBezTo>
                    <a:pt x="3401352" y="7046450"/>
                    <a:pt x="3989962" y="7038998"/>
                    <a:pt x="3990110" y="7049601"/>
                  </a:cubicBezTo>
                  <a:cubicBezTo>
                    <a:pt x="4002238" y="7823545"/>
                    <a:pt x="4017036" y="7716764"/>
                    <a:pt x="3935073" y="7716764"/>
                  </a:cubicBezTo>
                  <a:close/>
                  <a:moveTo>
                    <a:pt x="3998010" y="7751282"/>
                  </a:moveTo>
                  <a:cubicBezTo>
                    <a:pt x="4010286" y="8529489"/>
                    <a:pt x="4033391" y="8424413"/>
                    <a:pt x="3935073" y="8424413"/>
                  </a:cubicBezTo>
                  <a:cubicBezTo>
                    <a:pt x="3712216" y="8424413"/>
                    <a:pt x="3712810" y="8428603"/>
                    <a:pt x="3490361" y="8428603"/>
                  </a:cubicBezTo>
                  <a:cubicBezTo>
                    <a:pt x="3386814" y="8428603"/>
                    <a:pt x="3432319" y="8531084"/>
                    <a:pt x="3408435" y="7753655"/>
                  </a:cubicBezTo>
                  <a:cubicBezTo>
                    <a:pt x="3888269" y="7752246"/>
                    <a:pt x="3744334" y="7750689"/>
                    <a:pt x="3998010" y="7751282"/>
                  </a:cubicBezTo>
                  <a:close/>
                  <a:moveTo>
                    <a:pt x="3490361" y="8463010"/>
                  </a:moveTo>
                  <a:cubicBezTo>
                    <a:pt x="3713181" y="8463010"/>
                    <a:pt x="3712624" y="8458821"/>
                    <a:pt x="3935073" y="8458821"/>
                  </a:cubicBezTo>
                  <a:cubicBezTo>
                    <a:pt x="4030387" y="8458821"/>
                    <a:pt x="4005205" y="8351484"/>
                    <a:pt x="4018556" y="9137551"/>
                  </a:cubicBezTo>
                  <a:cubicBezTo>
                    <a:pt x="3767105" y="9140035"/>
                    <a:pt x="3762766" y="9132508"/>
                    <a:pt x="3431689" y="9132322"/>
                  </a:cubicBezTo>
                  <a:cubicBezTo>
                    <a:pt x="3421268" y="8356118"/>
                    <a:pt x="3401982" y="8463010"/>
                    <a:pt x="3490361" y="8463010"/>
                  </a:cubicBezTo>
                  <a:close/>
                  <a:moveTo>
                    <a:pt x="3490361" y="9166768"/>
                  </a:moveTo>
                  <a:cubicBezTo>
                    <a:pt x="3711252" y="9166768"/>
                    <a:pt x="3709175" y="9172366"/>
                    <a:pt x="3935073" y="9172366"/>
                  </a:cubicBezTo>
                  <a:cubicBezTo>
                    <a:pt x="4044925" y="9172366"/>
                    <a:pt x="4021931" y="9065510"/>
                    <a:pt x="4030721" y="9832780"/>
                  </a:cubicBezTo>
                  <a:cubicBezTo>
                    <a:pt x="4030869" y="9845498"/>
                    <a:pt x="3440108" y="9845053"/>
                    <a:pt x="3439885" y="9832261"/>
                  </a:cubicBezTo>
                  <a:cubicBezTo>
                    <a:pt x="3425310" y="9060393"/>
                    <a:pt x="3415704" y="9166768"/>
                    <a:pt x="3490361" y="9166768"/>
                  </a:cubicBezTo>
                  <a:close/>
                  <a:moveTo>
                    <a:pt x="4020336" y="7041444"/>
                  </a:moveTo>
                  <a:cubicBezTo>
                    <a:pt x="4138051" y="7042446"/>
                    <a:pt x="4345109" y="7051270"/>
                    <a:pt x="4603236" y="7043558"/>
                  </a:cubicBezTo>
                  <a:cubicBezTo>
                    <a:pt x="4607426" y="7304728"/>
                    <a:pt x="4614547" y="7475690"/>
                    <a:pt x="4615697" y="7718543"/>
                  </a:cubicBezTo>
                  <a:cubicBezTo>
                    <a:pt x="4125924" y="7719618"/>
                    <a:pt x="4250166" y="7717616"/>
                    <a:pt x="4027828" y="7716912"/>
                  </a:cubicBezTo>
                  <a:cubicBezTo>
                    <a:pt x="4021301" y="7302169"/>
                    <a:pt x="4024194" y="7279330"/>
                    <a:pt x="4020336" y="7041444"/>
                  </a:cubicBezTo>
                  <a:close/>
                  <a:moveTo>
                    <a:pt x="4028384" y="7751356"/>
                  </a:moveTo>
                  <a:cubicBezTo>
                    <a:pt x="4243824" y="7752135"/>
                    <a:pt x="4147842" y="7753989"/>
                    <a:pt x="4615845" y="7752987"/>
                  </a:cubicBezTo>
                  <a:cubicBezTo>
                    <a:pt x="4616772" y="8218303"/>
                    <a:pt x="4623077" y="8239251"/>
                    <a:pt x="4628232" y="8426601"/>
                  </a:cubicBezTo>
                  <a:cubicBezTo>
                    <a:pt x="4128817" y="8427750"/>
                    <a:pt x="4242860" y="8425637"/>
                    <a:pt x="4037619" y="8424636"/>
                  </a:cubicBezTo>
                  <a:cubicBezTo>
                    <a:pt x="4034170" y="8143296"/>
                    <a:pt x="4038991" y="8423041"/>
                    <a:pt x="4028384" y="7751356"/>
                  </a:cubicBezTo>
                  <a:close/>
                  <a:moveTo>
                    <a:pt x="4631199" y="8567716"/>
                  </a:moveTo>
                  <a:cubicBezTo>
                    <a:pt x="4641176" y="9220678"/>
                    <a:pt x="4655491" y="9133954"/>
                    <a:pt x="4602568" y="9133176"/>
                  </a:cubicBezTo>
                  <a:cubicBezTo>
                    <a:pt x="3967895" y="9122942"/>
                    <a:pt x="4049450" y="9173404"/>
                    <a:pt x="4047892" y="9073149"/>
                  </a:cubicBezTo>
                  <a:cubicBezTo>
                    <a:pt x="4040401" y="8613209"/>
                    <a:pt x="4039288" y="8551365"/>
                    <a:pt x="4038064" y="8459080"/>
                  </a:cubicBezTo>
                  <a:cubicBezTo>
                    <a:pt x="4733486" y="8462565"/>
                    <a:pt x="4628900" y="8422523"/>
                    <a:pt x="4631199" y="8567716"/>
                  </a:cubicBezTo>
                  <a:close/>
                  <a:moveTo>
                    <a:pt x="4633610" y="7042705"/>
                  </a:moveTo>
                  <a:cubicBezTo>
                    <a:pt x="4872785" y="7036328"/>
                    <a:pt x="5220922" y="7045004"/>
                    <a:pt x="5220996" y="7049787"/>
                  </a:cubicBezTo>
                  <a:cubicBezTo>
                    <a:pt x="5223036" y="7181150"/>
                    <a:pt x="5226189" y="7350777"/>
                    <a:pt x="5232160" y="7719989"/>
                  </a:cubicBezTo>
                  <a:cubicBezTo>
                    <a:pt x="5001292" y="7719767"/>
                    <a:pt x="5044054" y="7717728"/>
                    <a:pt x="4646145" y="7718469"/>
                  </a:cubicBezTo>
                  <a:cubicBezTo>
                    <a:pt x="4644662" y="7433718"/>
                    <a:pt x="4636762" y="7276327"/>
                    <a:pt x="4633610" y="7042705"/>
                  </a:cubicBezTo>
                  <a:close/>
                  <a:moveTo>
                    <a:pt x="4157967" y="9169140"/>
                  </a:moveTo>
                  <a:cubicBezTo>
                    <a:pt x="4309246" y="9164580"/>
                    <a:pt x="4450956" y="9165321"/>
                    <a:pt x="4602160" y="9167583"/>
                  </a:cubicBezTo>
                  <a:cubicBezTo>
                    <a:pt x="4652673" y="9168399"/>
                    <a:pt x="4642362" y="9139590"/>
                    <a:pt x="4640583" y="9326310"/>
                  </a:cubicBezTo>
                  <a:cubicBezTo>
                    <a:pt x="4634277" y="9920355"/>
                    <a:pt x="4678634" y="9842346"/>
                    <a:pt x="4602494" y="9841604"/>
                  </a:cubicBezTo>
                  <a:cubicBezTo>
                    <a:pt x="4014810" y="9836117"/>
                    <a:pt x="4061243" y="9847240"/>
                    <a:pt x="4061058" y="9832335"/>
                  </a:cubicBezTo>
                  <a:cubicBezTo>
                    <a:pt x="4052157" y="9054980"/>
                    <a:pt x="4010063" y="9173404"/>
                    <a:pt x="4157967" y="9169140"/>
                  </a:cubicBezTo>
                  <a:close/>
                  <a:moveTo>
                    <a:pt x="4646294" y="7808455"/>
                  </a:moveTo>
                  <a:cubicBezTo>
                    <a:pt x="4646294" y="7728554"/>
                    <a:pt x="4556654" y="7753841"/>
                    <a:pt x="5232716" y="7754397"/>
                  </a:cubicBezTo>
                  <a:cubicBezTo>
                    <a:pt x="5239466" y="8173032"/>
                    <a:pt x="5239466" y="8178816"/>
                    <a:pt x="5242433" y="8314851"/>
                  </a:cubicBezTo>
                  <a:cubicBezTo>
                    <a:pt x="5245474" y="8453148"/>
                    <a:pt x="5355734" y="8425006"/>
                    <a:pt x="4658607" y="8426526"/>
                  </a:cubicBezTo>
                  <a:cubicBezTo>
                    <a:pt x="4655121" y="8299316"/>
                    <a:pt x="4646294" y="8154123"/>
                    <a:pt x="4646294" y="7808455"/>
                  </a:cubicBezTo>
                  <a:close/>
                  <a:moveTo>
                    <a:pt x="4824757" y="8460786"/>
                  </a:moveTo>
                  <a:cubicBezTo>
                    <a:pt x="5049542" y="8460786"/>
                    <a:pt x="5041717" y="8457449"/>
                    <a:pt x="5245363" y="8457152"/>
                  </a:cubicBezTo>
                  <a:cubicBezTo>
                    <a:pt x="5246883" y="8538981"/>
                    <a:pt x="5247180" y="8564972"/>
                    <a:pt x="5255080" y="9073741"/>
                  </a:cubicBezTo>
                  <a:cubicBezTo>
                    <a:pt x="5256415" y="9158832"/>
                    <a:pt x="5321503" y="9134473"/>
                    <a:pt x="4824757" y="9134881"/>
                  </a:cubicBezTo>
                  <a:cubicBezTo>
                    <a:pt x="4639841" y="9134881"/>
                    <a:pt x="4671364" y="9148970"/>
                    <a:pt x="4670178" y="9073074"/>
                  </a:cubicBezTo>
                  <a:cubicBezTo>
                    <a:pt x="4658755" y="8336022"/>
                    <a:pt x="4613954" y="8460786"/>
                    <a:pt x="4824757" y="8460786"/>
                  </a:cubicBezTo>
                  <a:close/>
                  <a:moveTo>
                    <a:pt x="5251259" y="7045263"/>
                  </a:moveTo>
                  <a:cubicBezTo>
                    <a:pt x="5887193" y="7046301"/>
                    <a:pt x="5838906" y="7040666"/>
                    <a:pt x="5839054" y="7049787"/>
                  </a:cubicBezTo>
                  <a:cubicBezTo>
                    <a:pt x="5851182" y="7824768"/>
                    <a:pt x="5908741" y="7715800"/>
                    <a:pt x="5714590" y="7715800"/>
                  </a:cubicBezTo>
                  <a:cubicBezTo>
                    <a:pt x="5492141" y="7715800"/>
                    <a:pt x="5491807" y="7719989"/>
                    <a:pt x="5269618" y="7719989"/>
                  </a:cubicBezTo>
                  <a:cubicBezTo>
                    <a:pt x="5260012" y="7719989"/>
                    <a:pt x="5262979" y="7795181"/>
                    <a:pt x="5251259" y="7045263"/>
                  </a:cubicBezTo>
                  <a:close/>
                  <a:moveTo>
                    <a:pt x="4670920" y="9326755"/>
                  </a:moveTo>
                  <a:cubicBezTo>
                    <a:pt x="4673108" y="9120013"/>
                    <a:pt x="4546752" y="9169548"/>
                    <a:pt x="5256749" y="9168955"/>
                  </a:cubicBezTo>
                  <a:cubicBezTo>
                    <a:pt x="5260086" y="9344069"/>
                    <a:pt x="5268394" y="9554554"/>
                    <a:pt x="5267244" y="9832483"/>
                  </a:cubicBezTo>
                  <a:cubicBezTo>
                    <a:pt x="5267244" y="9835116"/>
                    <a:pt x="5336820" y="9846647"/>
                    <a:pt x="4677558" y="9842234"/>
                  </a:cubicBezTo>
                  <a:cubicBezTo>
                    <a:pt x="4672514" y="9669716"/>
                    <a:pt x="4669251" y="9500089"/>
                    <a:pt x="4670920" y="9326755"/>
                  </a:cubicBezTo>
                  <a:close/>
                  <a:moveTo>
                    <a:pt x="5263090" y="7754397"/>
                  </a:moveTo>
                  <a:cubicBezTo>
                    <a:pt x="5415704" y="7754397"/>
                    <a:pt x="5474524" y="7750615"/>
                    <a:pt x="5853518" y="7750133"/>
                  </a:cubicBezTo>
                  <a:cubicBezTo>
                    <a:pt x="5852405" y="8191125"/>
                    <a:pt x="5859378" y="8234951"/>
                    <a:pt x="5864348" y="8426823"/>
                  </a:cubicBezTo>
                  <a:cubicBezTo>
                    <a:pt x="5163400" y="8424821"/>
                    <a:pt x="5275923" y="8453296"/>
                    <a:pt x="5272844" y="8313999"/>
                  </a:cubicBezTo>
                  <a:cubicBezTo>
                    <a:pt x="5269247" y="8149043"/>
                    <a:pt x="5269618" y="8159573"/>
                    <a:pt x="5263090" y="7754397"/>
                  </a:cubicBezTo>
                  <a:close/>
                  <a:moveTo>
                    <a:pt x="5865200" y="8461268"/>
                  </a:moveTo>
                  <a:cubicBezTo>
                    <a:pt x="5867500" y="8561858"/>
                    <a:pt x="5874954" y="9131025"/>
                    <a:pt x="5874992" y="9133881"/>
                  </a:cubicBezTo>
                  <a:cubicBezTo>
                    <a:pt x="5200339" y="9126242"/>
                    <a:pt x="5287012" y="9169289"/>
                    <a:pt x="5285491" y="9073149"/>
                  </a:cubicBezTo>
                  <a:cubicBezTo>
                    <a:pt x="5278370" y="8614173"/>
                    <a:pt x="5277369" y="8545247"/>
                    <a:pt x="5275774" y="8457115"/>
                  </a:cubicBezTo>
                  <a:cubicBezTo>
                    <a:pt x="5484760" y="8457189"/>
                    <a:pt x="5360926" y="8459896"/>
                    <a:pt x="5865200" y="8461268"/>
                  </a:cubicBezTo>
                  <a:close/>
                  <a:moveTo>
                    <a:pt x="5875326" y="9168362"/>
                  </a:moveTo>
                  <a:cubicBezTo>
                    <a:pt x="5877143" y="9359604"/>
                    <a:pt x="5872210" y="9418483"/>
                    <a:pt x="5882817" y="9846313"/>
                  </a:cubicBezTo>
                  <a:cubicBezTo>
                    <a:pt x="5617273" y="9846721"/>
                    <a:pt x="5297544" y="9842161"/>
                    <a:pt x="5297582" y="9832669"/>
                  </a:cubicBezTo>
                  <a:cubicBezTo>
                    <a:pt x="5298731" y="9556557"/>
                    <a:pt x="5290683" y="9353041"/>
                    <a:pt x="5287123" y="9168881"/>
                  </a:cubicBezTo>
                  <a:cubicBezTo>
                    <a:pt x="5502562" y="9168844"/>
                    <a:pt x="5689296" y="9166100"/>
                    <a:pt x="5875326" y="9168362"/>
                  </a:cubicBezTo>
                  <a:close/>
                  <a:moveTo>
                    <a:pt x="5297470" y="9873564"/>
                  </a:moveTo>
                  <a:cubicBezTo>
                    <a:pt x="5528375" y="9874343"/>
                    <a:pt x="5420785" y="9881573"/>
                    <a:pt x="5883670" y="9880795"/>
                  </a:cubicBezTo>
                  <a:cubicBezTo>
                    <a:pt x="5884041" y="9897442"/>
                    <a:pt x="5896391" y="10549032"/>
                    <a:pt x="5896465" y="10553444"/>
                  </a:cubicBezTo>
                  <a:cubicBezTo>
                    <a:pt x="5481979" y="10555409"/>
                    <a:pt x="5543544" y="10550070"/>
                    <a:pt x="5310191" y="10549477"/>
                  </a:cubicBezTo>
                  <a:cubicBezTo>
                    <a:pt x="5306408" y="10334171"/>
                    <a:pt x="5296766" y="10152754"/>
                    <a:pt x="5297470" y="9873564"/>
                  </a:cubicBezTo>
                  <a:close/>
                  <a:moveTo>
                    <a:pt x="5895575" y="8461379"/>
                  </a:moveTo>
                  <a:cubicBezTo>
                    <a:pt x="6370365" y="8463010"/>
                    <a:pt x="6293965" y="8460823"/>
                    <a:pt x="6479661" y="8459414"/>
                  </a:cubicBezTo>
                  <a:cubicBezTo>
                    <a:pt x="6482813" y="8767560"/>
                    <a:pt x="6488635" y="8807196"/>
                    <a:pt x="6493494" y="9134251"/>
                  </a:cubicBezTo>
                  <a:cubicBezTo>
                    <a:pt x="6318999" y="9135141"/>
                    <a:pt x="6232920" y="9138774"/>
                    <a:pt x="5905329" y="9134288"/>
                  </a:cubicBezTo>
                  <a:cubicBezTo>
                    <a:pt x="5905292" y="9131358"/>
                    <a:pt x="5898097" y="8573648"/>
                    <a:pt x="5895575" y="8461379"/>
                  </a:cubicBezTo>
                  <a:close/>
                  <a:moveTo>
                    <a:pt x="6500948" y="7807862"/>
                  </a:moveTo>
                  <a:cubicBezTo>
                    <a:pt x="6498167" y="7724364"/>
                    <a:pt x="6414907" y="7752098"/>
                    <a:pt x="7049356" y="7752098"/>
                  </a:cubicBezTo>
                  <a:cubicBezTo>
                    <a:pt x="7112961" y="7752098"/>
                    <a:pt x="7076171" y="7670343"/>
                    <a:pt x="7095679" y="8314999"/>
                  </a:cubicBezTo>
                  <a:cubicBezTo>
                    <a:pt x="7099610" y="8445176"/>
                    <a:pt x="7199856" y="8424562"/>
                    <a:pt x="6604422" y="8424562"/>
                  </a:cubicBezTo>
                  <a:cubicBezTo>
                    <a:pt x="6466754" y="8424562"/>
                    <a:pt x="6525018" y="8528933"/>
                    <a:pt x="6500948" y="7807862"/>
                  </a:cubicBezTo>
                  <a:close/>
                  <a:moveTo>
                    <a:pt x="6604459" y="8458969"/>
                  </a:moveTo>
                  <a:cubicBezTo>
                    <a:pt x="7187988" y="8458969"/>
                    <a:pt x="7099276" y="8423783"/>
                    <a:pt x="7101538" y="8567716"/>
                  </a:cubicBezTo>
                  <a:cubicBezTo>
                    <a:pt x="7111774" y="9220232"/>
                    <a:pt x="7125608" y="9131507"/>
                    <a:pt x="7049394" y="9131507"/>
                  </a:cubicBezTo>
                  <a:cubicBezTo>
                    <a:pt x="6441758" y="9131507"/>
                    <a:pt x="6524314" y="9157127"/>
                    <a:pt x="6522979" y="9073149"/>
                  </a:cubicBezTo>
                  <a:cubicBezTo>
                    <a:pt x="6511667" y="8357193"/>
                    <a:pt x="6473096" y="8458969"/>
                    <a:pt x="6604459" y="8458969"/>
                  </a:cubicBezTo>
                  <a:close/>
                  <a:moveTo>
                    <a:pt x="6604459" y="9168399"/>
                  </a:moveTo>
                  <a:cubicBezTo>
                    <a:pt x="6825313" y="9168399"/>
                    <a:pt x="6837070" y="9165914"/>
                    <a:pt x="7049394" y="9165914"/>
                  </a:cubicBezTo>
                  <a:cubicBezTo>
                    <a:pt x="7132135" y="9165914"/>
                    <a:pt x="7107250" y="9070553"/>
                    <a:pt x="7118598" y="9840381"/>
                  </a:cubicBezTo>
                  <a:cubicBezTo>
                    <a:pt x="6874602" y="9838860"/>
                    <a:pt x="6834214" y="9846128"/>
                    <a:pt x="6534031" y="9846090"/>
                  </a:cubicBezTo>
                  <a:cubicBezTo>
                    <a:pt x="6523423" y="9073890"/>
                    <a:pt x="6492159" y="9168399"/>
                    <a:pt x="6604459" y="9168399"/>
                  </a:cubicBezTo>
                  <a:close/>
                  <a:moveTo>
                    <a:pt x="7106397" y="7049083"/>
                  </a:moveTo>
                  <a:cubicBezTo>
                    <a:pt x="7106285" y="7041037"/>
                    <a:pt x="7697047" y="7039888"/>
                    <a:pt x="7697195" y="7049676"/>
                  </a:cubicBezTo>
                  <a:cubicBezTo>
                    <a:pt x="7701609" y="7331794"/>
                    <a:pt x="7696713" y="7231464"/>
                    <a:pt x="7704724" y="7716170"/>
                  </a:cubicBezTo>
                  <a:cubicBezTo>
                    <a:pt x="7432281" y="7711833"/>
                    <a:pt x="7277888" y="7716875"/>
                    <a:pt x="7119525" y="7717505"/>
                  </a:cubicBezTo>
                  <a:cubicBezTo>
                    <a:pt x="7119266" y="7466679"/>
                    <a:pt x="7110143" y="7288414"/>
                    <a:pt x="7106397" y="7049083"/>
                  </a:cubicBezTo>
                  <a:close/>
                  <a:moveTo>
                    <a:pt x="7119117" y="7808603"/>
                  </a:moveTo>
                  <a:cubicBezTo>
                    <a:pt x="7119599" y="7744608"/>
                    <a:pt x="7031035" y="7739788"/>
                    <a:pt x="7705243" y="7750726"/>
                  </a:cubicBezTo>
                  <a:cubicBezTo>
                    <a:pt x="7715850" y="8374879"/>
                    <a:pt x="7711511" y="8168620"/>
                    <a:pt x="7714552" y="8426341"/>
                  </a:cubicBezTo>
                  <a:cubicBezTo>
                    <a:pt x="7034448" y="8414366"/>
                    <a:pt x="7130726" y="8469462"/>
                    <a:pt x="7126016" y="8313887"/>
                  </a:cubicBezTo>
                  <a:cubicBezTo>
                    <a:pt x="7119451" y="8096209"/>
                    <a:pt x="7118264" y="7945454"/>
                    <a:pt x="7119117" y="7808603"/>
                  </a:cubicBezTo>
                  <a:close/>
                  <a:moveTo>
                    <a:pt x="7714997" y="8460749"/>
                  </a:moveTo>
                  <a:cubicBezTo>
                    <a:pt x="7719522" y="8806491"/>
                    <a:pt x="7725863" y="8851280"/>
                    <a:pt x="7729350" y="9134622"/>
                  </a:cubicBezTo>
                  <a:cubicBezTo>
                    <a:pt x="7495589" y="9134807"/>
                    <a:pt x="7421415" y="9135400"/>
                    <a:pt x="7271843" y="9133176"/>
                  </a:cubicBezTo>
                  <a:cubicBezTo>
                    <a:pt x="7099498" y="9130617"/>
                    <a:pt x="7142297" y="9235953"/>
                    <a:pt x="7131838" y="8567122"/>
                  </a:cubicBezTo>
                  <a:cubicBezTo>
                    <a:pt x="7129687" y="8428232"/>
                    <a:pt x="7018611" y="8449477"/>
                    <a:pt x="7714997" y="8460749"/>
                  </a:cubicBezTo>
                  <a:close/>
                  <a:moveTo>
                    <a:pt x="7729758" y="9169029"/>
                  </a:moveTo>
                  <a:cubicBezTo>
                    <a:pt x="7733689" y="9557261"/>
                    <a:pt x="7724788" y="9094912"/>
                    <a:pt x="7736359" y="9845460"/>
                  </a:cubicBezTo>
                  <a:cubicBezTo>
                    <a:pt x="7100759" y="9845794"/>
                    <a:pt x="7445892" y="9843607"/>
                    <a:pt x="7149010" y="9840640"/>
                  </a:cubicBezTo>
                  <a:cubicBezTo>
                    <a:pt x="7147192" y="9694928"/>
                    <a:pt x="7148120" y="9765188"/>
                    <a:pt x="7138922" y="9166137"/>
                  </a:cubicBezTo>
                  <a:cubicBezTo>
                    <a:pt x="7388333" y="9167471"/>
                    <a:pt x="7157874" y="9169511"/>
                    <a:pt x="7729758" y="9169029"/>
                  </a:cubicBezTo>
                  <a:close/>
                  <a:moveTo>
                    <a:pt x="7735691" y="7751208"/>
                  </a:moveTo>
                  <a:cubicBezTo>
                    <a:pt x="8405189" y="7761812"/>
                    <a:pt x="8322188" y="7714724"/>
                    <a:pt x="8323969" y="7808826"/>
                  </a:cubicBezTo>
                  <a:cubicBezTo>
                    <a:pt x="8327454" y="7993394"/>
                    <a:pt x="8329902" y="8136215"/>
                    <a:pt x="8331571" y="8314703"/>
                  </a:cubicBezTo>
                  <a:cubicBezTo>
                    <a:pt x="8332721" y="8439281"/>
                    <a:pt x="8452475" y="8437872"/>
                    <a:pt x="7745000" y="8426823"/>
                  </a:cubicBezTo>
                  <a:cubicBezTo>
                    <a:pt x="7742627" y="8223531"/>
                    <a:pt x="7745186" y="8296721"/>
                    <a:pt x="7735691" y="7751208"/>
                  </a:cubicBezTo>
                  <a:close/>
                  <a:moveTo>
                    <a:pt x="7736915" y="9879868"/>
                  </a:moveTo>
                  <a:cubicBezTo>
                    <a:pt x="7740550" y="10115528"/>
                    <a:pt x="7741589" y="10194874"/>
                    <a:pt x="7744889" y="10339177"/>
                  </a:cubicBezTo>
                  <a:cubicBezTo>
                    <a:pt x="7751157" y="10624076"/>
                    <a:pt x="7853517" y="10539578"/>
                    <a:pt x="7271397" y="10552073"/>
                  </a:cubicBezTo>
                  <a:cubicBezTo>
                    <a:pt x="7132654" y="10554890"/>
                    <a:pt x="7159913" y="10682546"/>
                    <a:pt x="7149455" y="9875048"/>
                  </a:cubicBezTo>
                  <a:cubicBezTo>
                    <a:pt x="7378357" y="9877383"/>
                    <a:pt x="7159431" y="9880164"/>
                    <a:pt x="7736915" y="9879868"/>
                  </a:cubicBezTo>
                  <a:close/>
                  <a:moveTo>
                    <a:pt x="7746929" y="8567197"/>
                  </a:moveTo>
                  <a:cubicBezTo>
                    <a:pt x="7744815" y="8431792"/>
                    <a:pt x="7631366" y="8460786"/>
                    <a:pt x="8333203" y="8457894"/>
                  </a:cubicBezTo>
                  <a:cubicBezTo>
                    <a:pt x="8337913" y="8805712"/>
                    <a:pt x="8339582" y="8726924"/>
                    <a:pt x="8346777" y="9137255"/>
                  </a:cubicBezTo>
                  <a:cubicBezTo>
                    <a:pt x="7665968" y="9136105"/>
                    <a:pt x="7760206" y="9157165"/>
                    <a:pt x="7758908" y="9073149"/>
                  </a:cubicBezTo>
                  <a:cubicBezTo>
                    <a:pt x="7754940" y="8820098"/>
                    <a:pt x="7750823" y="8813907"/>
                    <a:pt x="7746929" y="8567197"/>
                  </a:cubicBezTo>
                  <a:close/>
                  <a:moveTo>
                    <a:pt x="8383716" y="7715874"/>
                  </a:moveTo>
                  <a:cubicBezTo>
                    <a:pt x="8342512" y="7715874"/>
                    <a:pt x="8352896" y="7740345"/>
                    <a:pt x="8350004" y="7555219"/>
                  </a:cubicBezTo>
                  <a:cubicBezTo>
                    <a:pt x="8340658" y="6967179"/>
                    <a:pt x="8325155" y="7044559"/>
                    <a:pt x="8383716" y="7044559"/>
                  </a:cubicBezTo>
                  <a:cubicBezTo>
                    <a:pt x="8606609" y="7044559"/>
                    <a:pt x="8605311" y="7043373"/>
                    <a:pt x="8828687" y="7043373"/>
                  </a:cubicBezTo>
                  <a:cubicBezTo>
                    <a:pt x="8976887" y="7043373"/>
                    <a:pt x="8931752" y="6942449"/>
                    <a:pt x="8941358" y="7555775"/>
                  </a:cubicBezTo>
                  <a:cubicBezTo>
                    <a:pt x="8944733" y="7771489"/>
                    <a:pt x="9055809" y="7715874"/>
                    <a:pt x="8383716" y="7715874"/>
                  </a:cubicBezTo>
                  <a:close/>
                  <a:moveTo>
                    <a:pt x="8943324" y="7753173"/>
                  </a:moveTo>
                  <a:cubicBezTo>
                    <a:pt x="8944139" y="8111410"/>
                    <a:pt x="8948071" y="8194314"/>
                    <a:pt x="8952670" y="8427380"/>
                  </a:cubicBezTo>
                  <a:cubicBezTo>
                    <a:pt x="8714088" y="8430976"/>
                    <a:pt x="8609576" y="8423190"/>
                    <a:pt x="8363169" y="8423375"/>
                  </a:cubicBezTo>
                  <a:cubicBezTo>
                    <a:pt x="8361241" y="8263611"/>
                    <a:pt x="8362019" y="8213483"/>
                    <a:pt x="8353341" y="7750318"/>
                  </a:cubicBezTo>
                  <a:cubicBezTo>
                    <a:pt x="8613878" y="7750059"/>
                    <a:pt x="8539778" y="7753359"/>
                    <a:pt x="8943324" y="7753173"/>
                  </a:cubicBezTo>
                  <a:close/>
                  <a:moveTo>
                    <a:pt x="8356901" y="9879572"/>
                  </a:moveTo>
                  <a:cubicBezTo>
                    <a:pt x="8355492" y="10174963"/>
                    <a:pt x="8366470" y="10325903"/>
                    <a:pt x="8370550" y="10547549"/>
                  </a:cubicBezTo>
                  <a:cubicBezTo>
                    <a:pt x="8107639" y="10547772"/>
                    <a:pt x="8132450" y="10554742"/>
                    <a:pt x="7779417" y="10551627"/>
                  </a:cubicBezTo>
                  <a:cubicBezTo>
                    <a:pt x="7775227" y="10295982"/>
                    <a:pt x="7775561" y="10418706"/>
                    <a:pt x="7767253" y="9879868"/>
                  </a:cubicBezTo>
                  <a:lnTo>
                    <a:pt x="8356901" y="9879572"/>
                  </a:lnTo>
                  <a:close/>
                  <a:moveTo>
                    <a:pt x="8365172" y="8567197"/>
                  </a:moveTo>
                  <a:cubicBezTo>
                    <a:pt x="8362761" y="8413476"/>
                    <a:pt x="8270971" y="8462640"/>
                    <a:pt x="8828687" y="8462640"/>
                  </a:cubicBezTo>
                  <a:cubicBezTo>
                    <a:pt x="8991500" y="8462640"/>
                    <a:pt x="8949814" y="8348702"/>
                    <a:pt x="8961163" y="9073815"/>
                  </a:cubicBezTo>
                  <a:cubicBezTo>
                    <a:pt x="8962460" y="9156572"/>
                    <a:pt x="9054474" y="9137291"/>
                    <a:pt x="8383716" y="9137291"/>
                  </a:cubicBezTo>
                  <a:cubicBezTo>
                    <a:pt x="8378153" y="9137291"/>
                    <a:pt x="8375112" y="9203252"/>
                    <a:pt x="8365172" y="8567197"/>
                  </a:cubicBezTo>
                  <a:close/>
                  <a:moveTo>
                    <a:pt x="8383716" y="9171699"/>
                  </a:moveTo>
                  <a:cubicBezTo>
                    <a:pt x="9076466" y="9171699"/>
                    <a:pt x="8960866" y="9121941"/>
                    <a:pt x="8966652" y="9327051"/>
                  </a:cubicBezTo>
                  <a:cubicBezTo>
                    <a:pt x="8971621" y="9509915"/>
                    <a:pt x="8973438" y="9648767"/>
                    <a:pt x="8975367" y="9832780"/>
                  </a:cubicBezTo>
                  <a:cubicBezTo>
                    <a:pt x="8975553" y="9849390"/>
                    <a:pt x="9031702" y="9845126"/>
                    <a:pt x="8387536" y="9845126"/>
                  </a:cubicBezTo>
                  <a:cubicBezTo>
                    <a:pt x="8391429" y="9342920"/>
                    <a:pt x="8367694" y="9171699"/>
                    <a:pt x="8383716" y="9171699"/>
                  </a:cubicBezTo>
                  <a:close/>
                  <a:moveTo>
                    <a:pt x="8387313" y="9879572"/>
                  </a:moveTo>
                  <a:cubicBezTo>
                    <a:pt x="8407896" y="9879572"/>
                    <a:pt x="8895184" y="9879089"/>
                    <a:pt x="8975849" y="9878495"/>
                  </a:cubicBezTo>
                  <a:cubicBezTo>
                    <a:pt x="8979744" y="10236510"/>
                    <a:pt x="8984046" y="10319600"/>
                    <a:pt x="8987902" y="10550960"/>
                  </a:cubicBezTo>
                  <a:cubicBezTo>
                    <a:pt x="8644104" y="10553630"/>
                    <a:pt x="8647999" y="10547808"/>
                    <a:pt x="8400924" y="10547586"/>
                  </a:cubicBezTo>
                  <a:cubicBezTo>
                    <a:pt x="8396622" y="10312333"/>
                    <a:pt x="8385904" y="10170069"/>
                    <a:pt x="8387313" y="9879572"/>
                  </a:cubicBezTo>
                  <a:close/>
                  <a:moveTo>
                    <a:pt x="9496590" y="8424784"/>
                  </a:moveTo>
                  <a:cubicBezTo>
                    <a:pt x="8898448" y="8411140"/>
                    <a:pt x="8984380" y="8476173"/>
                    <a:pt x="8980671" y="8313961"/>
                  </a:cubicBezTo>
                  <a:cubicBezTo>
                    <a:pt x="8976776" y="8144817"/>
                    <a:pt x="8973810" y="7976265"/>
                    <a:pt x="8973810" y="7808455"/>
                  </a:cubicBezTo>
                  <a:cubicBezTo>
                    <a:pt x="8973810" y="7725477"/>
                    <a:pt x="8886877" y="7758920"/>
                    <a:pt x="9560899" y="7750022"/>
                  </a:cubicBezTo>
                  <a:cubicBezTo>
                    <a:pt x="9570653" y="8532492"/>
                    <a:pt x="9602288" y="8427194"/>
                    <a:pt x="9496590" y="8424784"/>
                  </a:cubicBezTo>
                  <a:close/>
                  <a:moveTo>
                    <a:pt x="9496071" y="7716615"/>
                  </a:moveTo>
                  <a:cubicBezTo>
                    <a:pt x="9361630" y="7718988"/>
                    <a:pt x="9346832" y="7718543"/>
                    <a:pt x="8973587" y="7718728"/>
                  </a:cubicBezTo>
                  <a:cubicBezTo>
                    <a:pt x="8973290" y="7664819"/>
                    <a:pt x="8966132" y="7115636"/>
                    <a:pt x="8965057" y="7043224"/>
                  </a:cubicBezTo>
                  <a:cubicBezTo>
                    <a:pt x="8968839" y="7043224"/>
                    <a:pt x="9389446" y="7042371"/>
                    <a:pt x="9549847" y="7041630"/>
                  </a:cubicBezTo>
                  <a:cubicBezTo>
                    <a:pt x="9562049" y="7820356"/>
                    <a:pt x="9585673" y="7715058"/>
                    <a:pt x="9496071" y="7716615"/>
                  </a:cubicBezTo>
                  <a:close/>
                  <a:moveTo>
                    <a:pt x="9496182" y="7007482"/>
                  </a:moveTo>
                  <a:cubicBezTo>
                    <a:pt x="9291794" y="7008594"/>
                    <a:pt x="9250665" y="7007668"/>
                    <a:pt x="9051136" y="7008446"/>
                  </a:cubicBezTo>
                  <a:cubicBezTo>
                    <a:pt x="8932457" y="7008928"/>
                    <a:pt x="8965799" y="7116525"/>
                    <a:pt x="8952076" y="6334684"/>
                  </a:cubicBezTo>
                  <a:cubicBezTo>
                    <a:pt x="9132246" y="6335389"/>
                    <a:pt x="9099424" y="6336575"/>
                    <a:pt x="9536421" y="6335648"/>
                  </a:cubicBezTo>
                  <a:cubicBezTo>
                    <a:pt x="9540427" y="7099656"/>
                    <a:pt x="9582112" y="7007000"/>
                    <a:pt x="9496182" y="7007482"/>
                  </a:cubicBezTo>
                  <a:close/>
                  <a:moveTo>
                    <a:pt x="9496256" y="6301278"/>
                  </a:moveTo>
                  <a:cubicBezTo>
                    <a:pt x="8887322" y="6302946"/>
                    <a:pt x="8951483" y="6302502"/>
                    <a:pt x="8951260" y="6290118"/>
                  </a:cubicBezTo>
                  <a:cubicBezTo>
                    <a:pt x="8937278" y="5503123"/>
                    <a:pt x="8903270" y="5621732"/>
                    <a:pt x="9050913" y="5624328"/>
                  </a:cubicBezTo>
                  <a:cubicBezTo>
                    <a:pt x="9609817" y="5634079"/>
                    <a:pt x="9530339" y="5571493"/>
                    <a:pt x="9531192" y="5785686"/>
                  </a:cubicBezTo>
                  <a:cubicBezTo>
                    <a:pt x="9533084" y="6379992"/>
                    <a:pt x="9558897" y="6301092"/>
                    <a:pt x="9496256" y="6301278"/>
                  </a:cubicBezTo>
                  <a:close/>
                  <a:moveTo>
                    <a:pt x="9496368" y="5592960"/>
                  </a:moveTo>
                  <a:cubicBezTo>
                    <a:pt x="8852609" y="5586027"/>
                    <a:pt x="8938984" y="5612315"/>
                    <a:pt x="8937724" y="5531376"/>
                  </a:cubicBezTo>
                  <a:cubicBezTo>
                    <a:pt x="8926412" y="4804520"/>
                    <a:pt x="8890474" y="4914712"/>
                    <a:pt x="9050913" y="4918198"/>
                  </a:cubicBezTo>
                  <a:cubicBezTo>
                    <a:pt x="9608704" y="4930174"/>
                    <a:pt x="9514133" y="4868218"/>
                    <a:pt x="9516543" y="5026240"/>
                  </a:cubicBezTo>
                  <a:cubicBezTo>
                    <a:pt x="9526482" y="5659810"/>
                    <a:pt x="9549699" y="5593480"/>
                    <a:pt x="9496368" y="5592960"/>
                  </a:cubicBezTo>
                  <a:close/>
                  <a:moveTo>
                    <a:pt x="8828724" y="7008928"/>
                  </a:moveTo>
                  <a:cubicBezTo>
                    <a:pt x="8605830" y="7008928"/>
                    <a:pt x="8607129" y="7010114"/>
                    <a:pt x="8383753" y="7010114"/>
                  </a:cubicBezTo>
                  <a:cubicBezTo>
                    <a:pt x="8324339" y="7010114"/>
                    <a:pt x="8342475" y="7080709"/>
                    <a:pt x="8333907" y="6543279"/>
                  </a:cubicBezTo>
                  <a:cubicBezTo>
                    <a:pt x="8330050" y="6297051"/>
                    <a:pt x="8314251" y="6334721"/>
                    <a:pt x="8383753" y="6334721"/>
                  </a:cubicBezTo>
                  <a:cubicBezTo>
                    <a:pt x="8837365" y="6334499"/>
                    <a:pt x="8849048" y="6334425"/>
                    <a:pt x="8921665" y="6334610"/>
                  </a:cubicBezTo>
                  <a:cubicBezTo>
                    <a:pt x="8935758" y="7125572"/>
                    <a:pt x="8969655" y="7008928"/>
                    <a:pt x="8828724" y="7008928"/>
                  </a:cubicBezTo>
                  <a:close/>
                  <a:moveTo>
                    <a:pt x="8828724" y="6300092"/>
                  </a:moveTo>
                  <a:cubicBezTo>
                    <a:pt x="8328567" y="6300351"/>
                    <a:pt x="8382529" y="6300351"/>
                    <a:pt x="8330830" y="6300277"/>
                  </a:cubicBezTo>
                  <a:cubicBezTo>
                    <a:pt x="8329568" y="6181408"/>
                    <a:pt x="8321928" y="5626070"/>
                    <a:pt x="8321891" y="5623401"/>
                  </a:cubicBezTo>
                  <a:cubicBezTo>
                    <a:pt x="8324599" y="5623401"/>
                    <a:pt x="8822531" y="5622140"/>
                    <a:pt x="8908870" y="5622585"/>
                  </a:cubicBezTo>
                  <a:cubicBezTo>
                    <a:pt x="8922480" y="6408653"/>
                    <a:pt x="8960717" y="6300092"/>
                    <a:pt x="8828724" y="6300092"/>
                  </a:cubicBezTo>
                  <a:close/>
                  <a:moveTo>
                    <a:pt x="8322299" y="7715948"/>
                  </a:moveTo>
                  <a:cubicBezTo>
                    <a:pt x="8162231" y="7716318"/>
                    <a:pt x="7976053" y="7720582"/>
                    <a:pt x="7735135" y="7716690"/>
                  </a:cubicBezTo>
                  <a:cubicBezTo>
                    <a:pt x="7727236" y="7252746"/>
                    <a:pt x="7732205" y="7346031"/>
                    <a:pt x="7727569" y="7049083"/>
                  </a:cubicBezTo>
                  <a:cubicBezTo>
                    <a:pt x="7727384" y="7038478"/>
                    <a:pt x="7683325" y="7042816"/>
                    <a:pt x="8311544" y="7044448"/>
                  </a:cubicBezTo>
                  <a:cubicBezTo>
                    <a:pt x="8321150" y="7651657"/>
                    <a:pt x="8320890" y="7637827"/>
                    <a:pt x="8322299" y="7715948"/>
                  </a:cubicBezTo>
                  <a:close/>
                  <a:moveTo>
                    <a:pt x="7726902" y="7008557"/>
                  </a:moveTo>
                  <a:cubicBezTo>
                    <a:pt x="7715665" y="6295791"/>
                    <a:pt x="7713625" y="6332423"/>
                    <a:pt x="7716258" y="6332423"/>
                  </a:cubicBezTo>
                  <a:cubicBezTo>
                    <a:pt x="7947756" y="6333387"/>
                    <a:pt x="7957695" y="6332200"/>
                    <a:pt x="8161119" y="6333832"/>
                  </a:cubicBezTo>
                  <a:cubicBezTo>
                    <a:pt x="8345924" y="6335315"/>
                    <a:pt x="8298267" y="6211626"/>
                    <a:pt x="8310950" y="7010004"/>
                  </a:cubicBezTo>
                  <a:cubicBezTo>
                    <a:pt x="8173580" y="7009596"/>
                    <a:pt x="8023859" y="7006592"/>
                    <a:pt x="7726902" y="7008557"/>
                  </a:cubicBezTo>
                  <a:close/>
                  <a:moveTo>
                    <a:pt x="7714218" y="6290044"/>
                  </a:moveTo>
                  <a:cubicBezTo>
                    <a:pt x="7697566" y="5566636"/>
                    <a:pt x="7708655" y="5626033"/>
                    <a:pt x="7716258" y="5626033"/>
                  </a:cubicBezTo>
                  <a:cubicBezTo>
                    <a:pt x="8408304" y="5628888"/>
                    <a:pt x="8290924" y="5569083"/>
                    <a:pt x="8293631" y="5784834"/>
                  </a:cubicBezTo>
                  <a:cubicBezTo>
                    <a:pt x="8296301" y="6017936"/>
                    <a:pt x="8298193" y="6066247"/>
                    <a:pt x="8300307" y="6290785"/>
                  </a:cubicBezTo>
                  <a:cubicBezTo>
                    <a:pt x="8300418" y="6304652"/>
                    <a:pt x="7714478" y="6302502"/>
                    <a:pt x="7714218" y="6290044"/>
                  </a:cubicBezTo>
                  <a:close/>
                  <a:moveTo>
                    <a:pt x="8161044" y="5590439"/>
                  </a:moveTo>
                  <a:cubicBezTo>
                    <a:pt x="7622205" y="5598411"/>
                    <a:pt x="7706133" y="5611981"/>
                    <a:pt x="7704835" y="5531339"/>
                  </a:cubicBezTo>
                  <a:cubicBezTo>
                    <a:pt x="7694302" y="4842264"/>
                    <a:pt x="7684437" y="4917345"/>
                    <a:pt x="7716258" y="4917530"/>
                  </a:cubicBezTo>
                  <a:cubicBezTo>
                    <a:pt x="8386683" y="4922017"/>
                    <a:pt x="8282430" y="4883902"/>
                    <a:pt x="8284656" y="5026203"/>
                  </a:cubicBezTo>
                  <a:cubicBezTo>
                    <a:pt x="8288439" y="5267907"/>
                    <a:pt x="8286176" y="5279401"/>
                    <a:pt x="8290145" y="5532006"/>
                  </a:cubicBezTo>
                  <a:cubicBezTo>
                    <a:pt x="8291257" y="5604602"/>
                    <a:pt x="8316959" y="5588104"/>
                    <a:pt x="8161044" y="5590439"/>
                  </a:cubicBezTo>
                  <a:close/>
                  <a:moveTo>
                    <a:pt x="7696527" y="7008742"/>
                  </a:moveTo>
                  <a:cubicBezTo>
                    <a:pt x="7578628" y="7009373"/>
                    <a:pt x="7588122" y="7009262"/>
                    <a:pt x="7105803" y="7009484"/>
                  </a:cubicBezTo>
                  <a:cubicBezTo>
                    <a:pt x="7101835" y="6732149"/>
                    <a:pt x="7106619" y="6823803"/>
                    <a:pt x="7097830" y="6337428"/>
                  </a:cubicBezTo>
                  <a:cubicBezTo>
                    <a:pt x="7337190" y="6336427"/>
                    <a:pt x="7230008" y="6330384"/>
                    <a:pt x="7684808" y="6332312"/>
                  </a:cubicBezTo>
                  <a:cubicBezTo>
                    <a:pt x="7686996" y="6428600"/>
                    <a:pt x="7696194" y="6987423"/>
                    <a:pt x="7696527" y="7008742"/>
                  </a:cubicBezTo>
                  <a:close/>
                  <a:moveTo>
                    <a:pt x="7097199" y="6302946"/>
                  </a:moveTo>
                  <a:cubicBezTo>
                    <a:pt x="7085331" y="5620101"/>
                    <a:pt x="7087853" y="5800628"/>
                    <a:pt x="7084775" y="5627591"/>
                  </a:cubicBezTo>
                  <a:cubicBezTo>
                    <a:pt x="7324877" y="5627331"/>
                    <a:pt x="7310227" y="5624365"/>
                    <a:pt x="7675759" y="5625885"/>
                  </a:cubicBezTo>
                  <a:cubicBezTo>
                    <a:pt x="7677576" y="5790024"/>
                    <a:pt x="7675017" y="5922426"/>
                    <a:pt x="7683881" y="6290971"/>
                  </a:cubicBezTo>
                  <a:cubicBezTo>
                    <a:pt x="7683992" y="6297904"/>
                    <a:pt x="7735617" y="6300203"/>
                    <a:pt x="7097199" y="6302946"/>
                  </a:cubicBezTo>
                  <a:close/>
                  <a:moveTo>
                    <a:pt x="7084144" y="5593183"/>
                  </a:moveTo>
                  <a:cubicBezTo>
                    <a:pt x="7079360" y="5308395"/>
                    <a:pt x="7081919" y="5312993"/>
                    <a:pt x="7075763" y="4917308"/>
                  </a:cubicBezTo>
                  <a:cubicBezTo>
                    <a:pt x="7769552" y="4917197"/>
                    <a:pt x="7663446" y="4880342"/>
                    <a:pt x="7665708" y="5026203"/>
                  </a:cubicBezTo>
                  <a:cubicBezTo>
                    <a:pt x="7669194" y="5250703"/>
                    <a:pt x="7670270" y="5270799"/>
                    <a:pt x="7674424" y="5531932"/>
                  </a:cubicBezTo>
                  <a:cubicBezTo>
                    <a:pt x="7675722" y="5612167"/>
                    <a:pt x="7769960" y="5592442"/>
                    <a:pt x="7084144" y="5593183"/>
                  </a:cubicBezTo>
                  <a:close/>
                  <a:moveTo>
                    <a:pt x="7075948" y="7043891"/>
                  </a:moveTo>
                  <a:cubicBezTo>
                    <a:pt x="7079694" y="7292529"/>
                    <a:pt x="7088928" y="7463120"/>
                    <a:pt x="7089114" y="7717616"/>
                  </a:cubicBezTo>
                  <a:cubicBezTo>
                    <a:pt x="6894147" y="7717987"/>
                    <a:pt x="6816969" y="7715318"/>
                    <a:pt x="6498093" y="7715318"/>
                  </a:cubicBezTo>
                  <a:cubicBezTo>
                    <a:pt x="6490527" y="7438464"/>
                    <a:pt x="6494384" y="7292604"/>
                    <a:pt x="6490305" y="7043743"/>
                  </a:cubicBezTo>
                  <a:cubicBezTo>
                    <a:pt x="6566296" y="7044225"/>
                    <a:pt x="6582355" y="7044114"/>
                    <a:pt x="7075948" y="7043891"/>
                  </a:cubicBezTo>
                  <a:close/>
                  <a:moveTo>
                    <a:pt x="6604459" y="7009670"/>
                  </a:moveTo>
                  <a:cubicBezTo>
                    <a:pt x="6458298" y="7009670"/>
                    <a:pt x="6492382" y="7051492"/>
                    <a:pt x="6484667" y="6795884"/>
                  </a:cubicBezTo>
                  <a:cubicBezTo>
                    <a:pt x="6480106" y="6645129"/>
                    <a:pt x="6476805" y="6475762"/>
                    <a:pt x="6477584" y="6336427"/>
                  </a:cubicBezTo>
                  <a:cubicBezTo>
                    <a:pt x="6497945" y="6336538"/>
                    <a:pt x="6992687" y="6337613"/>
                    <a:pt x="7067418" y="6337502"/>
                  </a:cubicBezTo>
                  <a:cubicBezTo>
                    <a:pt x="7076133" y="6821356"/>
                    <a:pt x="7071609" y="6743457"/>
                    <a:pt x="7075429" y="7009484"/>
                  </a:cubicBezTo>
                  <a:lnTo>
                    <a:pt x="6604459" y="7009670"/>
                  </a:lnTo>
                  <a:close/>
                  <a:moveTo>
                    <a:pt x="6478919" y="8314481"/>
                  </a:moveTo>
                  <a:cubicBezTo>
                    <a:pt x="6479067" y="8450627"/>
                    <a:pt x="6585062" y="8429716"/>
                    <a:pt x="5937187" y="8427120"/>
                  </a:cubicBezTo>
                  <a:cubicBezTo>
                    <a:pt x="5893906" y="8426934"/>
                    <a:pt x="5879071" y="8525374"/>
                    <a:pt x="5883670" y="7809122"/>
                  </a:cubicBezTo>
                  <a:cubicBezTo>
                    <a:pt x="5884152" y="7730185"/>
                    <a:pt x="5790507" y="7749762"/>
                    <a:pt x="6468720" y="7749762"/>
                  </a:cubicBezTo>
                  <a:cubicBezTo>
                    <a:pt x="6473838" y="7919611"/>
                    <a:pt x="6478622" y="8046006"/>
                    <a:pt x="6478919" y="8314481"/>
                  </a:cubicBezTo>
                  <a:close/>
                  <a:moveTo>
                    <a:pt x="5883930" y="7715651"/>
                  </a:moveTo>
                  <a:cubicBezTo>
                    <a:pt x="5883447" y="7399756"/>
                    <a:pt x="5872507" y="7292863"/>
                    <a:pt x="5869354" y="7044225"/>
                  </a:cubicBezTo>
                  <a:cubicBezTo>
                    <a:pt x="6147026" y="7040740"/>
                    <a:pt x="6031091" y="7039888"/>
                    <a:pt x="6459893" y="7043521"/>
                  </a:cubicBezTo>
                  <a:cubicBezTo>
                    <a:pt x="6464233" y="7309510"/>
                    <a:pt x="6459856" y="7427638"/>
                    <a:pt x="6467644" y="7715318"/>
                  </a:cubicBezTo>
                  <a:cubicBezTo>
                    <a:pt x="5941044" y="7715354"/>
                    <a:pt x="6098775" y="7715318"/>
                    <a:pt x="5883930" y="7715651"/>
                  </a:cubicBezTo>
                  <a:close/>
                  <a:moveTo>
                    <a:pt x="6382159" y="7008224"/>
                  </a:moveTo>
                  <a:cubicBezTo>
                    <a:pt x="6239595" y="7006296"/>
                    <a:pt x="6082976" y="7006110"/>
                    <a:pt x="5936927" y="7008668"/>
                  </a:cubicBezTo>
                  <a:cubicBezTo>
                    <a:pt x="5824701" y="7010634"/>
                    <a:pt x="5886637" y="7095503"/>
                    <a:pt x="5861529" y="6334721"/>
                  </a:cubicBezTo>
                  <a:cubicBezTo>
                    <a:pt x="6360833" y="6333572"/>
                    <a:pt x="6216119" y="6334202"/>
                    <a:pt x="6447210" y="6336167"/>
                  </a:cubicBezTo>
                  <a:cubicBezTo>
                    <a:pt x="6443056" y="7094872"/>
                    <a:pt x="6510517" y="7009781"/>
                    <a:pt x="6382159" y="7008224"/>
                  </a:cubicBezTo>
                  <a:close/>
                  <a:moveTo>
                    <a:pt x="6447506" y="6290340"/>
                  </a:moveTo>
                  <a:cubicBezTo>
                    <a:pt x="6447358" y="6309139"/>
                    <a:pt x="6507291" y="6297793"/>
                    <a:pt x="5937039" y="6300054"/>
                  </a:cubicBezTo>
                  <a:cubicBezTo>
                    <a:pt x="5832045" y="6300351"/>
                    <a:pt x="5858043" y="6404314"/>
                    <a:pt x="5849772" y="5780013"/>
                  </a:cubicBezTo>
                  <a:cubicBezTo>
                    <a:pt x="5847436" y="5595556"/>
                    <a:pt x="5824516" y="5625551"/>
                    <a:pt x="5936890" y="5627219"/>
                  </a:cubicBezTo>
                  <a:cubicBezTo>
                    <a:pt x="6075856" y="5629444"/>
                    <a:pt x="6127629" y="5628925"/>
                    <a:pt x="6440089" y="5628999"/>
                  </a:cubicBezTo>
                  <a:cubicBezTo>
                    <a:pt x="6447840" y="6119268"/>
                    <a:pt x="6448804" y="6134692"/>
                    <a:pt x="6447506" y="6290340"/>
                  </a:cubicBezTo>
                  <a:close/>
                  <a:moveTo>
                    <a:pt x="5847139" y="5591626"/>
                  </a:moveTo>
                  <a:cubicBezTo>
                    <a:pt x="5842763" y="5307024"/>
                    <a:pt x="5841613" y="5269576"/>
                    <a:pt x="5836198" y="4916196"/>
                  </a:cubicBezTo>
                  <a:cubicBezTo>
                    <a:pt x="6000569" y="4915120"/>
                    <a:pt x="6052936" y="4911820"/>
                    <a:pt x="6426700" y="4915714"/>
                  </a:cubicBezTo>
                  <a:cubicBezTo>
                    <a:pt x="6434637" y="5434271"/>
                    <a:pt x="6432078" y="5124234"/>
                    <a:pt x="6439532" y="5594592"/>
                  </a:cubicBezTo>
                  <a:cubicBezTo>
                    <a:pt x="5834974" y="5594481"/>
                    <a:pt x="6094584" y="5593924"/>
                    <a:pt x="5847139" y="5591626"/>
                  </a:cubicBezTo>
                  <a:close/>
                  <a:moveTo>
                    <a:pt x="5837496" y="6796440"/>
                  </a:moveTo>
                  <a:cubicBezTo>
                    <a:pt x="5836606" y="7070810"/>
                    <a:pt x="5962332" y="7011931"/>
                    <a:pt x="5250740" y="7010819"/>
                  </a:cubicBezTo>
                  <a:cubicBezTo>
                    <a:pt x="5243508" y="6549916"/>
                    <a:pt x="5241803" y="6437981"/>
                    <a:pt x="5240096" y="6338244"/>
                  </a:cubicBezTo>
                  <a:cubicBezTo>
                    <a:pt x="5513911" y="6338169"/>
                    <a:pt x="5388111" y="6335537"/>
                    <a:pt x="5831043" y="6334795"/>
                  </a:cubicBezTo>
                  <a:cubicBezTo>
                    <a:pt x="5835123" y="6456815"/>
                    <a:pt x="5838053" y="6617841"/>
                    <a:pt x="5837496" y="6796440"/>
                  </a:cubicBezTo>
                  <a:close/>
                  <a:moveTo>
                    <a:pt x="5714590" y="6300462"/>
                  </a:moveTo>
                  <a:cubicBezTo>
                    <a:pt x="5186913" y="6300462"/>
                    <a:pt x="5239688" y="6314663"/>
                    <a:pt x="5239244" y="6290229"/>
                  </a:cubicBezTo>
                  <a:cubicBezTo>
                    <a:pt x="5225929" y="5538754"/>
                    <a:pt x="5225595" y="5628109"/>
                    <a:pt x="5269618" y="5628109"/>
                  </a:cubicBezTo>
                  <a:cubicBezTo>
                    <a:pt x="5928694" y="5628109"/>
                    <a:pt x="5816728" y="5577018"/>
                    <a:pt x="5819361" y="5780607"/>
                  </a:cubicBezTo>
                  <a:cubicBezTo>
                    <a:pt x="5822587" y="6024165"/>
                    <a:pt x="5824219" y="6141291"/>
                    <a:pt x="5829523" y="6291267"/>
                  </a:cubicBezTo>
                  <a:cubicBezTo>
                    <a:pt x="5829968" y="6303391"/>
                    <a:pt x="5847250" y="6300462"/>
                    <a:pt x="5714590" y="6300462"/>
                  </a:cubicBezTo>
                  <a:close/>
                  <a:moveTo>
                    <a:pt x="5714590" y="5591107"/>
                  </a:moveTo>
                  <a:cubicBezTo>
                    <a:pt x="5155723" y="5591107"/>
                    <a:pt x="5233717" y="5617876"/>
                    <a:pt x="5232308" y="5531302"/>
                  </a:cubicBezTo>
                  <a:cubicBezTo>
                    <a:pt x="5221256" y="4825320"/>
                    <a:pt x="5192736" y="4916307"/>
                    <a:pt x="5269581" y="4916307"/>
                  </a:cubicBezTo>
                  <a:cubicBezTo>
                    <a:pt x="5665783" y="4916492"/>
                    <a:pt x="5731687" y="4916678"/>
                    <a:pt x="5805824" y="4916344"/>
                  </a:cubicBezTo>
                  <a:cubicBezTo>
                    <a:pt x="5817840" y="5703005"/>
                    <a:pt x="5859304" y="5591107"/>
                    <a:pt x="5714590" y="5591107"/>
                  </a:cubicBezTo>
                  <a:close/>
                  <a:moveTo>
                    <a:pt x="5220366" y="7010745"/>
                  </a:moveTo>
                  <a:cubicBezTo>
                    <a:pt x="5052065" y="7010078"/>
                    <a:pt x="4873601" y="7002069"/>
                    <a:pt x="4633091" y="7008224"/>
                  </a:cubicBezTo>
                  <a:cubicBezTo>
                    <a:pt x="4630198" y="6789433"/>
                    <a:pt x="4635873" y="6611612"/>
                    <a:pt x="4625191" y="6336723"/>
                  </a:cubicBezTo>
                  <a:cubicBezTo>
                    <a:pt x="4753661" y="6339059"/>
                    <a:pt x="4823904" y="6338392"/>
                    <a:pt x="5209648" y="6338244"/>
                  </a:cubicBezTo>
                  <a:cubicBezTo>
                    <a:pt x="5211984" y="6471090"/>
                    <a:pt x="5213097" y="6546060"/>
                    <a:pt x="5220366" y="7010745"/>
                  </a:cubicBezTo>
                  <a:close/>
                  <a:moveTo>
                    <a:pt x="4614362" y="5588882"/>
                  </a:moveTo>
                  <a:cubicBezTo>
                    <a:pt x="4611395" y="5337464"/>
                    <a:pt x="4605609" y="5257006"/>
                    <a:pt x="4601196" y="4917271"/>
                  </a:cubicBezTo>
                  <a:cubicBezTo>
                    <a:pt x="4642326" y="4917271"/>
                    <a:pt x="5021097" y="4916826"/>
                    <a:pt x="5188323" y="4916381"/>
                  </a:cubicBezTo>
                  <a:cubicBezTo>
                    <a:pt x="5193997" y="5314142"/>
                    <a:pt x="5199449" y="5301981"/>
                    <a:pt x="5202824" y="5593406"/>
                  </a:cubicBezTo>
                  <a:cubicBezTo>
                    <a:pt x="4926598" y="5591886"/>
                    <a:pt x="5192551" y="5588400"/>
                    <a:pt x="4614362" y="5588882"/>
                  </a:cubicBezTo>
                  <a:close/>
                  <a:moveTo>
                    <a:pt x="4601937" y="7009076"/>
                  </a:moveTo>
                  <a:cubicBezTo>
                    <a:pt x="4324970" y="7017048"/>
                    <a:pt x="4176844" y="7008298"/>
                    <a:pt x="4019780" y="7007000"/>
                  </a:cubicBezTo>
                  <a:cubicBezTo>
                    <a:pt x="4007208" y="6210402"/>
                    <a:pt x="3959625" y="6339133"/>
                    <a:pt x="4157744" y="6335945"/>
                  </a:cubicBezTo>
                  <a:cubicBezTo>
                    <a:pt x="4304090" y="6333572"/>
                    <a:pt x="4443687" y="6333350"/>
                    <a:pt x="4594743" y="6336205"/>
                  </a:cubicBezTo>
                  <a:cubicBezTo>
                    <a:pt x="4601641" y="6513024"/>
                    <a:pt x="4604571" y="7008965"/>
                    <a:pt x="4601937" y="7009076"/>
                  </a:cubicBezTo>
                  <a:close/>
                  <a:moveTo>
                    <a:pt x="4379971" y="5589068"/>
                  </a:moveTo>
                  <a:cubicBezTo>
                    <a:pt x="4173247" y="5589068"/>
                    <a:pt x="4166942" y="5591478"/>
                    <a:pt x="3994561" y="5591960"/>
                  </a:cubicBezTo>
                  <a:cubicBezTo>
                    <a:pt x="3988033" y="5120526"/>
                    <a:pt x="3986810" y="5037511"/>
                    <a:pt x="3984733" y="4920423"/>
                  </a:cubicBezTo>
                  <a:cubicBezTo>
                    <a:pt x="4666358" y="4918346"/>
                    <a:pt x="4569968" y="4873853"/>
                    <a:pt x="4572379" y="5026240"/>
                  </a:cubicBezTo>
                  <a:cubicBezTo>
                    <a:pt x="4583060" y="5708047"/>
                    <a:pt x="4639989" y="5588845"/>
                    <a:pt x="4379971" y="5589068"/>
                  </a:cubicBezTo>
                  <a:close/>
                  <a:moveTo>
                    <a:pt x="3989443" y="7006814"/>
                  </a:moveTo>
                  <a:cubicBezTo>
                    <a:pt x="3706357" y="7005406"/>
                    <a:pt x="3688814" y="7014415"/>
                    <a:pt x="3400758" y="7011857"/>
                  </a:cubicBezTo>
                  <a:cubicBezTo>
                    <a:pt x="3386776" y="6229052"/>
                    <a:pt x="3340343" y="6333090"/>
                    <a:pt x="3490361" y="6333090"/>
                  </a:cubicBezTo>
                  <a:cubicBezTo>
                    <a:pt x="3709249" y="6333090"/>
                    <a:pt x="3713774" y="6337725"/>
                    <a:pt x="3935073" y="6337725"/>
                  </a:cubicBezTo>
                  <a:cubicBezTo>
                    <a:pt x="3994264" y="6337725"/>
                    <a:pt x="3977427" y="6245959"/>
                    <a:pt x="3989443" y="7006814"/>
                  </a:cubicBezTo>
                  <a:close/>
                  <a:moveTo>
                    <a:pt x="3935073" y="6303317"/>
                  </a:moveTo>
                  <a:cubicBezTo>
                    <a:pt x="3931772" y="6303317"/>
                    <a:pt x="3386035" y="6301575"/>
                    <a:pt x="3385998" y="6290600"/>
                  </a:cubicBezTo>
                  <a:cubicBezTo>
                    <a:pt x="3384403" y="5525333"/>
                    <a:pt x="3319797" y="5628480"/>
                    <a:pt x="3490361" y="5628480"/>
                  </a:cubicBezTo>
                  <a:cubicBezTo>
                    <a:pt x="4059649" y="5628480"/>
                    <a:pt x="3964891" y="5575052"/>
                    <a:pt x="3965967" y="5784722"/>
                  </a:cubicBezTo>
                  <a:cubicBezTo>
                    <a:pt x="3969082" y="6382217"/>
                    <a:pt x="3998937" y="6303317"/>
                    <a:pt x="3935073" y="6303317"/>
                  </a:cubicBezTo>
                  <a:close/>
                  <a:moveTo>
                    <a:pt x="3935073" y="5592071"/>
                  </a:moveTo>
                  <a:cubicBezTo>
                    <a:pt x="3286789" y="5592071"/>
                    <a:pt x="3373611" y="5620694"/>
                    <a:pt x="3372201" y="5531450"/>
                  </a:cubicBezTo>
                  <a:cubicBezTo>
                    <a:pt x="3368233" y="5278882"/>
                    <a:pt x="3373277" y="5278734"/>
                    <a:pt x="3369308" y="5025573"/>
                  </a:cubicBezTo>
                  <a:cubicBezTo>
                    <a:pt x="3367194" y="4890724"/>
                    <a:pt x="3342754" y="4918272"/>
                    <a:pt x="3490361" y="4918272"/>
                  </a:cubicBezTo>
                  <a:cubicBezTo>
                    <a:pt x="4048115" y="4918272"/>
                    <a:pt x="3953950" y="4886237"/>
                    <a:pt x="3956138" y="5026166"/>
                  </a:cubicBezTo>
                  <a:cubicBezTo>
                    <a:pt x="3966486" y="5679387"/>
                    <a:pt x="3973495" y="5592071"/>
                    <a:pt x="3935073" y="5592071"/>
                  </a:cubicBezTo>
                  <a:close/>
                  <a:moveTo>
                    <a:pt x="3370347" y="7011524"/>
                  </a:moveTo>
                  <a:cubicBezTo>
                    <a:pt x="3150123" y="7008706"/>
                    <a:pt x="3301958" y="7005517"/>
                    <a:pt x="2782330" y="7007519"/>
                  </a:cubicBezTo>
                  <a:cubicBezTo>
                    <a:pt x="2769201" y="6234354"/>
                    <a:pt x="2742647" y="6333090"/>
                    <a:pt x="2823348" y="6332423"/>
                  </a:cubicBezTo>
                  <a:cubicBezTo>
                    <a:pt x="2957715" y="6331348"/>
                    <a:pt x="3067604" y="6330940"/>
                    <a:pt x="3267801" y="6332274"/>
                  </a:cubicBezTo>
                  <a:cubicBezTo>
                    <a:pt x="3377319" y="6333127"/>
                    <a:pt x="3355994" y="6219153"/>
                    <a:pt x="3370347" y="7011524"/>
                  </a:cubicBezTo>
                  <a:close/>
                  <a:moveTo>
                    <a:pt x="2763044" y="7753581"/>
                  </a:moveTo>
                  <a:cubicBezTo>
                    <a:pt x="2772835" y="8274548"/>
                    <a:pt x="2770388" y="8226163"/>
                    <a:pt x="2772613" y="8425044"/>
                  </a:cubicBezTo>
                  <a:cubicBezTo>
                    <a:pt x="2677744" y="8423746"/>
                    <a:pt x="2650930" y="8424043"/>
                    <a:pt x="2184188" y="8423931"/>
                  </a:cubicBezTo>
                  <a:cubicBezTo>
                    <a:pt x="2180071" y="8238287"/>
                    <a:pt x="2176140" y="8187974"/>
                    <a:pt x="2173025" y="7750726"/>
                  </a:cubicBezTo>
                  <a:cubicBezTo>
                    <a:pt x="2177142" y="7750763"/>
                    <a:pt x="2759966" y="7753581"/>
                    <a:pt x="2763044" y="7753581"/>
                  </a:cubicBezTo>
                  <a:close/>
                  <a:moveTo>
                    <a:pt x="2172765" y="7716318"/>
                  </a:moveTo>
                  <a:cubicBezTo>
                    <a:pt x="2171912" y="7623256"/>
                    <a:pt x="2170985" y="7574759"/>
                    <a:pt x="2162900" y="7049083"/>
                  </a:cubicBezTo>
                  <a:cubicBezTo>
                    <a:pt x="2162641" y="7031767"/>
                    <a:pt x="2132043" y="7044114"/>
                    <a:pt x="2752512" y="7042075"/>
                  </a:cubicBezTo>
                  <a:cubicBezTo>
                    <a:pt x="2756332" y="7272693"/>
                    <a:pt x="2756517" y="7392377"/>
                    <a:pt x="2762414" y="7719174"/>
                  </a:cubicBezTo>
                  <a:cubicBezTo>
                    <a:pt x="2759373" y="7719136"/>
                    <a:pt x="2175584" y="7716318"/>
                    <a:pt x="2172765" y="7716318"/>
                  </a:cubicBezTo>
                  <a:close/>
                  <a:moveTo>
                    <a:pt x="2600825" y="8458450"/>
                  </a:moveTo>
                  <a:cubicBezTo>
                    <a:pt x="2826389" y="8458450"/>
                    <a:pt x="2768088" y="8335911"/>
                    <a:pt x="2779622" y="9073815"/>
                  </a:cubicBezTo>
                  <a:cubicBezTo>
                    <a:pt x="2781106" y="9168139"/>
                    <a:pt x="2859026" y="9133547"/>
                    <a:pt x="2194016" y="9131137"/>
                  </a:cubicBezTo>
                  <a:cubicBezTo>
                    <a:pt x="2189640" y="8903299"/>
                    <a:pt x="2190382" y="8728852"/>
                    <a:pt x="2184930" y="8458376"/>
                  </a:cubicBezTo>
                  <a:lnTo>
                    <a:pt x="2600825" y="8458450"/>
                  </a:lnTo>
                  <a:close/>
                  <a:moveTo>
                    <a:pt x="3267986" y="6297830"/>
                  </a:moveTo>
                  <a:cubicBezTo>
                    <a:pt x="3131839" y="6296755"/>
                    <a:pt x="2978373" y="6296643"/>
                    <a:pt x="2823052" y="6297904"/>
                  </a:cubicBezTo>
                  <a:cubicBezTo>
                    <a:pt x="2744872" y="6298534"/>
                    <a:pt x="2769831" y="6400904"/>
                    <a:pt x="2758483" y="5624476"/>
                  </a:cubicBezTo>
                  <a:cubicBezTo>
                    <a:pt x="2989462" y="5629444"/>
                    <a:pt x="2852425" y="5630001"/>
                    <a:pt x="3343570" y="5628629"/>
                  </a:cubicBezTo>
                  <a:cubicBezTo>
                    <a:pt x="3359221" y="6403796"/>
                    <a:pt x="3389187" y="6298646"/>
                    <a:pt x="3267986" y="6297830"/>
                  </a:cubicBezTo>
                  <a:close/>
                  <a:moveTo>
                    <a:pt x="2751956" y="7007630"/>
                  </a:moveTo>
                  <a:cubicBezTo>
                    <a:pt x="2395029" y="7008928"/>
                    <a:pt x="2422436" y="7005814"/>
                    <a:pt x="2162195" y="7005776"/>
                  </a:cubicBezTo>
                  <a:cubicBezTo>
                    <a:pt x="2149883" y="6285891"/>
                    <a:pt x="2142873" y="6334684"/>
                    <a:pt x="2156039" y="6334647"/>
                  </a:cubicBezTo>
                  <a:cubicBezTo>
                    <a:pt x="2160415" y="6334647"/>
                    <a:pt x="2735377" y="6333016"/>
                    <a:pt x="2738604" y="6332979"/>
                  </a:cubicBezTo>
                  <a:cubicBezTo>
                    <a:pt x="2744390" y="6690178"/>
                    <a:pt x="2750361" y="6915642"/>
                    <a:pt x="2751956" y="7007630"/>
                  </a:cubicBezTo>
                  <a:close/>
                  <a:moveTo>
                    <a:pt x="2148473" y="6290415"/>
                  </a:moveTo>
                  <a:cubicBezTo>
                    <a:pt x="2146433" y="6141105"/>
                    <a:pt x="2134528" y="5625662"/>
                    <a:pt x="2156076" y="5625662"/>
                  </a:cubicBezTo>
                  <a:cubicBezTo>
                    <a:pt x="2842967" y="5625662"/>
                    <a:pt x="2727626" y="5571271"/>
                    <a:pt x="2730297" y="5784834"/>
                  </a:cubicBezTo>
                  <a:cubicBezTo>
                    <a:pt x="2732596" y="5968995"/>
                    <a:pt x="2734005" y="6046115"/>
                    <a:pt x="2738085" y="6298534"/>
                  </a:cubicBezTo>
                  <a:cubicBezTo>
                    <a:pt x="2075337" y="6302316"/>
                    <a:pt x="2148658" y="6304170"/>
                    <a:pt x="2148473" y="6290415"/>
                  </a:cubicBezTo>
                  <a:close/>
                  <a:moveTo>
                    <a:pt x="2600825" y="5588548"/>
                  </a:moveTo>
                  <a:cubicBezTo>
                    <a:pt x="2057387" y="5588548"/>
                    <a:pt x="2143540" y="5618544"/>
                    <a:pt x="2142168" y="5531302"/>
                  </a:cubicBezTo>
                  <a:cubicBezTo>
                    <a:pt x="2131413" y="4843117"/>
                    <a:pt x="2112239" y="4917197"/>
                    <a:pt x="2156039" y="4917197"/>
                  </a:cubicBezTo>
                  <a:cubicBezTo>
                    <a:pt x="2819491" y="4917197"/>
                    <a:pt x="2715276" y="4883902"/>
                    <a:pt x="2717502" y="5026240"/>
                  </a:cubicBezTo>
                  <a:cubicBezTo>
                    <a:pt x="2727997" y="5694922"/>
                    <a:pt x="2762748" y="5588548"/>
                    <a:pt x="2600825" y="5588548"/>
                  </a:cubicBezTo>
                  <a:close/>
                  <a:moveTo>
                    <a:pt x="2132377" y="7040221"/>
                  </a:moveTo>
                  <a:cubicBezTo>
                    <a:pt x="2132414" y="7043484"/>
                    <a:pt x="2141389" y="7609500"/>
                    <a:pt x="2142354" y="7716318"/>
                  </a:cubicBezTo>
                  <a:cubicBezTo>
                    <a:pt x="1958216" y="7716244"/>
                    <a:pt x="2177809" y="7715910"/>
                    <a:pt x="1556265" y="7714279"/>
                  </a:cubicBezTo>
                  <a:cubicBezTo>
                    <a:pt x="1554930" y="7610760"/>
                    <a:pt x="1553410" y="7519329"/>
                    <a:pt x="1546029" y="7049119"/>
                  </a:cubicBezTo>
                  <a:cubicBezTo>
                    <a:pt x="1545955" y="7042260"/>
                    <a:pt x="1495071" y="7040777"/>
                    <a:pt x="2132377" y="7040221"/>
                  </a:cubicBezTo>
                  <a:close/>
                  <a:moveTo>
                    <a:pt x="2142651" y="7750726"/>
                  </a:moveTo>
                  <a:cubicBezTo>
                    <a:pt x="2145988" y="8206995"/>
                    <a:pt x="2149734" y="8240846"/>
                    <a:pt x="2153776" y="8423931"/>
                  </a:cubicBezTo>
                  <a:cubicBezTo>
                    <a:pt x="2150587" y="8423931"/>
                    <a:pt x="1570729" y="8425044"/>
                    <a:pt x="1566353" y="8425081"/>
                  </a:cubicBezTo>
                  <a:cubicBezTo>
                    <a:pt x="1556636" y="7794292"/>
                    <a:pt x="1559974" y="8014009"/>
                    <a:pt x="1556673" y="7748687"/>
                  </a:cubicBezTo>
                  <a:cubicBezTo>
                    <a:pt x="2115837" y="7749984"/>
                    <a:pt x="1935741" y="7750652"/>
                    <a:pt x="2142651" y="7750726"/>
                  </a:cubicBezTo>
                  <a:close/>
                  <a:moveTo>
                    <a:pt x="2154518" y="8458376"/>
                  </a:moveTo>
                  <a:cubicBezTo>
                    <a:pt x="2160304" y="8744943"/>
                    <a:pt x="2158635" y="8868484"/>
                    <a:pt x="2163642" y="9131062"/>
                  </a:cubicBezTo>
                  <a:cubicBezTo>
                    <a:pt x="2159933" y="9131062"/>
                    <a:pt x="2095921" y="9130803"/>
                    <a:pt x="1574660" y="9132322"/>
                  </a:cubicBezTo>
                  <a:cubicBezTo>
                    <a:pt x="1569579" y="8819987"/>
                    <a:pt x="1573140" y="8865851"/>
                    <a:pt x="1566909" y="8459525"/>
                  </a:cubicBezTo>
                  <a:cubicBezTo>
                    <a:pt x="1574215" y="8459525"/>
                    <a:pt x="2118766" y="8458376"/>
                    <a:pt x="2154518" y="8458376"/>
                  </a:cubicBezTo>
                  <a:close/>
                  <a:moveTo>
                    <a:pt x="2156039" y="9165470"/>
                  </a:moveTo>
                  <a:cubicBezTo>
                    <a:pt x="2168537" y="9165470"/>
                    <a:pt x="2162789" y="9147599"/>
                    <a:pt x="2168982" y="9327125"/>
                  </a:cubicBezTo>
                  <a:cubicBezTo>
                    <a:pt x="2188824" y="9903411"/>
                    <a:pt x="2184411" y="9845275"/>
                    <a:pt x="2156039" y="9845275"/>
                  </a:cubicBezTo>
                  <a:cubicBezTo>
                    <a:pt x="2152367" y="9845275"/>
                    <a:pt x="1587938" y="9845387"/>
                    <a:pt x="1587567" y="9832038"/>
                  </a:cubicBezTo>
                  <a:cubicBezTo>
                    <a:pt x="1582931" y="9668084"/>
                    <a:pt x="1583302" y="9661299"/>
                    <a:pt x="1575254" y="9166805"/>
                  </a:cubicBezTo>
                  <a:cubicBezTo>
                    <a:pt x="1579370" y="9166805"/>
                    <a:pt x="2152738" y="9165470"/>
                    <a:pt x="2156039" y="9165470"/>
                  </a:cubicBezTo>
                  <a:close/>
                  <a:moveTo>
                    <a:pt x="1711475" y="9875530"/>
                  </a:moveTo>
                  <a:cubicBezTo>
                    <a:pt x="1932848" y="9875530"/>
                    <a:pt x="1933627" y="9879720"/>
                    <a:pt x="2156076" y="9879720"/>
                  </a:cubicBezTo>
                  <a:cubicBezTo>
                    <a:pt x="2191902" y="9879720"/>
                    <a:pt x="2174137" y="9805454"/>
                    <a:pt x="2184596" y="10548772"/>
                  </a:cubicBezTo>
                  <a:cubicBezTo>
                    <a:pt x="2170132" y="10548736"/>
                    <a:pt x="1605072" y="10551924"/>
                    <a:pt x="1602328" y="10551961"/>
                  </a:cubicBezTo>
                  <a:cubicBezTo>
                    <a:pt x="1589087" y="9755178"/>
                    <a:pt x="1546845" y="9875530"/>
                    <a:pt x="1711475" y="9875530"/>
                  </a:cubicBezTo>
                  <a:close/>
                  <a:moveTo>
                    <a:pt x="2194721" y="9165543"/>
                  </a:moveTo>
                  <a:cubicBezTo>
                    <a:pt x="2392321" y="9166323"/>
                    <a:pt x="2380453" y="9171922"/>
                    <a:pt x="2600825" y="9171922"/>
                  </a:cubicBezTo>
                  <a:cubicBezTo>
                    <a:pt x="2837812" y="9171922"/>
                    <a:pt x="2775691" y="9031437"/>
                    <a:pt x="2795718" y="9833077"/>
                  </a:cubicBezTo>
                  <a:cubicBezTo>
                    <a:pt x="2796089" y="9848019"/>
                    <a:pt x="2870152" y="9844089"/>
                    <a:pt x="2208369" y="9845237"/>
                  </a:cubicBezTo>
                  <a:cubicBezTo>
                    <a:pt x="2206811" y="9459750"/>
                    <a:pt x="2197984" y="9317337"/>
                    <a:pt x="2194721" y="9165543"/>
                  </a:cubicBezTo>
                  <a:close/>
                  <a:moveTo>
                    <a:pt x="2796868" y="9878681"/>
                  </a:moveTo>
                  <a:cubicBezTo>
                    <a:pt x="2806696" y="10281225"/>
                    <a:pt x="2799390" y="10308402"/>
                    <a:pt x="2802542" y="10551739"/>
                  </a:cubicBezTo>
                  <a:cubicBezTo>
                    <a:pt x="2257176" y="10552109"/>
                    <a:pt x="2468424" y="10549551"/>
                    <a:pt x="2214933" y="10548809"/>
                  </a:cubicBezTo>
                  <a:cubicBezTo>
                    <a:pt x="2214896" y="10545880"/>
                    <a:pt x="2208591" y="9882537"/>
                    <a:pt x="2208554" y="9879645"/>
                  </a:cubicBezTo>
                  <a:cubicBezTo>
                    <a:pt x="2375335" y="9879386"/>
                    <a:pt x="2550609" y="9876160"/>
                    <a:pt x="2796868" y="9878681"/>
                  </a:cubicBezTo>
                  <a:close/>
                  <a:moveTo>
                    <a:pt x="2803062" y="10586145"/>
                  </a:moveTo>
                  <a:cubicBezTo>
                    <a:pt x="2803099" y="10588889"/>
                    <a:pt x="2811962" y="11155388"/>
                    <a:pt x="2814596" y="11260649"/>
                  </a:cubicBezTo>
                  <a:cubicBezTo>
                    <a:pt x="2496128" y="11258573"/>
                    <a:pt x="2366175" y="11261835"/>
                    <a:pt x="2227988" y="11262244"/>
                  </a:cubicBezTo>
                  <a:cubicBezTo>
                    <a:pt x="2227951" y="11259611"/>
                    <a:pt x="2215675" y="10595193"/>
                    <a:pt x="2215490" y="10583254"/>
                  </a:cubicBezTo>
                  <a:cubicBezTo>
                    <a:pt x="2494422" y="10584144"/>
                    <a:pt x="2239114" y="10586554"/>
                    <a:pt x="2803062" y="10586145"/>
                  </a:cubicBezTo>
                  <a:close/>
                  <a:moveTo>
                    <a:pt x="2815449" y="11295131"/>
                  </a:moveTo>
                  <a:cubicBezTo>
                    <a:pt x="2827131" y="11724593"/>
                    <a:pt x="2824053" y="11769827"/>
                    <a:pt x="2825981" y="11968707"/>
                  </a:cubicBezTo>
                  <a:cubicBezTo>
                    <a:pt x="2599379" y="11966148"/>
                    <a:pt x="2321374" y="11968892"/>
                    <a:pt x="2237779" y="11969115"/>
                  </a:cubicBezTo>
                  <a:cubicBezTo>
                    <a:pt x="2235888" y="11779764"/>
                    <a:pt x="2238558" y="11787957"/>
                    <a:pt x="2228619" y="11296651"/>
                  </a:cubicBezTo>
                  <a:cubicBezTo>
                    <a:pt x="2411273" y="11296206"/>
                    <a:pt x="2479105" y="11292943"/>
                    <a:pt x="2815449" y="11295131"/>
                  </a:cubicBezTo>
                  <a:close/>
                  <a:moveTo>
                    <a:pt x="2823052" y="12003225"/>
                  </a:moveTo>
                  <a:cubicBezTo>
                    <a:pt x="2830580" y="12003263"/>
                    <a:pt x="2822570" y="11964109"/>
                    <a:pt x="2836551" y="12675096"/>
                  </a:cubicBezTo>
                  <a:cubicBezTo>
                    <a:pt x="2499355" y="12673205"/>
                    <a:pt x="2404783" y="12675244"/>
                    <a:pt x="2252428" y="12675653"/>
                  </a:cubicBezTo>
                  <a:cubicBezTo>
                    <a:pt x="2247162" y="12324942"/>
                    <a:pt x="2242007" y="12341923"/>
                    <a:pt x="2238113" y="12003596"/>
                  </a:cubicBezTo>
                  <a:cubicBezTo>
                    <a:pt x="2423104" y="12003189"/>
                    <a:pt x="2546530" y="12000593"/>
                    <a:pt x="2823052" y="12003225"/>
                  </a:cubicBezTo>
                  <a:close/>
                  <a:moveTo>
                    <a:pt x="2833473" y="10591522"/>
                  </a:moveTo>
                  <a:cubicBezTo>
                    <a:pt x="2833325" y="10581845"/>
                    <a:pt x="2786558" y="10586740"/>
                    <a:pt x="3426682" y="10588148"/>
                  </a:cubicBezTo>
                  <a:cubicBezTo>
                    <a:pt x="3427572" y="10643133"/>
                    <a:pt x="3434693" y="11244002"/>
                    <a:pt x="3434804" y="11260612"/>
                  </a:cubicBezTo>
                  <a:cubicBezTo>
                    <a:pt x="3258381" y="11260723"/>
                    <a:pt x="3067938" y="11262281"/>
                    <a:pt x="2844896" y="11260835"/>
                  </a:cubicBezTo>
                  <a:cubicBezTo>
                    <a:pt x="2842597" y="11166140"/>
                    <a:pt x="2842077" y="11118274"/>
                    <a:pt x="2833473" y="10591522"/>
                  </a:cubicBezTo>
                  <a:close/>
                  <a:moveTo>
                    <a:pt x="3435027" y="11295057"/>
                  </a:moveTo>
                  <a:cubicBezTo>
                    <a:pt x="3436399" y="11675651"/>
                    <a:pt x="3440479" y="11758185"/>
                    <a:pt x="3444669" y="11970153"/>
                  </a:cubicBezTo>
                  <a:cubicBezTo>
                    <a:pt x="2984937" y="11969783"/>
                    <a:pt x="2957641" y="11969931"/>
                    <a:pt x="2856393" y="11969004"/>
                  </a:cubicBezTo>
                  <a:cubicBezTo>
                    <a:pt x="2854650" y="11782210"/>
                    <a:pt x="2857283" y="11718994"/>
                    <a:pt x="2845860" y="11295316"/>
                  </a:cubicBezTo>
                  <a:cubicBezTo>
                    <a:pt x="3061225" y="11296651"/>
                    <a:pt x="3298806" y="11295168"/>
                    <a:pt x="3435027" y="11295057"/>
                  </a:cubicBezTo>
                  <a:close/>
                  <a:moveTo>
                    <a:pt x="3045538" y="12004264"/>
                  </a:moveTo>
                  <a:cubicBezTo>
                    <a:pt x="3522145" y="12004671"/>
                    <a:pt x="3444892" y="11969337"/>
                    <a:pt x="3447080" y="12110675"/>
                  </a:cubicBezTo>
                  <a:cubicBezTo>
                    <a:pt x="3450566" y="12333581"/>
                    <a:pt x="3450233" y="12366876"/>
                    <a:pt x="3454127" y="12616923"/>
                  </a:cubicBezTo>
                  <a:cubicBezTo>
                    <a:pt x="3455351" y="12695675"/>
                    <a:pt x="3550071" y="12678767"/>
                    <a:pt x="2866889" y="12675244"/>
                  </a:cubicBezTo>
                  <a:cubicBezTo>
                    <a:pt x="2865998" y="12630344"/>
                    <a:pt x="2866592" y="12667125"/>
                    <a:pt x="2858099" y="12110082"/>
                  </a:cubicBezTo>
                  <a:cubicBezTo>
                    <a:pt x="2856059" y="11974973"/>
                    <a:pt x="2818935" y="12004264"/>
                    <a:pt x="3045538" y="12004264"/>
                  </a:cubicBezTo>
                  <a:close/>
                  <a:moveTo>
                    <a:pt x="3440664" y="9875307"/>
                  </a:moveTo>
                  <a:cubicBezTo>
                    <a:pt x="3443297" y="9875307"/>
                    <a:pt x="3909038" y="9874269"/>
                    <a:pt x="4031203" y="9874455"/>
                  </a:cubicBezTo>
                  <a:cubicBezTo>
                    <a:pt x="4040623" y="10672684"/>
                    <a:pt x="4072444" y="10550366"/>
                    <a:pt x="3935073" y="10550366"/>
                  </a:cubicBezTo>
                  <a:cubicBezTo>
                    <a:pt x="3713663" y="10550366"/>
                    <a:pt x="3708804" y="10553815"/>
                    <a:pt x="3490361" y="10553815"/>
                  </a:cubicBezTo>
                  <a:cubicBezTo>
                    <a:pt x="3446116" y="10553815"/>
                    <a:pt x="3454868" y="10643837"/>
                    <a:pt x="3440664" y="9875307"/>
                  </a:cubicBezTo>
                  <a:close/>
                  <a:moveTo>
                    <a:pt x="3490361" y="10588222"/>
                  </a:moveTo>
                  <a:cubicBezTo>
                    <a:pt x="4084238" y="10588222"/>
                    <a:pt x="4039510" y="10576876"/>
                    <a:pt x="4039770" y="10592115"/>
                  </a:cubicBezTo>
                  <a:cubicBezTo>
                    <a:pt x="4052083" y="11375662"/>
                    <a:pt x="4098294" y="11262799"/>
                    <a:pt x="3935073" y="11262911"/>
                  </a:cubicBezTo>
                  <a:cubicBezTo>
                    <a:pt x="3718002" y="11262911"/>
                    <a:pt x="3718150" y="11260612"/>
                    <a:pt x="3490361" y="11260612"/>
                  </a:cubicBezTo>
                  <a:cubicBezTo>
                    <a:pt x="3456278" y="11260612"/>
                    <a:pt x="3466291" y="11285306"/>
                    <a:pt x="3463362" y="11097697"/>
                  </a:cubicBezTo>
                  <a:cubicBezTo>
                    <a:pt x="3454164" y="10509879"/>
                    <a:pt x="3444262" y="10588222"/>
                    <a:pt x="3490361" y="10588222"/>
                  </a:cubicBezTo>
                  <a:close/>
                  <a:moveTo>
                    <a:pt x="3490361" y="11295057"/>
                  </a:moveTo>
                  <a:cubicBezTo>
                    <a:pt x="4143169" y="11295057"/>
                    <a:pt x="4053418" y="11279892"/>
                    <a:pt x="4055198" y="11351562"/>
                  </a:cubicBezTo>
                  <a:cubicBezTo>
                    <a:pt x="4072852" y="12087205"/>
                    <a:pt x="4091284" y="11966334"/>
                    <a:pt x="3935073" y="11966334"/>
                  </a:cubicBezTo>
                  <a:cubicBezTo>
                    <a:pt x="3381621" y="11966334"/>
                    <a:pt x="3476268" y="12017129"/>
                    <a:pt x="3472596" y="11856846"/>
                  </a:cubicBezTo>
                  <a:cubicBezTo>
                    <a:pt x="3458095" y="11225945"/>
                    <a:pt x="3461693" y="11295057"/>
                    <a:pt x="3490361" y="11295057"/>
                  </a:cubicBezTo>
                  <a:close/>
                  <a:moveTo>
                    <a:pt x="4061540" y="9874528"/>
                  </a:moveTo>
                  <a:cubicBezTo>
                    <a:pt x="4659126" y="9875715"/>
                    <a:pt x="4389206" y="9874603"/>
                    <a:pt x="4648111" y="9876531"/>
                  </a:cubicBezTo>
                  <a:cubicBezTo>
                    <a:pt x="4669436" y="10660522"/>
                    <a:pt x="4667730" y="10552332"/>
                    <a:pt x="4602642" y="10550775"/>
                  </a:cubicBezTo>
                  <a:cubicBezTo>
                    <a:pt x="3957177" y="10535128"/>
                    <a:pt x="4069106" y="10624817"/>
                    <a:pt x="4067289" y="10338620"/>
                  </a:cubicBezTo>
                  <a:cubicBezTo>
                    <a:pt x="4066102" y="10144152"/>
                    <a:pt x="4064136" y="10091503"/>
                    <a:pt x="4061540" y="9874528"/>
                  </a:cubicBezTo>
                  <a:close/>
                  <a:moveTo>
                    <a:pt x="4157670" y="10583662"/>
                  </a:moveTo>
                  <a:cubicBezTo>
                    <a:pt x="4710566" y="10578434"/>
                    <a:pt x="4657049" y="10589409"/>
                    <a:pt x="4657123" y="10592115"/>
                  </a:cubicBezTo>
                  <a:cubicBezTo>
                    <a:pt x="4669139" y="11360090"/>
                    <a:pt x="4708860" y="11260575"/>
                    <a:pt x="4602197" y="11261576"/>
                  </a:cubicBezTo>
                  <a:cubicBezTo>
                    <a:pt x="4454293" y="11262763"/>
                    <a:pt x="4474766" y="11262467"/>
                    <a:pt x="4083496" y="11262799"/>
                  </a:cubicBezTo>
                  <a:cubicBezTo>
                    <a:pt x="4066436" y="10475916"/>
                    <a:pt x="4037619" y="10584960"/>
                    <a:pt x="4157670" y="10583662"/>
                  </a:cubicBezTo>
                  <a:close/>
                  <a:moveTo>
                    <a:pt x="4674109" y="11295464"/>
                  </a:moveTo>
                  <a:cubicBezTo>
                    <a:pt x="4683826" y="11812094"/>
                    <a:pt x="4681267" y="11766044"/>
                    <a:pt x="4683677" y="11970487"/>
                  </a:cubicBezTo>
                  <a:cubicBezTo>
                    <a:pt x="4054123" y="11966594"/>
                    <a:pt x="4561921" y="11970820"/>
                    <a:pt x="4093992" y="11966891"/>
                  </a:cubicBezTo>
                  <a:cubicBezTo>
                    <a:pt x="4092286" y="11785844"/>
                    <a:pt x="4094437" y="11734455"/>
                    <a:pt x="4084275" y="11297244"/>
                  </a:cubicBezTo>
                  <a:cubicBezTo>
                    <a:pt x="4650522" y="11296762"/>
                    <a:pt x="4424513" y="11297096"/>
                    <a:pt x="4674109" y="11295464"/>
                  </a:cubicBezTo>
                  <a:close/>
                  <a:moveTo>
                    <a:pt x="4678559" y="9876717"/>
                  </a:moveTo>
                  <a:cubicBezTo>
                    <a:pt x="5027439" y="9878793"/>
                    <a:pt x="5009526" y="9873564"/>
                    <a:pt x="5267133" y="9873491"/>
                  </a:cubicBezTo>
                  <a:cubicBezTo>
                    <a:pt x="5265797" y="10397684"/>
                    <a:pt x="5294318" y="10549402"/>
                    <a:pt x="5269655" y="10549402"/>
                  </a:cubicBezTo>
                  <a:cubicBezTo>
                    <a:pt x="5051842" y="10549402"/>
                    <a:pt x="4920405" y="10556113"/>
                    <a:pt x="4686942" y="10552517"/>
                  </a:cubicBezTo>
                  <a:cubicBezTo>
                    <a:pt x="4683937" y="10341921"/>
                    <a:pt x="4686608" y="10170885"/>
                    <a:pt x="4678559" y="9876717"/>
                  </a:cubicBezTo>
                  <a:close/>
                  <a:moveTo>
                    <a:pt x="4824757" y="10587852"/>
                  </a:moveTo>
                  <a:cubicBezTo>
                    <a:pt x="5316162" y="10587852"/>
                    <a:pt x="5280225" y="10574578"/>
                    <a:pt x="5280484" y="10592042"/>
                  </a:cubicBezTo>
                  <a:cubicBezTo>
                    <a:pt x="5292130" y="11337658"/>
                    <a:pt x="5297507" y="11257461"/>
                    <a:pt x="5269581" y="11257461"/>
                  </a:cubicBezTo>
                  <a:cubicBezTo>
                    <a:pt x="4588994" y="11257461"/>
                    <a:pt x="4704483" y="11313966"/>
                    <a:pt x="4701108" y="11097622"/>
                  </a:cubicBezTo>
                  <a:cubicBezTo>
                    <a:pt x="4691540" y="10482887"/>
                    <a:pt x="4632831" y="10587852"/>
                    <a:pt x="4824757" y="10587852"/>
                  </a:cubicBezTo>
                  <a:close/>
                  <a:moveTo>
                    <a:pt x="4824757" y="11295057"/>
                  </a:moveTo>
                  <a:cubicBezTo>
                    <a:pt x="5370458" y="11295057"/>
                    <a:pt x="5290423" y="11265543"/>
                    <a:pt x="5292500" y="11352971"/>
                  </a:cubicBezTo>
                  <a:cubicBezTo>
                    <a:pt x="5310080" y="12049461"/>
                    <a:pt x="5302774" y="11965482"/>
                    <a:pt x="5269581" y="11965482"/>
                  </a:cubicBezTo>
                  <a:cubicBezTo>
                    <a:pt x="4621816" y="11965482"/>
                    <a:pt x="4714349" y="12020430"/>
                    <a:pt x="4712977" y="11857031"/>
                  </a:cubicBezTo>
                  <a:cubicBezTo>
                    <a:pt x="4707525" y="11194467"/>
                    <a:pt x="4667545" y="11295057"/>
                    <a:pt x="4824757" y="11295057"/>
                  </a:cubicBezTo>
                  <a:close/>
                  <a:moveTo>
                    <a:pt x="4824757" y="12005302"/>
                  </a:moveTo>
                  <a:cubicBezTo>
                    <a:pt x="5380954" y="12005302"/>
                    <a:pt x="5298806" y="11956249"/>
                    <a:pt x="5301216" y="12110675"/>
                  </a:cubicBezTo>
                  <a:cubicBezTo>
                    <a:pt x="5311341" y="12757221"/>
                    <a:pt x="5338303" y="12677099"/>
                    <a:pt x="5269618" y="12677099"/>
                  </a:cubicBezTo>
                  <a:cubicBezTo>
                    <a:pt x="4636503" y="12677099"/>
                    <a:pt x="4722434" y="12696268"/>
                    <a:pt x="4721136" y="12616330"/>
                  </a:cubicBezTo>
                  <a:cubicBezTo>
                    <a:pt x="4709713" y="11886211"/>
                    <a:pt x="4688313" y="12005302"/>
                    <a:pt x="4824757" y="12005302"/>
                  </a:cubicBezTo>
                  <a:close/>
                  <a:moveTo>
                    <a:pt x="5310859" y="10591448"/>
                  </a:moveTo>
                  <a:cubicBezTo>
                    <a:pt x="5310599" y="10573688"/>
                    <a:pt x="5298620" y="10590558"/>
                    <a:pt x="5897021" y="10587889"/>
                  </a:cubicBezTo>
                  <a:cubicBezTo>
                    <a:pt x="5900730" y="10835451"/>
                    <a:pt x="5899395" y="11022504"/>
                    <a:pt x="5905700" y="11261576"/>
                  </a:cubicBezTo>
                  <a:cubicBezTo>
                    <a:pt x="5574251" y="11265284"/>
                    <a:pt x="5512279" y="11258388"/>
                    <a:pt x="5320724" y="11257572"/>
                  </a:cubicBezTo>
                  <a:cubicBezTo>
                    <a:pt x="5316199" y="11046085"/>
                    <a:pt x="5314715" y="10838269"/>
                    <a:pt x="5310859" y="10591448"/>
                  </a:cubicBezTo>
                  <a:close/>
                  <a:moveTo>
                    <a:pt x="5937113" y="9880684"/>
                  </a:moveTo>
                  <a:cubicBezTo>
                    <a:pt x="6136493" y="9880424"/>
                    <a:pt x="5992818" y="9880424"/>
                    <a:pt x="6504064" y="9880498"/>
                  </a:cubicBezTo>
                  <a:cubicBezTo>
                    <a:pt x="6510591" y="10354379"/>
                    <a:pt x="6512742" y="10299170"/>
                    <a:pt x="6517044" y="10552443"/>
                  </a:cubicBezTo>
                  <a:cubicBezTo>
                    <a:pt x="6046520" y="10552739"/>
                    <a:pt x="6029682" y="10552666"/>
                    <a:pt x="5926877" y="10553258"/>
                  </a:cubicBezTo>
                  <a:cubicBezTo>
                    <a:pt x="5914712" y="9803267"/>
                    <a:pt x="5901435" y="9880757"/>
                    <a:pt x="5937113" y="9880684"/>
                  </a:cubicBezTo>
                  <a:close/>
                  <a:moveTo>
                    <a:pt x="5937150" y="10587704"/>
                  </a:moveTo>
                  <a:cubicBezTo>
                    <a:pt x="6065248" y="10587036"/>
                    <a:pt x="6063246" y="10587184"/>
                    <a:pt x="6517564" y="10586850"/>
                  </a:cubicBezTo>
                  <a:cubicBezTo>
                    <a:pt x="6517601" y="10589928"/>
                    <a:pt x="6526428" y="11170330"/>
                    <a:pt x="6527021" y="11256645"/>
                  </a:cubicBezTo>
                  <a:cubicBezTo>
                    <a:pt x="6524202" y="11256645"/>
                    <a:pt x="5938744" y="11261169"/>
                    <a:pt x="5936074" y="11261205"/>
                  </a:cubicBezTo>
                  <a:cubicBezTo>
                    <a:pt x="5936037" y="11258573"/>
                    <a:pt x="5920201" y="10587814"/>
                    <a:pt x="5937150" y="10587704"/>
                  </a:cubicBezTo>
                  <a:close/>
                  <a:moveTo>
                    <a:pt x="5937298" y="11295650"/>
                  </a:moveTo>
                  <a:cubicBezTo>
                    <a:pt x="6621631" y="11287345"/>
                    <a:pt x="6527243" y="11272811"/>
                    <a:pt x="6527429" y="11351117"/>
                  </a:cubicBezTo>
                  <a:cubicBezTo>
                    <a:pt x="6528949" y="12080235"/>
                    <a:pt x="6585915" y="11971117"/>
                    <a:pt x="6382159" y="11968671"/>
                  </a:cubicBezTo>
                  <a:cubicBezTo>
                    <a:pt x="6241227" y="11966779"/>
                    <a:pt x="6087649" y="11966594"/>
                    <a:pt x="5948387" y="11969004"/>
                  </a:cubicBezTo>
                  <a:cubicBezTo>
                    <a:pt x="5947423" y="11875755"/>
                    <a:pt x="5942638" y="11295575"/>
                    <a:pt x="5937298" y="11295650"/>
                  </a:cubicBezTo>
                  <a:close/>
                  <a:moveTo>
                    <a:pt x="6534958" y="12004375"/>
                  </a:moveTo>
                  <a:cubicBezTo>
                    <a:pt x="6538777" y="12277632"/>
                    <a:pt x="6540484" y="12307664"/>
                    <a:pt x="6546492" y="12674578"/>
                  </a:cubicBezTo>
                  <a:cubicBezTo>
                    <a:pt x="6129150" y="12674652"/>
                    <a:pt x="6076709" y="12673984"/>
                    <a:pt x="5957065" y="12676913"/>
                  </a:cubicBezTo>
                  <a:cubicBezTo>
                    <a:pt x="5955582" y="12597495"/>
                    <a:pt x="5948795" y="12006266"/>
                    <a:pt x="5948758" y="12003486"/>
                  </a:cubicBezTo>
                  <a:cubicBezTo>
                    <a:pt x="6206180" y="11998962"/>
                    <a:pt x="6374630" y="12003856"/>
                    <a:pt x="6534958" y="12004375"/>
                  </a:cubicBezTo>
                  <a:close/>
                  <a:moveTo>
                    <a:pt x="6534475" y="9880536"/>
                  </a:moveTo>
                  <a:cubicBezTo>
                    <a:pt x="6877420" y="9880572"/>
                    <a:pt x="6843597" y="9873082"/>
                    <a:pt x="7119043" y="9874862"/>
                  </a:cubicBezTo>
                  <a:cubicBezTo>
                    <a:pt x="7120972" y="10023059"/>
                    <a:pt x="7123494" y="10191128"/>
                    <a:pt x="7127202" y="10339214"/>
                  </a:cubicBezTo>
                  <a:cubicBezTo>
                    <a:pt x="7133915" y="10617550"/>
                    <a:pt x="7243916" y="10552406"/>
                    <a:pt x="6604459" y="10552406"/>
                  </a:cubicBezTo>
                  <a:cubicBezTo>
                    <a:pt x="6527540" y="10552443"/>
                    <a:pt x="6545194" y="10662450"/>
                    <a:pt x="6534475" y="9880536"/>
                  </a:cubicBezTo>
                  <a:close/>
                  <a:moveTo>
                    <a:pt x="6604459" y="10586813"/>
                  </a:moveTo>
                  <a:cubicBezTo>
                    <a:pt x="6607760" y="10586813"/>
                    <a:pt x="7132209" y="10587370"/>
                    <a:pt x="7132284" y="10592042"/>
                  </a:cubicBezTo>
                  <a:cubicBezTo>
                    <a:pt x="7144411" y="11364984"/>
                    <a:pt x="7174785" y="11259574"/>
                    <a:pt x="7049394" y="11259574"/>
                  </a:cubicBezTo>
                  <a:cubicBezTo>
                    <a:pt x="6838034" y="11259574"/>
                    <a:pt x="6823792" y="11256497"/>
                    <a:pt x="6604459" y="11256497"/>
                  </a:cubicBezTo>
                  <a:cubicBezTo>
                    <a:pt x="6544563" y="11256497"/>
                    <a:pt x="6558545" y="11288457"/>
                    <a:pt x="6555541" y="11097622"/>
                  </a:cubicBezTo>
                  <a:cubicBezTo>
                    <a:pt x="6546010" y="10487818"/>
                    <a:pt x="6524388" y="10586888"/>
                    <a:pt x="6604459" y="10586813"/>
                  </a:cubicBezTo>
                  <a:close/>
                  <a:moveTo>
                    <a:pt x="6604459" y="11290941"/>
                  </a:moveTo>
                  <a:cubicBezTo>
                    <a:pt x="7228747" y="11290941"/>
                    <a:pt x="7142148" y="11282673"/>
                    <a:pt x="7142705" y="11351339"/>
                  </a:cubicBezTo>
                  <a:cubicBezTo>
                    <a:pt x="7144077" y="11514144"/>
                    <a:pt x="7144707" y="11540172"/>
                    <a:pt x="7151680" y="11970783"/>
                  </a:cubicBezTo>
                  <a:cubicBezTo>
                    <a:pt x="7027661" y="11972304"/>
                    <a:pt x="6937984" y="11970635"/>
                    <a:pt x="6564887" y="11970042"/>
                  </a:cubicBezTo>
                  <a:cubicBezTo>
                    <a:pt x="6554948" y="11205441"/>
                    <a:pt x="6537887" y="11290941"/>
                    <a:pt x="6604459" y="11290941"/>
                  </a:cubicBezTo>
                  <a:close/>
                  <a:moveTo>
                    <a:pt x="6604459" y="12004486"/>
                  </a:moveTo>
                  <a:cubicBezTo>
                    <a:pt x="6781958" y="12004486"/>
                    <a:pt x="7015570" y="12006860"/>
                    <a:pt x="7152236" y="12005191"/>
                  </a:cubicBezTo>
                  <a:cubicBezTo>
                    <a:pt x="7165180" y="12802159"/>
                    <a:pt x="7194182" y="12678359"/>
                    <a:pt x="7049356" y="12678359"/>
                  </a:cubicBezTo>
                  <a:cubicBezTo>
                    <a:pt x="6496869" y="12678359"/>
                    <a:pt x="6577051" y="12689371"/>
                    <a:pt x="6575939" y="12616330"/>
                  </a:cubicBezTo>
                  <a:cubicBezTo>
                    <a:pt x="6564887" y="11910015"/>
                    <a:pt x="6548235" y="12004486"/>
                    <a:pt x="6604459" y="12004486"/>
                  </a:cubicBezTo>
                  <a:close/>
                  <a:moveTo>
                    <a:pt x="7162621" y="10591448"/>
                  </a:moveTo>
                  <a:cubicBezTo>
                    <a:pt x="7162510" y="10585331"/>
                    <a:pt x="7471594" y="10582809"/>
                    <a:pt x="7716184" y="10585479"/>
                  </a:cubicBezTo>
                  <a:cubicBezTo>
                    <a:pt x="7761133" y="10585961"/>
                    <a:pt x="7751305" y="10508840"/>
                    <a:pt x="7760540" y="11098327"/>
                  </a:cubicBezTo>
                  <a:cubicBezTo>
                    <a:pt x="7763804" y="11305772"/>
                    <a:pt x="7866016" y="11256756"/>
                    <a:pt x="7271583" y="11259129"/>
                  </a:cubicBezTo>
                  <a:cubicBezTo>
                    <a:pt x="7136474" y="11259648"/>
                    <a:pt x="7174823" y="11370100"/>
                    <a:pt x="7162621" y="10591448"/>
                  </a:cubicBezTo>
                  <a:close/>
                  <a:moveTo>
                    <a:pt x="7271731" y="11293611"/>
                  </a:moveTo>
                  <a:cubicBezTo>
                    <a:pt x="7840537" y="11291312"/>
                    <a:pt x="7763692" y="11278409"/>
                    <a:pt x="7765287" y="11351376"/>
                  </a:cubicBezTo>
                  <a:cubicBezTo>
                    <a:pt x="7780975" y="12067443"/>
                    <a:pt x="7785017" y="11969783"/>
                    <a:pt x="7716629" y="11968003"/>
                  </a:cubicBezTo>
                  <a:cubicBezTo>
                    <a:pt x="7571025" y="11963999"/>
                    <a:pt x="7422787" y="11963813"/>
                    <a:pt x="7271249" y="11968151"/>
                  </a:cubicBezTo>
                  <a:cubicBezTo>
                    <a:pt x="7152236" y="11971413"/>
                    <a:pt x="7183019" y="12032516"/>
                    <a:pt x="7176084" y="11603945"/>
                  </a:cubicBezTo>
                  <a:cubicBezTo>
                    <a:pt x="7170261" y="11231099"/>
                    <a:pt x="7149863" y="11294129"/>
                    <a:pt x="7271731" y="11293611"/>
                  </a:cubicBezTo>
                  <a:close/>
                  <a:moveTo>
                    <a:pt x="7272065" y="12002595"/>
                  </a:moveTo>
                  <a:cubicBezTo>
                    <a:pt x="7431318" y="11998221"/>
                    <a:pt x="7564683" y="11998480"/>
                    <a:pt x="7715924" y="12002447"/>
                  </a:cubicBezTo>
                  <a:cubicBezTo>
                    <a:pt x="7786649" y="12004375"/>
                    <a:pt x="7771073" y="11982277"/>
                    <a:pt x="7773076" y="12110637"/>
                  </a:cubicBezTo>
                  <a:cubicBezTo>
                    <a:pt x="7783386" y="12768160"/>
                    <a:pt x="7804006" y="12680027"/>
                    <a:pt x="7716369" y="12679695"/>
                  </a:cubicBezTo>
                  <a:cubicBezTo>
                    <a:pt x="7110031" y="12677247"/>
                    <a:pt x="7193811" y="12699308"/>
                    <a:pt x="7192513" y="12616292"/>
                  </a:cubicBezTo>
                  <a:cubicBezTo>
                    <a:pt x="7181090" y="11911275"/>
                    <a:pt x="7146896" y="12006192"/>
                    <a:pt x="7272065" y="12002595"/>
                  </a:cubicBezTo>
                  <a:close/>
                  <a:moveTo>
                    <a:pt x="7780085" y="10591448"/>
                  </a:moveTo>
                  <a:cubicBezTo>
                    <a:pt x="7780011" y="10586072"/>
                    <a:pt x="8368399" y="10581957"/>
                    <a:pt x="8371143" y="10581957"/>
                  </a:cubicBezTo>
                  <a:cubicBezTo>
                    <a:pt x="8376113" y="10885801"/>
                    <a:pt x="8368213" y="10876940"/>
                    <a:pt x="8377299" y="11258091"/>
                  </a:cubicBezTo>
                  <a:cubicBezTo>
                    <a:pt x="7675982" y="11258239"/>
                    <a:pt x="7794289" y="11314744"/>
                    <a:pt x="7790877" y="11097697"/>
                  </a:cubicBezTo>
                  <a:cubicBezTo>
                    <a:pt x="7786946" y="10844461"/>
                    <a:pt x="7784016" y="10843200"/>
                    <a:pt x="7780085" y="10591448"/>
                  </a:cubicBezTo>
                  <a:close/>
                  <a:moveTo>
                    <a:pt x="7938744" y="12005450"/>
                  </a:moveTo>
                  <a:cubicBezTo>
                    <a:pt x="8479030" y="12005450"/>
                    <a:pt x="8387202" y="11960735"/>
                    <a:pt x="8389538" y="12110749"/>
                  </a:cubicBezTo>
                  <a:cubicBezTo>
                    <a:pt x="8399366" y="12742169"/>
                    <a:pt x="8418837" y="12678433"/>
                    <a:pt x="8383716" y="12678433"/>
                  </a:cubicBezTo>
                  <a:cubicBezTo>
                    <a:pt x="7723379" y="12678433"/>
                    <a:pt x="7812314" y="12706353"/>
                    <a:pt x="7810867" y="12616330"/>
                  </a:cubicBezTo>
                  <a:cubicBezTo>
                    <a:pt x="7799519" y="11889252"/>
                    <a:pt x="7764545" y="12005450"/>
                    <a:pt x="7938744" y="12005450"/>
                  </a:cubicBezTo>
                  <a:close/>
                  <a:moveTo>
                    <a:pt x="8401517" y="10581957"/>
                  </a:moveTo>
                  <a:cubicBezTo>
                    <a:pt x="8404150" y="10581957"/>
                    <a:pt x="8988459" y="10584440"/>
                    <a:pt x="8988570" y="10592042"/>
                  </a:cubicBezTo>
                  <a:cubicBezTo>
                    <a:pt x="8994504" y="10987096"/>
                    <a:pt x="8996321" y="11116012"/>
                    <a:pt x="8998843" y="11262799"/>
                  </a:cubicBezTo>
                  <a:cubicBezTo>
                    <a:pt x="8577867" y="11265877"/>
                    <a:pt x="8676593" y="11258573"/>
                    <a:pt x="8407748" y="11258091"/>
                  </a:cubicBezTo>
                  <a:cubicBezTo>
                    <a:pt x="8398365" y="10870044"/>
                    <a:pt x="8406524" y="10893440"/>
                    <a:pt x="8401517" y="10581957"/>
                  </a:cubicBezTo>
                  <a:close/>
                  <a:moveTo>
                    <a:pt x="8999436" y="11297318"/>
                  </a:moveTo>
                  <a:cubicBezTo>
                    <a:pt x="9007447" y="11751399"/>
                    <a:pt x="8997397" y="11187756"/>
                    <a:pt x="9010933" y="11969004"/>
                  </a:cubicBezTo>
                  <a:cubicBezTo>
                    <a:pt x="8892181" y="11969449"/>
                    <a:pt x="8746131" y="11969485"/>
                    <a:pt x="8606313" y="11968558"/>
                  </a:cubicBezTo>
                  <a:cubicBezTo>
                    <a:pt x="8351969" y="11966891"/>
                    <a:pt x="8431113" y="12093805"/>
                    <a:pt x="8410233" y="11349596"/>
                  </a:cubicBezTo>
                  <a:cubicBezTo>
                    <a:pt x="8407599" y="11258239"/>
                    <a:pt x="8326416" y="11301879"/>
                    <a:pt x="8999436" y="11297318"/>
                  </a:cubicBezTo>
                  <a:close/>
                  <a:moveTo>
                    <a:pt x="9009042" y="10085348"/>
                  </a:moveTo>
                  <a:cubicBezTo>
                    <a:pt x="9005222" y="9841011"/>
                    <a:pt x="8991871" y="9878385"/>
                    <a:pt x="9051359" y="9877754"/>
                  </a:cubicBezTo>
                  <a:cubicBezTo>
                    <a:pt x="9182981" y="9876346"/>
                    <a:pt x="9192438" y="9876605"/>
                    <a:pt x="9594723" y="9876383"/>
                  </a:cubicBezTo>
                  <a:cubicBezTo>
                    <a:pt x="9602548" y="10665305"/>
                    <a:pt x="9648461" y="10552851"/>
                    <a:pt x="9496479" y="10550812"/>
                  </a:cubicBezTo>
                  <a:cubicBezTo>
                    <a:pt x="9377466" y="10549217"/>
                    <a:pt x="9240281" y="10548587"/>
                    <a:pt x="9051099" y="10550366"/>
                  </a:cubicBezTo>
                  <a:cubicBezTo>
                    <a:pt x="9007151" y="10550812"/>
                    <a:pt x="9017313" y="10614028"/>
                    <a:pt x="9009042" y="10085348"/>
                  </a:cubicBezTo>
                  <a:close/>
                  <a:moveTo>
                    <a:pt x="9051322" y="10584885"/>
                  </a:moveTo>
                  <a:cubicBezTo>
                    <a:pt x="9654878" y="10579175"/>
                    <a:pt x="9606553" y="10588964"/>
                    <a:pt x="9606590" y="10592078"/>
                  </a:cubicBezTo>
                  <a:cubicBezTo>
                    <a:pt x="9618830" y="11374512"/>
                    <a:pt x="9660774" y="11262947"/>
                    <a:pt x="9496293" y="11262058"/>
                  </a:cubicBezTo>
                  <a:cubicBezTo>
                    <a:pt x="9371829" y="11261391"/>
                    <a:pt x="9204751" y="11261205"/>
                    <a:pt x="9051061" y="11262429"/>
                  </a:cubicBezTo>
                  <a:cubicBezTo>
                    <a:pt x="9022023" y="11262651"/>
                    <a:pt x="9029477" y="11287641"/>
                    <a:pt x="9026510" y="11097733"/>
                  </a:cubicBezTo>
                  <a:cubicBezTo>
                    <a:pt x="9017794" y="10515478"/>
                    <a:pt x="9006113" y="10585293"/>
                    <a:pt x="9051322" y="10584885"/>
                  </a:cubicBezTo>
                  <a:close/>
                  <a:moveTo>
                    <a:pt x="10163676" y="9130840"/>
                  </a:moveTo>
                  <a:cubicBezTo>
                    <a:pt x="9530487" y="9130840"/>
                    <a:pt x="9612710" y="9167769"/>
                    <a:pt x="9611226" y="9073149"/>
                  </a:cubicBezTo>
                  <a:cubicBezTo>
                    <a:pt x="9599804" y="8343883"/>
                    <a:pt x="9572248" y="8461824"/>
                    <a:pt x="9718742" y="8461824"/>
                  </a:cubicBezTo>
                  <a:cubicBezTo>
                    <a:pt x="10269746" y="8461824"/>
                    <a:pt x="10191752" y="8422263"/>
                    <a:pt x="10194014" y="8567716"/>
                  </a:cubicBezTo>
                  <a:cubicBezTo>
                    <a:pt x="10204176" y="9218119"/>
                    <a:pt x="10206067" y="9130840"/>
                    <a:pt x="10163676" y="9130840"/>
                  </a:cubicBezTo>
                  <a:close/>
                  <a:moveTo>
                    <a:pt x="10163676" y="8426044"/>
                  </a:moveTo>
                  <a:cubicBezTo>
                    <a:pt x="9502672" y="8426044"/>
                    <a:pt x="9602956" y="8463381"/>
                    <a:pt x="9600026" y="8314110"/>
                  </a:cubicBezTo>
                  <a:cubicBezTo>
                    <a:pt x="9586675" y="7642128"/>
                    <a:pt x="9561492" y="7749094"/>
                    <a:pt x="9718742" y="7749094"/>
                  </a:cubicBezTo>
                  <a:cubicBezTo>
                    <a:pt x="10250869" y="7749094"/>
                    <a:pt x="10180773" y="7722399"/>
                    <a:pt x="10181145" y="7808529"/>
                  </a:cubicBezTo>
                  <a:cubicBezTo>
                    <a:pt x="10184075" y="8499717"/>
                    <a:pt x="10210629" y="8426044"/>
                    <a:pt x="10163676" y="8426044"/>
                  </a:cubicBezTo>
                  <a:close/>
                  <a:moveTo>
                    <a:pt x="10163676" y="7713909"/>
                  </a:moveTo>
                  <a:cubicBezTo>
                    <a:pt x="9472743" y="7713909"/>
                    <a:pt x="9591718" y="7763406"/>
                    <a:pt x="9588455" y="7555182"/>
                  </a:cubicBezTo>
                  <a:cubicBezTo>
                    <a:pt x="9577180" y="6851537"/>
                    <a:pt x="9581000" y="7093834"/>
                    <a:pt x="9580221" y="7041519"/>
                  </a:cubicBezTo>
                  <a:cubicBezTo>
                    <a:pt x="9670232" y="7041185"/>
                    <a:pt x="9740401" y="7041296"/>
                    <a:pt x="10163676" y="7041370"/>
                  </a:cubicBezTo>
                  <a:cubicBezTo>
                    <a:pt x="10166273" y="7041370"/>
                    <a:pt x="10194645" y="7713909"/>
                    <a:pt x="10163676" y="7713909"/>
                  </a:cubicBezTo>
                  <a:close/>
                  <a:moveTo>
                    <a:pt x="10163676" y="7006963"/>
                  </a:moveTo>
                  <a:cubicBezTo>
                    <a:pt x="9751342" y="7006889"/>
                    <a:pt x="9670789" y="7006778"/>
                    <a:pt x="9579666" y="7007111"/>
                  </a:cubicBezTo>
                  <a:cubicBezTo>
                    <a:pt x="9575846" y="6784946"/>
                    <a:pt x="9568465" y="6650431"/>
                    <a:pt x="9566758" y="6335611"/>
                  </a:cubicBezTo>
                  <a:cubicBezTo>
                    <a:pt x="9570653" y="6335611"/>
                    <a:pt x="10151252" y="6334647"/>
                    <a:pt x="10155851" y="6334647"/>
                  </a:cubicBezTo>
                  <a:cubicBezTo>
                    <a:pt x="10159338" y="6501159"/>
                    <a:pt x="10166830" y="7006963"/>
                    <a:pt x="10163676" y="7006963"/>
                  </a:cubicBezTo>
                  <a:close/>
                  <a:moveTo>
                    <a:pt x="9566574" y="6301130"/>
                  </a:moveTo>
                  <a:cubicBezTo>
                    <a:pt x="9566574" y="6297793"/>
                    <a:pt x="9560492" y="5630816"/>
                    <a:pt x="9560454" y="5627998"/>
                  </a:cubicBezTo>
                  <a:cubicBezTo>
                    <a:pt x="9926393" y="5630779"/>
                    <a:pt x="9902398" y="5623734"/>
                    <a:pt x="10142352" y="5623290"/>
                  </a:cubicBezTo>
                  <a:cubicBezTo>
                    <a:pt x="10142389" y="5625922"/>
                    <a:pt x="10154887" y="6287115"/>
                    <a:pt x="10154961" y="6291007"/>
                  </a:cubicBezTo>
                  <a:cubicBezTo>
                    <a:pt x="10155221" y="6304875"/>
                    <a:pt x="10216823" y="6300314"/>
                    <a:pt x="9566574" y="6301130"/>
                  </a:cubicBezTo>
                  <a:close/>
                  <a:moveTo>
                    <a:pt x="9560009" y="5593554"/>
                  </a:moveTo>
                  <a:cubicBezTo>
                    <a:pt x="9555929" y="5301388"/>
                    <a:pt x="9551220" y="5303316"/>
                    <a:pt x="9545286" y="4917123"/>
                  </a:cubicBezTo>
                  <a:cubicBezTo>
                    <a:pt x="9646051" y="4915232"/>
                    <a:pt x="9781531" y="4914898"/>
                    <a:pt x="9940931" y="4917679"/>
                  </a:cubicBezTo>
                  <a:cubicBezTo>
                    <a:pt x="10191974" y="4922054"/>
                    <a:pt x="10128926" y="4791617"/>
                    <a:pt x="10140868" y="5532080"/>
                  </a:cubicBezTo>
                  <a:cubicBezTo>
                    <a:pt x="10141795" y="5594221"/>
                    <a:pt x="10239706" y="5598856"/>
                    <a:pt x="9560009" y="5593554"/>
                  </a:cubicBezTo>
                  <a:close/>
                  <a:moveTo>
                    <a:pt x="9544729" y="4882641"/>
                  </a:moveTo>
                  <a:cubicBezTo>
                    <a:pt x="9537905" y="4439609"/>
                    <a:pt x="9537089" y="4420774"/>
                    <a:pt x="9537423" y="4267053"/>
                  </a:cubicBezTo>
                  <a:cubicBezTo>
                    <a:pt x="9537571" y="4193492"/>
                    <a:pt x="9440032" y="4208990"/>
                    <a:pt x="10122733" y="4207952"/>
                  </a:cubicBezTo>
                  <a:cubicBezTo>
                    <a:pt x="10126219" y="4614464"/>
                    <a:pt x="10129742" y="4700556"/>
                    <a:pt x="10133339" y="4885125"/>
                  </a:cubicBezTo>
                  <a:cubicBezTo>
                    <a:pt x="9935257" y="4884792"/>
                    <a:pt x="9789801" y="4878006"/>
                    <a:pt x="9544729" y="4882641"/>
                  </a:cubicBezTo>
                  <a:close/>
                  <a:moveTo>
                    <a:pt x="9537423" y="4174880"/>
                  </a:moveTo>
                  <a:cubicBezTo>
                    <a:pt x="9536125" y="3840001"/>
                    <a:pt x="9526482" y="3780418"/>
                    <a:pt x="9522144" y="3500895"/>
                  </a:cubicBezTo>
                  <a:cubicBezTo>
                    <a:pt x="10181071" y="3500525"/>
                    <a:pt x="10115204" y="3497076"/>
                    <a:pt x="10115426" y="3508682"/>
                  </a:cubicBezTo>
                  <a:cubicBezTo>
                    <a:pt x="10116020" y="3548465"/>
                    <a:pt x="10114276" y="3370904"/>
                    <a:pt x="10122435" y="4173545"/>
                  </a:cubicBezTo>
                  <a:cubicBezTo>
                    <a:pt x="9931548" y="4173804"/>
                    <a:pt x="9779491" y="4177512"/>
                    <a:pt x="9537423" y="4174880"/>
                  </a:cubicBezTo>
                  <a:close/>
                  <a:moveTo>
                    <a:pt x="9521661" y="3466303"/>
                  </a:moveTo>
                  <a:cubicBezTo>
                    <a:pt x="9519287" y="3284255"/>
                    <a:pt x="9524628" y="3066317"/>
                    <a:pt x="9514281" y="2792207"/>
                  </a:cubicBezTo>
                  <a:cubicBezTo>
                    <a:pt x="9789393" y="2799956"/>
                    <a:pt x="9946605" y="2789908"/>
                    <a:pt x="10100888" y="2788907"/>
                  </a:cubicBezTo>
                  <a:cubicBezTo>
                    <a:pt x="10107972" y="3233534"/>
                    <a:pt x="10112237" y="3321443"/>
                    <a:pt x="10114758" y="3466117"/>
                  </a:cubicBezTo>
                  <a:lnTo>
                    <a:pt x="9521661" y="3466303"/>
                  </a:lnTo>
                  <a:close/>
                  <a:moveTo>
                    <a:pt x="9496368" y="4174398"/>
                  </a:moveTo>
                  <a:cubicBezTo>
                    <a:pt x="8801168" y="4165981"/>
                    <a:pt x="8915879" y="4237428"/>
                    <a:pt x="8912393" y="4013817"/>
                  </a:cubicBezTo>
                  <a:cubicBezTo>
                    <a:pt x="8908499" y="3766663"/>
                    <a:pt x="8910909" y="3759173"/>
                    <a:pt x="8906978" y="3508162"/>
                  </a:cubicBezTo>
                  <a:cubicBezTo>
                    <a:pt x="8906719" y="3490847"/>
                    <a:pt x="8848788" y="3500673"/>
                    <a:pt x="9491769" y="3500895"/>
                  </a:cubicBezTo>
                  <a:cubicBezTo>
                    <a:pt x="9495441" y="3756615"/>
                    <a:pt x="9518694" y="4174694"/>
                    <a:pt x="9496368" y="4174398"/>
                  </a:cubicBezTo>
                  <a:close/>
                  <a:moveTo>
                    <a:pt x="8897261" y="4915899"/>
                  </a:moveTo>
                  <a:cubicBezTo>
                    <a:pt x="8899078" y="5069842"/>
                    <a:pt x="8901527" y="5181258"/>
                    <a:pt x="8908276" y="5588140"/>
                  </a:cubicBezTo>
                  <a:cubicBezTo>
                    <a:pt x="8823050" y="5587659"/>
                    <a:pt x="8324117" y="5588919"/>
                    <a:pt x="8321372" y="5588919"/>
                  </a:cubicBezTo>
                  <a:cubicBezTo>
                    <a:pt x="8315809" y="5216408"/>
                    <a:pt x="8319518" y="5274507"/>
                    <a:pt x="8313250" y="4919458"/>
                  </a:cubicBezTo>
                  <a:cubicBezTo>
                    <a:pt x="8629381" y="4919866"/>
                    <a:pt x="8646663" y="4914527"/>
                    <a:pt x="8897261" y="4915899"/>
                  </a:cubicBezTo>
                  <a:close/>
                  <a:moveTo>
                    <a:pt x="8828724" y="4881306"/>
                  </a:moveTo>
                  <a:cubicBezTo>
                    <a:pt x="8220347" y="4881306"/>
                    <a:pt x="8313547" y="4922721"/>
                    <a:pt x="8310394" y="4772485"/>
                  </a:cubicBezTo>
                  <a:cubicBezTo>
                    <a:pt x="8296709" y="4116891"/>
                    <a:pt x="8276719" y="4211511"/>
                    <a:pt x="8383716" y="4211511"/>
                  </a:cubicBezTo>
                  <a:cubicBezTo>
                    <a:pt x="8964203" y="4211511"/>
                    <a:pt x="8885468" y="4190712"/>
                    <a:pt x="8887693" y="4267572"/>
                  </a:cubicBezTo>
                  <a:cubicBezTo>
                    <a:pt x="8908610" y="4980709"/>
                    <a:pt x="8905272" y="4881306"/>
                    <a:pt x="8828724" y="4881306"/>
                  </a:cubicBezTo>
                  <a:close/>
                  <a:moveTo>
                    <a:pt x="8828724" y="4176659"/>
                  </a:moveTo>
                  <a:cubicBezTo>
                    <a:pt x="8193088" y="4176659"/>
                    <a:pt x="8302346" y="4223413"/>
                    <a:pt x="8299045" y="4013743"/>
                  </a:cubicBezTo>
                  <a:cubicBezTo>
                    <a:pt x="8289440" y="3399601"/>
                    <a:pt x="8246827" y="3502341"/>
                    <a:pt x="8383716" y="3502341"/>
                  </a:cubicBezTo>
                  <a:cubicBezTo>
                    <a:pt x="8918735" y="3502341"/>
                    <a:pt x="8876270" y="3487362"/>
                    <a:pt x="8876604" y="3508793"/>
                  </a:cubicBezTo>
                  <a:cubicBezTo>
                    <a:pt x="8888768" y="4283330"/>
                    <a:pt x="8903158" y="4176659"/>
                    <a:pt x="8828724" y="4176659"/>
                  </a:cubicBezTo>
                  <a:close/>
                  <a:moveTo>
                    <a:pt x="8828724" y="3463559"/>
                  </a:moveTo>
                  <a:cubicBezTo>
                    <a:pt x="8604829" y="3463559"/>
                    <a:pt x="8604680" y="3467897"/>
                    <a:pt x="8383753" y="3467897"/>
                  </a:cubicBezTo>
                  <a:cubicBezTo>
                    <a:pt x="8248570" y="3467897"/>
                    <a:pt x="8288809" y="3571008"/>
                    <a:pt x="8276200" y="2789241"/>
                  </a:cubicBezTo>
                  <a:cubicBezTo>
                    <a:pt x="8492158" y="2786127"/>
                    <a:pt x="8633572" y="2793579"/>
                    <a:pt x="8866775" y="2792912"/>
                  </a:cubicBezTo>
                  <a:cubicBezTo>
                    <a:pt x="8883984" y="3572750"/>
                    <a:pt x="8888064" y="3463559"/>
                    <a:pt x="8828724" y="3463559"/>
                  </a:cubicBezTo>
                  <a:close/>
                  <a:moveTo>
                    <a:pt x="8279983" y="4773301"/>
                  </a:moveTo>
                  <a:cubicBezTo>
                    <a:pt x="8282913" y="4914379"/>
                    <a:pt x="8390502" y="4887609"/>
                    <a:pt x="7716406" y="4883086"/>
                  </a:cubicBezTo>
                  <a:cubicBezTo>
                    <a:pt x="7683547" y="4882864"/>
                    <a:pt x="7695786" y="4959094"/>
                    <a:pt x="7682101" y="4266608"/>
                  </a:cubicBezTo>
                  <a:cubicBezTo>
                    <a:pt x="7680580" y="4190786"/>
                    <a:pt x="7597245" y="4209806"/>
                    <a:pt x="8161267" y="4211289"/>
                  </a:cubicBezTo>
                  <a:cubicBezTo>
                    <a:pt x="8304423" y="4211697"/>
                    <a:pt x="8266112" y="4109327"/>
                    <a:pt x="8279983" y="4773301"/>
                  </a:cubicBezTo>
                  <a:close/>
                  <a:moveTo>
                    <a:pt x="8161230" y="4176807"/>
                  </a:moveTo>
                  <a:cubicBezTo>
                    <a:pt x="7580482" y="4175250"/>
                    <a:pt x="7680766" y="4219261"/>
                    <a:pt x="7677576" y="4013817"/>
                  </a:cubicBezTo>
                  <a:cubicBezTo>
                    <a:pt x="7668341" y="3425555"/>
                    <a:pt x="7646312" y="3503824"/>
                    <a:pt x="7716443" y="3503083"/>
                  </a:cubicBezTo>
                  <a:cubicBezTo>
                    <a:pt x="8306574" y="3496706"/>
                    <a:pt x="8257322" y="3503491"/>
                    <a:pt x="8257397" y="3508756"/>
                  </a:cubicBezTo>
                  <a:cubicBezTo>
                    <a:pt x="8269524" y="4286370"/>
                    <a:pt x="8314325" y="4177215"/>
                    <a:pt x="8161230" y="4176807"/>
                  </a:cubicBezTo>
                  <a:close/>
                  <a:moveTo>
                    <a:pt x="8161230" y="3467674"/>
                  </a:moveTo>
                  <a:cubicBezTo>
                    <a:pt x="8020743" y="3467304"/>
                    <a:pt x="7856633" y="3467118"/>
                    <a:pt x="7716184" y="3468638"/>
                  </a:cubicBezTo>
                  <a:cubicBezTo>
                    <a:pt x="7650020" y="3469343"/>
                    <a:pt x="7666190" y="3574233"/>
                    <a:pt x="7656881" y="2793431"/>
                  </a:cubicBezTo>
                  <a:cubicBezTo>
                    <a:pt x="8134045" y="2797917"/>
                    <a:pt x="8056236" y="2793542"/>
                    <a:pt x="8245789" y="2789760"/>
                  </a:cubicBezTo>
                  <a:cubicBezTo>
                    <a:pt x="8258398" y="3570452"/>
                    <a:pt x="8294929" y="3467823"/>
                    <a:pt x="8161230" y="3467674"/>
                  </a:cubicBezTo>
                  <a:close/>
                  <a:moveTo>
                    <a:pt x="7660924" y="4773301"/>
                  </a:moveTo>
                  <a:cubicBezTo>
                    <a:pt x="7664076" y="4917605"/>
                    <a:pt x="7769293" y="4882641"/>
                    <a:pt x="7075243" y="4882864"/>
                  </a:cubicBezTo>
                  <a:cubicBezTo>
                    <a:pt x="7068197" y="4428671"/>
                    <a:pt x="7068530" y="4417066"/>
                    <a:pt x="7063190" y="4266312"/>
                  </a:cubicBezTo>
                  <a:cubicBezTo>
                    <a:pt x="7060260" y="4183815"/>
                    <a:pt x="6995469" y="4207544"/>
                    <a:pt x="7493920" y="4207878"/>
                  </a:cubicBezTo>
                  <a:cubicBezTo>
                    <a:pt x="7693857" y="4207878"/>
                    <a:pt x="7646052" y="4094534"/>
                    <a:pt x="7660924" y="4773301"/>
                  </a:cubicBezTo>
                  <a:close/>
                  <a:moveTo>
                    <a:pt x="7060149" y="4173137"/>
                  </a:moveTo>
                  <a:cubicBezTo>
                    <a:pt x="7050617" y="3841336"/>
                    <a:pt x="7059259" y="3782087"/>
                    <a:pt x="7054957" y="3508088"/>
                  </a:cubicBezTo>
                  <a:cubicBezTo>
                    <a:pt x="7054808" y="3497373"/>
                    <a:pt x="7052991" y="3508088"/>
                    <a:pt x="7637893" y="3503824"/>
                  </a:cubicBezTo>
                  <a:cubicBezTo>
                    <a:pt x="7637967" y="3507569"/>
                    <a:pt x="7638041" y="3532151"/>
                    <a:pt x="7649909" y="4174175"/>
                  </a:cubicBezTo>
                  <a:cubicBezTo>
                    <a:pt x="7564942" y="4173248"/>
                    <a:pt x="7530525" y="4173471"/>
                    <a:pt x="7060149" y="4173137"/>
                  </a:cubicBezTo>
                  <a:close/>
                  <a:moveTo>
                    <a:pt x="7049356" y="6303058"/>
                  </a:moveTo>
                  <a:cubicBezTo>
                    <a:pt x="6410196" y="6303058"/>
                    <a:pt x="6477769" y="6305839"/>
                    <a:pt x="6477918" y="6290711"/>
                  </a:cubicBezTo>
                  <a:cubicBezTo>
                    <a:pt x="6479253" y="6134506"/>
                    <a:pt x="6478029" y="6107588"/>
                    <a:pt x="6470500" y="5628999"/>
                  </a:cubicBezTo>
                  <a:cubicBezTo>
                    <a:pt x="6820343" y="5629073"/>
                    <a:pt x="6870003" y="5627591"/>
                    <a:pt x="7054400" y="5627591"/>
                  </a:cubicBezTo>
                  <a:cubicBezTo>
                    <a:pt x="7067789" y="6384108"/>
                    <a:pt x="7077135" y="6303058"/>
                    <a:pt x="7049356" y="6303058"/>
                  </a:cubicBezTo>
                  <a:close/>
                  <a:moveTo>
                    <a:pt x="7049356" y="5593183"/>
                  </a:moveTo>
                  <a:cubicBezTo>
                    <a:pt x="6368918" y="5593183"/>
                    <a:pt x="6470352" y="5621324"/>
                    <a:pt x="6468943" y="5531302"/>
                  </a:cubicBezTo>
                  <a:cubicBezTo>
                    <a:pt x="6457520" y="4802555"/>
                    <a:pt x="6411643" y="4916529"/>
                    <a:pt x="6604459" y="4916529"/>
                  </a:cubicBezTo>
                  <a:cubicBezTo>
                    <a:pt x="6812777" y="4916529"/>
                    <a:pt x="6832174" y="4917271"/>
                    <a:pt x="7045425" y="4917271"/>
                  </a:cubicBezTo>
                  <a:cubicBezTo>
                    <a:pt x="7056811" y="5649874"/>
                    <a:pt x="7053881" y="5593183"/>
                    <a:pt x="7049356" y="5593183"/>
                  </a:cubicBezTo>
                  <a:close/>
                  <a:moveTo>
                    <a:pt x="6456592" y="4881566"/>
                  </a:moveTo>
                  <a:cubicBezTo>
                    <a:pt x="6450251" y="4465971"/>
                    <a:pt x="6450065" y="4422591"/>
                    <a:pt x="6445318" y="4266460"/>
                  </a:cubicBezTo>
                  <a:cubicBezTo>
                    <a:pt x="6442759" y="4181516"/>
                    <a:pt x="6351895" y="4207359"/>
                    <a:pt x="7030776" y="4207582"/>
                  </a:cubicBezTo>
                  <a:cubicBezTo>
                    <a:pt x="7038750" y="4459445"/>
                    <a:pt x="7035783" y="4294786"/>
                    <a:pt x="7044906" y="4882900"/>
                  </a:cubicBezTo>
                  <a:cubicBezTo>
                    <a:pt x="6998844" y="4882864"/>
                    <a:pt x="6503767" y="4881974"/>
                    <a:pt x="6456592" y="4881566"/>
                  </a:cubicBezTo>
                  <a:close/>
                  <a:moveTo>
                    <a:pt x="6436195" y="3465858"/>
                  </a:moveTo>
                  <a:cubicBezTo>
                    <a:pt x="6428518" y="2979779"/>
                    <a:pt x="6427738" y="2914969"/>
                    <a:pt x="6424846" y="2792133"/>
                  </a:cubicBezTo>
                  <a:cubicBezTo>
                    <a:pt x="6648518" y="2796248"/>
                    <a:pt x="6840778" y="2790872"/>
                    <a:pt x="7011713" y="2790539"/>
                  </a:cubicBezTo>
                  <a:cubicBezTo>
                    <a:pt x="7014383" y="2903438"/>
                    <a:pt x="7023915" y="3466006"/>
                    <a:pt x="7023989" y="3469380"/>
                  </a:cubicBezTo>
                  <a:cubicBezTo>
                    <a:pt x="6777767" y="3468972"/>
                    <a:pt x="6775542" y="3462854"/>
                    <a:pt x="6436195" y="3465858"/>
                  </a:cubicBezTo>
                  <a:close/>
                  <a:moveTo>
                    <a:pt x="6426218" y="4881269"/>
                  </a:moveTo>
                  <a:cubicBezTo>
                    <a:pt x="6054864" y="4877302"/>
                    <a:pt x="5995747" y="4880713"/>
                    <a:pt x="5835716" y="4881751"/>
                  </a:cubicBezTo>
                  <a:cubicBezTo>
                    <a:pt x="5823589" y="4087193"/>
                    <a:pt x="5799000" y="4208990"/>
                    <a:pt x="5937261" y="4207322"/>
                  </a:cubicBezTo>
                  <a:cubicBezTo>
                    <a:pt x="6489415" y="4200685"/>
                    <a:pt x="6412607" y="4190971"/>
                    <a:pt x="6414907" y="4267572"/>
                  </a:cubicBezTo>
                  <a:cubicBezTo>
                    <a:pt x="6420099" y="4439757"/>
                    <a:pt x="6420173" y="4485399"/>
                    <a:pt x="6426218" y="4881269"/>
                  </a:cubicBezTo>
                  <a:close/>
                  <a:moveTo>
                    <a:pt x="6381825" y="3466414"/>
                  </a:moveTo>
                  <a:cubicBezTo>
                    <a:pt x="6223870" y="3468119"/>
                    <a:pt x="6099628" y="3468156"/>
                    <a:pt x="5937224" y="3466414"/>
                  </a:cubicBezTo>
                  <a:cubicBezTo>
                    <a:pt x="5777860" y="3464486"/>
                    <a:pt x="5811053" y="3592661"/>
                    <a:pt x="5801856" y="2789871"/>
                  </a:cubicBezTo>
                  <a:cubicBezTo>
                    <a:pt x="6099109" y="2789463"/>
                    <a:pt x="6188044" y="2787202"/>
                    <a:pt x="6394397" y="2791540"/>
                  </a:cubicBezTo>
                  <a:cubicBezTo>
                    <a:pt x="6412014" y="3541050"/>
                    <a:pt x="6412422" y="3466080"/>
                    <a:pt x="6381825" y="3466414"/>
                  </a:cubicBezTo>
                  <a:close/>
                  <a:moveTo>
                    <a:pt x="5805342" y="4881936"/>
                  </a:moveTo>
                  <a:cubicBezTo>
                    <a:pt x="5113777" y="4885125"/>
                    <a:pt x="5218512" y="4912414"/>
                    <a:pt x="5216769" y="4772708"/>
                  </a:cubicBezTo>
                  <a:cubicBezTo>
                    <a:pt x="5208535" y="4113184"/>
                    <a:pt x="5181016" y="4205320"/>
                    <a:pt x="5269618" y="4205320"/>
                  </a:cubicBezTo>
                  <a:cubicBezTo>
                    <a:pt x="5881556" y="4205320"/>
                    <a:pt x="5797702" y="4196199"/>
                    <a:pt x="5797702" y="4266237"/>
                  </a:cubicBezTo>
                  <a:cubicBezTo>
                    <a:pt x="5797850" y="4421515"/>
                    <a:pt x="5798110" y="4409354"/>
                    <a:pt x="5805342" y="4881936"/>
                  </a:cubicBezTo>
                  <a:close/>
                  <a:moveTo>
                    <a:pt x="5714590" y="4174175"/>
                  </a:moveTo>
                  <a:cubicBezTo>
                    <a:pt x="5492400" y="4174175"/>
                    <a:pt x="5492289" y="4170875"/>
                    <a:pt x="5269618" y="4170875"/>
                  </a:cubicBezTo>
                  <a:cubicBezTo>
                    <a:pt x="5189435" y="4170875"/>
                    <a:pt x="5205457" y="4202872"/>
                    <a:pt x="5202490" y="4013892"/>
                  </a:cubicBezTo>
                  <a:cubicBezTo>
                    <a:pt x="5192810" y="3396783"/>
                    <a:pt x="5171522" y="3497225"/>
                    <a:pt x="5269618" y="3497225"/>
                  </a:cubicBezTo>
                  <a:cubicBezTo>
                    <a:pt x="5843059" y="3497225"/>
                    <a:pt x="5783127" y="3497521"/>
                    <a:pt x="5783312" y="3508830"/>
                  </a:cubicBezTo>
                  <a:cubicBezTo>
                    <a:pt x="5795291" y="4273949"/>
                    <a:pt x="5836087" y="4174175"/>
                    <a:pt x="5714590" y="4174175"/>
                  </a:cubicBezTo>
                  <a:close/>
                  <a:moveTo>
                    <a:pt x="5269618" y="3462817"/>
                  </a:moveTo>
                  <a:cubicBezTo>
                    <a:pt x="5162695" y="3462817"/>
                    <a:pt x="5204456" y="3566484"/>
                    <a:pt x="5185133" y="2790168"/>
                  </a:cubicBezTo>
                  <a:cubicBezTo>
                    <a:pt x="5245140" y="2789908"/>
                    <a:pt x="5282784" y="2789982"/>
                    <a:pt x="5714627" y="2789908"/>
                  </a:cubicBezTo>
                  <a:cubicBezTo>
                    <a:pt x="5790321" y="2789908"/>
                    <a:pt x="5769998" y="2682756"/>
                    <a:pt x="5782644" y="3465227"/>
                  </a:cubicBezTo>
                  <a:cubicBezTo>
                    <a:pt x="5413145" y="3464152"/>
                    <a:pt x="5459170" y="3462817"/>
                    <a:pt x="5269618" y="3462817"/>
                  </a:cubicBezTo>
                  <a:close/>
                  <a:moveTo>
                    <a:pt x="5186394" y="4773153"/>
                  </a:moveTo>
                  <a:cubicBezTo>
                    <a:pt x="5188100" y="4910226"/>
                    <a:pt x="5300251" y="4886608"/>
                    <a:pt x="4602420" y="4882864"/>
                  </a:cubicBezTo>
                  <a:cubicBezTo>
                    <a:pt x="4597376" y="4882826"/>
                    <a:pt x="4602420" y="4653654"/>
                    <a:pt x="4590737" y="4265570"/>
                  </a:cubicBezTo>
                  <a:cubicBezTo>
                    <a:pt x="4588030" y="4173990"/>
                    <a:pt x="4518974" y="4223710"/>
                    <a:pt x="5047614" y="4208545"/>
                  </a:cubicBezTo>
                  <a:cubicBezTo>
                    <a:pt x="5205308" y="4203985"/>
                    <a:pt x="5177938" y="4097982"/>
                    <a:pt x="5186394" y="4773153"/>
                  </a:cubicBezTo>
                  <a:close/>
                  <a:moveTo>
                    <a:pt x="5046798" y="4174027"/>
                  </a:moveTo>
                  <a:cubicBezTo>
                    <a:pt x="4934090" y="4177289"/>
                    <a:pt x="4807771" y="4178958"/>
                    <a:pt x="4602605" y="4175065"/>
                  </a:cubicBezTo>
                  <a:cubicBezTo>
                    <a:pt x="4583950" y="4174731"/>
                    <a:pt x="4587956" y="4197200"/>
                    <a:pt x="4584989" y="4013855"/>
                  </a:cubicBezTo>
                  <a:cubicBezTo>
                    <a:pt x="4575717" y="3422589"/>
                    <a:pt x="4570006" y="3502156"/>
                    <a:pt x="4602679" y="3501377"/>
                  </a:cubicBezTo>
                  <a:cubicBezTo>
                    <a:pt x="5235572" y="3486843"/>
                    <a:pt x="5167962" y="3502008"/>
                    <a:pt x="5168036" y="3508719"/>
                  </a:cubicBezTo>
                  <a:cubicBezTo>
                    <a:pt x="5171967" y="3758580"/>
                    <a:pt x="5168184" y="3761768"/>
                    <a:pt x="5172116" y="4014448"/>
                  </a:cubicBezTo>
                  <a:cubicBezTo>
                    <a:pt x="5175120" y="4204356"/>
                    <a:pt x="5207793" y="4169429"/>
                    <a:pt x="5046798" y="4174027"/>
                  </a:cubicBezTo>
                  <a:close/>
                  <a:moveTo>
                    <a:pt x="5047058" y="3463633"/>
                  </a:moveTo>
                  <a:cubicBezTo>
                    <a:pt x="4782960" y="3465413"/>
                    <a:pt x="4768904" y="3463114"/>
                    <a:pt x="4602012" y="3466933"/>
                  </a:cubicBezTo>
                  <a:cubicBezTo>
                    <a:pt x="4570376" y="3467674"/>
                    <a:pt x="4576236" y="3550022"/>
                    <a:pt x="4569820" y="2794246"/>
                  </a:cubicBezTo>
                  <a:cubicBezTo>
                    <a:pt x="4754254" y="2792615"/>
                    <a:pt x="4430483" y="2795025"/>
                    <a:pt x="5154722" y="2790316"/>
                  </a:cubicBezTo>
                  <a:cubicBezTo>
                    <a:pt x="5174378" y="3589324"/>
                    <a:pt x="5200636" y="3462409"/>
                    <a:pt x="5047058" y="3463633"/>
                  </a:cubicBezTo>
                  <a:close/>
                  <a:moveTo>
                    <a:pt x="4570339" y="4882678"/>
                  </a:moveTo>
                  <a:cubicBezTo>
                    <a:pt x="3887824" y="4878674"/>
                    <a:pt x="3985178" y="4932991"/>
                    <a:pt x="3981840" y="4772560"/>
                  </a:cubicBezTo>
                  <a:cubicBezTo>
                    <a:pt x="3977390" y="4559664"/>
                    <a:pt x="3975313" y="4402124"/>
                    <a:pt x="3974163" y="4266830"/>
                  </a:cubicBezTo>
                  <a:cubicBezTo>
                    <a:pt x="3973607" y="4199758"/>
                    <a:pt x="3879924" y="4197163"/>
                    <a:pt x="4558620" y="4208805"/>
                  </a:cubicBezTo>
                  <a:cubicBezTo>
                    <a:pt x="4568967" y="4579834"/>
                    <a:pt x="4567373" y="4636561"/>
                    <a:pt x="4570339" y="4882678"/>
                  </a:cubicBezTo>
                  <a:close/>
                  <a:moveTo>
                    <a:pt x="3973347" y="4175955"/>
                  </a:moveTo>
                  <a:cubicBezTo>
                    <a:pt x="3969638" y="3833735"/>
                    <a:pt x="3965188" y="3786684"/>
                    <a:pt x="3960663" y="3500413"/>
                  </a:cubicBezTo>
                  <a:cubicBezTo>
                    <a:pt x="3964038" y="3500413"/>
                    <a:pt x="4548309" y="3503602"/>
                    <a:pt x="4548421" y="3508830"/>
                  </a:cubicBezTo>
                  <a:cubicBezTo>
                    <a:pt x="4551795" y="3723060"/>
                    <a:pt x="4552537" y="3965024"/>
                    <a:pt x="4557767" y="4174286"/>
                  </a:cubicBezTo>
                  <a:cubicBezTo>
                    <a:pt x="4328308" y="4170542"/>
                    <a:pt x="4138496" y="4175658"/>
                    <a:pt x="3973347" y="4175955"/>
                  </a:cubicBezTo>
                  <a:close/>
                  <a:moveTo>
                    <a:pt x="3960144" y="3465969"/>
                  </a:moveTo>
                  <a:cubicBezTo>
                    <a:pt x="3952578" y="2987195"/>
                    <a:pt x="3951206" y="2923571"/>
                    <a:pt x="3950501" y="2792059"/>
                  </a:cubicBezTo>
                  <a:cubicBezTo>
                    <a:pt x="4186635" y="2792207"/>
                    <a:pt x="4223649" y="2796767"/>
                    <a:pt x="4539408" y="2794469"/>
                  </a:cubicBezTo>
                  <a:cubicBezTo>
                    <a:pt x="4539446" y="2797287"/>
                    <a:pt x="4547716" y="3465116"/>
                    <a:pt x="4547753" y="3468082"/>
                  </a:cubicBezTo>
                  <a:cubicBezTo>
                    <a:pt x="4327752" y="3472235"/>
                    <a:pt x="4141167" y="3466191"/>
                    <a:pt x="3960144" y="3465969"/>
                  </a:cubicBezTo>
                  <a:close/>
                  <a:moveTo>
                    <a:pt x="3951503" y="4773375"/>
                  </a:moveTo>
                  <a:cubicBezTo>
                    <a:pt x="3954766" y="4928913"/>
                    <a:pt x="4046891" y="4883828"/>
                    <a:pt x="3490361" y="4883828"/>
                  </a:cubicBezTo>
                  <a:cubicBezTo>
                    <a:pt x="3339120" y="4883828"/>
                    <a:pt x="3362781" y="5003808"/>
                    <a:pt x="3356625" y="4265162"/>
                  </a:cubicBezTo>
                  <a:cubicBezTo>
                    <a:pt x="3355994" y="4189636"/>
                    <a:pt x="3264055" y="4210362"/>
                    <a:pt x="3943344" y="4210362"/>
                  </a:cubicBezTo>
                  <a:cubicBezTo>
                    <a:pt x="3944790" y="4361303"/>
                    <a:pt x="3945569" y="4488476"/>
                    <a:pt x="3951503" y="4773375"/>
                  </a:cubicBezTo>
                  <a:close/>
                  <a:moveTo>
                    <a:pt x="3935073" y="4175992"/>
                  </a:moveTo>
                  <a:cubicBezTo>
                    <a:pt x="3549923" y="4176103"/>
                    <a:pt x="3458911" y="4176251"/>
                    <a:pt x="3355809" y="4175955"/>
                  </a:cubicBezTo>
                  <a:cubicBezTo>
                    <a:pt x="3355772" y="4173990"/>
                    <a:pt x="3347835" y="3564149"/>
                    <a:pt x="3346796" y="3498522"/>
                  </a:cubicBezTo>
                  <a:cubicBezTo>
                    <a:pt x="3349430" y="3498485"/>
                    <a:pt x="3930252" y="3494147"/>
                    <a:pt x="3930474" y="3508793"/>
                  </a:cubicBezTo>
                  <a:cubicBezTo>
                    <a:pt x="3941526" y="4223599"/>
                    <a:pt x="3950056" y="4175992"/>
                    <a:pt x="3935073" y="4175992"/>
                  </a:cubicBezTo>
                  <a:close/>
                  <a:moveTo>
                    <a:pt x="3346203" y="3464041"/>
                  </a:moveTo>
                  <a:cubicBezTo>
                    <a:pt x="3344275" y="3345246"/>
                    <a:pt x="3351395" y="3771853"/>
                    <a:pt x="3334558" y="2793616"/>
                  </a:cubicBezTo>
                  <a:cubicBezTo>
                    <a:pt x="3546363" y="2796508"/>
                    <a:pt x="3737658" y="2792170"/>
                    <a:pt x="3920090" y="2792059"/>
                  </a:cubicBezTo>
                  <a:cubicBezTo>
                    <a:pt x="3920832" y="2923682"/>
                    <a:pt x="3922686" y="3017227"/>
                    <a:pt x="3929770" y="3465932"/>
                  </a:cubicBezTo>
                  <a:cubicBezTo>
                    <a:pt x="3707432" y="3465895"/>
                    <a:pt x="3584265" y="3461631"/>
                    <a:pt x="3346203" y="3464041"/>
                  </a:cubicBezTo>
                  <a:close/>
                  <a:moveTo>
                    <a:pt x="3336449" y="4884013"/>
                  </a:moveTo>
                  <a:cubicBezTo>
                    <a:pt x="2835328" y="4885199"/>
                    <a:pt x="2980672" y="4884346"/>
                    <a:pt x="2746059" y="4882604"/>
                  </a:cubicBezTo>
                  <a:cubicBezTo>
                    <a:pt x="2744427" y="4704004"/>
                    <a:pt x="2746949" y="4671006"/>
                    <a:pt x="2736713" y="4210399"/>
                  </a:cubicBezTo>
                  <a:cubicBezTo>
                    <a:pt x="2911727" y="4209880"/>
                    <a:pt x="2926339" y="4208768"/>
                    <a:pt x="3325731" y="4210288"/>
                  </a:cubicBezTo>
                  <a:cubicBezTo>
                    <a:pt x="3329551" y="4623992"/>
                    <a:pt x="3333000" y="4705969"/>
                    <a:pt x="3336449" y="4884013"/>
                  </a:cubicBezTo>
                  <a:close/>
                  <a:moveTo>
                    <a:pt x="3267986" y="4175621"/>
                  </a:moveTo>
                  <a:cubicBezTo>
                    <a:pt x="2628047" y="4172136"/>
                    <a:pt x="2736342" y="4224859"/>
                    <a:pt x="2733041" y="4013817"/>
                  </a:cubicBezTo>
                  <a:cubicBezTo>
                    <a:pt x="2729073" y="3761435"/>
                    <a:pt x="2732003" y="3761064"/>
                    <a:pt x="2728034" y="3508162"/>
                  </a:cubicBezTo>
                  <a:cubicBezTo>
                    <a:pt x="2727812" y="3493888"/>
                    <a:pt x="2693358" y="3506939"/>
                    <a:pt x="3316422" y="3498856"/>
                  </a:cubicBezTo>
                  <a:cubicBezTo>
                    <a:pt x="3328364" y="4270464"/>
                    <a:pt x="3346277" y="4175918"/>
                    <a:pt x="3267986" y="4175621"/>
                  </a:cubicBezTo>
                  <a:close/>
                  <a:moveTo>
                    <a:pt x="2727367" y="3467081"/>
                  </a:moveTo>
                  <a:cubicBezTo>
                    <a:pt x="2714720" y="2684165"/>
                    <a:pt x="2674110" y="2791243"/>
                    <a:pt x="2823274" y="2790798"/>
                  </a:cubicBezTo>
                  <a:cubicBezTo>
                    <a:pt x="3011677" y="2790279"/>
                    <a:pt x="3122011" y="2789982"/>
                    <a:pt x="3267653" y="2792504"/>
                  </a:cubicBezTo>
                  <a:cubicBezTo>
                    <a:pt x="3318647" y="2793468"/>
                    <a:pt x="3303664" y="2711454"/>
                    <a:pt x="3315866" y="3464412"/>
                  </a:cubicBezTo>
                  <a:cubicBezTo>
                    <a:pt x="3098720" y="3467304"/>
                    <a:pt x="3213357" y="3466747"/>
                    <a:pt x="2727367" y="3467081"/>
                  </a:cubicBezTo>
                  <a:close/>
                  <a:moveTo>
                    <a:pt x="2715684" y="4882382"/>
                  </a:moveTo>
                  <a:cubicBezTo>
                    <a:pt x="2564072" y="4881603"/>
                    <a:pt x="2373444" y="4882678"/>
                    <a:pt x="2128261" y="4882789"/>
                  </a:cubicBezTo>
                  <a:cubicBezTo>
                    <a:pt x="2123662" y="4673787"/>
                    <a:pt x="2120398" y="4672007"/>
                    <a:pt x="2116949" y="4208471"/>
                  </a:cubicBezTo>
                  <a:cubicBezTo>
                    <a:pt x="2355753" y="4207878"/>
                    <a:pt x="2378747" y="4211104"/>
                    <a:pt x="2706264" y="4210437"/>
                  </a:cubicBezTo>
                  <a:cubicBezTo>
                    <a:pt x="2717094" y="4709677"/>
                    <a:pt x="2713904" y="4686059"/>
                    <a:pt x="2715684" y="4882382"/>
                  </a:cubicBezTo>
                  <a:close/>
                  <a:moveTo>
                    <a:pt x="2600825" y="4176140"/>
                  </a:moveTo>
                  <a:cubicBezTo>
                    <a:pt x="2378191" y="4176140"/>
                    <a:pt x="2378933" y="4174064"/>
                    <a:pt x="2156039" y="4174064"/>
                  </a:cubicBezTo>
                  <a:cubicBezTo>
                    <a:pt x="2104636" y="4174064"/>
                    <a:pt x="2117580" y="4205505"/>
                    <a:pt x="2114575" y="4013855"/>
                  </a:cubicBezTo>
                  <a:cubicBezTo>
                    <a:pt x="2105341" y="3424591"/>
                    <a:pt x="2088243" y="3503046"/>
                    <a:pt x="2156039" y="3503046"/>
                  </a:cubicBezTo>
                  <a:cubicBezTo>
                    <a:pt x="2745613" y="3503046"/>
                    <a:pt x="2697437" y="3495668"/>
                    <a:pt x="2697660" y="3508793"/>
                  </a:cubicBezTo>
                  <a:cubicBezTo>
                    <a:pt x="2709862" y="4285851"/>
                    <a:pt x="2738344" y="4176140"/>
                    <a:pt x="2600825" y="4176140"/>
                  </a:cubicBezTo>
                  <a:close/>
                  <a:moveTo>
                    <a:pt x="2600825" y="3467155"/>
                  </a:moveTo>
                  <a:cubicBezTo>
                    <a:pt x="2371515" y="3467155"/>
                    <a:pt x="2372146" y="3468564"/>
                    <a:pt x="2156039" y="3468564"/>
                  </a:cubicBezTo>
                  <a:cubicBezTo>
                    <a:pt x="2071072" y="3468564"/>
                    <a:pt x="2123031" y="3550504"/>
                    <a:pt x="2096922" y="2788944"/>
                  </a:cubicBezTo>
                  <a:cubicBezTo>
                    <a:pt x="2251353" y="2788054"/>
                    <a:pt x="2377524" y="2791243"/>
                    <a:pt x="2685199" y="2791058"/>
                  </a:cubicBezTo>
                  <a:cubicBezTo>
                    <a:pt x="2698550" y="3576347"/>
                    <a:pt x="2729777" y="3467081"/>
                    <a:pt x="2600825" y="3467155"/>
                  </a:cubicBezTo>
                  <a:close/>
                  <a:moveTo>
                    <a:pt x="2097849" y="4882864"/>
                  </a:moveTo>
                  <a:cubicBezTo>
                    <a:pt x="1412515" y="4884606"/>
                    <a:pt x="1512354" y="4924167"/>
                    <a:pt x="1509498" y="4772560"/>
                  </a:cubicBezTo>
                  <a:cubicBezTo>
                    <a:pt x="1506160" y="4593997"/>
                    <a:pt x="1503564" y="4433973"/>
                    <a:pt x="1501970" y="4266830"/>
                  </a:cubicBezTo>
                  <a:cubicBezTo>
                    <a:pt x="1501265" y="4189228"/>
                    <a:pt x="1407249" y="4211437"/>
                    <a:pt x="2086575" y="4208583"/>
                  </a:cubicBezTo>
                  <a:cubicBezTo>
                    <a:pt x="2089949" y="4667521"/>
                    <a:pt x="2093658" y="4697256"/>
                    <a:pt x="2097849" y="4882864"/>
                  </a:cubicBezTo>
                  <a:close/>
                  <a:moveTo>
                    <a:pt x="1933553" y="4175769"/>
                  </a:moveTo>
                  <a:cubicBezTo>
                    <a:pt x="1759614" y="4178365"/>
                    <a:pt x="1627695" y="4177883"/>
                    <a:pt x="1501005" y="4175658"/>
                  </a:cubicBezTo>
                  <a:cubicBezTo>
                    <a:pt x="1500968" y="4172766"/>
                    <a:pt x="1492142" y="3531669"/>
                    <a:pt x="1491585" y="3499968"/>
                  </a:cubicBezTo>
                  <a:cubicBezTo>
                    <a:pt x="2140277" y="3494741"/>
                    <a:pt x="2077451" y="3506123"/>
                    <a:pt x="2077488" y="3508756"/>
                  </a:cubicBezTo>
                  <a:cubicBezTo>
                    <a:pt x="2089875" y="4297345"/>
                    <a:pt x="2131710" y="4172544"/>
                    <a:pt x="1933553" y="4175769"/>
                  </a:cubicBezTo>
                  <a:close/>
                  <a:moveTo>
                    <a:pt x="1491029" y="3465487"/>
                  </a:moveTo>
                  <a:cubicBezTo>
                    <a:pt x="1478493" y="2757170"/>
                    <a:pt x="1468146" y="2795285"/>
                    <a:pt x="1489026" y="2795210"/>
                  </a:cubicBezTo>
                  <a:cubicBezTo>
                    <a:pt x="1767996" y="2794469"/>
                    <a:pt x="1792028" y="2795915"/>
                    <a:pt x="1934146" y="2791836"/>
                  </a:cubicBezTo>
                  <a:cubicBezTo>
                    <a:pt x="2103894" y="2787165"/>
                    <a:pt x="2065212" y="2671114"/>
                    <a:pt x="2076895" y="3468379"/>
                  </a:cubicBezTo>
                  <a:cubicBezTo>
                    <a:pt x="1909817" y="3467489"/>
                    <a:pt x="1841725" y="3462632"/>
                    <a:pt x="1491029" y="3465487"/>
                  </a:cubicBezTo>
                  <a:close/>
                  <a:moveTo>
                    <a:pt x="1044574" y="5627331"/>
                  </a:moveTo>
                  <a:cubicBezTo>
                    <a:pt x="1193516" y="5624513"/>
                    <a:pt x="1335040" y="5624365"/>
                    <a:pt x="1488767" y="5627479"/>
                  </a:cubicBezTo>
                  <a:cubicBezTo>
                    <a:pt x="1492364" y="5627553"/>
                    <a:pt x="1504937" y="6302057"/>
                    <a:pt x="1488841" y="6302353"/>
                  </a:cubicBezTo>
                  <a:cubicBezTo>
                    <a:pt x="1466069" y="6302687"/>
                    <a:pt x="916586" y="6311882"/>
                    <a:pt x="916326" y="6288524"/>
                  </a:cubicBezTo>
                  <a:cubicBezTo>
                    <a:pt x="908946" y="5504124"/>
                    <a:pt x="845045" y="5631076"/>
                    <a:pt x="1044574" y="5627331"/>
                  </a:cubicBezTo>
                  <a:close/>
                  <a:moveTo>
                    <a:pt x="1044166" y="6337131"/>
                  </a:moveTo>
                  <a:cubicBezTo>
                    <a:pt x="1191698" y="6338911"/>
                    <a:pt x="1342272" y="6339133"/>
                    <a:pt x="1489212" y="6336761"/>
                  </a:cubicBezTo>
                  <a:cubicBezTo>
                    <a:pt x="1504047" y="6336538"/>
                    <a:pt x="1502229" y="6258528"/>
                    <a:pt x="1515024" y="7009707"/>
                  </a:cubicBezTo>
                  <a:cubicBezTo>
                    <a:pt x="1234237" y="7014563"/>
                    <a:pt x="1103246" y="7011264"/>
                    <a:pt x="927638" y="7010671"/>
                  </a:cubicBezTo>
                  <a:cubicBezTo>
                    <a:pt x="914991" y="6217966"/>
                    <a:pt x="874158" y="6335055"/>
                    <a:pt x="1044166" y="6337131"/>
                  </a:cubicBezTo>
                  <a:close/>
                  <a:moveTo>
                    <a:pt x="1515692" y="7049713"/>
                  </a:moveTo>
                  <a:cubicBezTo>
                    <a:pt x="1523925" y="7575983"/>
                    <a:pt x="1524630" y="7616545"/>
                    <a:pt x="1525854" y="7714205"/>
                  </a:cubicBezTo>
                  <a:cubicBezTo>
                    <a:pt x="1066344" y="7712945"/>
                    <a:pt x="1119675" y="7714613"/>
                    <a:pt x="938690" y="7715428"/>
                  </a:cubicBezTo>
                  <a:cubicBezTo>
                    <a:pt x="924856" y="6830922"/>
                    <a:pt x="929010" y="7096355"/>
                    <a:pt x="928194" y="7045115"/>
                  </a:cubicBezTo>
                  <a:cubicBezTo>
                    <a:pt x="1567540" y="7047414"/>
                    <a:pt x="1515544" y="7040962"/>
                    <a:pt x="1515692" y="7049713"/>
                  </a:cubicBezTo>
                  <a:close/>
                  <a:moveTo>
                    <a:pt x="1044425" y="7749094"/>
                  </a:moveTo>
                  <a:cubicBezTo>
                    <a:pt x="1614752" y="7744460"/>
                    <a:pt x="1526113" y="7734672"/>
                    <a:pt x="1526966" y="7808603"/>
                  </a:cubicBezTo>
                  <a:cubicBezTo>
                    <a:pt x="1528747" y="7964882"/>
                    <a:pt x="1529154" y="7981678"/>
                    <a:pt x="1535979" y="8425266"/>
                  </a:cubicBezTo>
                  <a:cubicBezTo>
                    <a:pt x="1141186" y="8427416"/>
                    <a:pt x="1125127" y="8425637"/>
                    <a:pt x="951225" y="8424970"/>
                  </a:cubicBezTo>
                  <a:cubicBezTo>
                    <a:pt x="936502" y="7646169"/>
                    <a:pt x="896818" y="7750504"/>
                    <a:pt x="1044425" y="7749094"/>
                  </a:cubicBezTo>
                  <a:close/>
                  <a:moveTo>
                    <a:pt x="1044166" y="9166545"/>
                  </a:moveTo>
                  <a:cubicBezTo>
                    <a:pt x="1185913" y="9168065"/>
                    <a:pt x="1347316" y="9167991"/>
                    <a:pt x="1489100" y="9167212"/>
                  </a:cubicBezTo>
                  <a:cubicBezTo>
                    <a:pt x="1577924" y="9166730"/>
                    <a:pt x="1535608" y="9081565"/>
                    <a:pt x="1557378" y="9841419"/>
                  </a:cubicBezTo>
                  <a:cubicBezTo>
                    <a:pt x="1110292" y="9843643"/>
                    <a:pt x="1204976" y="9842457"/>
                    <a:pt x="969287" y="9840900"/>
                  </a:cubicBezTo>
                  <a:cubicBezTo>
                    <a:pt x="949148" y="9054610"/>
                    <a:pt x="932644" y="9165359"/>
                    <a:pt x="1044166" y="9166545"/>
                  </a:cubicBezTo>
                  <a:close/>
                  <a:moveTo>
                    <a:pt x="1044166" y="9876049"/>
                  </a:moveTo>
                  <a:cubicBezTo>
                    <a:pt x="1192922" y="9877458"/>
                    <a:pt x="1338119" y="9877383"/>
                    <a:pt x="1489100" y="9876346"/>
                  </a:cubicBezTo>
                  <a:cubicBezTo>
                    <a:pt x="1579704" y="9875715"/>
                    <a:pt x="1558453" y="9765893"/>
                    <a:pt x="1571916" y="10552146"/>
                  </a:cubicBezTo>
                  <a:cubicBezTo>
                    <a:pt x="1371831" y="10553778"/>
                    <a:pt x="1440776" y="10555743"/>
                    <a:pt x="984789" y="10553296"/>
                  </a:cubicBezTo>
                  <a:cubicBezTo>
                    <a:pt x="971512" y="9771899"/>
                    <a:pt x="938133" y="9875048"/>
                    <a:pt x="1044166" y="9876049"/>
                  </a:cubicBezTo>
                  <a:close/>
                  <a:moveTo>
                    <a:pt x="1044240" y="10588148"/>
                  </a:moveTo>
                  <a:cubicBezTo>
                    <a:pt x="1606407" y="10591892"/>
                    <a:pt x="1572398" y="10580102"/>
                    <a:pt x="1572584" y="10591967"/>
                  </a:cubicBezTo>
                  <a:cubicBezTo>
                    <a:pt x="1576515" y="10843497"/>
                    <a:pt x="1571026" y="10841569"/>
                    <a:pt x="1575031" y="11098363"/>
                  </a:cubicBezTo>
                  <a:cubicBezTo>
                    <a:pt x="1578072" y="11293054"/>
                    <a:pt x="1600770" y="11260241"/>
                    <a:pt x="1488952" y="11260835"/>
                  </a:cubicBezTo>
                  <a:cubicBezTo>
                    <a:pt x="1339602" y="11261651"/>
                    <a:pt x="1192996" y="11262095"/>
                    <a:pt x="1044574" y="11259500"/>
                  </a:cubicBezTo>
                  <a:cubicBezTo>
                    <a:pt x="979931" y="11258388"/>
                    <a:pt x="995025" y="11288939"/>
                    <a:pt x="992021" y="11097622"/>
                  </a:cubicBezTo>
                  <a:cubicBezTo>
                    <a:pt x="982823" y="10509174"/>
                    <a:pt x="961313" y="10587592"/>
                    <a:pt x="1044240" y="10588148"/>
                  </a:cubicBezTo>
                  <a:close/>
                  <a:moveTo>
                    <a:pt x="1044240" y="12004412"/>
                  </a:moveTo>
                  <a:cubicBezTo>
                    <a:pt x="1688666" y="12007860"/>
                    <a:pt x="1593464" y="11959512"/>
                    <a:pt x="1595800" y="12110601"/>
                  </a:cubicBezTo>
                  <a:cubicBezTo>
                    <a:pt x="1599694" y="12360128"/>
                    <a:pt x="1596468" y="12364577"/>
                    <a:pt x="1600436" y="12616923"/>
                  </a:cubicBezTo>
                  <a:cubicBezTo>
                    <a:pt x="1601697" y="12696489"/>
                    <a:pt x="1624135" y="12680509"/>
                    <a:pt x="1489100" y="12679768"/>
                  </a:cubicBezTo>
                  <a:cubicBezTo>
                    <a:pt x="943511" y="12676839"/>
                    <a:pt x="1018650" y="12696935"/>
                    <a:pt x="1017389" y="12616144"/>
                  </a:cubicBezTo>
                  <a:cubicBezTo>
                    <a:pt x="1006708" y="11931927"/>
                    <a:pt x="975480" y="12004041"/>
                    <a:pt x="1044240" y="12004412"/>
                  </a:cubicBezTo>
                  <a:close/>
                  <a:moveTo>
                    <a:pt x="1018538" y="12710579"/>
                  </a:moveTo>
                  <a:cubicBezTo>
                    <a:pt x="1158913" y="12713657"/>
                    <a:pt x="1123940" y="12713546"/>
                    <a:pt x="1602105" y="12714695"/>
                  </a:cubicBezTo>
                  <a:cubicBezTo>
                    <a:pt x="1605480" y="12889104"/>
                    <a:pt x="1612712" y="13073896"/>
                    <a:pt x="1613231" y="13383340"/>
                  </a:cubicBezTo>
                  <a:cubicBezTo>
                    <a:pt x="973478" y="13387827"/>
                    <a:pt x="1026475" y="13394166"/>
                    <a:pt x="1025845" y="13374775"/>
                  </a:cubicBezTo>
                  <a:cubicBezTo>
                    <a:pt x="1014570" y="13024769"/>
                    <a:pt x="1020096" y="12885360"/>
                    <a:pt x="1018538" y="12710579"/>
                  </a:cubicBezTo>
                  <a:close/>
                  <a:moveTo>
                    <a:pt x="1620500" y="11856697"/>
                  </a:moveTo>
                  <a:cubicBezTo>
                    <a:pt x="1601215" y="11197841"/>
                    <a:pt x="1579185" y="11294760"/>
                    <a:pt x="1711438" y="11294760"/>
                  </a:cubicBezTo>
                  <a:cubicBezTo>
                    <a:pt x="2275830" y="11294760"/>
                    <a:pt x="2197799" y="11280115"/>
                    <a:pt x="2199320" y="11354045"/>
                  </a:cubicBezTo>
                  <a:cubicBezTo>
                    <a:pt x="2214414" y="12066961"/>
                    <a:pt x="2221980" y="11969263"/>
                    <a:pt x="2156039" y="11969263"/>
                  </a:cubicBezTo>
                  <a:cubicBezTo>
                    <a:pt x="1935704" y="11969263"/>
                    <a:pt x="1934443" y="11964925"/>
                    <a:pt x="1711438" y="11964925"/>
                  </a:cubicBezTo>
                  <a:cubicBezTo>
                    <a:pt x="1600325" y="11964888"/>
                    <a:pt x="1624320" y="11987616"/>
                    <a:pt x="1620500" y="11856697"/>
                  </a:cubicBezTo>
                  <a:close/>
                  <a:moveTo>
                    <a:pt x="1711475" y="11999333"/>
                  </a:moveTo>
                  <a:cubicBezTo>
                    <a:pt x="1930215" y="11999333"/>
                    <a:pt x="1934332" y="12003671"/>
                    <a:pt x="2156076" y="12003671"/>
                  </a:cubicBezTo>
                  <a:cubicBezTo>
                    <a:pt x="2221461" y="12003671"/>
                    <a:pt x="2207256" y="11982166"/>
                    <a:pt x="2209259" y="12110675"/>
                  </a:cubicBezTo>
                  <a:cubicBezTo>
                    <a:pt x="2219495" y="12765378"/>
                    <a:pt x="2250426" y="12675764"/>
                    <a:pt x="2156076" y="12675764"/>
                  </a:cubicBezTo>
                  <a:cubicBezTo>
                    <a:pt x="1553261" y="12675764"/>
                    <a:pt x="1632331" y="12711246"/>
                    <a:pt x="1630847" y="12616330"/>
                  </a:cubicBezTo>
                  <a:cubicBezTo>
                    <a:pt x="1619573" y="11899225"/>
                    <a:pt x="1605443" y="11999333"/>
                    <a:pt x="1711475" y="11999333"/>
                  </a:cubicBezTo>
                  <a:close/>
                  <a:moveTo>
                    <a:pt x="1711475" y="12714806"/>
                  </a:moveTo>
                  <a:cubicBezTo>
                    <a:pt x="2326417" y="12714806"/>
                    <a:pt x="2222202" y="12658598"/>
                    <a:pt x="2224650" y="12869714"/>
                  </a:cubicBezTo>
                  <a:cubicBezTo>
                    <a:pt x="2231771" y="13489528"/>
                    <a:pt x="2261552" y="13387493"/>
                    <a:pt x="2156076" y="13387418"/>
                  </a:cubicBezTo>
                  <a:cubicBezTo>
                    <a:pt x="2125702" y="13387418"/>
                    <a:pt x="1643717" y="13385861"/>
                    <a:pt x="1643717" y="13375369"/>
                  </a:cubicBezTo>
                  <a:cubicBezTo>
                    <a:pt x="1642085" y="12615292"/>
                    <a:pt x="1591943" y="12714806"/>
                    <a:pt x="1711475" y="12714806"/>
                  </a:cubicBezTo>
                  <a:close/>
                  <a:moveTo>
                    <a:pt x="1711475" y="13417413"/>
                  </a:moveTo>
                  <a:cubicBezTo>
                    <a:pt x="1931402" y="13417413"/>
                    <a:pt x="1930326" y="13421826"/>
                    <a:pt x="2156076" y="13421826"/>
                  </a:cubicBezTo>
                  <a:cubicBezTo>
                    <a:pt x="2251538" y="13421899"/>
                    <a:pt x="2229360" y="13308889"/>
                    <a:pt x="2242600" y="14093474"/>
                  </a:cubicBezTo>
                  <a:cubicBezTo>
                    <a:pt x="2021672" y="14092658"/>
                    <a:pt x="1839203" y="14095810"/>
                    <a:pt x="1652284" y="14094995"/>
                  </a:cubicBezTo>
                  <a:cubicBezTo>
                    <a:pt x="1640305" y="13307666"/>
                    <a:pt x="1620055" y="13417413"/>
                    <a:pt x="1711475" y="13417413"/>
                  </a:cubicBezTo>
                  <a:close/>
                  <a:moveTo>
                    <a:pt x="1711475" y="14129549"/>
                  </a:moveTo>
                  <a:cubicBezTo>
                    <a:pt x="2287105" y="14129549"/>
                    <a:pt x="2243083" y="14122097"/>
                    <a:pt x="2243268" y="14134926"/>
                  </a:cubicBezTo>
                  <a:cubicBezTo>
                    <a:pt x="2255544" y="14918769"/>
                    <a:pt x="2291963" y="14805314"/>
                    <a:pt x="2156076" y="14805314"/>
                  </a:cubicBezTo>
                  <a:cubicBezTo>
                    <a:pt x="1936594" y="14805314"/>
                    <a:pt x="1939969" y="14802384"/>
                    <a:pt x="1711475" y="14802384"/>
                  </a:cubicBezTo>
                  <a:cubicBezTo>
                    <a:pt x="1654695" y="14802384"/>
                    <a:pt x="1670012" y="14833975"/>
                    <a:pt x="1667008" y="14640507"/>
                  </a:cubicBezTo>
                  <a:cubicBezTo>
                    <a:pt x="1657773" y="14051355"/>
                    <a:pt x="1615753" y="14129549"/>
                    <a:pt x="1711475" y="14129549"/>
                  </a:cubicBezTo>
                  <a:close/>
                  <a:moveTo>
                    <a:pt x="2255062" y="12869194"/>
                  </a:moveTo>
                  <a:cubicBezTo>
                    <a:pt x="2252799" y="12671315"/>
                    <a:pt x="2133416" y="12705722"/>
                    <a:pt x="2823126" y="12709429"/>
                  </a:cubicBezTo>
                  <a:cubicBezTo>
                    <a:pt x="2839741" y="12709541"/>
                    <a:pt x="2841447" y="12627193"/>
                    <a:pt x="2853240" y="13387047"/>
                  </a:cubicBezTo>
                  <a:cubicBezTo>
                    <a:pt x="2195055" y="13390236"/>
                    <a:pt x="2260847" y="13391794"/>
                    <a:pt x="2260810" y="13375369"/>
                  </a:cubicBezTo>
                  <a:cubicBezTo>
                    <a:pt x="2260402" y="13179825"/>
                    <a:pt x="2258399" y="13162584"/>
                    <a:pt x="2255062" y="12869194"/>
                  </a:cubicBezTo>
                  <a:close/>
                  <a:moveTo>
                    <a:pt x="2853760" y="13421529"/>
                  </a:moveTo>
                  <a:cubicBezTo>
                    <a:pt x="2865590" y="14184016"/>
                    <a:pt x="2879869" y="14095143"/>
                    <a:pt x="2823126" y="14095328"/>
                  </a:cubicBezTo>
                  <a:cubicBezTo>
                    <a:pt x="2667916" y="14095959"/>
                    <a:pt x="2533327" y="14096180"/>
                    <a:pt x="2378525" y="14094513"/>
                  </a:cubicBezTo>
                  <a:cubicBezTo>
                    <a:pt x="2252799" y="14093140"/>
                    <a:pt x="2264185" y="14208672"/>
                    <a:pt x="2260921" y="13421899"/>
                  </a:cubicBezTo>
                  <a:cubicBezTo>
                    <a:pt x="2640101" y="13422233"/>
                    <a:pt x="2671328" y="13422493"/>
                    <a:pt x="2853760" y="13421529"/>
                  </a:cubicBezTo>
                  <a:close/>
                  <a:moveTo>
                    <a:pt x="2378265" y="14129031"/>
                  </a:moveTo>
                  <a:cubicBezTo>
                    <a:pt x="2900564" y="14134666"/>
                    <a:pt x="2863922" y="14123321"/>
                    <a:pt x="2864107" y="14134852"/>
                  </a:cubicBezTo>
                  <a:cubicBezTo>
                    <a:pt x="2876235" y="14910167"/>
                    <a:pt x="2891626" y="14804980"/>
                    <a:pt x="2823385" y="14803942"/>
                  </a:cubicBezTo>
                  <a:cubicBezTo>
                    <a:pt x="2175992" y="14794376"/>
                    <a:pt x="2287402" y="14861856"/>
                    <a:pt x="2283953" y="14640507"/>
                  </a:cubicBezTo>
                  <a:cubicBezTo>
                    <a:pt x="2274347" y="14025512"/>
                    <a:pt x="2232476" y="14127473"/>
                    <a:pt x="2378265" y="14129031"/>
                  </a:cubicBezTo>
                  <a:close/>
                  <a:moveTo>
                    <a:pt x="2867667" y="12709690"/>
                  </a:moveTo>
                  <a:cubicBezTo>
                    <a:pt x="2952486" y="12710134"/>
                    <a:pt x="3450826" y="12710543"/>
                    <a:pt x="3455647" y="12710543"/>
                  </a:cubicBezTo>
                  <a:cubicBezTo>
                    <a:pt x="3455684" y="12713434"/>
                    <a:pt x="3465587" y="13297470"/>
                    <a:pt x="3467181" y="13383710"/>
                  </a:cubicBezTo>
                  <a:cubicBezTo>
                    <a:pt x="3269396" y="13383933"/>
                    <a:pt x="3465067" y="13384786"/>
                    <a:pt x="2883615" y="13386936"/>
                  </a:cubicBezTo>
                  <a:cubicBezTo>
                    <a:pt x="2873527" y="12737423"/>
                    <a:pt x="2873824" y="12976569"/>
                    <a:pt x="2867667" y="12709690"/>
                  </a:cubicBezTo>
                  <a:close/>
                  <a:moveTo>
                    <a:pt x="3467849" y="13418118"/>
                  </a:moveTo>
                  <a:cubicBezTo>
                    <a:pt x="3480644" y="14094513"/>
                    <a:pt x="3478493" y="13893593"/>
                    <a:pt x="3481942" y="14093770"/>
                  </a:cubicBezTo>
                  <a:cubicBezTo>
                    <a:pt x="3457019" y="14093770"/>
                    <a:pt x="3587752" y="14093400"/>
                    <a:pt x="2893888" y="14095106"/>
                  </a:cubicBezTo>
                  <a:cubicBezTo>
                    <a:pt x="2890921" y="13901416"/>
                    <a:pt x="2892701" y="13972121"/>
                    <a:pt x="2884171" y="13421381"/>
                  </a:cubicBezTo>
                  <a:cubicBezTo>
                    <a:pt x="3512057" y="13418711"/>
                    <a:pt x="3284787" y="13418304"/>
                    <a:pt x="3467849" y="13418118"/>
                  </a:cubicBezTo>
                  <a:close/>
                  <a:moveTo>
                    <a:pt x="3475674" y="12004598"/>
                  </a:moveTo>
                  <a:cubicBezTo>
                    <a:pt x="3741144" y="12004857"/>
                    <a:pt x="3740106" y="11998888"/>
                    <a:pt x="4063988" y="12001113"/>
                  </a:cubicBezTo>
                  <a:cubicBezTo>
                    <a:pt x="4068142" y="12363539"/>
                    <a:pt x="4072741" y="12311484"/>
                    <a:pt x="4078192" y="12673984"/>
                  </a:cubicBezTo>
                  <a:cubicBezTo>
                    <a:pt x="3681545" y="12673132"/>
                    <a:pt x="3762358" y="12676098"/>
                    <a:pt x="3485503" y="12676098"/>
                  </a:cubicBezTo>
                  <a:cubicBezTo>
                    <a:pt x="3481237" y="12416818"/>
                    <a:pt x="3480014" y="12240296"/>
                    <a:pt x="3475674" y="12004598"/>
                  </a:cubicBezTo>
                  <a:close/>
                  <a:moveTo>
                    <a:pt x="3490361" y="12710543"/>
                  </a:moveTo>
                  <a:cubicBezTo>
                    <a:pt x="4191642" y="12710543"/>
                    <a:pt x="4078044" y="12653814"/>
                    <a:pt x="4080937" y="12869564"/>
                  </a:cubicBezTo>
                  <a:cubicBezTo>
                    <a:pt x="4083867" y="13104558"/>
                    <a:pt x="4085981" y="13171446"/>
                    <a:pt x="4087464" y="13375442"/>
                  </a:cubicBezTo>
                  <a:cubicBezTo>
                    <a:pt x="4087576" y="13391645"/>
                    <a:pt x="4134936" y="13383785"/>
                    <a:pt x="3497630" y="13383674"/>
                  </a:cubicBezTo>
                  <a:cubicBezTo>
                    <a:pt x="3497519" y="13377593"/>
                    <a:pt x="3484241" y="12710543"/>
                    <a:pt x="3490361" y="12710543"/>
                  </a:cubicBezTo>
                  <a:close/>
                  <a:moveTo>
                    <a:pt x="4087798" y="13419193"/>
                  </a:moveTo>
                  <a:cubicBezTo>
                    <a:pt x="4087835" y="13422456"/>
                    <a:pt x="4095586" y="14087616"/>
                    <a:pt x="4095623" y="14091398"/>
                  </a:cubicBezTo>
                  <a:cubicBezTo>
                    <a:pt x="3855744" y="14088023"/>
                    <a:pt x="3693042" y="14093549"/>
                    <a:pt x="3512280" y="14093770"/>
                  </a:cubicBezTo>
                  <a:cubicBezTo>
                    <a:pt x="3508422" y="13868306"/>
                    <a:pt x="3510759" y="14092065"/>
                    <a:pt x="3498261" y="13418118"/>
                  </a:cubicBezTo>
                  <a:cubicBezTo>
                    <a:pt x="3706319" y="13418155"/>
                    <a:pt x="3854186" y="13420862"/>
                    <a:pt x="4087798" y="13419193"/>
                  </a:cubicBezTo>
                  <a:close/>
                  <a:moveTo>
                    <a:pt x="4096180" y="14125879"/>
                  </a:moveTo>
                  <a:cubicBezTo>
                    <a:pt x="4100593" y="14413671"/>
                    <a:pt x="4097737" y="14343780"/>
                    <a:pt x="4105192" y="14801235"/>
                  </a:cubicBezTo>
                  <a:cubicBezTo>
                    <a:pt x="3965596" y="14803127"/>
                    <a:pt x="3799297" y="14801866"/>
                    <a:pt x="3520142" y="14801791"/>
                  </a:cubicBezTo>
                  <a:cubicBezTo>
                    <a:pt x="3520105" y="14797564"/>
                    <a:pt x="3513021" y="14137781"/>
                    <a:pt x="3512984" y="14134259"/>
                  </a:cubicBezTo>
                  <a:cubicBezTo>
                    <a:pt x="3512799" y="14121912"/>
                    <a:pt x="4083644" y="14125694"/>
                    <a:pt x="4096180" y="14125879"/>
                  </a:cubicBezTo>
                  <a:close/>
                  <a:moveTo>
                    <a:pt x="4094363" y="12001372"/>
                  </a:moveTo>
                  <a:cubicBezTo>
                    <a:pt x="4436232" y="12004412"/>
                    <a:pt x="4171875" y="12001706"/>
                    <a:pt x="4684123" y="12004932"/>
                  </a:cubicBezTo>
                  <a:cubicBezTo>
                    <a:pt x="4688981" y="12380187"/>
                    <a:pt x="4687980" y="12456491"/>
                    <a:pt x="4691726" y="12675393"/>
                  </a:cubicBezTo>
                  <a:cubicBezTo>
                    <a:pt x="4212596" y="12674207"/>
                    <a:pt x="4488859" y="12675208"/>
                    <a:pt x="4108530" y="12674096"/>
                  </a:cubicBezTo>
                  <a:cubicBezTo>
                    <a:pt x="4103041" y="12315042"/>
                    <a:pt x="4098219" y="12341627"/>
                    <a:pt x="4094363" y="12001372"/>
                  </a:cubicBezTo>
                  <a:close/>
                  <a:moveTo>
                    <a:pt x="4157485" y="12708763"/>
                  </a:moveTo>
                  <a:cubicBezTo>
                    <a:pt x="4802245" y="12711357"/>
                    <a:pt x="4690872" y="12664307"/>
                    <a:pt x="4695805" y="12871382"/>
                  </a:cubicBezTo>
                  <a:cubicBezTo>
                    <a:pt x="4699996" y="13044346"/>
                    <a:pt x="4701924" y="13179083"/>
                    <a:pt x="4704595" y="13375702"/>
                  </a:cubicBezTo>
                  <a:cubicBezTo>
                    <a:pt x="4704743" y="13388753"/>
                    <a:pt x="4117987" y="13388271"/>
                    <a:pt x="4117913" y="13375257"/>
                  </a:cubicBezTo>
                  <a:cubicBezTo>
                    <a:pt x="4112313" y="12612622"/>
                    <a:pt x="4084646" y="12708429"/>
                    <a:pt x="4157485" y="12708763"/>
                  </a:cubicBezTo>
                  <a:close/>
                  <a:moveTo>
                    <a:pt x="4157670" y="13418563"/>
                  </a:moveTo>
                  <a:cubicBezTo>
                    <a:pt x="4313437" y="13417080"/>
                    <a:pt x="4446468" y="13417302"/>
                    <a:pt x="4602271" y="13417747"/>
                  </a:cubicBezTo>
                  <a:cubicBezTo>
                    <a:pt x="4735377" y="13418118"/>
                    <a:pt x="4704521" y="13297766"/>
                    <a:pt x="4717983" y="14091176"/>
                  </a:cubicBezTo>
                  <a:cubicBezTo>
                    <a:pt x="4555430" y="14092362"/>
                    <a:pt x="4464307" y="14097812"/>
                    <a:pt x="4126035" y="14091880"/>
                  </a:cubicBezTo>
                  <a:cubicBezTo>
                    <a:pt x="4114723" y="13318047"/>
                    <a:pt x="4104524" y="13419119"/>
                    <a:pt x="4157670" y="13418563"/>
                  </a:cubicBezTo>
                  <a:close/>
                  <a:moveTo>
                    <a:pt x="4157299" y="14126918"/>
                  </a:moveTo>
                  <a:cubicBezTo>
                    <a:pt x="4705040" y="14137224"/>
                    <a:pt x="4718354" y="14111641"/>
                    <a:pt x="4718725" y="14134852"/>
                  </a:cubicBezTo>
                  <a:cubicBezTo>
                    <a:pt x="4722582" y="14380598"/>
                    <a:pt x="4717204" y="14392944"/>
                    <a:pt x="4721098" y="14641249"/>
                  </a:cubicBezTo>
                  <a:cubicBezTo>
                    <a:pt x="4724140" y="14836644"/>
                    <a:pt x="4754848" y="14807315"/>
                    <a:pt x="4602828" y="14802274"/>
                  </a:cubicBezTo>
                  <a:cubicBezTo>
                    <a:pt x="4040697" y="14783846"/>
                    <a:pt x="4136716" y="14870198"/>
                    <a:pt x="4132970" y="14640619"/>
                  </a:cubicBezTo>
                  <a:cubicBezTo>
                    <a:pt x="4123661" y="14049204"/>
                    <a:pt x="4111423" y="14126064"/>
                    <a:pt x="4157299" y="14126918"/>
                  </a:cubicBezTo>
                  <a:close/>
                  <a:moveTo>
                    <a:pt x="4722767" y="12709875"/>
                  </a:moveTo>
                  <a:cubicBezTo>
                    <a:pt x="5205234" y="12710468"/>
                    <a:pt x="4826537" y="12710505"/>
                    <a:pt x="5314641" y="12711543"/>
                  </a:cubicBezTo>
                  <a:cubicBezTo>
                    <a:pt x="5326769" y="13492495"/>
                    <a:pt x="5343755" y="13388048"/>
                    <a:pt x="5269618" y="13388048"/>
                  </a:cubicBezTo>
                  <a:cubicBezTo>
                    <a:pt x="5266725" y="13388048"/>
                    <a:pt x="4735154" y="13385935"/>
                    <a:pt x="4735006" y="13375035"/>
                  </a:cubicBezTo>
                  <a:cubicBezTo>
                    <a:pt x="4728665" y="12906975"/>
                    <a:pt x="4726625" y="12918729"/>
                    <a:pt x="4722767" y="12709875"/>
                  </a:cubicBezTo>
                  <a:close/>
                  <a:moveTo>
                    <a:pt x="5269618" y="13422530"/>
                  </a:moveTo>
                  <a:cubicBezTo>
                    <a:pt x="5340269" y="13422530"/>
                    <a:pt x="5321466" y="13314637"/>
                    <a:pt x="5335225" y="14090916"/>
                  </a:cubicBezTo>
                  <a:cubicBezTo>
                    <a:pt x="5292278" y="14090656"/>
                    <a:pt x="5258751" y="14090730"/>
                    <a:pt x="4824794" y="14090805"/>
                  </a:cubicBezTo>
                  <a:cubicBezTo>
                    <a:pt x="4728998" y="14090805"/>
                    <a:pt x="4746355" y="14202221"/>
                    <a:pt x="4735600" y="13417932"/>
                  </a:cubicBezTo>
                  <a:cubicBezTo>
                    <a:pt x="5054290" y="13418118"/>
                    <a:pt x="5061744" y="13422530"/>
                    <a:pt x="5269618" y="13422530"/>
                  </a:cubicBezTo>
                  <a:close/>
                  <a:moveTo>
                    <a:pt x="5343532" y="12616255"/>
                  </a:moveTo>
                  <a:cubicBezTo>
                    <a:pt x="5332258" y="11892255"/>
                    <a:pt x="5277221" y="11997293"/>
                    <a:pt x="5491770" y="12002781"/>
                  </a:cubicBezTo>
                  <a:cubicBezTo>
                    <a:pt x="5638561" y="12006526"/>
                    <a:pt x="5788727" y="12006229"/>
                    <a:pt x="5918384" y="12004005"/>
                  </a:cubicBezTo>
                  <a:cubicBezTo>
                    <a:pt x="5926061" y="12638687"/>
                    <a:pt x="5923761" y="12515295"/>
                    <a:pt x="5926728" y="12677655"/>
                  </a:cubicBezTo>
                  <a:cubicBezTo>
                    <a:pt x="5249183" y="12694895"/>
                    <a:pt x="5344534" y="12679361"/>
                    <a:pt x="5343532" y="12616255"/>
                  </a:cubicBezTo>
                  <a:close/>
                  <a:moveTo>
                    <a:pt x="5927359" y="12712137"/>
                  </a:moveTo>
                  <a:cubicBezTo>
                    <a:pt x="5931883" y="12937230"/>
                    <a:pt x="5936000" y="12920583"/>
                    <a:pt x="5940191" y="13385676"/>
                  </a:cubicBezTo>
                  <a:cubicBezTo>
                    <a:pt x="5859415" y="13386417"/>
                    <a:pt x="5355549" y="13388011"/>
                    <a:pt x="5352916" y="13388011"/>
                  </a:cubicBezTo>
                  <a:cubicBezTo>
                    <a:pt x="5353286" y="13202516"/>
                    <a:pt x="5353212" y="13239815"/>
                    <a:pt x="5344979" y="12711655"/>
                  </a:cubicBezTo>
                  <a:cubicBezTo>
                    <a:pt x="5508756" y="12712359"/>
                    <a:pt x="5693895" y="12718032"/>
                    <a:pt x="5927359" y="12712137"/>
                  </a:cubicBezTo>
                  <a:close/>
                  <a:moveTo>
                    <a:pt x="5937224" y="13420120"/>
                  </a:moveTo>
                  <a:cubicBezTo>
                    <a:pt x="5940969" y="13420120"/>
                    <a:pt x="5951613" y="14090730"/>
                    <a:pt x="5951651" y="14093659"/>
                  </a:cubicBezTo>
                  <a:cubicBezTo>
                    <a:pt x="5606184" y="14099555"/>
                    <a:pt x="5524815" y="14092510"/>
                    <a:pt x="5365562" y="14091101"/>
                  </a:cubicBezTo>
                  <a:cubicBezTo>
                    <a:pt x="5362076" y="13891664"/>
                    <a:pt x="5352545" y="13698605"/>
                    <a:pt x="5352841" y="13422419"/>
                  </a:cubicBezTo>
                  <a:cubicBezTo>
                    <a:pt x="5355475" y="13422456"/>
                    <a:pt x="5882446" y="13420639"/>
                    <a:pt x="5937224" y="13420120"/>
                  </a:cubicBezTo>
                  <a:close/>
                  <a:moveTo>
                    <a:pt x="5952355" y="14134926"/>
                  </a:moveTo>
                  <a:cubicBezTo>
                    <a:pt x="5964186" y="14889478"/>
                    <a:pt x="5970379" y="14803571"/>
                    <a:pt x="5937224" y="14803200"/>
                  </a:cubicBezTo>
                  <a:cubicBezTo>
                    <a:pt x="5261903" y="14795970"/>
                    <a:pt x="5374500" y="14857444"/>
                    <a:pt x="5371125" y="14640581"/>
                  </a:cubicBezTo>
                  <a:cubicBezTo>
                    <a:pt x="5367194" y="14389052"/>
                    <a:pt x="5370384" y="14394020"/>
                    <a:pt x="5366304" y="14134259"/>
                  </a:cubicBezTo>
                  <a:cubicBezTo>
                    <a:pt x="5366118" y="14120800"/>
                    <a:pt x="5952318" y="14132034"/>
                    <a:pt x="5952355" y="14134926"/>
                  </a:cubicBezTo>
                  <a:close/>
                  <a:moveTo>
                    <a:pt x="5957733" y="12711357"/>
                  </a:moveTo>
                  <a:cubicBezTo>
                    <a:pt x="6070700" y="12708540"/>
                    <a:pt x="6090542" y="12709022"/>
                    <a:pt x="6547048" y="12708947"/>
                  </a:cubicBezTo>
                  <a:cubicBezTo>
                    <a:pt x="6552315" y="13017317"/>
                    <a:pt x="6548828" y="12741761"/>
                    <a:pt x="6558508" y="13387270"/>
                  </a:cubicBezTo>
                  <a:cubicBezTo>
                    <a:pt x="5902733" y="13385972"/>
                    <a:pt x="5970677" y="13388197"/>
                    <a:pt x="5970565" y="13375183"/>
                  </a:cubicBezTo>
                  <a:cubicBezTo>
                    <a:pt x="5967227" y="12974937"/>
                    <a:pt x="5961553" y="12897261"/>
                    <a:pt x="5957733" y="12711357"/>
                  </a:cubicBezTo>
                  <a:close/>
                  <a:moveTo>
                    <a:pt x="6559027" y="13421715"/>
                  </a:moveTo>
                  <a:cubicBezTo>
                    <a:pt x="6568559" y="14057065"/>
                    <a:pt x="6563997" y="13724040"/>
                    <a:pt x="6569894" y="14095068"/>
                  </a:cubicBezTo>
                  <a:cubicBezTo>
                    <a:pt x="6371403" y="14094734"/>
                    <a:pt x="6230509" y="14089396"/>
                    <a:pt x="5982062" y="14093140"/>
                  </a:cubicBezTo>
                  <a:cubicBezTo>
                    <a:pt x="5978836" y="13895817"/>
                    <a:pt x="5973124" y="13669314"/>
                    <a:pt x="5970973" y="13419787"/>
                  </a:cubicBezTo>
                  <a:cubicBezTo>
                    <a:pt x="6273159" y="13417154"/>
                    <a:pt x="6370550" y="13421381"/>
                    <a:pt x="6559027" y="13421715"/>
                  </a:cubicBezTo>
                  <a:close/>
                  <a:moveTo>
                    <a:pt x="6570450" y="14129513"/>
                  </a:moveTo>
                  <a:cubicBezTo>
                    <a:pt x="6574789" y="14443035"/>
                    <a:pt x="6569782" y="14301364"/>
                    <a:pt x="6577571" y="14801050"/>
                  </a:cubicBezTo>
                  <a:cubicBezTo>
                    <a:pt x="6354974" y="14801347"/>
                    <a:pt x="6297933" y="14806389"/>
                    <a:pt x="5992521" y="14803757"/>
                  </a:cubicBezTo>
                  <a:cubicBezTo>
                    <a:pt x="5987366" y="14605358"/>
                    <a:pt x="5986587" y="14383341"/>
                    <a:pt x="5982692" y="14134332"/>
                  </a:cubicBezTo>
                  <a:cubicBezTo>
                    <a:pt x="5982507" y="14120058"/>
                    <a:pt x="5957548" y="14128585"/>
                    <a:pt x="6570450" y="14129513"/>
                  </a:cubicBezTo>
                  <a:close/>
                  <a:moveTo>
                    <a:pt x="6577423" y="12708985"/>
                  </a:moveTo>
                  <a:cubicBezTo>
                    <a:pt x="6767012" y="12708947"/>
                    <a:pt x="6782107" y="12711951"/>
                    <a:pt x="7163696" y="12712915"/>
                  </a:cubicBezTo>
                  <a:cubicBezTo>
                    <a:pt x="7163733" y="12715881"/>
                    <a:pt x="7175453" y="13359721"/>
                    <a:pt x="7176009" y="13386825"/>
                  </a:cubicBezTo>
                  <a:cubicBezTo>
                    <a:pt x="6887212" y="13386751"/>
                    <a:pt x="6691910" y="13387418"/>
                    <a:pt x="6588845" y="13387307"/>
                  </a:cubicBezTo>
                  <a:cubicBezTo>
                    <a:pt x="6579610" y="12770088"/>
                    <a:pt x="6581910" y="12973640"/>
                    <a:pt x="6577423" y="12708985"/>
                  </a:cubicBezTo>
                  <a:close/>
                  <a:moveTo>
                    <a:pt x="6604459" y="13421751"/>
                  </a:moveTo>
                  <a:cubicBezTo>
                    <a:pt x="7296617" y="13421751"/>
                    <a:pt x="7176343" y="13370660"/>
                    <a:pt x="7180386" y="13628677"/>
                  </a:cubicBezTo>
                  <a:cubicBezTo>
                    <a:pt x="7184354" y="13882803"/>
                    <a:pt x="7185133" y="13865266"/>
                    <a:pt x="7188879" y="14097071"/>
                  </a:cubicBezTo>
                  <a:cubicBezTo>
                    <a:pt x="6905570" y="14098739"/>
                    <a:pt x="6848604" y="14095106"/>
                    <a:pt x="6600268" y="14095106"/>
                  </a:cubicBezTo>
                  <a:cubicBezTo>
                    <a:pt x="6588437" y="13342407"/>
                    <a:pt x="6581873" y="13421751"/>
                    <a:pt x="6604459" y="13421751"/>
                  </a:cubicBezTo>
                  <a:close/>
                  <a:moveTo>
                    <a:pt x="6604459" y="14129549"/>
                  </a:moveTo>
                  <a:cubicBezTo>
                    <a:pt x="6607092" y="14129549"/>
                    <a:pt x="7189435" y="14130959"/>
                    <a:pt x="7189509" y="14134926"/>
                  </a:cubicBezTo>
                  <a:cubicBezTo>
                    <a:pt x="7189583" y="14139375"/>
                    <a:pt x="7197631" y="14801013"/>
                    <a:pt x="7197668" y="14805462"/>
                  </a:cubicBezTo>
                  <a:cubicBezTo>
                    <a:pt x="6789598" y="14807576"/>
                    <a:pt x="6889029" y="14801087"/>
                    <a:pt x="6607945" y="14801050"/>
                  </a:cubicBezTo>
                  <a:cubicBezTo>
                    <a:pt x="6596263" y="14054840"/>
                    <a:pt x="6601826" y="14129549"/>
                    <a:pt x="6604459" y="14129549"/>
                  </a:cubicBezTo>
                  <a:close/>
                  <a:moveTo>
                    <a:pt x="7271583" y="12713323"/>
                  </a:moveTo>
                  <a:cubicBezTo>
                    <a:pt x="7491139" y="12714213"/>
                    <a:pt x="7498334" y="12713360"/>
                    <a:pt x="7716221" y="12714213"/>
                  </a:cubicBezTo>
                  <a:cubicBezTo>
                    <a:pt x="7805823" y="12714583"/>
                    <a:pt x="7782866" y="12608358"/>
                    <a:pt x="7792027" y="13385713"/>
                  </a:cubicBezTo>
                  <a:cubicBezTo>
                    <a:pt x="7145969" y="13388679"/>
                    <a:pt x="7206495" y="13392127"/>
                    <a:pt x="7206161" y="13374998"/>
                  </a:cubicBezTo>
                  <a:cubicBezTo>
                    <a:pt x="7190956" y="12607987"/>
                    <a:pt x="7167220" y="12712878"/>
                    <a:pt x="7271583" y="12713323"/>
                  </a:cubicBezTo>
                  <a:close/>
                  <a:moveTo>
                    <a:pt x="7792472" y="13420120"/>
                  </a:moveTo>
                  <a:cubicBezTo>
                    <a:pt x="7794512" y="13591230"/>
                    <a:pt x="7796663" y="13734793"/>
                    <a:pt x="7801113" y="13882061"/>
                  </a:cubicBezTo>
                  <a:cubicBezTo>
                    <a:pt x="7809384" y="14154317"/>
                    <a:pt x="7913747" y="14091249"/>
                    <a:pt x="7271509" y="14096477"/>
                  </a:cubicBezTo>
                  <a:cubicBezTo>
                    <a:pt x="7196296" y="14097071"/>
                    <a:pt x="7222702" y="14200107"/>
                    <a:pt x="7207125" y="13421269"/>
                  </a:cubicBezTo>
                  <a:cubicBezTo>
                    <a:pt x="7747189" y="13421344"/>
                    <a:pt x="7536608" y="13421344"/>
                    <a:pt x="7792472" y="13420120"/>
                  </a:cubicBezTo>
                  <a:close/>
                  <a:moveTo>
                    <a:pt x="7271805" y="14130959"/>
                  </a:moveTo>
                  <a:cubicBezTo>
                    <a:pt x="7274438" y="14130922"/>
                    <a:pt x="7806788" y="14125694"/>
                    <a:pt x="7806936" y="14134926"/>
                  </a:cubicBezTo>
                  <a:cubicBezTo>
                    <a:pt x="7819063" y="14912096"/>
                    <a:pt x="7860453" y="14802088"/>
                    <a:pt x="7716184" y="14803275"/>
                  </a:cubicBezTo>
                  <a:cubicBezTo>
                    <a:pt x="7494291" y="14805091"/>
                    <a:pt x="7480792" y="14803312"/>
                    <a:pt x="7271583" y="14804980"/>
                  </a:cubicBezTo>
                  <a:cubicBezTo>
                    <a:pt x="7214320" y="14805351"/>
                    <a:pt x="7228896" y="14835680"/>
                    <a:pt x="7225854" y="14640581"/>
                  </a:cubicBezTo>
                  <a:cubicBezTo>
                    <a:pt x="7216916" y="14053505"/>
                    <a:pt x="7199152" y="14131552"/>
                    <a:pt x="7271805" y="14130959"/>
                  </a:cubicBezTo>
                  <a:close/>
                  <a:moveTo>
                    <a:pt x="7812462" y="12714472"/>
                  </a:moveTo>
                  <a:cubicBezTo>
                    <a:pt x="8181479" y="12715140"/>
                    <a:pt x="8128445" y="12712841"/>
                    <a:pt x="8383753" y="12712841"/>
                  </a:cubicBezTo>
                  <a:cubicBezTo>
                    <a:pt x="8414016" y="12712841"/>
                    <a:pt x="8400108" y="12632866"/>
                    <a:pt x="8412161" y="13389050"/>
                  </a:cubicBezTo>
                  <a:cubicBezTo>
                    <a:pt x="8182926" y="13389680"/>
                    <a:pt x="8146247" y="13384415"/>
                    <a:pt x="7822476" y="13385527"/>
                  </a:cubicBezTo>
                  <a:cubicBezTo>
                    <a:pt x="7819954" y="13189910"/>
                    <a:pt x="7822735" y="13366582"/>
                    <a:pt x="7812462" y="12714472"/>
                  </a:cubicBezTo>
                  <a:close/>
                  <a:moveTo>
                    <a:pt x="7938744" y="13419823"/>
                  </a:moveTo>
                  <a:cubicBezTo>
                    <a:pt x="8158782" y="13419823"/>
                    <a:pt x="8161081" y="13423568"/>
                    <a:pt x="8383716" y="13423568"/>
                  </a:cubicBezTo>
                  <a:cubicBezTo>
                    <a:pt x="8427145" y="13423568"/>
                    <a:pt x="8412050" y="13340108"/>
                    <a:pt x="8424363" y="14096292"/>
                  </a:cubicBezTo>
                  <a:cubicBezTo>
                    <a:pt x="8203027" y="14096885"/>
                    <a:pt x="8120026" y="14092955"/>
                    <a:pt x="7836643" y="14093956"/>
                  </a:cubicBezTo>
                  <a:cubicBezTo>
                    <a:pt x="7823143" y="13311707"/>
                    <a:pt x="7775894" y="13419823"/>
                    <a:pt x="7938744" y="13419823"/>
                  </a:cubicBezTo>
                  <a:close/>
                  <a:moveTo>
                    <a:pt x="8419876" y="12110155"/>
                  </a:moveTo>
                  <a:cubicBezTo>
                    <a:pt x="8417576" y="11962367"/>
                    <a:pt x="8317515" y="12005969"/>
                    <a:pt x="9011490" y="12003448"/>
                  </a:cubicBezTo>
                  <a:cubicBezTo>
                    <a:pt x="9017721" y="12373512"/>
                    <a:pt x="9013863" y="12380039"/>
                    <a:pt x="9019130" y="12677321"/>
                  </a:cubicBezTo>
                  <a:cubicBezTo>
                    <a:pt x="8895926" y="12678767"/>
                    <a:pt x="8845191" y="12678359"/>
                    <a:pt x="8433412" y="12678433"/>
                  </a:cubicBezTo>
                  <a:cubicBezTo>
                    <a:pt x="8429073" y="12367840"/>
                    <a:pt x="8423844" y="12363020"/>
                    <a:pt x="8419876" y="12110155"/>
                  </a:cubicBezTo>
                  <a:close/>
                  <a:moveTo>
                    <a:pt x="9019760" y="12711766"/>
                  </a:moveTo>
                  <a:cubicBezTo>
                    <a:pt x="9023283" y="12897150"/>
                    <a:pt x="9028810" y="13000113"/>
                    <a:pt x="9031925" y="13375517"/>
                  </a:cubicBezTo>
                  <a:cubicBezTo>
                    <a:pt x="9031999" y="13385676"/>
                    <a:pt x="9100240" y="13385008"/>
                    <a:pt x="8442499" y="13388939"/>
                  </a:cubicBezTo>
                  <a:cubicBezTo>
                    <a:pt x="8432337" y="12751290"/>
                    <a:pt x="8437307" y="12980017"/>
                    <a:pt x="8433894" y="12712841"/>
                  </a:cubicBezTo>
                  <a:cubicBezTo>
                    <a:pt x="8845710" y="12712767"/>
                    <a:pt x="8911874" y="12713101"/>
                    <a:pt x="9019760" y="12711766"/>
                  </a:cubicBezTo>
                  <a:close/>
                  <a:moveTo>
                    <a:pt x="9032333" y="13419639"/>
                  </a:moveTo>
                  <a:cubicBezTo>
                    <a:pt x="9032370" y="13422567"/>
                    <a:pt x="9039787" y="14091026"/>
                    <a:pt x="9039825" y="14093697"/>
                  </a:cubicBezTo>
                  <a:cubicBezTo>
                    <a:pt x="8730332" y="14089582"/>
                    <a:pt x="8603494" y="14095402"/>
                    <a:pt x="8454737" y="14096143"/>
                  </a:cubicBezTo>
                  <a:cubicBezTo>
                    <a:pt x="8451696" y="13908016"/>
                    <a:pt x="8451437" y="13949912"/>
                    <a:pt x="8443055" y="13423383"/>
                  </a:cubicBezTo>
                  <a:cubicBezTo>
                    <a:pt x="8613619" y="13422381"/>
                    <a:pt x="8741570" y="13413446"/>
                    <a:pt x="9032333" y="13419639"/>
                  </a:cubicBezTo>
                  <a:close/>
                  <a:moveTo>
                    <a:pt x="9039305" y="11856846"/>
                  </a:moveTo>
                  <a:cubicBezTo>
                    <a:pt x="9027548" y="11229839"/>
                    <a:pt x="9022060" y="11297170"/>
                    <a:pt x="9051322" y="11296948"/>
                  </a:cubicBezTo>
                  <a:cubicBezTo>
                    <a:pt x="9707764" y="11291608"/>
                    <a:pt x="9617308" y="11282043"/>
                    <a:pt x="9617605" y="11351191"/>
                  </a:cubicBezTo>
                  <a:cubicBezTo>
                    <a:pt x="9620683" y="12077454"/>
                    <a:pt x="9666301" y="11966446"/>
                    <a:pt x="9496145" y="11967594"/>
                  </a:cubicBezTo>
                  <a:cubicBezTo>
                    <a:pt x="9283302" y="11969041"/>
                    <a:pt x="9289867" y="11967928"/>
                    <a:pt x="9051099" y="11968855"/>
                  </a:cubicBezTo>
                  <a:cubicBezTo>
                    <a:pt x="9037859" y="11968930"/>
                    <a:pt x="9041753" y="11985726"/>
                    <a:pt x="9039305" y="11856846"/>
                  </a:cubicBezTo>
                  <a:close/>
                  <a:moveTo>
                    <a:pt x="9051284" y="12003300"/>
                  </a:moveTo>
                  <a:cubicBezTo>
                    <a:pt x="9731129" y="12000519"/>
                    <a:pt x="9624021" y="11970487"/>
                    <a:pt x="9626246" y="12110675"/>
                  </a:cubicBezTo>
                  <a:cubicBezTo>
                    <a:pt x="9636891" y="12792668"/>
                    <a:pt x="9678614" y="12679027"/>
                    <a:pt x="9496405" y="12676803"/>
                  </a:cubicBezTo>
                  <a:cubicBezTo>
                    <a:pt x="8974292" y="12670462"/>
                    <a:pt x="9049949" y="12707651"/>
                    <a:pt x="9048502" y="12616330"/>
                  </a:cubicBezTo>
                  <a:cubicBezTo>
                    <a:pt x="9037748" y="11930369"/>
                    <a:pt x="9041197" y="12003300"/>
                    <a:pt x="9051284" y="12003300"/>
                  </a:cubicBezTo>
                  <a:close/>
                  <a:moveTo>
                    <a:pt x="9051395" y="12711357"/>
                  </a:moveTo>
                  <a:cubicBezTo>
                    <a:pt x="9761875" y="12702718"/>
                    <a:pt x="9636631" y="12678063"/>
                    <a:pt x="9641861" y="12870010"/>
                  </a:cubicBezTo>
                  <a:cubicBezTo>
                    <a:pt x="9646645" y="13046088"/>
                    <a:pt x="9649463" y="13202664"/>
                    <a:pt x="9648907" y="13375294"/>
                  </a:cubicBezTo>
                  <a:cubicBezTo>
                    <a:pt x="9648833" y="13398505"/>
                    <a:pt x="9065117" y="13385824"/>
                    <a:pt x="9062447" y="13385787"/>
                  </a:cubicBezTo>
                  <a:cubicBezTo>
                    <a:pt x="9058072" y="12881726"/>
                    <a:pt x="9047131" y="12711432"/>
                    <a:pt x="9051395" y="12711357"/>
                  </a:cubicBezTo>
                  <a:close/>
                  <a:moveTo>
                    <a:pt x="9648795" y="13423458"/>
                  </a:moveTo>
                  <a:cubicBezTo>
                    <a:pt x="9648647" y="13668276"/>
                    <a:pt x="9656881" y="13884027"/>
                    <a:pt x="9660367" y="14090323"/>
                  </a:cubicBezTo>
                  <a:cubicBezTo>
                    <a:pt x="9486132" y="14091176"/>
                    <a:pt x="9390224" y="14098294"/>
                    <a:pt x="9070162" y="14094104"/>
                  </a:cubicBezTo>
                  <a:cubicBezTo>
                    <a:pt x="9070124" y="14090805"/>
                    <a:pt x="9062744" y="13422938"/>
                    <a:pt x="9062708" y="13420305"/>
                  </a:cubicBezTo>
                  <a:cubicBezTo>
                    <a:pt x="9186245" y="13422938"/>
                    <a:pt x="9644493" y="13423458"/>
                    <a:pt x="9648795" y="13423458"/>
                  </a:cubicBezTo>
                  <a:close/>
                  <a:moveTo>
                    <a:pt x="9660960" y="14124767"/>
                  </a:moveTo>
                  <a:cubicBezTo>
                    <a:pt x="9665003" y="14373664"/>
                    <a:pt x="9664817" y="14524827"/>
                    <a:pt x="9670528" y="14801458"/>
                  </a:cubicBezTo>
                  <a:lnTo>
                    <a:pt x="9082030" y="14801717"/>
                  </a:lnTo>
                  <a:cubicBezTo>
                    <a:pt x="9080139" y="14712102"/>
                    <a:pt x="9070978" y="14144937"/>
                    <a:pt x="9070792" y="14134444"/>
                  </a:cubicBezTo>
                  <a:cubicBezTo>
                    <a:pt x="9070718" y="14128253"/>
                    <a:pt x="9019167" y="14128030"/>
                    <a:pt x="9660960" y="14124767"/>
                  </a:cubicBezTo>
                  <a:close/>
                  <a:moveTo>
                    <a:pt x="9668489" y="12712507"/>
                  </a:moveTo>
                  <a:cubicBezTo>
                    <a:pt x="9923983" y="12712989"/>
                    <a:pt x="9878402" y="12710282"/>
                    <a:pt x="10256358" y="12710134"/>
                  </a:cubicBezTo>
                  <a:cubicBezTo>
                    <a:pt x="10258471" y="12891923"/>
                    <a:pt x="10256358" y="13110528"/>
                    <a:pt x="10267187" y="13382080"/>
                  </a:cubicBezTo>
                  <a:cubicBezTo>
                    <a:pt x="9884447" y="13381894"/>
                    <a:pt x="9974124" y="13389273"/>
                    <a:pt x="9679282" y="13389050"/>
                  </a:cubicBezTo>
                  <a:cubicBezTo>
                    <a:pt x="9680209" y="13080978"/>
                    <a:pt x="9671975" y="12887028"/>
                    <a:pt x="9668489" y="12712507"/>
                  </a:cubicBezTo>
                  <a:close/>
                  <a:moveTo>
                    <a:pt x="9718742" y="13423494"/>
                  </a:moveTo>
                  <a:cubicBezTo>
                    <a:pt x="10375963" y="13423494"/>
                    <a:pt x="10269486" y="13342629"/>
                    <a:pt x="10273937" y="13628604"/>
                  </a:cubicBezTo>
                  <a:cubicBezTo>
                    <a:pt x="10277720" y="13870975"/>
                    <a:pt x="10274975" y="13869641"/>
                    <a:pt x="10278127" y="14092918"/>
                  </a:cubicBezTo>
                  <a:cubicBezTo>
                    <a:pt x="10275495" y="14092881"/>
                    <a:pt x="9763024" y="14090062"/>
                    <a:pt x="9690741" y="14090248"/>
                  </a:cubicBezTo>
                  <a:cubicBezTo>
                    <a:pt x="9678132" y="13346782"/>
                    <a:pt x="9659292" y="13423494"/>
                    <a:pt x="9718742" y="13423494"/>
                  </a:cubicBezTo>
                  <a:close/>
                  <a:moveTo>
                    <a:pt x="9718742" y="14124618"/>
                  </a:moveTo>
                  <a:cubicBezTo>
                    <a:pt x="10341399" y="14124618"/>
                    <a:pt x="10278647" y="14125954"/>
                    <a:pt x="10278758" y="14134964"/>
                  </a:cubicBezTo>
                  <a:cubicBezTo>
                    <a:pt x="10290997" y="14917064"/>
                    <a:pt x="10328789" y="14798899"/>
                    <a:pt x="10163640" y="14798899"/>
                  </a:cubicBezTo>
                  <a:cubicBezTo>
                    <a:pt x="9941858" y="14798899"/>
                    <a:pt x="9936889" y="14801458"/>
                    <a:pt x="9718705" y="14801458"/>
                  </a:cubicBezTo>
                  <a:cubicBezTo>
                    <a:pt x="9694599" y="14801458"/>
                    <a:pt x="9700903" y="14826262"/>
                    <a:pt x="9697974" y="14640655"/>
                  </a:cubicBezTo>
                  <a:cubicBezTo>
                    <a:pt x="9688961" y="14061180"/>
                    <a:pt x="9677056" y="14124618"/>
                    <a:pt x="9718742" y="14124618"/>
                  </a:cubicBezTo>
                  <a:close/>
                  <a:moveTo>
                    <a:pt x="10867888" y="12110601"/>
                  </a:moveTo>
                  <a:cubicBezTo>
                    <a:pt x="10878161" y="12763302"/>
                    <a:pt x="10894776" y="12677951"/>
                    <a:pt x="10831839" y="12676951"/>
                  </a:cubicBezTo>
                  <a:cubicBezTo>
                    <a:pt x="10703554" y="12674874"/>
                    <a:pt x="10591848" y="12674911"/>
                    <a:pt x="10386126" y="12675467"/>
                  </a:cubicBezTo>
                  <a:cubicBezTo>
                    <a:pt x="10252723" y="12675801"/>
                    <a:pt x="10286954" y="12771571"/>
                    <a:pt x="10276645" y="12110082"/>
                  </a:cubicBezTo>
                  <a:cubicBezTo>
                    <a:pt x="10274530" y="11972934"/>
                    <a:pt x="10246085" y="12002225"/>
                    <a:pt x="10386348" y="12000519"/>
                  </a:cubicBezTo>
                  <a:cubicBezTo>
                    <a:pt x="10951334" y="11993697"/>
                    <a:pt x="10865885" y="11980572"/>
                    <a:pt x="10867888" y="12110601"/>
                  </a:cubicBezTo>
                  <a:close/>
                  <a:moveTo>
                    <a:pt x="10853201" y="11351933"/>
                  </a:moveTo>
                  <a:cubicBezTo>
                    <a:pt x="10859358" y="11500537"/>
                    <a:pt x="10859580" y="11543027"/>
                    <a:pt x="10864142" y="11857513"/>
                  </a:cubicBezTo>
                  <a:cubicBezTo>
                    <a:pt x="10865959" y="11990694"/>
                    <a:pt x="10875602" y="11969708"/>
                    <a:pt x="10832136" y="11968337"/>
                  </a:cubicBezTo>
                  <a:cubicBezTo>
                    <a:pt x="10122435" y="11945126"/>
                    <a:pt x="10272194" y="12159876"/>
                    <a:pt x="10265741" y="11292387"/>
                  </a:cubicBezTo>
                  <a:cubicBezTo>
                    <a:pt x="10941246" y="11295020"/>
                    <a:pt x="10849715" y="11268028"/>
                    <a:pt x="10853201" y="11351933"/>
                  </a:cubicBezTo>
                  <a:close/>
                  <a:moveTo>
                    <a:pt x="10839590" y="10592115"/>
                  </a:moveTo>
                  <a:cubicBezTo>
                    <a:pt x="10851273" y="11340995"/>
                    <a:pt x="10854759" y="11258795"/>
                    <a:pt x="10831616" y="11258980"/>
                  </a:cubicBezTo>
                  <a:cubicBezTo>
                    <a:pt x="10147543" y="11263541"/>
                    <a:pt x="10266519" y="11297170"/>
                    <a:pt x="10263405" y="11097622"/>
                  </a:cubicBezTo>
                  <a:cubicBezTo>
                    <a:pt x="10259362" y="10842125"/>
                    <a:pt x="10258287" y="10860404"/>
                    <a:pt x="10253947" y="10591448"/>
                  </a:cubicBezTo>
                  <a:cubicBezTo>
                    <a:pt x="10253835" y="10582290"/>
                    <a:pt x="10839479" y="10585775"/>
                    <a:pt x="10839590" y="10592115"/>
                  </a:cubicBezTo>
                  <a:close/>
                  <a:moveTo>
                    <a:pt x="10838922" y="10550886"/>
                  </a:moveTo>
                  <a:cubicBezTo>
                    <a:pt x="10537255" y="10556856"/>
                    <a:pt x="10419579" y="10551109"/>
                    <a:pt x="10253279" y="10550218"/>
                  </a:cubicBezTo>
                  <a:cubicBezTo>
                    <a:pt x="10249830" y="10342810"/>
                    <a:pt x="10242561" y="10107483"/>
                    <a:pt x="10242153" y="9876642"/>
                  </a:cubicBezTo>
                  <a:cubicBezTo>
                    <a:pt x="10451882" y="9877495"/>
                    <a:pt x="10371995" y="9880313"/>
                    <a:pt x="10827240" y="9879200"/>
                  </a:cubicBezTo>
                  <a:cubicBezTo>
                    <a:pt x="10835325" y="10377514"/>
                    <a:pt x="10836141" y="10379034"/>
                    <a:pt x="10838922" y="10550886"/>
                  </a:cubicBezTo>
                  <a:close/>
                  <a:moveTo>
                    <a:pt x="10826721" y="9844682"/>
                  </a:moveTo>
                  <a:cubicBezTo>
                    <a:pt x="10166124" y="9846424"/>
                    <a:pt x="10242153" y="9843384"/>
                    <a:pt x="10242153" y="9833374"/>
                  </a:cubicBezTo>
                  <a:cubicBezTo>
                    <a:pt x="10241820" y="9506578"/>
                    <a:pt x="10233549" y="9332983"/>
                    <a:pt x="10230063" y="9165470"/>
                  </a:cubicBezTo>
                  <a:cubicBezTo>
                    <a:pt x="10423547" y="9166805"/>
                    <a:pt x="10441200" y="9174220"/>
                    <a:pt x="10817041" y="9170327"/>
                  </a:cubicBezTo>
                  <a:cubicBezTo>
                    <a:pt x="10820825" y="9438949"/>
                    <a:pt x="10816634" y="9222383"/>
                    <a:pt x="10826721" y="9844682"/>
                  </a:cubicBezTo>
                  <a:close/>
                  <a:moveTo>
                    <a:pt x="10812517" y="8567716"/>
                  </a:moveTo>
                  <a:cubicBezTo>
                    <a:pt x="10816448" y="8818207"/>
                    <a:pt x="10811589" y="8820469"/>
                    <a:pt x="10815558" y="9073815"/>
                  </a:cubicBezTo>
                  <a:cubicBezTo>
                    <a:pt x="10817041" y="9165952"/>
                    <a:pt x="10902601" y="9135438"/>
                    <a:pt x="10229359" y="9131062"/>
                  </a:cubicBezTo>
                  <a:cubicBezTo>
                    <a:pt x="10223907" y="8844829"/>
                    <a:pt x="10229321" y="8814166"/>
                    <a:pt x="10222534" y="8460526"/>
                  </a:cubicBezTo>
                  <a:cubicBezTo>
                    <a:pt x="10920663" y="8461564"/>
                    <a:pt x="10810328" y="8428566"/>
                    <a:pt x="10812517" y="8567716"/>
                  </a:cubicBezTo>
                  <a:close/>
                  <a:moveTo>
                    <a:pt x="10794418" y="7750615"/>
                  </a:moveTo>
                  <a:cubicBezTo>
                    <a:pt x="10806657" y="8466681"/>
                    <a:pt x="10802206" y="8148450"/>
                    <a:pt x="10809661" y="8427454"/>
                  </a:cubicBezTo>
                  <a:cubicBezTo>
                    <a:pt x="10113387" y="8427676"/>
                    <a:pt x="10222905" y="8459822"/>
                    <a:pt x="10219271" y="8313850"/>
                  </a:cubicBezTo>
                  <a:cubicBezTo>
                    <a:pt x="10214931" y="8140330"/>
                    <a:pt x="10212298" y="7985460"/>
                    <a:pt x="10211556" y="7808270"/>
                  </a:cubicBezTo>
                  <a:cubicBezTo>
                    <a:pt x="10211148" y="7727071"/>
                    <a:pt x="10119840" y="7744831"/>
                    <a:pt x="10794418" y="7750615"/>
                  </a:cubicBezTo>
                  <a:close/>
                  <a:moveTo>
                    <a:pt x="10788299" y="7049639"/>
                  </a:moveTo>
                  <a:cubicBezTo>
                    <a:pt x="10792861" y="7339691"/>
                    <a:pt x="10785591" y="7217597"/>
                    <a:pt x="10793824" y="7716207"/>
                  </a:cubicBezTo>
                  <a:cubicBezTo>
                    <a:pt x="10790079" y="7716170"/>
                    <a:pt x="10215451" y="7713983"/>
                    <a:pt x="10210963" y="7713946"/>
                  </a:cubicBezTo>
                  <a:cubicBezTo>
                    <a:pt x="10207774" y="7328160"/>
                    <a:pt x="10200615" y="7329273"/>
                    <a:pt x="10196388" y="7041444"/>
                  </a:cubicBezTo>
                  <a:cubicBezTo>
                    <a:pt x="10199095" y="7041444"/>
                    <a:pt x="10788261" y="7047006"/>
                    <a:pt x="10788299" y="7049639"/>
                  </a:cubicBezTo>
                  <a:close/>
                  <a:moveTo>
                    <a:pt x="10773093" y="6334907"/>
                  </a:moveTo>
                  <a:cubicBezTo>
                    <a:pt x="10792527" y="7244367"/>
                    <a:pt x="10785740" y="6899180"/>
                    <a:pt x="10787668" y="7010004"/>
                  </a:cubicBezTo>
                  <a:cubicBezTo>
                    <a:pt x="10544266" y="7015973"/>
                    <a:pt x="10377892" y="7007445"/>
                    <a:pt x="10195906" y="7007037"/>
                  </a:cubicBezTo>
                  <a:cubicBezTo>
                    <a:pt x="10192716" y="6793066"/>
                    <a:pt x="10192568" y="6641459"/>
                    <a:pt x="10186300" y="6334684"/>
                  </a:cubicBezTo>
                  <a:cubicBezTo>
                    <a:pt x="10364763" y="6334759"/>
                    <a:pt x="10604495" y="6337317"/>
                    <a:pt x="10773093" y="6334907"/>
                  </a:cubicBezTo>
                  <a:close/>
                  <a:moveTo>
                    <a:pt x="10772129" y="6291007"/>
                  </a:moveTo>
                  <a:cubicBezTo>
                    <a:pt x="10772500" y="6307099"/>
                    <a:pt x="10819526" y="6300462"/>
                    <a:pt x="10185595" y="6300240"/>
                  </a:cubicBezTo>
                  <a:cubicBezTo>
                    <a:pt x="10185521" y="6296829"/>
                    <a:pt x="10172764" y="5626033"/>
                    <a:pt x="10172726" y="5623290"/>
                  </a:cubicBezTo>
                  <a:cubicBezTo>
                    <a:pt x="10175396" y="5623290"/>
                    <a:pt x="10759074" y="5626589"/>
                    <a:pt x="10761892" y="5626626"/>
                  </a:cubicBezTo>
                  <a:cubicBezTo>
                    <a:pt x="10764044" y="5776899"/>
                    <a:pt x="10765898" y="6006405"/>
                    <a:pt x="10772129" y="6291007"/>
                  </a:cubicBezTo>
                  <a:close/>
                  <a:moveTo>
                    <a:pt x="10753845" y="5026240"/>
                  </a:moveTo>
                  <a:cubicBezTo>
                    <a:pt x="10757813" y="5279030"/>
                    <a:pt x="10756478" y="5278548"/>
                    <a:pt x="10760446" y="5531969"/>
                  </a:cubicBezTo>
                  <a:cubicBezTo>
                    <a:pt x="10761819" y="5619100"/>
                    <a:pt x="10851940" y="5589104"/>
                    <a:pt x="10172132" y="5588845"/>
                  </a:cubicBezTo>
                  <a:cubicBezTo>
                    <a:pt x="10166051" y="5225491"/>
                    <a:pt x="10171428" y="5309174"/>
                    <a:pt x="10164419" y="4919607"/>
                  </a:cubicBezTo>
                  <a:cubicBezTo>
                    <a:pt x="10853239" y="4919607"/>
                    <a:pt x="10751545" y="4878118"/>
                    <a:pt x="10753845" y="5026240"/>
                  </a:cubicBezTo>
                  <a:close/>
                  <a:moveTo>
                    <a:pt x="10744091" y="4267350"/>
                  </a:moveTo>
                  <a:cubicBezTo>
                    <a:pt x="10759445" y="5002844"/>
                    <a:pt x="10785591" y="4883679"/>
                    <a:pt x="10608834" y="4883679"/>
                  </a:cubicBezTo>
                  <a:cubicBezTo>
                    <a:pt x="10385865" y="4883679"/>
                    <a:pt x="10386830" y="4885162"/>
                    <a:pt x="10163751" y="4885162"/>
                  </a:cubicBezTo>
                  <a:cubicBezTo>
                    <a:pt x="10157854" y="4577238"/>
                    <a:pt x="10156853" y="4628664"/>
                    <a:pt x="10153144" y="4207915"/>
                  </a:cubicBezTo>
                  <a:cubicBezTo>
                    <a:pt x="10823606" y="4207952"/>
                    <a:pt x="10742347" y="4183222"/>
                    <a:pt x="10744091" y="4267350"/>
                  </a:cubicBezTo>
                  <a:close/>
                  <a:moveTo>
                    <a:pt x="10729886" y="3508756"/>
                  </a:moveTo>
                  <a:cubicBezTo>
                    <a:pt x="10742274" y="4298642"/>
                    <a:pt x="10786370" y="4172915"/>
                    <a:pt x="10608834" y="4172915"/>
                  </a:cubicBezTo>
                  <a:cubicBezTo>
                    <a:pt x="10388647" y="4172915"/>
                    <a:pt x="10386126" y="4173508"/>
                    <a:pt x="10163640" y="4173508"/>
                  </a:cubicBezTo>
                  <a:cubicBezTo>
                    <a:pt x="10148879" y="4173508"/>
                    <a:pt x="10153440" y="4193900"/>
                    <a:pt x="10150622" y="4013817"/>
                  </a:cubicBezTo>
                  <a:cubicBezTo>
                    <a:pt x="10141425" y="3423516"/>
                    <a:pt x="10138086" y="3500525"/>
                    <a:pt x="10163640" y="3500525"/>
                  </a:cubicBezTo>
                  <a:cubicBezTo>
                    <a:pt x="10770682" y="3500525"/>
                    <a:pt x="10729589" y="3488957"/>
                    <a:pt x="10729886" y="3508756"/>
                  </a:cubicBezTo>
                  <a:close/>
                  <a:moveTo>
                    <a:pt x="10729219" y="3463707"/>
                  </a:moveTo>
                  <a:cubicBezTo>
                    <a:pt x="10519751" y="3461297"/>
                    <a:pt x="10382083" y="3466043"/>
                    <a:pt x="10145097" y="3466080"/>
                  </a:cubicBezTo>
                  <a:cubicBezTo>
                    <a:pt x="10132005" y="2705595"/>
                    <a:pt x="10113015" y="2788685"/>
                    <a:pt x="10163676" y="2788685"/>
                  </a:cubicBezTo>
                  <a:cubicBezTo>
                    <a:pt x="10350819" y="2788685"/>
                    <a:pt x="10400887" y="2789130"/>
                    <a:pt x="10608871" y="2789130"/>
                  </a:cubicBezTo>
                  <a:cubicBezTo>
                    <a:pt x="10757480" y="2789167"/>
                    <a:pt x="10717166" y="2667035"/>
                    <a:pt x="10729219" y="3463707"/>
                  </a:cubicBezTo>
                  <a:close/>
                  <a:moveTo>
                    <a:pt x="10709155" y="2244433"/>
                  </a:moveTo>
                  <a:cubicBezTo>
                    <a:pt x="10713828" y="2398413"/>
                    <a:pt x="10713901" y="2432450"/>
                    <a:pt x="10719168" y="2755390"/>
                  </a:cubicBezTo>
                  <a:cubicBezTo>
                    <a:pt x="10653487" y="2754537"/>
                    <a:pt x="10176471" y="2754203"/>
                    <a:pt x="10130669" y="2754352"/>
                  </a:cubicBezTo>
                  <a:cubicBezTo>
                    <a:pt x="10118394" y="1982113"/>
                    <a:pt x="10098774" y="2085632"/>
                    <a:pt x="10163676" y="2085632"/>
                  </a:cubicBezTo>
                  <a:cubicBezTo>
                    <a:pt x="10816003" y="2085632"/>
                    <a:pt x="10702553" y="2025457"/>
                    <a:pt x="10709155" y="2244433"/>
                  </a:cubicBezTo>
                  <a:close/>
                  <a:moveTo>
                    <a:pt x="10698547" y="1485246"/>
                  </a:moveTo>
                  <a:cubicBezTo>
                    <a:pt x="10708635" y="2147773"/>
                    <a:pt x="10730925" y="2046294"/>
                    <a:pt x="10608834" y="2046294"/>
                  </a:cubicBezTo>
                  <a:cubicBezTo>
                    <a:pt x="10045220" y="2046294"/>
                    <a:pt x="10118245" y="2080219"/>
                    <a:pt x="10116873" y="1990752"/>
                  </a:cubicBezTo>
                  <a:cubicBezTo>
                    <a:pt x="10105747" y="1280915"/>
                    <a:pt x="10093286" y="1375313"/>
                    <a:pt x="10163676" y="1375313"/>
                  </a:cubicBezTo>
                  <a:cubicBezTo>
                    <a:pt x="10794567" y="1375313"/>
                    <a:pt x="10696286" y="1340868"/>
                    <a:pt x="10698547" y="1485246"/>
                  </a:cubicBezTo>
                  <a:close/>
                  <a:moveTo>
                    <a:pt x="10163676" y="664363"/>
                  </a:moveTo>
                  <a:cubicBezTo>
                    <a:pt x="10768828" y="664363"/>
                    <a:pt x="10686457" y="649940"/>
                    <a:pt x="10686532" y="726022"/>
                  </a:cubicBezTo>
                  <a:cubicBezTo>
                    <a:pt x="10686532" y="1444090"/>
                    <a:pt x="10733781" y="1339608"/>
                    <a:pt x="10608834" y="1339608"/>
                  </a:cubicBezTo>
                  <a:cubicBezTo>
                    <a:pt x="10017145" y="1339608"/>
                    <a:pt x="10110308" y="1371642"/>
                    <a:pt x="10107081" y="1231565"/>
                  </a:cubicBezTo>
                  <a:cubicBezTo>
                    <a:pt x="10092655" y="573450"/>
                    <a:pt x="10072924" y="664363"/>
                    <a:pt x="10163676" y="664363"/>
                  </a:cubicBezTo>
                  <a:close/>
                  <a:moveTo>
                    <a:pt x="10100295" y="2754500"/>
                  </a:moveTo>
                  <a:cubicBezTo>
                    <a:pt x="9943712" y="2755501"/>
                    <a:pt x="9513465" y="2772186"/>
                    <a:pt x="9512538" y="2748901"/>
                  </a:cubicBezTo>
                  <a:cubicBezTo>
                    <a:pt x="9502968" y="2512128"/>
                    <a:pt x="9503451" y="2284698"/>
                    <a:pt x="9500781" y="2084817"/>
                  </a:cubicBezTo>
                  <a:cubicBezTo>
                    <a:pt x="10135379" y="2085039"/>
                    <a:pt x="9826369" y="2085410"/>
                    <a:pt x="10088056" y="2085632"/>
                  </a:cubicBezTo>
                  <a:cubicBezTo>
                    <a:pt x="10093693" y="2401120"/>
                    <a:pt x="10089057" y="2047109"/>
                    <a:pt x="10100295" y="2754500"/>
                  </a:cubicBezTo>
                  <a:close/>
                  <a:moveTo>
                    <a:pt x="10086498" y="1991346"/>
                  </a:moveTo>
                  <a:cubicBezTo>
                    <a:pt x="10087796" y="2074991"/>
                    <a:pt x="10179959" y="2050631"/>
                    <a:pt x="9500298" y="2050409"/>
                  </a:cubicBezTo>
                  <a:cubicBezTo>
                    <a:pt x="9493030" y="1541714"/>
                    <a:pt x="9500225" y="1920529"/>
                    <a:pt x="9492066" y="1373125"/>
                  </a:cubicBezTo>
                  <a:cubicBezTo>
                    <a:pt x="10312619" y="1376128"/>
                    <a:pt x="10010395" y="1375053"/>
                    <a:pt x="10079674" y="1375239"/>
                  </a:cubicBezTo>
                  <a:cubicBezTo>
                    <a:pt x="10086350" y="1736961"/>
                    <a:pt x="10081900" y="1697845"/>
                    <a:pt x="10086498" y="1991346"/>
                  </a:cubicBezTo>
                  <a:close/>
                  <a:moveTo>
                    <a:pt x="9496330" y="667737"/>
                  </a:moveTo>
                  <a:cubicBezTo>
                    <a:pt x="10154850" y="666439"/>
                    <a:pt x="10064358" y="639187"/>
                    <a:pt x="10066656" y="726541"/>
                  </a:cubicBezTo>
                  <a:cubicBezTo>
                    <a:pt x="10085794" y="1458995"/>
                    <a:pt x="10112237" y="1341350"/>
                    <a:pt x="9941339" y="1339941"/>
                  </a:cubicBezTo>
                  <a:cubicBezTo>
                    <a:pt x="9400720" y="1335566"/>
                    <a:pt x="9492177" y="1376203"/>
                    <a:pt x="9490137" y="1239648"/>
                  </a:cubicBezTo>
                  <a:cubicBezTo>
                    <a:pt x="9481124" y="599552"/>
                    <a:pt x="9473188" y="667811"/>
                    <a:pt x="9496330" y="667737"/>
                  </a:cubicBezTo>
                  <a:close/>
                  <a:moveTo>
                    <a:pt x="9482200" y="2750458"/>
                  </a:moveTo>
                  <a:cubicBezTo>
                    <a:pt x="9482497" y="2757837"/>
                    <a:pt x="9552184" y="2754759"/>
                    <a:pt x="8896409" y="2758356"/>
                  </a:cubicBezTo>
                  <a:cubicBezTo>
                    <a:pt x="8887359" y="2367973"/>
                    <a:pt x="8889622" y="2272834"/>
                    <a:pt x="8887174" y="2081183"/>
                  </a:cubicBezTo>
                  <a:cubicBezTo>
                    <a:pt x="9178271" y="2082221"/>
                    <a:pt x="8891068" y="2084631"/>
                    <a:pt x="9470444" y="2084817"/>
                  </a:cubicBezTo>
                  <a:cubicBezTo>
                    <a:pt x="9473113" y="2287145"/>
                    <a:pt x="9472669" y="2513871"/>
                    <a:pt x="9482200" y="2750458"/>
                  </a:cubicBezTo>
                  <a:close/>
                  <a:moveTo>
                    <a:pt x="9463397" y="1485246"/>
                  </a:moveTo>
                  <a:cubicBezTo>
                    <a:pt x="9467291" y="1733624"/>
                    <a:pt x="9465140" y="1739223"/>
                    <a:pt x="9469072" y="1991346"/>
                  </a:cubicBezTo>
                  <a:cubicBezTo>
                    <a:pt x="9470444" y="2078439"/>
                    <a:pt x="9559008" y="2049037"/>
                    <a:pt x="8886691" y="2046739"/>
                  </a:cubicBezTo>
                  <a:cubicBezTo>
                    <a:pt x="8883465" y="1814118"/>
                    <a:pt x="8881870" y="1810670"/>
                    <a:pt x="8874824" y="1373644"/>
                  </a:cubicBezTo>
                  <a:cubicBezTo>
                    <a:pt x="9565535" y="1373199"/>
                    <a:pt x="9461134" y="1334973"/>
                    <a:pt x="9463397" y="1485246"/>
                  </a:cubicBezTo>
                  <a:close/>
                  <a:moveTo>
                    <a:pt x="9273696" y="668033"/>
                  </a:moveTo>
                  <a:cubicBezTo>
                    <a:pt x="9482089" y="668033"/>
                    <a:pt x="9449564" y="651682"/>
                    <a:pt x="9451121" y="726355"/>
                  </a:cubicBezTo>
                  <a:cubicBezTo>
                    <a:pt x="9454793" y="902100"/>
                    <a:pt x="9457092" y="1054783"/>
                    <a:pt x="9459688" y="1240204"/>
                  </a:cubicBezTo>
                  <a:cubicBezTo>
                    <a:pt x="9461617" y="1369232"/>
                    <a:pt x="9568724" y="1338644"/>
                    <a:pt x="8874304" y="1339200"/>
                  </a:cubicBezTo>
                  <a:cubicBezTo>
                    <a:pt x="8866998" y="884006"/>
                    <a:pt x="8867035" y="872401"/>
                    <a:pt x="8863364" y="725465"/>
                  </a:cubicBezTo>
                  <a:cubicBezTo>
                    <a:pt x="8861435" y="648457"/>
                    <a:pt x="8789227" y="667663"/>
                    <a:pt x="9273696" y="668033"/>
                  </a:cubicBezTo>
                  <a:close/>
                  <a:moveTo>
                    <a:pt x="8828724" y="2758541"/>
                  </a:moveTo>
                  <a:cubicBezTo>
                    <a:pt x="8608538" y="2758541"/>
                    <a:pt x="8609762" y="2754129"/>
                    <a:pt x="8383753" y="2754129"/>
                  </a:cubicBezTo>
                  <a:cubicBezTo>
                    <a:pt x="8235997" y="2754129"/>
                    <a:pt x="8277646" y="2881155"/>
                    <a:pt x="8264147" y="2084075"/>
                  </a:cubicBezTo>
                  <a:cubicBezTo>
                    <a:pt x="8515560" y="2086745"/>
                    <a:pt x="8605571" y="2080664"/>
                    <a:pt x="8856799" y="2081072"/>
                  </a:cubicBezTo>
                  <a:cubicBezTo>
                    <a:pt x="8866479" y="2858760"/>
                    <a:pt x="8882427" y="2758541"/>
                    <a:pt x="8828724" y="2758541"/>
                  </a:cubicBezTo>
                  <a:close/>
                  <a:moveTo>
                    <a:pt x="8846267" y="1485172"/>
                  </a:moveTo>
                  <a:cubicBezTo>
                    <a:pt x="8856503" y="2132757"/>
                    <a:pt x="8867703" y="2046664"/>
                    <a:pt x="8828724" y="2046664"/>
                  </a:cubicBezTo>
                  <a:cubicBezTo>
                    <a:pt x="8179588" y="2046664"/>
                    <a:pt x="8263998" y="2077661"/>
                    <a:pt x="8262626" y="1990752"/>
                  </a:cubicBezTo>
                  <a:cubicBezTo>
                    <a:pt x="8258584" y="1731696"/>
                    <a:pt x="8261624" y="1736553"/>
                    <a:pt x="8257656" y="1484653"/>
                  </a:cubicBezTo>
                  <a:cubicBezTo>
                    <a:pt x="8255505" y="1351176"/>
                    <a:pt x="8222720" y="1374274"/>
                    <a:pt x="8383716" y="1374274"/>
                  </a:cubicBezTo>
                  <a:cubicBezTo>
                    <a:pt x="8937760" y="1374274"/>
                    <a:pt x="8843782" y="1331599"/>
                    <a:pt x="8846267" y="1485172"/>
                  </a:cubicBezTo>
                  <a:close/>
                  <a:moveTo>
                    <a:pt x="8832989" y="726467"/>
                  </a:moveTo>
                  <a:cubicBezTo>
                    <a:pt x="8836809" y="878334"/>
                    <a:pt x="8836921" y="902619"/>
                    <a:pt x="8843930" y="1339237"/>
                  </a:cubicBezTo>
                  <a:cubicBezTo>
                    <a:pt x="8778953" y="1339237"/>
                    <a:pt x="8320853" y="1339756"/>
                    <a:pt x="8255320" y="1340460"/>
                  </a:cubicBezTo>
                  <a:lnTo>
                    <a:pt x="8244379" y="665364"/>
                  </a:lnTo>
                  <a:cubicBezTo>
                    <a:pt x="8943806" y="654241"/>
                    <a:pt x="8831172" y="654426"/>
                    <a:pt x="8832989" y="726467"/>
                  </a:cubicBezTo>
                  <a:close/>
                  <a:moveTo>
                    <a:pt x="8236665" y="2244136"/>
                  </a:moveTo>
                  <a:cubicBezTo>
                    <a:pt x="8239669" y="2403789"/>
                    <a:pt x="8238631" y="2343947"/>
                    <a:pt x="8245232" y="2755316"/>
                  </a:cubicBezTo>
                  <a:cubicBezTo>
                    <a:pt x="8053825" y="2759060"/>
                    <a:pt x="8131152" y="2763510"/>
                    <a:pt x="7656474" y="2758986"/>
                  </a:cubicBezTo>
                  <a:cubicBezTo>
                    <a:pt x="7647869" y="2066982"/>
                    <a:pt x="7652876" y="2295302"/>
                    <a:pt x="7650688" y="2080293"/>
                  </a:cubicBezTo>
                  <a:cubicBezTo>
                    <a:pt x="8354417" y="2079959"/>
                    <a:pt x="8232845" y="2051336"/>
                    <a:pt x="8236665" y="2244136"/>
                  </a:cubicBezTo>
                  <a:close/>
                  <a:moveTo>
                    <a:pt x="8227282" y="1485246"/>
                  </a:moveTo>
                  <a:cubicBezTo>
                    <a:pt x="8237258" y="2140358"/>
                    <a:pt x="8254430" y="2049890"/>
                    <a:pt x="8161489" y="2047999"/>
                  </a:cubicBezTo>
                  <a:cubicBezTo>
                    <a:pt x="8022412" y="2045181"/>
                    <a:pt x="7996748" y="2045737"/>
                    <a:pt x="7650280" y="2045886"/>
                  </a:cubicBezTo>
                  <a:cubicBezTo>
                    <a:pt x="7646126" y="1719868"/>
                    <a:pt x="7639487" y="1721685"/>
                    <a:pt x="7635853" y="1375758"/>
                  </a:cubicBezTo>
                  <a:cubicBezTo>
                    <a:pt x="8330310" y="1382543"/>
                    <a:pt x="8224834" y="1332526"/>
                    <a:pt x="8227282" y="1485246"/>
                  </a:cubicBezTo>
                  <a:close/>
                  <a:moveTo>
                    <a:pt x="7716109" y="668404"/>
                  </a:moveTo>
                  <a:cubicBezTo>
                    <a:pt x="7866980" y="670406"/>
                    <a:pt x="8012473" y="670740"/>
                    <a:pt x="8161563" y="667144"/>
                  </a:cubicBezTo>
                  <a:cubicBezTo>
                    <a:pt x="8235219" y="665290"/>
                    <a:pt x="8212410" y="564997"/>
                    <a:pt x="8224945" y="1340868"/>
                  </a:cubicBezTo>
                  <a:cubicBezTo>
                    <a:pt x="7960625" y="1344650"/>
                    <a:pt x="8064358" y="1345577"/>
                    <a:pt x="7635519" y="1341387"/>
                  </a:cubicBezTo>
                  <a:cubicBezTo>
                    <a:pt x="7629140" y="554615"/>
                    <a:pt x="7593388" y="666810"/>
                    <a:pt x="7716109" y="668404"/>
                  </a:cubicBezTo>
                  <a:close/>
                  <a:moveTo>
                    <a:pt x="7637336" y="3469380"/>
                  </a:moveTo>
                  <a:cubicBezTo>
                    <a:pt x="7491992" y="3470418"/>
                    <a:pt x="7303478" y="3469380"/>
                    <a:pt x="7054364" y="3469380"/>
                  </a:cubicBezTo>
                  <a:cubicBezTo>
                    <a:pt x="7053956" y="3444761"/>
                    <a:pt x="7043979" y="2868141"/>
                    <a:pt x="7042125" y="2790502"/>
                  </a:cubicBezTo>
                  <a:cubicBezTo>
                    <a:pt x="7044832" y="2790502"/>
                    <a:pt x="7622390" y="2793134"/>
                    <a:pt x="7626470" y="2793171"/>
                  </a:cubicBezTo>
                  <a:cubicBezTo>
                    <a:pt x="7629511" y="3040066"/>
                    <a:pt x="7634740" y="3306724"/>
                    <a:pt x="7637336" y="3469380"/>
                  </a:cubicBezTo>
                  <a:close/>
                  <a:moveTo>
                    <a:pt x="7620796" y="2243765"/>
                  </a:moveTo>
                  <a:cubicBezTo>
                    <a:pt x="7619497" y="2862357"/>
                    <a:pt x="7686737" y="2758319"/>
                    <a:pt x="7493958" y="2758319"/>
                  </a:cubicBezTo>
                  <a:cubicBezTo>
                    <a:pt x="6989943" y="2758319"/>
                    <a:pt x="7041345" y="2758282"/>
                    <a:pt x="7041123" y="2749272"/>
                  </a:cubicBezTo>
                  <a:cubicBezTo>
                    <a:pt x="7038156" y="2626288"/>
                    <a:pt x="7019130" y="2081887"/>
                    <a:pt x="7049356" y="2081887"/>
                  </a:cubicBezTo>
                  <a:cubicBezTo>
                    <a:pt x="7736693" y="2081887"/>
                    <a:pt x="7621240" y="2031278"/>
                    <a:pt x="7620796" y="2243765"/>
                  </a:cubicBezTo>
                  <a:close/>
                  <a:moveTo>
                    <a:pt x="7606962" y="1485246"/>
                  </a:moveTo>
                  <a:cubicBezTo>
                    <a:pt x="7617310" y="2145215"/>
                    <a:pt x="7661480" y="2045886"/>
                    <a:pt x="7493958" y="2045960"/>
                  </a:cubicBezTo>
                  <a:cubicBezTo>
                    <a:pt x="6963685" y="2045960"/>
                    <a:pt x="7030924" y="2072544"/>
                    <a:pt x="7029626" y="1990678"/>
                  </a:cubicBezTo>
                  <a:cubicBezTo>
                    <a:pt x="7029330" y="1970879"/>
                    <a:pt x="7020577" y="1402787"/>
                    <a:pt x="7020095" y="1371308"/>
                  </a:cubicBezTo>
                  <a:cubicBezTo>
                    <a:pt x="7724492" y="1369825"/>
                    <a:pt x="7604774" y="1347171"/>
                    <a:pt x="7606962" y="1485246"/>
                  </a:cubicBezTo>
                  <a:close/>
                  <a:moveTo>
                    <a:pt x="7049356" y="668812"/>
                  </a:moveTo>
                  <a:cubicBezTo>
                    <a:pt x="7680284" y="668812"/>
                    <a:pt x="7595613" y="642561"/>
                    <a:pt x="7597431" y="724687"/>
                  </a:cubicBezTo>
                  <a:cubicBezTo>
                    <a:pt x="7614194" y="1461887"/>
                    <a:pt x="7628139" y="1340757"/>
                    <a:pt x="7493958" y="1340757"/>
                  </a:cubicBezTo>
                  <a:cubicBezTo>
                    <a:pt x="7272251" y="1340757"/>
                    <a:pt x="7272028" y="1336864"/>
                    <a:pt x="7049356" y="1336864"/>
                  </a:cubicBezTo>
                  <a:cubicBezTo>
                    <a:pt x="7009710" y="1336864"/>
                    <a:pt x="7019835" y="1356218"/>
                    <a:pt x="7018129" y="1231640"/>
                  </a:cubicBezTo>
                  <a:cubicBezTo>
                    <a:pt x="7009340" y="582163"/>
                    <a:pt x="6992427" y="668812"/>
                    <a:pt x="7049356" y="668812"/>
                  </a:cubicBezTo>
                  <a:close/>
                  <a:moveTo>
                    <a:pt x="7000587" y="2081962"/>
                  </a:moveTo>
                  <a:cubicBezTo>
                    <a:pt x="7003146" y="2267939"/>
                    <a:pt x="7003183" y="2440977"/>
                    <a:pt x="7010897" y="2756131"/>
                  </a:cubicBezTo>
                  <a:cubicBezTo>
                    <a:pt x="6391208" y="2757244"/>
                    <a:pt x="6424215" y="2764548"/>
                    <a:pt x="6423844" y="2750718"/>
                  </a:cubicBezTo>
                  <a:cubicBezTo>
                    <a:pt x="6422435" y="2690913"/>
                    <a:pt x="6411161" y="2086782"/>
                    <a:pt x="6411123" y="2084075"/>
                  </a:cubicBezTo>
                  <a:cubicBezTo>
                    <a:pt x="6721840" y="2086708"/>
                    <a:pt x="6812184" y="2082369"/>
                    <a:pt x="7000587" y="2081962"/>
                  </a:cubicBezTo>
                  <a:close/>
                  <a:moveTo>
                    <a:pt x="7000105" y="2047517"/>
                  </a:moveTo>
                  <a:cubicBezTo>
                    <a:pt x="6320668" y="2048963"/>
                    <a:pt x="6410938" y="2074769"/>
                    <a:pt x="6409603" y="1990678"/>
                  </a:cubicBezTo>
                  <a:cubicBezTo>
                    <a:pt x="6405635" y="1737406"/>
                    <a:pt x="6406710" y="1737258"/>
                    <a:pt x="6402742" y="1484653"/>
                  </a:cubicBezTo>
                  <a:cubicBezTo>
                    <a:pt x="6400517" y="1343686"/>
                    <a:pt x="6285287" y="1375387"/>
                    <a:pt x="6989683" y="1371457"/>
                  </a:cubicBezTo>
                  <a:cubicBezTo>
                    <a:pt x="6989720" y="1374274"/>
                    <a:pt x="6999178" y="1983152"/>
                    <a:pt x="7000105" y="2047517"/>
                  </a:cubicBezTo>
                  <a:close/>
                  <a:moveTo>
                    <a:pt x="6978223" y="668626"/>
                  </a:moveTo>
                  <a:cubicBezTo>
                    <a:pt x="6985715" y="1046514"/>
                    <a:pt x="6985122" y="1058602"/>
                    <a:pt x="6989201" y="1337012"/>
                  </a:cubicBezTo>
                  <a:cubicBezTo>
                    <a:pt x="6307687" y="1340609"/>
                    <a:pt x="6401407" y="1385435"/>
                    <a:pt x="6397884" y="1231491"/>
                  </a:cubicBezTo>
                  <a:cubicBezTo>
                    <a:pt x="6392357" y="990454"/>
                    <a:pt x="6390948" y="852232"/>
                    <a:pt x="6390429" y="725910"/>
                  </a:cubicBezTo>
                  <a:cubicBezTo>
                    <a:pt x="6390058" y="639855"/>
                    <a:pt x="6303497" y="665290"/>
                    <a:pt x="6978223" y="668626"/>
                  </a:cubicBezTo>
                  <a:close/>
                  <a:moveTo>
                    <a:pt x="6382233" y="2756836"/>
                  </a:moveTo>
                  <a:cubicBezTo>
                    <a:pt x="6019669" y="2749013"/>
                    <a:pt x="5801559" y="2762583"/>
                    <a:pt x="5801410" y="2749569"/>
                  </a:cubicBezTo>
                  <a:cubicBezTo>
                    <a:pt x="5793177" y="1960683"/>
                    <a:pt x="5744037" y="2078699"/>
                    <a:pt x="5936927" y="2081294"/>
                  </a:cubicBezTo>
                  <a:cubicBezTo>
                    <a:pt x="6119915" y="2083741"/>
                    <a:pt x="6168277" y="2081776"/>
                    <a:pt x="6380786" y="2083741"/>
                  </a:cubicBezTo>
                  <a:cubicBezTo>
                    <a:pt x="6393656" y="2844189"/>
                    <a:pt x="6400405" y="2757170"/>
                    <a:pt x="6382233" y="2756836"/>
                  </a:cubicBezTo>
                  <a:close/>
                  <a:moveTo>
                    <a:pt x="6372367" y="1485246"/>
                  </a:moveTo>
                  <a:cubicBezTo>
                    <a:pt x="6376336" y="1737962"/>
                    <a:pt x="6375260" y="1737702"/>
                    <a:pt x="6379228" y="1991271"/>
                  </a:cubicBezTo>
                  <a:cubicBezTo>
                    <a:pt x="6380564" y="2075177"/>
                    <a:pt x="6472095" y="2047962"/>
                    <a:pt x="5791694" y="2045515"/>
                  </a:cubicBezTo>
                  <a:cubicBezTo>
                    <a:pt x="5786242" y="1686759"/>
                    <a:pt x="5791397" y="1690466"/>
                    <a:pt x="5784870" y="1376907"/>
                  </a:cubicBezTo>
                  <a:cubicBezTo>
                    <a:pt x="6461859" y="1372866"/>
                    <a:pt x="6369957" y="1329560"/>
                    <a:pt x="6372367" y="1485246"/>
                  </a:cubicBezTo>
                  <a:close/>
                  <a:moveTo>
                    <a:pt x="6359684" y="667551"/>
                  </a:moveTo>
                  <a:cubicBezTo>
                    <a:pt x="6362020" y="1049221"/>
                    <a:pt x="6364987" y="1103316"/>
                    <a:pt x="6369808" y="1339719"/>
                  </a:cubicBezTo>
                  <a:cubicBezTo>
                    <a:pt x="6232066" y="1336790"/>
                    <a:pt x="6084645" y="1336753"/>
                    <a:pt x="5936779" y="1340127"/>
                  </a:cubicBezTo>
                  <a:cubicBezTo>
                    <a:pt x="5737287" y="1344687"/>
                    <a:pt x="5789357" y="1454064"/>
                    <a:pt x="5770331" y="725540"/>
                  </a:cubicBezTo>
                  <a:cubicBezTo>
                    <a:pt x="5767661" y="624208"/>
                    <a:pt x="5693932" y="681344"/>
                    <a:pt x="6359684" y="667551"/>
                  </a:cubicBezTo>
                  <a:close/>
                  <a:moveTo>
                    <a:pt x="5714590" y="2755464"/>
                  </a:moveTo>
                  <a:cubicBezTo>
                    <a:pt x="5279001" y="2755538"/>
                    <a:pt x="5239614" y="2755464"/>
                    <a:pt x="5184243" y="2755724"/>
                  </a:cubicBezTo>
                  <a:cubicBezTo>
                    <a:pt x="5173933" y="2391183"/>
                    <a:pt x="5178606" y="2252590"/>
                    <a:pt x="5176937" y="2083222"/>
                  </a:cubicBezTo>
                  <a:cubicBezTo>
                    <a:pt x="5497555" y="2082258"/>
                    <a:pt x="5579184" y="2079440"/>
                    <a:pt x="5761802" y="2079848"/>
                  </a:cubicBezTo>
                  <a:cubicBezTo>
                    <a:pt x="5773447" y="2876335"/>
                    <a:pt x="5795959" y="2755464"/>
                    <a:pt x="5714590" y="2755464"/>
                  </a:cubicBezTo>
                  <a:close/>
                  <a:moveTo>
                    <a:pt x="5756461" y="1485172"/>
                  </a:moveTo>
                  <a:cubicBezTo>
                    <a:pt x="5766586" y="2133350"/>
                    <a:pt x="5772408" y="2045367"/>
                    <a:pt x="5714627" y="2045367"/>
                  </a:cubicBezTo>
                  <a:cubicBezTo>
                    <a:pt x="5094084" y="2045367"/>
                    <a:pt x="5177085" y="2075399"/>
                    <a:pt x="5175787" y="1990678"/>
                  </a:cubicBezTo>
                  <a:cubicBezTo>
                    <a:pt x="5164401" y="1263674"/>
                    <a:pt x="5129428" y="1374126"/>
                    <a:pt x="5269655" y="1374126"/>
                  </a:cubicBezTo>
                  <a:cubicBezTo>
                    <a:pt x="5491881" y="1374126"/>
                    <a:pt x="5491955" y="1377129"/>
                    <a:pt x="5714627" y="1377129"/>
                  </a:cubicBezTo>
                  <a:cubicBezTo>
                    <a:pt x="5764583" y="1377092"/>
                    <a:pt x="5754347" y="1355365"/>
                    <a:pt x="5756461" y="1485172"/>
                  </a:cubicBezTo>
                  <a:close/>
                  <a:moveTo>
                    <a:pt x="5269618" y="665401"/>
                  </a:moveTo>
                  <a:cubicBezTo>
                    <a:pt x="5287345" y="665401"/>
                    <a:pt x="5711029" y="665660"/>
                    <a:pt x="5738400" y="665697"/>
                  </a:cubicBezTo>
                  <a:cubicBezTo>
                    <a:pt x="5740699" y="761245"/>
                    <a:pt x="5731613" y="386100"/>
                    <a:pt x="5753680" y="1342648"/>
                  </a:cubicBezTo>
                  <a:cubicBezTo>
                    <a:pt x="5506197" y="1343352"/>
                    <a:pt x="5403688" y="1337939"/>
                    <a:pt x="5163697" y="1340127"/>
                  </a:cubicBezTo>
                  <a:cubicBezTo>
                    <a:pt x="5154425" y="543121"/>
                    <a:pt x="5111330" y="665401"/>
                    <a:pt x="5269618" y="665401"/>
                  </a:cubicBezTo>
                  <a:close/>
                  <a:moveTo>
                    <a:pt x="5146562" y="2083333"/>
                  </a:moveTo>
                  <a:cubicBezTo>
                    <a:pt x="5148788" y="2319032"/>
                    <a:pt x="5142409" y="2267161"/>
                    <a:pt x="5153831" y="2755872"/>
                  </a:cubicBezTo>
                  <a:cubicBezTo>
                    <a:pt x="4468869" y="2760173"/>
                    <a:pt x="4640842" y="2759060"/>
                    <a:pt x="4569524" y="2759728"/>
                  </a:cubicBezTo>
                  <a:cubicBezTo>
                    <a:pt x="4567335" y="2480835"/>
                    <a:pt x="4562625" y="2292299"/>
                    <a:pt x="4559102" y="2081517"/>
                  </a:cubicBezTo>
                  <a:cubicBezTo>
                    <a:pt x="4846565" y="2086967"/>
                    <a:pt x="4919367" y="2084335"/>
                    <a:pt x="5146562" y="2083333"/>
                  </a:cubicBezTo>
                  <a:close/>
                  <a:moveTo>
                    <a:pt x="5135362" y="1485246"/>
                  </a:moveTo>
                  <a:cubicBezTo>
                    <a:pt x="5145710" y="2146179"/>
                    <a:pt x="5179273" y="2048407"/>
                    <a:pt x="5047058" y="2049482"/>
                  </a:cubicBezTo>
                  <a:cubicBezTo>
                    <a:pt x="4480366" y="2054080"/>
                    <a:pt x="4558768" y="2060272"/>
                    <a:pt x="4557655" y="1990678"/>
                  </a:cubicBezTo>
                  <a:cubicBezTo>
                    <a:pt x="4548013" y="1390329"/>
                    <a:pt x="4548680" y="1428184"/>
                    <a:pt x="4547605" y="1375980"/>
                  </a:cubicBezTo>
                  <a:cubicBezTo>
                    <a:pt x="5237575" y="1385954"/>
                    <a:pt x="5132877" y="1325926"/>
                    <a:pt x="5135362" y="1485246"/>
                  </a:cubicBezTo>
                  <a:close/>
                  <a:moveTo>
                    <a:pt x="4602494" y="668775"/>
                  </a:moveTo>
                  <a:cubicBezTo>
                    <a:pt x="5204604" y="663510"/>
                    <a:pt x="5121269" y="649272"/>
                    <a:pt x="5123494" y="726578"/>
                  </a:cubicBezTo>
                  <a:cubicBezTo>
                    <a:pt x="5144337" y="1438640"/>
                    <a:pt x="5147230" y="1339867"/>
                    <a:pt x="5046947" y="1342018"/>
                  </a:cubicBezTo>
                  <a:cubicBezTo>
                    <a:pt x="4895594" y="1345280"/>
                    <a:pt x="4752511" y="1345095"/>
                    <a:pt x="4602568" y="1342463"/>
                  </a:cubicBezTo>
                  <a:cubicBezTo>
                    <a:pt x="4532213" y="1341239"/>
                    <a:pt x="4547753" y="1363708"/>
                    <a:pt x="4544156" y="1231417"/>
                  </a:cubicBezTo>
                  <a:cubicBezTo>
                    <a:pt x="4526502" y="581867"/>
                    <a:pt x="4518269" y="669553"/>
                    <a:pt x="4602494" y="668775"/>
                  </a:cubicBezTo>
                  <a:close/>
                  <a:moveTo>
                    <a:pt x="4539038" y="2748308"/>
                  </a:moveTo>
                  <a:cubicBezTo>
                    <a:pt x="4539223" y="2769182"/>
                    <a:pt x="4585397" y="2758059"/>
                    <a:pt x="3950353" y="2757689"/>
                  </a:cubicBezTo>
                  <a:cubicBezTo>
                    <a:pt x="3949760" y="2635149"/>
                    <a:pt x="3942491" y="2084817"/>
                    <a:pt x="3942416" y="2080590"/>
                  </a:cubicBezTo>
                  <a:cubicBezTo>
                    <a:pt x="4253429" y="2080590"/>
                    <a:pt x="4398106" y="2079070"/>
                    <a:pt x="4528727" y="2081072"/>
                  </a:cubicBezTo>
                  <a:cubicBezTo>
                    <a:pt x="4532436" y="2303756"/>
                    <a:pt x="4537183" y="2493516"/>
                    <a:pt x="4539038" y="2748308"/>
                  </a:cubicBezTo>
                  <a:close/>
                  <a:moveTo>
                    <a:pt x="4528171" y="2046590"/>
                  </a:moveTo>
                  <a:cubicBezTo>
                    <a:pt x="3858636" y="2036431"/>
                    <a:pt x="3942491" y="2079663"/>
                    <a:pt x="3941081" y="1990604"/>
                  </a:cubicBezTo>
                  <a:cubicBezTo>
                    <a:pt x="3932625" y="1454657"/>
                    <a:pt x="3932477" y="1439196"/>
                    <a:pt x="3930994" y="1371197"/>
                  </a:cubicBezTo>
                  <a:cubicBezTo>
                    <a:pt x="3935147" y="1371197"/>
                    <a:pt x="4514338" y="1375572"/>
                    <a:pt x="4517231" y="1375609"/>
                  </a:cubicBezTo>
                  <a:cubicBezTo>
                    <a:pt x="4518751" y="1449800"/>
                    <a:pt x="4518937" y="1471601"/>
                    <a:pt x="4528171" y="2046590"/>
                  </a:cubicBezTo>
                  <a:close/>
                  <a:moveTo>
                    <a:pt x="3935073" y="670295"/>
                  </a:moveTo>
                  <a:cubicBezTo>
                    <a:pt x="4594038" y="670295"/>
                    <a:pt x="4504658" y="647678"/>
                    <a:pt x="4505326" y="726170"/>
                  </a:cubicBezTo>
                  <a:cubicBezTo>
                    <a:pt x="4510592" y="1450950"/>
                    <a:pt x="4563515" y="1340534"/>
                    <a:pt x="4379971" y="1340534"/>
                  </a:cubicBezTo>
                  <a:cubicBezTo>
                    <a:pt x="4161787" y="1340534"/>
                    <a:pt x="4156187" y="1336790"/>
                    <a:pt x="3935036" y="1336790"/>
                  </a:cubicBezTo>
                  <a:cubicBezTo>
                    <a:pt x="3928323" y="1336753"/>
                    <a:pt x="3899840" y="670295"/>
                    <a:pt x="3935073" y="670295"/>
                  </a:cubicBezTo>
                  <a:close/>
                  <a:moveTo>
                    <a:pt x="3919867" y="2749791"/>
                  </a:moveTo>
                  <a:cubicBezTo>
                    <a:pt x="3919941" y="2761582"/>
                    <a:pt x="3447303" y="2760729"/>
                    <a:pt x="3333964" y="2759171"/>
                  </a:cubicBezTo>
                  <a:cubicBezTo>
                    <a:pt x="3322430" y="2097163"/>
                    <a:pt x="3324322" y="2276022"/>
                    <a:pt x="3320687" y="2083593"/>
                  </a:cubicBezTo>
                  <a:cubicBezTo>
                    <a:pt x="3594761" y="2087857"/>
                    <a:pt x="3692820" y="2080886"/>
                    <a:pt x="3912079" y="2080590"/>
                  </a:cubicBezTo>
                  <a:cubicBezTo>
                    <a:pt x="3912079" y="2083259"/>
                    <a:pt x="3919496" y="2656135"/>
                    <a:pt x="3919867" y="2749791"/>
                  </a:cubicBezTo>
                  <a:close/>
                  <a:moveTo>
                    <a:pt x="3911560" y="2046145"/>
                  </a:moveTo>
                  <a:cubicBezTo>
                    <a:pt x="3234867" y="2047146"/>
                    <a:pt x="3320427" y="2077179"/>
                    <a:pt x="3319092" y="1990678"/>
                  </a:cubicBezTo>
                  <a:cubicBezTo>
                    <a:pt x="3315792" y="1778376"/>
                    <a:pt x="3315680" y="1733624"/>
                    <a:pt x="3311749" y="1484653"/>
                  </a:cubicBezTo>
                  <a:cubicBezTo>
                    <a:pt x="3309524" y="1338125"/>
                    <a:pt x="3206830" y="1371457"/>
                    <a:pt x="3900619" y="1371197"/>
                  </a:cubicBezTo>
                  <a:cubicBezTo>
                    <a:pt x="3902473" y="1455325"/>
                    <a:pt x="3911523" y="2043364"/>
                    <a:pt x="3911560" y="2046145"/>
                  </a:cubicBezTo>
                  <a:close/>
                  <a:moveTo>
                    <a:pt x="3888380" y="670184"/>
                  </a:moveTo>
                  <a:cubicBezTo>
                    <a:pt x="3890531" y="1124339"/>
                    <a:pt x="3895390" y="1161490"/>
                    <a:pt x="3899766" y="1336790"/>
                  </a:cubicBezTo>
                  <a:cubicBezTo>
                    <a:pt x="3473746" y="1336975"/>
                    <a:pt x="3389484" y="1337383"/>
                    <a:pt x="3309487" y="1339348"/>
                  </a:cubicBezTo>
                  <a:cubicBezTo>
                    <a:pt x="3301365" y="807887"/>
                    <a:pt x="3303293" y="916560"/>
                    <a:pt x="3297545" y="665772"/>
                  </a:cubicBezTo>
                  <a:cubicBezTo>
                    <a:pt x="3586380" y="657985"/>
                    <a:pt x="3699458" y="669220"/>
                    <a:pt x="3888380" y="670184"/>
                  </a:cubicBezTo>
                  <a:close/>
                  <a:moveTo>
                    <a:pt x="3293984" y="2244285"/>
                  </a:moveTo>
                  <a:cubicBezTo>
                    <a:pt x="3309524" y="2839369"/>
                    <a:pt x="3315384" y="2758912"/>
                    <a:pt x="3268172" y="2758096"/>
                  </a:cubicBezTo>
                  <a:cubicBezTo>
                    <a:pt x="2716723" y="2747752"/>
                    <a:pt x="2715165" y="2767143"/>
                    <a:pt x="2714868" y="2749495"/>
                  </a:cubicBezTo>
                  <a:cubicBezTo>
                    <a:pt x="2701739" y="1963501"/>
                    <a:pt x="2656567" y="2081665"/>
                    <a:pt x="2823237" y="2080997"/>
                  </a:cubicBezTo>
                  <a:cubicBezTo>
                    <a:pt x="3027476" y="2080182"/>
                    <a:pt x="3123124" y="2079922"/>
                    <a:pt x="3267615" y="2082629"/>
                  </a:cubicBezTo>
                  <a:cubicBezTo>
                    <a:pt x="3298249" y="2083222"/>
                    <a:pt x="3289126" y="2057862"/>
                    <a:pt x="3293984" y="2244285"/>
                  </a:cubicBezTo>
                  <a:close/>
                  <a:moveTo>
                    <a:pt x="3281375" y="1485246"/>
                  </a:moveTo>
                  <a:cubicBezTo>
                    <a:pt x="3291240" y="2115998"/>
                    <a:pt x="3297434" y="2048704"/>
                    <a:pt x="3268172" y="2048148"/>
                  </a:cubicBezTo>
                  <a:cubicBezTo>
                    <a:pt x="2619146" y="2035949"/>
                    <a:pt x="2699811" y="2079070"/>
                    <a:pt x="2698439" y="1990752"/>
                  </a:cubicBezTo>
                  <a:cubicBezTo>
                    <a:pt x="2694507" y="1739816"/>
                    <a:pt x="2700516" y="1740557"/>
                    <a:pt x="2696510" y="1484578"/>
                  </a:cubicBezTo>
                  <a:cubicBezTo>
                    <a:pt x="2693988" y="1324962"/>
                    <a:pt x="2605016" y="1393072"/>
                    <a:pt x="3268283" y="1374942"/>
                  </a:cubicBezTo>
                  <a:cubicBezTo>
                    <a:pt x="3284342" y="1374497"/>
                    <a:pt x="3279446" y="1358035"/>
                    <a:pt x="3281375" y="1485246"/>
                  </a:cubicBezTo>
                  <a:close/>
                  <a:moveTo>
                    <a:pt x="3267170" y="666624"/>
                  </a:moveTo>
                  <a:cubicBezTo>
                    <a:pt x="3284119" y="1415133"/>
                    <a:pt x="3282636" y="1340052"/>
                    <a:pt x="3267504" y="1340423"/>
                  </a:cubicBezTo>
                  <a:cubicBezTo>
                    <a:pt x="3121158" y="1344650"/>
                    <a:pt x="3095494" y="1343130"/>
                    <a:pt x="2823126" y="1343871"/>
                  </a:cubicBezTo>
                  <a:cubicBezTo>
                    <a:pt x="2652339" y="1344316"/>
                    <a:pt x="2700516" y="1456400"/>
                    <a:pt x="2681490" y="725465"/>
                  </a:cubicBezTo>
                  <a:cubicBezTo>
                    <a:pt x="2678931" y="624134"/>
                    <a:pt x="2609244" y="685497"/>
                    <a:pt x="3267170" y="666624"/>
                  </a:cubicBezTo>
                  <a:close/>
                  <a:moveTo>
                    <a:pt x="2684531" y="2750162"/>
                  </a:moveTo>
                  <a:cubicBezTo>
                    <a:pt x="2684753" y="2764029"/>
                    <a:pt x="2095698" y="2754092"/>
                    <a:pt x="2095513" y="2749050"/>
                  </a:cubicBezTo>
                  <a:cubicBezTo>
                    <a:pt x="2067364" y="1969841"/>
                    <a:pt x="2076821" y="2079737"/>
                    <a:pt x="2156039" y="2079737"/>
                  </a:cubicBezTo>
                  <a:cubicBezTo>
                    <a:pt x="2368289" y="2079737"/>
                    <a:pt x="2374037" y="2081442"/>
                    <a:pt x="2600825" y="2081442"/>
                  </a:cubicBezTo>
                  <a:cubicBezTo>
                    <a:pt x="2690613" y="2081442"/>
                    <a:pt x="2670735" y="1973141"/>
                    <a:pt x="2684531" y="2750162"/>
                  </a:cubicBezTo>
                  <a:close/>
                  <a:moveTo>
                    <a:pt x="2666173" y="1485172"/>
                  </a:moveTo>
                  <a:cubicBezTo>
                    <a:pt x="2676446" y="2139134"/>
                    <a:pt x="2684531" y="2047035"/>
                    <a:pt x="2600825" y="2047035"/>
                  </a:cubicBezTo>
                  <a:cubicBezTo>
                    <a:pt x="2003166" y="2047035"/>
                    <a:pt x="2084794" y="2060494"/>
                    <a:pt x="2083719" y="1990678"/>
                  </a:cubicBezTo>
                  <a:cubicBezTo>
                    <a:pt x="2072482" y="1273388"/>
                    <a:pt x="2042404" y="1376128"/>
                    <a:pt x="2156039" y="1376128"/>
                  </a:cubicBezTo>
                  <a:cubicBezTo>
                    <a:pt x="2762562" y="1376128"/>
                    <a:pt x="2664133" y="1354216"/>
                    <a:pt x="2666173" y="1485172"/>
                  </a:cubicBezTo>
                  <a:close/>
                  <a:moveTo>
                    <a:pt x="2156039" y="667069"/>
                  </a:moveTo>
                  <a:cubicBezTo>
                    <a:pt x="2610913" y="667181"/>
                    <a:pt x="2612137" y="667181"/>
                    <a:pt x="2649632" y="667255"/>
                  </a:cubicBezTo>
                  <a:cubicBezTo>
                    <a:pt x="2653192" y="815155"/>
                    <a:pt x="2663614" y="1341313"/>
                    <a:pt x="2663688" y="1344242"/>
                  </a:cubicBezTo>
                  <a:cubicBezTo>
                    <a:pt x="2472170" y="1344428"/>
                    <a:pt x="2646183" y="1344428"/>
                    <a:pt x="2070961" y="1341536"/>
                  </a:cubicBezTo>
                  <a:cubicBezTo>
                    <a:pt x="2058388" y="544753"/>
                    <a:pt x="2033318" y="667069"/>
                    <a:pt x="2156039" y="667069"/>
                  </a:cubicBezTo>
                  <a:close/>
                  <a:moveTo>
                    <a:pt x="2055903" y="2243988"/>
                  </a:moveTo>
                  <a:cubicBezTo>
                    <a:pt x="2056794" y="2415988"/>
                    <a:pt x="2058945" y="2580572"/>
                    <a:pt x="2065064" y="2750384"/>
                  </a:cubicBezTo>
                  <a:cubicBezTo>
                    <a:pt x="2065212" y="2754352"/>
                    <a:pt x="1477640" y="2777525"/>
                    <a:pt x="1477640" y="2750533"/>
                  </a:cubicBezTo>
                  <a:cubicBezTo>
                    <a:pt x="1477640" y="2024863"/>
                    <a:pt x="1443261" y="2082777"/>
                    <a:pt x="1488915" y="2083074"/>
                  </a:cubicBezTo>
                  <a:cubicBezTo>
                    <a:pt x="2168389" y="2087708"/>
                    <a:pt x="2054754" y="2022713"/>
                    <a:pt x="2055903" y="2243988"/>
                  </a:cubicBezTo>
                  <a:close/>
                  <a:moveTo>
                    <a:pt x="2042849" y="1485320"/>
                  </a:moveTo>
                  <a:cubicBezTo>
                    <a:pt x="2053196" y="2148848"/>
                    <a:pt x="2091841" y="2044328"/>
                    <a:pt x="1933479" y="2047332"/>
                  </a:cubicBezTo>
                  <a:cubicBezTo>
                    <a:pt x="1380212" y="2057009"/>
                    <a:pt x="1465031" y="2060679"/>
                    <a:pt x="1463955" y="1990752"/>
                  </a:cubicBezTo>
                  <a:cubicBezTo>
                    <a:pt x="1453126" y="1298897"/>
                    <a:pt x="1446932" y="1375387"/>
                    <a:pt x="1489249" y="1374719"/>
                  </a:cubicBezTo>
                  <a:cubicBezTo>
                    <a:pt x="2154444" y="1363967"/>
                    <a:pt x="2040846" y="1358480"/>
                    <a:pt x="2042849" y="1485320"/>
                  </a:cubicBezTo>
                  <a:close/>
                  <a:moveTo>
                    <a:pt x="1489100" y="665512"/>
                  </a:moveTo>
                  <a:cubicBezTo>
                    <a:pt x="2114761" y="661730"/>
                    <a:pt x="2029126" y="647938"/>
                    <a:pt x="2030647" y="731694"/>
                  </a:cubicBezTo>
                  <a:cubicBezTo>
                    <a:pt x="2033799" y="903731"/>
                    <a:pt x="2035654" y="1029200"/>
                    <a:pt x="2040587" y="1341313"/>
                  </a:cubicBezTo>
                  <a:cubicBezTo>
                    <a:pt x="1898691" y="1340238"/>
                    <a:pt x="1785204" y="1335789"/>
                    <a:pt x="1456315" y="1340794"/>
                  </a:cubicBezTo>
                  <a:cubicBezTo>
                    <a:pt x="1447118" y="573042"/>
                    <a:pt x="1422010" y="665883"/>
                    <a:pt x="1489100" y="665512"/>
                  </a:cubicBezTo>
                  <a:close/>
                  <a:moveTo>
                    <a:pt x="1447266" y="2750533"/>
                  </a:moveTo>
                  <a:cubicBezTo>
                    <a:pt x="1447266" y="2767328"/>
                    <a:pt x="1498521" y="2760136"/>
                    <a:pt x="859768" y="2759542"/>
                  </a:cubicBezTo>
                  <a:cubicBezTo>
                    <a:pt x="860658" y="2454548"/>
                    <a:pt x="852425" y="2256372"/>
                    <a:pt x="849087" y="2083408"/>
                  </a:cubicBezTo>
                  <a:cubicBezTo>
                    <a:pt x="1034189" y="2083333"/>
                    <a:pt x="1210427" y="2081517"/>
                    <a:pt x="1435250" y="2082777"/>
                  </a:cubicBezTo>
                  <a:cubicBezTo>
                    <a:pt x="1438810" y="2261488"/>
                    <a:pt x="1447266" y="2427296"/>
                    <a:pt x="1447266" y="2750533"/>
                  </a:cubicBezTo>
                  <a:close/>
                  <a:moveTo>
                    <a:pt x="1433581" y="1991346"/>
                  </a:moveTo>
                  <a:cubicBezTo>
                    <a:pt x="1434768" y="2066167"/>
                    <a:pt x="1530749" y="2048630"/>
                    <a:pt x="848382" y="2048963"/>
                  </a:cubicBezTo>
                  <a:cubicBezTo>
                    <a:pt x="841002" y="1632182"/>
                    <a:pt x="838221" y="1583018"/>
                    <a:pt x="836070" y="1376240"/>
                  </a:cubicBezTo>
                  <a:cubicBezTo>
                    <a:pt x="1255414" y="1376536"/>
                    <a:pt x="1324508" y="1376944"/>
                    <a:pt x="1426349" y="1375646"/>
                  </a:cubicBezTo>
                  <a:cubicBezTo>
                    <a:pt x="1431541" y="1762062"/>
                    <a:pt x="1430911" y="1820199"/>
                    <a:pt x="1433581" y="1991346"/>
                  </a:cubicBezTo>
                  <a:close/>
                  <a:moveTo>
                    <a:pt x="1412960" y="665883"/>
                  </a:moveTo>
                  <a:cubicBezTo>
                    <a:pt x="1423790" y="1005952"/>
                    <a:pt x="1420452" y="902804"/>
                    <a:pt x="1425904" y="1341239"/>
                  </a:cubicBezTo>
                  <a:cubicBezTo>
                    <a:pt x="1335522" y="1342351"/>
                    <a:pt x="1301439" y="1342129"/>
                    <a:pt x="835773" y="1341832"/>
                  </a:cubicBezTo>
                  <a:cubicBezTo>
                    <a:pt x="834067" y="1130308"/>
                    <a:pt x="837739" y="1186591"/>
                    <a:pt x="827132" y="669553"/>
                  </a:cubicBezTo>
                  <a:cubicBezTo>
                    <a:pt x="1016721" y="669442"/>
                    <a:pt x="864849" y="668107"/>
                    <a:pt x="1412960" y="665883"/>
                  </a:cubicBezTo>
                  <a:close/>
                  <a:moveTo>
                    <a:pt x="377487" y="666217"/>
                  </a:moveTo>
                  <a:cubicBezTo>
                    <a:pt x="595559" y="666217"/>
                    <a:pt x="594298" y="669257"/>
                    <a:pt x="796720" y="669479"/>
                  </a:cubicBezTo>
                  <a:cubicBezTo>
                    <a:pt x="807624" y="1203646"/>
                    <a:pt x="803655" y="1136055"/>
                    <a:pt x="805398" y="1341758"/>
                  </a:cubicBezTo>
                  <a:cubicBezTo>
                    <a:pt x="387612" y="1341461"/>
                    <a:pt x="321782" y="1341202"/>
                    <a:pt x="219384" y="1341981"/>
                  </a:cubicBezTo>
                  <a:cubicBezTo>
                    <a:pt x="211262" y="526659"/>
                    <a:pt x="153814" y="666217"/>
                    <a:pt x="377487" y="666217"/>
                  </a:cubicBezTo>
                  <a:close/>
                  <a:moveTo>
                    <a:pt x="377487" y="1375906"/>
                  </a:moveTo>
                  <a:cubicBezTo>
                    <a:pt x="887547" y="1376240"/>
                    <a:pt x="804879" y="1339793"/>
                    <a:pt x="807142" y="1485320"/>
                  </a:cubicBezTo>
                  <a:cubicBezTo>
                    <a:pt x="811147" y="1742745"/>
                    <a:pt x="813076" y="1738407"/>
                    <a:pt x="817044" y="1991271"/>
                  </a:cubicBezTo>
                  <a:cubicBezTo>
                    <a:pt x="818342" y="2074212"/>
                    <a:pt x="910281" y="2048259"/>
                    <a:pt x="228730" y="2047925"/>
                  </a:cubicBezTo>
                  <a:cubicBezTo>
                    <a:pt x="215156" y="1252143"/>
                    <a:pt x="176437" y="1375906"/>
                    <a:pt x="377487" y="1375906"/>
                  </a:cubicBezTo>
                  <a:close/>
                  <a:moveTo>
                    <a:pt x="240005" y="2748753"/>
                  </a:moveTo>
                  <a:cubicBezTo>
                    <a:pt x="237520" y="1957939"/>
                    <a:pt x="170911" y="2082332"/>
                    <a:pt x="377487" y="2082444"/>
                  </a:cubicBezTo>
                  <a:cubicBezTo>
                    <a:pt x="570748" y="2082444"/>
                    <a:pt x="601864" y="2083408"/>
                    <a:pt x="818639" y="2083408"/>
                  </a:cubicBezTo>
                  <a:cubicBezTo>
                    <a:pt x="822533" y="2287887"/>
                    <a:pt x="830210" y="2445427"/>
                    <a:pt x="829283" y="2759542"/>
                  </a:cubicBezTo>
                  <a:cubicBezTo>
                    <a:pt x="825574" y="2759542"/>
                    <a:pt x="240042" y="2759542"/>
                    <a:pt x="240005" y="2748753"/>
                  </a:cubicBezTo>
                  <a:close/>
                  <a:moveTo>
                    <a:pt x="246755" y="3255298"/>
                  </a:moveTo>
                  <a:cubicBezTo>
                    <a:pt x="244158" y="3117335"/>
                    <a:pt x="240783" y="2930170"/>
                    <a:pt x="240190" y="2791873"/>
                  </a:cubicBezTo>
                  <a:cubicBezTo>
                    <a:pt x="578462" y="2790502"/>
                    <a:pt x="549460" y="2793950"/>
                    <a:pt x="829246" y="2793950"/>
                  </a:cubicBezTo>
                  <a:cubicBezTo>
                    <a:pt x="828355" y="3503009"/>
                    <a:pt x="856579" y="3464004"/>
                    <a:pt x="822014" y="3464004"/>
                  </a:cubicBezTo>
                  <a:cubicBezTo>
                    <a:pt x="130041" y="3464004"/>
                    <a:pt x="251650" y="3518359"/>
                    <a:pt x="246755" y="3255298"/>
                  </a:cubicBezTo>
                  <a:close/>
                  <a:moveTo>
                    <a:pt x="251094" y="3508237"/>
                  </a:moveTo>
                  <a:cubicBezTo>
                    <a:pt x="250871" y="3494852"/>
                    <a:pt x="839259" y="3494147"/>
                    <a:pt x="839482" y="3508830"/>
                  </a:cubicBezTo>
                  <a:cubicBezTo>
                    <a:pt x="851127" y="4251518"/>
                    <a:pt x="873750" y="4171098"/>
                    <a:pt x="821976" y="4171098"/>
                  </a:cubicBezTo>
                  <a:cubicBezTo>
                    <a:pt x="415204" y="4171024"/>
                    <a:pt x="342959" y="4170764"/>
                    <a:pt x="263258" y="4171506"/>
                  </a:cubicBezTo>
                  <a:cubicBezTo>
                    <a:pt x="261219" y="4090270"/>
                    <a:pt x="251428" y="3529222"/>
                    <a:pt x="251094" y="3508237"/>
                  </a:cubicBezTo>
                  <a:close/>
                  <a:moveTo>
                    <a:pt x="275571" y="4772634"/>
                  </a:moveTo>
                  <a:cubicBezTo>
                    <a:pt x="267190" y="4102505"/>
                    <a:pt x="230251" y="4205468"/>
                    <a:pt x="377487" y="4205468"/>
                  </a:cubicBezTo>
                  <a:cubicBezTo>
                    <a:pt x="408306" y="4205468"/>
                    <a:pt x="827836" y="4205542"/>
                    <a:pt x="854020" y="4205580"/>
                  </a:cubicBezTo>
                  <a:cubicBezTo>
                    <a:pt x="856134" y="4383474"/>
                    <a:pt x="854724" y="4295788"/>
                    <a:pt x="863514" y="4885014"/>
                  </a:cubicBezTo>
                  <a:cubicBezTo>
                    <a:pt x="168723" y="4885533"/>
                    <a:pt x="277277" y="4907223"/>
                    <a:pt x="275571" y="4772634"/>
                  </a:cubicBezTo>
                  <a:close/>
                  <a:moveTo>
                    <a:pt x="287142" y="5531302"/>
                  </a:moveTo>
                  <a:cubicBezTo>
                    <a:pt x="280133" y="5091050"/>
                    <a:pt x="278724" y="5006626"/>
                    <a:pt x="277463" y="4915380"/>
                  </a:cubicBezTo>
                  <a:cubicBezTo>
                    <a:pt x="509554" y="4912933"/>
                    <a:pt x="598823" y="4919643"/>
                    <a:pt x="864070" y="4919458"/>
                  </a:cubicBezTo>
                  <a:cubicBezTo>
                    <a:pt x="870635" y="5349736"/>
                    <a:pt x="864738" y="5300535"/>
                    <a:pt x="870598" y="5594926"/>
                  </a:cubicBezTo>
                  <a:cubicBezTo>
                    <a:pt x="186933" y="5597150"/>
                    <a:pt x="288218" y="5600821"/>
                    <a:pt x="287142" y="5531302"/>
                  </a:cubicBezTo>
                  <a:close/>
                  <a:moveTo>
                    <a:pt x="297712" y="6290118"/>
                  </a:moveTo>
                  <a:cubicBezTo>
                    <a:pt x="280801" y="5515655"/>
                    <a:pt x="263184" y="5624773"/>
                    <a:pt x="377524" y="5624773"/>
                  </a:cubicBezTo>
                  <a:cubicBezTo>
                    <a:pt x="596264" y="5624773"/>
                    <a:pt x="600344" y="5629407"/>
                    <a:pt x="822051" y="5629407"/>
                  </a:cubicBezTo>
                  <a:cubicBezTo>
                    <a:pt x="879795" y="5629407"/>
                    <a:pt x="878646" y="5521921"/>
                    <a:pt x="885952" y="6288857"/>
                  </a:cubicBezTo>
                  <a:cubicBezTo>
                    <a:pt x="886100" y="6305727"/>
                    <a:pt x="897597" y="6301352"/>
                    <a:pt x="822051" y="6301352"/>
                  </a:cubicBezTo>
                  <a:cubicBezTo>
                    <a:pt x="236036" y="6301352"/>
                    <a:pt x="298009" y="6303280"/>
                    <a:pt x="297712" y="6290118"/>
                  </a:cubicBezTo>
                  <a:close/>
                  <a:moveTo>
                    <a:pt x="298714" y="6334759"/>
                  </a:moveTo>
                  <a:cubicBezTo>
                    <a:pt x="389726" y="6334684"/>
                    <a:pt x="883578" y="6335871"/>
                    <a:pt x="886360" y="6335871"/>
                  </a:cubicBezTo>
                  <a:cubicBezTo>
                    <a:pt x="894222" y="7116785"/>
                    <a:pt x="931606" y="7010486"/>
                    <a:pt x="822014" y="7010486"/>
                  </a:cubicBezTo>
                  <a:cubicBezTo>
                    <a:pt x="379897" y="7010411"/>
                    <a:pt x="355346" y="7010448"/>
                    <a:pt x="305649" y="7010337"/>
                  </a:cubicBezTo>
                  <a:cubicBezTo>
                    <a:pt x="302163" y="6758140"/>
                    <a:pt x="307763" y="6748277"/>
                    <a:pt x="298714" y="6334759"/>
                  </a:cubicBezTo>
                  <a:close/>
                  <a:moveTo>
                    <a:pt x="321077" y="7719915"/>
                  </a:moveTo>
                  <a:cubicBezTo>
                    <a:pt x="307652" y="7060947"/>
                    <a:pt x="308876" y="7238842"/>
                    <a:pt x="306131" y="7044744"/>
                  </a:cubicBezTo>
                  <a:cubicBezTo>
                    <a:pt x="943326" y="7046376"/>
                    <a:pt x="897783" y="7041111"/>
                    <a:pt x="897894" y="7049676"/>
                  </a:cubicBezTo>
                  <a:cubicBezTo>
                    <a:pt x="909873" y="7816129"/>
                    <a:pt x="942695" y="7715614"/>
                    <a:pt x="821976" y="7715614"/>
                  </a:cubicBezTo>
                  <a:cubicBezTo>
                    <a:pt x="580502" y="7715651"/>
                    <a:pt x="577980" y="7721102"/>
                    <a:pt x="321077" y="7719915"/>
                  </a:cubicBezTo>
                  <a:close/>
                  <a:moveTo>
                    <a:pt x="321819" y="7754359"/>
                  </a:moveTo>
                  <a:cubicBezTo>
                    <a:pt x="524352" y="7755249"/>
                    <a:pt x="554170" y="7751023"/>
                    <a:pt x="908872" y="7749948"/>
                  </a:cubicBezTo>
                  <a:cubicBezTo>
                    <a:pt x="921481" y="8554293"/>
                    <a:pt x="950891" y="8424710"/>
                    <a:pt x="822014" y="8424710"/>
                  </a:cubicBezTo>
                  <a:cubicBezTo>
                    <a:pt x="599676" y="8424710"/>
                    <a:pt x="599453" y="8428900"/>
                    <a:pt x="377487" y="8428900"/>
                  </a:cubicBezTo>
                  <a:cubicBezTo>
                    <a:pt x="310470" y="8428900"/>
                    <a:pt x="337989" y="8515511"/>
                    <a:pt x="321819" y="7754359"/>
                  </a:cubicBezTo>
                  <a:close/>
                  <a:moveTo>
                    <a:pt x="337173" y="9073222"/>
                  </a:moveTo>
                  <a:cubicBezTo>
                    <a:pt x="326121" y="8365016"/>
                    <a:pt x="326010" y="8463307"/>
                    <a:pt x="377487" y="8463307"/>
                  </a:cubicBezTo>
                  <a:cubicBezTo>
                    <a:pt x="1013012" y="8463307"/>
                    <a:pt x="920925" y="8418036"/>
                    <a:pt x="923336" y="8567716"/>
                  </a:cubicBezTo>
                  <a:cubicBezTo>
                    <a:pt x="927193" y="8814611"/>
                    <a:pt x="922483" y="8821210"/>
                    <a:pt x="926451" y="9073741"/>
                  </a:cubicBezTo>
                  <a:cubicBezTo>
                    <a:pt x="927601" y="9146301"/>
                    <a:pt x="948369" y="9130914"/>
                    <a:pt x="822051" y="9130914"/>
                  </a:cubicBezTo>
                  <a:cubicBezTo>
                    <a:pt x="260254" y="9130914"/>
                    <a:pt x="338397" y="9152715"/>
                    <a:pt x="337173" y="9073222"/>
                  </a:cubicBezTo>
                  <a:close/>
                  <a:moveTo>
                    <a:pt x="350636" y="9832187"/>
                  </a:moveTo>
                  <a:cubicBezTo>
                    <a:pt x="332092" y="9059466"/>
                    <a:pt x="326529" y="9166248"/>
                    <a:pt x="377487" y="9166248"/>
                  </a:cubicBezTo>
                  <a:cubicBezTo>
                    <a:pt x="1041829" y="9166248"/>
                    <a:pt x="927341" y="9122423"/>
                    <a:pt x="929937" y="9326755"/>
                  </a:cubicBezTo>
                  <a:cubicBezTo>
                    <a:pt x="931977" y="9488818"/>
                    <a:pt x="934499" y="9671866"/>
                    <a:pt x="938727" y="9833151"/>
                  </a:cubicBezTo>
                  <a:cubicBezTo>
                    <a:pt x="938986" y="9843532"/>
                    <a:pt x="956455" y="9840492"/>
                    <a:pt x="822051" y="9840492"/>
                  </a:cubicBezTo>
                  <a:cubicBezTo>
                    <a:pt x="311880" y="9840492"/>
                    <a:pt x="351303" y="9861069"/>
                    <a:pt x="350636" y="9832187"/>
                  </a:cubicBezTo>
                  <a:close/>
                  <a:moveTo>
                    <a:pt x="364988" y="10552628"/>
                  </a:moveTo>
                  <a:cubicBezTo>
                    <a:pt x="352638" y="9802933"/>
                    <a:pt x="337581" y="9881054"/>
                    <a:pt x="377487" y="9881054"/>
                  </a:cubicBezTo>
                  <a:cubicBezTo>
                    <a:pt x="1051620" y="9881054"/>
                    <a:pt x="939469" y="9802451"/>
                    <a:pt x="943919" y="10085867"/>
                  </a:cubicBezTo>
                  <a:cubicBezTo>
                    <a:pt x="947850" y="10337397"/>
                    <a:pt x="950632" y="10333282"/>
                    <a:pt x="954415" y="10553148"/>
                  </a:cubicBezTo>
                  <a:cubicBezTo>
                    <a:pt x="882391" y="10552851"/>
                    <a:pt x="399665" y="10552628"/>
                    <a:pt x="364988" y="10552628"/>
                  </a:cubicBezTo>
                  <a:close/>
                  <a:moveTo>
                    <a:pt x="377487" y="10587036"/>
                  </a:moveTo>
                  <a:cubicBezTo>
                    <a:pt x="899971" y="10587370"/>
                    <a:pt x="892776" y="10587332"/>
                    <a:pt x="955008" y="10587629"/>
                  </a:cubicBezTo>
                  <a:cubicBezTo>
                    <a:pt x="960126" y="10945124"/>
                    <a:pt x="958494" y="10928959"/>
                    <a:pt x="964317" y="11258313"/>
                  </a:cubicBezTo>
                  <a:cubicBezTo>
                    <a:pt x="815746" y="11256570"/>
                    <a:pt x="600158" y="11258498"/>
                    <a:pt x="377042" y="11258498"/>
                  </a:cubicBezTo>
                  <a:cubicBezTo>
                    <a:pt x="373630" y="10534868"/>
                    <a:pt x="350376" y="10587036"/>
                    <a:pt x="377487" y="10587036"/>
                  </a:cubicBezTo>
                  <a:close/>
                  <a:moveTo>
                    <a:pt x="377487" y="11292869"/>
                  </a:moveTo>
                  <a:cubicBezTo>
                    <a:pt x="1056516" y="11292869"/>
                    <a:pt x="964502" y="11269844"/>
                    <a:pt x="966023" y="11351376"/>
                  </a:cubicBezTo>
                  <a:cubicBezTo>
                    <a:pt x="979931" y="12089653"/>
                    <a:pt x="1006485" y="11969301"/>
                    <a:pt x="822014" y="11969301"/>
                  </a:cubicBezTo>
                  <a:cubicBezTo>
                    <a:pt x="608021" y="11969301"/>
                    <a:pt x="601271" y="11964888"/>
                    <a:pt x="387649" y="11964740"/>
                  </a:cubicBezTo>
                  <a:cubicBezTo>
                    <a:pt x="370700" y="11241851"/>
                    <a:pt x="380120" y="11292869"/>
                    <a:pt x="377487" y="11292869"/>
                  </a:cubicBezTo>
                  <a:close/>
                  <a:moveTo>
                    <a:pt x="394065" y="12616330"/>
                  </a:moveTo>
                  <a:cubicBezTo>
                    <a:pt x="390208" y="12370102"/>
                    <a:pt x="394399" y="12362465"/>
                    <a:pt x="390430" y="12110007"/>
                  </a:cubicBezTo>
                  <a:cubicBezTo>
                    <a:pt x="388094" y="11958103"/>
                    <a:pt x="289553" y="12001038"/>
                    <a:pt x="972142" y="12004041"/>
                  </a:cubicBezTo>
                  <a:cubicBezTo>
                    <a:pt x="975221" y="12351934"/>
                    <a:pt x="984084" y="12353454"/>
                    <a:pt x="987830" y="12675467"/>
                  </a:cubicBezTo>
                  <a:cubicBezTo>
                    <a:pt x="318592" y="12663454"/>
                    <a:pt x="395659" y="12718291"/>
                    <a:pt x="394065" y="12616330"/>
                  </a:cubicBezTo>
                  <a:close/>
                  <a:moveTo>
                    <a:pt x="405488" y="13374998"/>
                  </a:moveTo>
                  <a:cubicBezTo>
                    <a:pt x="401705" y="13194100"/>
                    <a:pt x="399405" y="13059251"/>
                    <a:pt x="397440" y="12869343"/>
                  </a:cubicBezTo>
                  <a:cubicBezTo>
                    <a:pt x="395363" y="12669610"/>
                    <a:pt x="354196" y="12715251"/>
                    <a:pt x="600010" y="12710616"/>
                  </a:cubicBezTo>
                  <a:cubicBezTo>
                    <a:pt x="759855" y="12707799"/>
                    <a:pt x="894334" y="12708206"/>
                    <a:pt x="988201" y="12709949"/>
                  </a:cubicBezTo>
                  <a:cubicBezTo>
                    <a:pt x="989870" y="12902453"/>
                    <a:pt x="983639" y="12996591"/>
                    <a:pt x="995841" y="13386899"/>
                  </a:cubicBezTo>
                  <a:cubicBezTo>
                    <a:pt x="352824" y="13386899"/>
                    <a:pt x="405636" y="13381486"/>
                    <a:pt x="405488" y="13374998"/>
                  </a:cubicBezTo>
                  <a:close/>
                  <a:moveTo>
                    <a:pt x="406378" y="13416635"/>
                  </a:moveTo>
                  <a:cubicBezTo>
                    <a:pt x="604201" y="13417043"/>
                    <a:pt x="543229" y="13421307"/>
                    <a:pt x="996917" y="13421307"/>
                  </a:cubicBezTo>
                  <a:cubicBezTo>
                    <a:pt x="1006856" y="13745174"/>
                    <a:pt x="1001182" y="13871012"/>
                    <a:pt x="1004074" y="14091546"/>
                  </a:cubicBezTo>
                  <a:cubicBezTo>
                    <a:pt x="411681" y="14093956"/>
                    <a:pt x="611173" y="14095179"/>
                    <a:pt x="419618" y="14095661"/>
                  </a:cubicBezTo>
                  <a:cubicBezTo>
                    <a:pt x="419581" y="14091880"/>
                    <a:pt x="406452" y="13419489"/>
                    <a:pt x="406378" y="13416635"/>
                  </a:cubicBezTo>
                  <a:close/>
                  <a:moveTo>
                    <a:pt x="420248" y="14134332"/>
                  </a:moveTo>
                  <a:cubicBezTo>
                    <a:pt x="420174" y="14129549"/>
                    <a:pt x="369661" y="14128808"/>
                    <a:pt x="1004557" y="14125991"/>
                  </a:cubicBezTo>
                  <a:cubicBezTo>
                    <a:pt x="1008562" y="14385715"/>
                    <a:pt x="1015015" y="14396911"/>
                    <a:pt x="1019911" y="14804461"/>
                  </a:cubicBezTo>
                  <a:cubicBezTo>
                    <a:pt x="759670" y="14803534"/>
                    <a:pt x="617737" y="14804757"/>
                    <a:pt x="430410" y="14804907"/>
                  </a:cubicBezTo>
                  <a:cubicBezTo>
                    <a:pt x="425737" y="14585262"/>
                    <a:pt x="423772" y="14354385"/>
                    <a:pt x="420248" y="14134332"/>
                  </a:cubicBezTo>
                  <a:close/>
                  <a:moveTo>
                    <a:pt x="440127" y="15400250"/>
                  </a:moveTo>
                  <a:cubicBezTo>
                    <a:pt x="437345" y="14724856"/>
                    <a:pt x="379007" y="14839870"/>
                    <a:pt x="599787" y="14838979"/>
                  </a:cubicBezTo>
                  <a:cubicBezTo>
                    <a:pt x="750658" y="14838572"/>
                    <a:pt x="850941" y="14838424"/>
                    <a:pt x="1020319" y="14838906"/>
                  </a:cubicBezTo>
                  <a:cubicBezTo>
                    <a:pt x="1028404" y="15568431"/>
                    <a:pt x="1020430" y="14679920"/>
                    <a:pt x="1026549" y="15513409"/>
                  </a:cubicBezTo>
                  <a:cubicBezTo>
                    <a:pt x="323822" y="15517079"/>
                    <a:pt x="440683" y="15530835"/>
                    <a:pt x="440127" y="15400250"/>
                  </a:cubicBezTo>
                  <a:close/>
                  <a:moveTo>
                    <a:pt x="451142" y="16159362"/>
                  </a:moveTo>
                  <a:cubicBezTo>
                    <a:pt x="439534" y="15418752"/>
                    <a:pt x="394732" y="15540067"/>
                    <a:pt x="599379" y="15545406"/>
                  </a:cubicBezTo>
                  <a:cubicBezTo>
                    <a:pt x="725587" y="15548854"/>
                    <a:pt x="832101" y="15548854"/>
                    <a:pt x="1026846" y="15547890"/>
                  </a:cubicBezTo>
                  <a:cubicBezTo>
                    <a:pt x="1030443" y="15912467"/>
                    <a:pt x="1039122" y="15891037"/>
                    <a:pt x="1042979" y="16217314"/>
                  </a:cubicBezTo>
                  <a:cubicBezTo>
                    <a:pt x="364580" y="16209083"/>
                    <a:pt x="452700" y="16254650"/>
                    <a:pt x="451142" y="16159362"/>
                  </a:cubicBezTo>
                  <a:close/>
                  <a:moveTo>
                    <a:pt x="461823" y="16931194"/>
                  </a:moveTo>
                  <a:cubicBezTo>
                    <a:pt x="461193" y="16745512"/>
                    <a:pt x="461452" y="16786704"/>
                    <a:pt x="452737" y="16255132"/>
                  </a:cubicBezTo>
                  <a:cubicBezTo>
                    <a:pt x="632535" y="16254020"/>
                    <a:pt x="681750" y="16247420"/>
                    <a:pt x="1043350" y="16251833"/>
                  </a:cubicBezTo>
                  <a:cubicBezTo>
                    <a:pt x="1044982" y="16437143"/>
                    <a:pt x="1047578" y="16854666"/>
                    <a:pt x="1048579" y="16931230"/>
                  </a:cubicBezTo>
                  <a:lnTo>
                    <a:pt x="461823" y="16931194"/>
                  </a:lnTo>
                  <a:close/>
                  <a:moveTo>
                    <a:pt x="1044388" y="14125805"/>
                  </a:moveTo>
                  <a:cubicBezTo>
                    <a:pt x="1670679" y="14123247"/>
                    <a:pt x="1622429" y="14130847"/>
                    <a:pt x="1622503" y="14135000"/>
                  </a:cubicBezTo>
                  <a:cubicBezTo>
                    <a:pt x="1634593" y="14907720"/>
                    <a:pt x="1702426" y="14801050"/>
                    <a:pt x="1488915" y="14803645"/>
                  </a:cubicBezTo>
                  <a:cubicBezTo>
                    <a:pt x="1344498" y="14805203"/>
                    <a:pt x="1257454" y="14805166"/>
                    <a:pt x="1050359" y="14804573"/>
                  </a:cubicBezTo>
                  <a:cubicBezTo>
                    <a:pt x="1041347" y="14072525"/>
                    <a:pt x="1022766" y="14125916"/>
                    <a:pt x="1044388" y="14125805"/>
                  </a:cubicBezTo>
                  <a:close/>
                  <a:moveTo>
                    <a:pt x="1056664" y="15400324"/>
                  </a:moveTo>
                  <a:cubicBezTo>
                    <a:pt x="1056664" y="14722446"/>
                    <a:pt x="985531" y="14839350"/>
                    <a:pt x="1266614" y="14839350"/>
                  </a:cubicBezTo>
                  <a:cubicBezTo>
                    <a:pt x="1476157" y="14839350"/>
                    <a:pt x="1467849" y="14837497"/>
                    <a:pt x="1638154" y="14836903"/>
                  </a:cubicBezTo>
                  <a:cubicBezTo>
                    <a:pt x="1637412" y="15259135"/>
                    <a:pt x="1643828" y="15321425"/>
                    <a:pt x="1648687" y="15511741"/>
                  </a:cubicBezTo>
                  <a:cubicBezTo>
                    <a:pt x="951930" y="15512482"/>
                    <a:pt x="1056664" y="15551079"/>
                    <a:pt x="1056664" y="15400324"/>
                  </a:cubicBezTo>
                  <a:close/>
                  <a:moveTo>
                    <a:pt x="1072574" y="16159289"/>
                  </a:moveTo>
                  <a:cubicBezTo>
                    <a:pt x="1061114" y="15425165"/>
                    <a:pt x="988794" y="15547223"/>
                    <a:pt x="1266614" y="15547223"/>
                  </a:cubicBezTo>
                  <a:cubicBezTo>
                    <a:pt x="1488173" y="15547223"/>
                    <a:pt x="1457650" y="15546445"/>
                    <a:pt x="1649502" y="15546222"/>
                  </a:cubicBezTo>
                  <a:cubicBezTo>
                    <a:pt x="1656326" y="15848918"/>
                    <a:pt x="1650244" y="15886922"/>
                    <a:pt x="1655622" y="16217574"/>
                  </a:cubicBezTo>
                  <a:cubicBezTo>
                    <a:pt x="980413" y="16218278"/>
                    <a:pt x="1073798" y="16239004"/>
                    <a:pt x="1072574" y="16159289"/>
                  </a:cubicBezTo>
                  <a:close/>
                  <a:moveTo>
                    <a:pt x="1078991" y="16931266"/>
                  </a:moveTo>
                  <a:cubicBezTo>
                    <a:pt x="1077878" y="16846918"/>
                    <a:pt x="1075282" y="16428170"/>
                    <a:pt x="1073724" y="16252203"/>
                  </a:cubicBezTo>
                  <a:cubicBezTo>
                    <a:pt x="1277333" y="16254540"/>
                    <a:pt x="1502229" y="16252167"/>
                    <a:pt x="1656215" y="16251981"/>
                  </a:cubicBezTo>
                  <a:cubicBezTo>
                    <a:pt x="1665413" y="16816884"/>
                    <a:pt x="1664300" y="16761826"/>
                    <a:pt x="1668157" y="16926040"/>
                  </a:cubicBezTo>
                  <a:cubicBezTo>
                    <a:pt x="1459764" y="16926744"/>
                    <a:pt x="1551258" y="16931304"/>
                    <a:pt x="1078991" y="16931266"/>
                  </a:cubicBezTo>
                  <a:close/>
                  <a:moveTo>
                    <a:pt x="1675834" y="15399694"/>
                  </a:moveTo>
                  <a:cubicBezTo>
                    <a:pt x="1654732" y="14748586"/>
                    <a:pt x="1664634" y="14836792"/>
                    <a:pt x="1711475" y="14836792"/>
                  </a:cubicBezTo>
                  <a:cubicBezTo>
                    <a:pt x="2341586" y="14836792"/>
                    <a:pt x="2255766" y="14822406"/>
                    <a:pt x="2256063" y="14894039"/>
                  </a:cubicBezTo>
                  <a:cubicBezTo>
                    <a:pt x="2259141" y="15621599"/>
                    <a:pt x="2301903" y="15509034"/>
                    <a:pt x="2156076" y="15509034"/>
                  </a:cubicBezTo>
                  <a:cubicBezTo>
                    <a:pt x="1599027" y="15509034"/>
                    <a:pt x="1680730" y="15551710"/>
                    <a:pt x="1675834" y="15399694"/>
                  </a:cubicBezTo>
                  <a:close/>
                  <a:moveTo>
                    <a:pt x="1685069" y="16159437"/>
                  </a:moveTo>
                  <a:cubicBezTo>
                    <a:pt x="1674202" y="15464504"/>
                    <a:pt x="1674499" y="15546185"/>
                    <a:pt x="1711475" y="15546185"/>
                  </a:cubicBezTo>
                  <a:cubicBezTo>
                    <a:pt x="2363579" y="15546185"/>
                    <a:pt x="2263443" y="15507180"/>
                    <a:pt x="2265743" y="15653856"/>
                  </a:cubicBezTo>
                  <a:cubicBezTo>
                    <a:pt x="2276090" y="16317978"/>
                    <a:pt x="2322115" y="16220725"/>
                    <a:pt x="2156039" y="16220725"/>
                  </a:cubicBezTo>
                  <a:cubicBezTo>
                    <a:pt x="1608299" y="16220725"/>
                    <a:pt x="1686256" y="16234036"/>
                    <a:pt x="1685069" y="16159437"/>
                  </a:cubicBezTo>
                  <a:close/>
                  <a:moveTo>
                    <a:pt x="2286660" y="16919588"/>
                  </a:moveTo>
                  <a:cubicBezTo>
                    <a:pt x="2286623" y="16939572"/>
                    <a:pt x="2337247" y="16925928"/>
                    <a:pt x="1711438" y="16925928"/>
                  </a:cubicBezTo>
                  <a:cubicBezTo>
                    <a:pt x="1691856" y="16925928"/>
                    <a:pt x="1698754" y="17001640"/>
                    <a:pt x="1686552" y="16251907"/>
                  </a:cubicBezTo>
                  <a:cubicBezTo>
                    <a:pt x="1950761" y="16251758"/>
                    <a:pt x="1890013" y="16255614"/>
                    <a:pt x="2279910" y="16255022"/>
                  </a:cubicBezTo>
                  <a:cubicBezTo>
                    <a:pt x="2279984" y="16259360"/>
                    <a:pt x="2286808" y="16796048"/>
                    <a:pt x="2286660" y="16919588"/>
                  </a:cubicBezTo>
                  <a:close/>
                  <a:moveTo>
                    <a:pt x="2292557" y="15400101"/>
                  </a:moveTo>
                  <a:cubicBezTo>
                    <a:pt x="2284323" y="14745509"/>
                    <a:pt x="2254765" y="14839907"/>
                    <a:pt x="2378636" y="14838238"/>
                  </a:cubicBezTo>
                  <a:cubicBezTo>
                    <a:pt x="2951781" y="14830489"/>
                    <a:pt x="2874232" y="14827448"/>
                    <a:pt x="2875901" y="14894446"/>
                  </a:cubicBezTo>
                  <a:cubicBezTo>
                    <a:pt x="2893146" y="15611662"/>
                    <a:pt x="2892738" y="15512000"/>
                    <a:pt x="2823348" y="15511221"/>
                  </a:cubicBezTo>
                  <a:cubicBezTo>
                    <a:pt x="2198726" y="15504473"/>
                    <a:pt x="2294337" y="15544665"/>
                    <a:pt x="2292557" y="15400101"/>
                  </a:cubicBezTo>
                  <a:close/>
                  <a:moveTo>
                    <a:pt x="2308912" y="16159289"/>
                  </a:moveTo>
                  <a:cubicBezTo>
                    <a:pt x="2297823" y="15450786"/>
                    <a:pt x="2256026" y="15543515"/>
                    <a:pt x="2378339" y="15543997"/>
                  </a:cubicBezTo>
                  <a:cubicBezTo>
                    <a:pt x="2978595" y="15546408"/>
                    <a:pt x="2883504" y="15517450"/>
                    <a:pt x="2885618" y="15653856"/>
                  </a:cubicBezTo>
                  <a:cubicBezTo>
                    <a:pt x="2889549" y="15904125"/>
                    <a:pt x="2891700" y="15920624"/>
                    <a:pt x="2895446" y="16159882"/>
                  </a:cubicBezTo>
                  <a:cubicBezTo>
                    <a:pt x="2896670" y="16239820"/>
                    <a:pt x="2951076" y="16219798"/>
                    <a:pt x="2600825" y="16220058"/>
                  </a:cubicBezTo>
                  <a:cubicBezTo>
                    <a:pt x="2254765" y="16220058"/>
                    <a:pt x="2310210" y="16240784"/>
                    <a:pt x="2308912" y="16159289"/>
                  </a:cubicBezTo>
                  <a:close/>
                  <a:moveTo>
                    <a:pt x="2823052" y="16928894"/>
                  </a:moveTo>
                  <a:cubicBezTo>
                    <a:pt x="2684012" y="16930006"/>
                    <a:pt x="2661574" y="16929820"/>
                    <a:pt x="2316997" y="16929710"/>
                  </a:cubicBezTo>
                  <a:cubicBezTo>
                    <a:pt x="2317183" y="16801128"/>
                    <a:pt x="2310396" y="16259508"/>
                    <a:pt x="2310321" y="16255022"/>
                  </a:cubicBezTo>
                  <a:cubicBezTo>
                    <a:pt x="2588549" y="16254465"/>
                    <a:pt x="2260958" y="16254725"/>
                    <a:pt x="2896670" y="16254279"/>
                  </a:cubicBezTo>
                  <a:cubicBezTo>
                    <a:pt x="2904347" y="17055030"/>
                    <a:pt x="2935203" y="16927968"/>
                    <a:pt x="2823052" y="16928894"/>
                  </a:cubicBezTo>
                  <a:close/>
                  <a:moveTo>
                    <a:pt x="2901157" y="14640581"/>
                  </a:moveTo>
                  <a:cubicBezTo>
                    <a:pt x="2897300" y="14394168"/>
                    <a:pt x="2898635" y="14398469"/>
                    <a:pt x="2894481" y="14134259"/>
                  </a:cubicBezTo>
                  <a:cubicBezTo>
                    <a:pt x="2894407" y="14128215"/>
                    <a:pt x="2845081" y="14128326"/>
                    <a:pt x="3482498" y="14128215"/>
                  </a:cubicBezTo>
                  <a:cubicBezTo>
                    <a:pt x="3482536" y="14130959"/>
                    <a:pt x="3484612" y="14236888"/>
                    <a:pt x="3489730" y="14801791"/>
                  </a:cubicBezTo>
                  <a:cubicBezTo>
                    <a:pt x="2787707" y="14801791"/>
                    <a:pt x="2904606" y="14860892"/>
                    <a:pt x="2901157" y="14640581"/>
                  </a:cubicBezTo>
                  <a:close/>
                  <a:moveTo>
                    <a:pt x="3045538" y="14840092"/>
                  </a:moveTo>
                  <a:cubicBezTo>
                    <a:pt x="3268023" y="14840092"/>
                    <a:pt x="3268728" y="14836199"/>
                    <a:pt x="3489990" y="14836199"/>
                  </a:cubicBezTo>
                  <a:cubicBezTo>
                    <a:pt x="3493291" y="15276154"/>
                    <a:pt x="3496888" y="15321388"/>
                    <a:pt x="3500857" y="15510034"/>
                  </a:cubicBezTo>
                  <a:cubicBezTo>
                    <a:pt x="3258232" y="15510034"/>
                    <a:pt x="3175120" y="15513742"/>
                    <a:pt x="2914212" y="15512037"/>
                  </a:cubicBezTo>
                  <a:cubicBezTo>
                    <a:pt x="2907684" y="14723819"/>
                    <a:pt x="2858878" y="14840092"/>
                    <a:pt x="3045538" y="14840092"/>
                  </a:cubicBezTo>
                  <a:close/>
                  <a:moveTo>
                    <a:pt x="2925820" y="16159289"/>
                  </a:moveTo>
                  <a:cubicBezTo>
                    <a:pt x="2914508" y="15434250"/>
                    <a:pt x="2874269" y="15546852"/>
                    <a:pt x="3045538" y="15546852"/>
                  </a:cubicBezTo>
                  <a:cubicBezTo>
                    <a:pt x="3592128" y="15546852"/>
                    <a:pt x="3501042" y="15498726"/>
                    <a:pt x="3503453" y="15653856"/>
                  </a:cubicBezTo>
                  <a:cubicBezTo>
                    <a:pt x="3512317" y="16214496"/>
                    <a:pt x="3511649" y="16173600"/>
                    <a:pt x="3512428" y="16220910"/>
                  </a:cubicBezTo>
                  <a:cubicBezTo>
                    <a:pt x="2831693" y="16221837"/>
                    <a:pt x="2927081" y="16239375"/>
                    <a:pt x="2925820" y="16159289"/>
                  </a:cubicBezTo>
                  <a:close/>
                  <a:moveTo>
                    <a:pt x="3490361" y="16928598"/>
                  </a:moveTo>
                  <a:cubicBezTo>
                    <a:pt x="2868187" y="16928598"/>
                    <a:pt x="2933052" y="16931304"/>
                    <a:pt x="2932904" y="16919552"/>
                  </a:cubicBezTo>
                  <a:cubicBezTo>
                    <a:pt x="2922074" y="16117947"/>
                    <a:pt x="2894481" y="16254317"/>
                    <a:pt x="3045575" y="16254206"/>
                  </a:cubicBezTo>
                  <a:cubicBezTo>
                    <a:pt x="3268654" y="16254206"/>
                    <a:pt x="3267801" y="16255392"/>
                    <a:pt x="3490361" y="16255392"/>
                  </a:cubicBezTo>
                  <a:cubicBezTo>
                    <a:pt x="3520995" y="16255392"/>
                    <a:pt x="3512131" y="16231181"/>
                    <a:pt x="3516285" y="16413377"/>
                  </a:cubicBezTo>
                  <a:cubicBezTo>
                    <a:pt x="3529933" y="17007572"/>
                    <a:pt x="3534013" y="16928598"/>
                    <a:pt x="3490361" y="16928598"/>
                  </a:cubicBezTo>
                  <a:close/>
                  <a:moveTo>
                    <a:pt x="3520846" y="14893891"/>
                  </a:moveTo>
                  <a:cubicBezTo>
                    <a:pt x="3520290" y="14804498"/>
                    <a:pt x="3436399" y="14844615"/>
                    <a:pt x="4105748" y="14835643"/>
                  </a:cubicBezTo>
                  <a:cubicBezTo>
                    <a:pt x="4112498" y="15249162"/>
                    <a:pt x="4112350" y="15258617"/>
                    <a:pt x="4116652" y="15400917"/>
                  </a:cubicBezTo>
                  <a:cubicBezTo>
                    <a:pt x="4121473" y="15560163"/>
                    <a:pt x="4214525" y="15511703"/>
                    <a:pt x="3531268" y="15510072"/>
                  </a:cubicBezTo>
                  <a:cubicBezTo>
                    <a:pt x="3528375" y="15372702"/>
                    <a:pt x="3522812" y="15210713"/>
                    <a:pt x="3520846" y="14893891"/>
                  </a:cubicBezTo>
                  <a:close/>
                  <a:moveTo>
                    <a:pt x="3531936" y="15544479"/>
                  </a:moveTo>
                  <a:cubicBezTo>
                    <a:pt x="4231029" y="15546222"/>
                    <a:pt x="4120398" y="15519193"/>
                    <a:pt x="4122474" y="15653745"/>
                  </a:cubicBezTo>
                  <a:cubicBezTo>
                    <a:pt x="4126406" y="15907388"/>
                    <a:pt x="4128631" y="15897081"/>
                    <a:pt x="4132896" y="16159845"/>
                  </a:cubicBezTo>
                  <a:cubicBezTo>
                    <a:pt x="4134120" y="16237965"/>
                    <a:pt x="4228692" y="16218056"/>
                    <a:pt x="3542802" y="16220799"/>
                  </a:cubicBezTo>
                  <a:cubicBezTo>
                    <a:pt x="3541096" y="16119765"/>
                    <a:pt x="3533753" y="15638173"/>
                    <a:pt x="3531936" y="15544479"/>
                  </a:cubicBezTo>
                  <a:close/>
                  <a:moveTo>
                    <a:pt x="3553928" y="16928486"/>
                  </a:moveTo>
                  <a:cubicBezTo>
                    <a:pt x="3553075" y="16635987"/>
                    <a:pt x="3546400" y="16419977"/>
                    <a:pt x="3543433" y="16255243"/>
                  </a:cubicBezTo>
                  <a:cubicBezTo>
                    <a:pt x="3747301" y="16254391"/>
                    <a:pt x="3814874" y="16247347"/>
                    <a:pt x="4134046" y="16251869"/>
                  </a:cubicBezTo>
                  <a:cubicBezTo>
                    <a:pt x="4135900" y="16489904"/>
                    <a:pt x="4128705" y="16365214"/>
                    <a:pt x="4139090" y="16919958"/>
                  </a:cubicBezTo>
                  <a:cubicBezTo>
                    <a:pt x="4139238" y="16928264"/>
                    <a:pt x="4190678" y="16927078"/>
                    <a:pt x="3553928" y="16928486"/>
                  </a:cubicBezTo>
                  <a:close/>
                  <a:moveTo>
                    <a:pt x="4147063" y="15399805"/>
                  </a:moveTo>
                  <a:cubicBezTo>
                    <a:pt x="4142279" y="15241821"/>
                    <a:pt x="4142576" y="15231105"/>
                    <a:pt x="4136123" y="14835235"/>
                  </a:cubicBezTo>
                  <a:cubicBezTo>
                    <a:pt x="4543451" y="14828858"/>
                    <a:pt x="4547271" y="14837385"/>
                    <a:pt x="4724399" y="14839795"/>
                  </a:cubicBezTo>
                  <a:cubicBezTo>
                    <a:pt x="4727626" y="15020545"/>
                    <a:pt x="4735970" y="15508663"/>
                    <a:pt x="4736008" y="15511407"/>
                  </a:cubicBezTo>
                  <a:cubicBezTo>
                    <a:pt x="4050266" y="15514410"/>
                    <a:pt x="4151773" y="15555417"/>
                    <a:pt x="4147063" y="15399805"/>
                  </a:cubicBezTo>
                  <a:close/>
                  <a:moveTo>
                    <a:pt x="4150958" y="15548446"/>
                  </a:moveTo>
                  <a:cubicBezTo>
                    <a:pt x="4398403" y="15548557"/>
                    <a:pt x="4467311" y="15548966"/>
                    <a:pt x="4602531" y="15547149"/>
                  </a:cubicBezTo>
                  <a:cubicBezTo>
                    <a:pt x="4771871" y="15544851"/>
                    <a:pt x="4736082" y="15429912"/>
                    <a:pt x="4747541" y="16159957"/>
                  </a:cubicBezTo>
                  <a:cubicBezTo>
                    <a:pt x="4748766" y="16237224"/>
                    <a:pt x="4842559" y="16227881"/>
                    <a:pt x="4164086" y="16217907"/>
                  </a:cubicBezTo>
                  <a:cubicBezTo>
                    <a:pt x="4163419" y="16159734"/>
                    <a:pt x="4151032" y="15551376"/>
                    <a:pt x="4150958" y="15548446"/>
                  </a:cubicBezTo>
                  <a:close/>
                  <a:moveTo>
                    <a:pt x="4169612" y="16925668"/>
                  </a:moveTo>
                  <a:cubicBezTo>
                    <a:pt x="4158820" y="16399510"/>
                    <a:pt x="4166274" y="16486456"/>
                    <a:pt x="4164420" y="16252351"/>
                  </a:cubicBezTo>
                  <a:cubicBezTo>
                    <a:pt x="4334984" y="16254873"/>
                    <a:pt x="4356495" y="16253056"/>
                    <a:pt x="4602271" y="16254725"/>
                  </a:cubicBezTo>
                  <a:cubicBezTo>
                    <a:pt x="4809700" y="16256134"/>
                    <a:pt x="4732262" y="16139860"/>
                    <a:pt x="4759818" y="16920960"/>
                  </a:cubicBezTo>
                  <a:cubicBezTo>
                    <a:pt x="4760485" y="16940166"/>
                    <a:pt x="4778954" y="16921628"/>
                    <a:pt x="4169612" y="16925668"/>
                  </a:cubicBezTo>
                  <a:close/>
                  <a:moveTo>
                    <a:pt x="4764379" y="15400101"/>
                  </a:moveTo>
                  <a:cubicBezTo>
                    <a:pt x="4752883" y="14749773"/>
                    <a:pt x="4731149" y="14840425"/>
                    <a:pt x="4824757" y="14840425"/>
                  </a:cubicBezTo>
                  <a:cubicBezTo>
                    <a:pt x="5424494" y="14840425"/>
                    <a:pt x="5344015" y="14810986"/>
                    <a:pt x="5346648" y="14894669"/>
                  </a:cubicBezTo>
                  <a:cubicBezTo>
                    <a:pt x="5368307" y="15610068"/>
                    <a:pt x="5370680" y="15509070"/>
                    <a:pt x="5269618" y="15509070"/>
                  </a:cubicBezTo>
                  <a:cubicBezTo>
                    <a:pt x="4675630" y="15509034"/>
                    <a:pt x="4767124" y="15545629"/>
                    <a:pt x="4764379" y="15400101"/>
                  </a:cubicBezTo>
                  <a:close/>
                  <a:moveTo>
                    <a:pt x="4777916" y="16159362"/>
                  </a:moveTo>
                  <a:cubicBezTo>
                    <a:pt x="4766827" y="15451082"/>
                    <a:pt x="4742980" y="15545629"/>
                    <a:pt x="4824794" y="15545629"/>
                  </a:cubicBezTo>
                  <a:cubicBezTo>
                    <a:pt x="5453830" y="15545629"/>
                    <a:pt x="5356476" y="15509034"/>
                    <a:pt x="5358738" y="15653745"/>
                  </a:cubicBezTo>
                  <a:cubicBezTo>
                    <a:pt x="5369160" y="16319906"/>
                    <a:pt x="5394083" y="16217166"/>
                    <a:pt x="5269618" y="16217166"/>
                  </a:cubicBezTo>
                  <a:cubicBezTo>
                    <a:pt x="4700923" y="16217202"/>
                    <a:pt x="4779288" y="16247235"/>
                    <a:pt x="4777916" y="16159362"/>
                  </a:cubicBezTo>
                  <a:close/>
                  <a:moveTo>
                    <a:pt x="4790526" y="16929414"/>
                  </a:moveTo>
                  <a:cubicBezTo>
                    <a:pt x="4780586" y="16631871"/>
                    <a:pt x="4782218" y="16477335"/>
                    <a:pt x="4779288" y="16255392"/>
                  </a:cubicBezTo>
                  <a:cubicBezTo>
                    <a:pt x="5077061" y="16255689"/>
                    <a:pt x="4960793" y="16252055"/>
                    <a:pt x="5367565" y="16251537"/>
                  </a:cubicBezTo>
                  <a:lnTo>
                    <a:pt x="5378395" y="16929562"/>
                  </a:lnTo>
                  <a:cubicBezTo>
                    <a:pt x="5283785" y="16930082"/>
                    <a:pt x="4793456" y="16929450"/>
                    <a:pt x="4790526" y="16929414"/>
                  </a:cubicBezTo>
                  <a:close/>
                  <a:moveTo>
                    <a:pt x="5386034" y="15401881"/>
                  </a:moveTo>
                  <a:cubicBezTo>
                    <a:pt x="5380546" y="14738724"/>
                    <a:pt x="5337079" y="14837237"/>
                    <a:pt x="5492104" y="14836792"/>
                  </a:cubicBezTo>
                  <a:cubicBezTo>
                    <a:pt x="6042811" y="14835309"/>
                    <a:pt x="5962443" y="14820516"/>
                    <a:pt x="5964668" y="14894632"/>
                  </a:cubicBezTo>
                  <a:cubicBezTo>
                    <a:pt x="5986067" y="15601726"/>
                    <a:pt x="5972828" y="15513112"/>
                    <a:pt x="5937261" y="15512557"/>
                  </a:cubicBezTo>
                  <a:cubicBezTo>
                    <a:pt x="5291944" y="15501285"/>
                    <a:pt x="5387295" y="15549930"/>
                    <a:pt x="5386034" y="15401881"/>
                  </a:cubicBezTo>
                  <a:close/>
                  <a:moveTo>
                    <a:pt x="5396493" y="16159362"/>
                  </a:moveTo>
                  <a:cubicBezTo>
                    <a:pt x="5385070" y="15429578"/>
                    <a:pt x="5358182" y="15543405"/>
                    <a:pt x="5491993" y="15544294"/>
                  </a:cubicBezTo>
                  <a:cubicBezTo>
                    <a:pt x="6054457" y="15548854"/>
                    <a:pt x="5971121" y="15512964"/>
                    <a:pt x="5973347" y="15653856"/>
                  </a:cubicBezTo>
                  <a:cubicBezTo>
                    <a:pt x="5983398" y="16296139"/>
                    <a:pt x="6014105" y="16217907"/>
                    <a:pt x="5937261" y="16217277"/>
                  </a:cubicBezTo>
                  <a:cubicBezTo>
                    <a:pt x="5314567" y="16212235"/>
                    <a:pt x="5397828" y="16243194"/>
                    <a:pt x="5396493" y="16159362"/>
                  </a:cubicBezTo>
                  <a:close/>
                  <a:moveTo>
                    <a:pt x="5996118" y="16919588"/>
                  </a:moveTo>
                  <a:cubicBezTo>
                    <a:pt x="5996081" y="16940018"/>
                    <a:pt x="6051526" y="16923444"/>
                    <a:pt x="5491993" y="16928708"/>
                  </a:cubicBezTo>
                  <a:cubicBezTo>
                    <a:pt x="5375168" y="16929820"/>
                    <a:pt x="5410400" y="17031894"/>
                    <a:pt x="5397977" y="16251499"/>
                  </a:cubicBezTo>
                  <a:cubicBezTo>
                    <a:pt x="5646646" y="16251017"/>
                    <a:pt x="5640972" y="16249793"/>
                    <a:pt x="5987514" y="16252129"/>
                  </a:cubicBezTo>
                  <a:cubicBezTo>
                    <a:pt x="5994227" y="16666204"/>
                    <a:pt x="5996526" y="16719187"/>
                    <a:pt x="5996118" y="16919588"/>
                  </a:cubicBezTo>
                  <a:close/>
                  <a:moveTo>
                    <a:pt x="6159524" y="14838831"/>
                  </a:moveTo>
                  <a:cubicBezTo>
                    <a:pt x="6384532" y="14838831"/>
                    <a:pt x="6376669" y="14835791"/>
                    <a:pt x="6578127" y="14835494"/>
                  </a:cubicBezTo>
                  <a:cubicBezTo>
                    <a:pt x="6584135" y="15219982"/>
                    <a:pt x="6584098" y="15246529"/>
                    <a:pt x="6589068" y="15401733"/>
                  </a:cubicBezTo>
                  <a:cubicBezTo>
                    <a:pt x="6593222" y="15534209"/>
                    <a:pt x="6709527" y="15522640"/>
                    <a:pt x="6002238" y="15513557"/>
                  </a:cubicBezTo>
                  <a:cubicBezTo>
                    <a:pt x="5998751" y="14713029"/>
                    <a:pt x="5940969" y="14838831"/>
                    <a:pt x="6159524" y="14838831"/>
                  </a:cubicBezTo>
                  <a:close/>
                  <a:moveTo>
                    <a:pt x="6016368" y="16159289"/>
                  </a:moveTo>
                  <a:cubicBezTo>
                    <a:pt x="6005093" y="15436659"/>
                    <a:pt x="5949611" y="15548854"/>
                    <a:pt x="6159524" y="15548854"/>
                  </a:cubicBezTo>
                  <a:cubicBezTo>
                    <a:pt x="6378820" y="15548854"/>
                    <a:pt x="6378932" y="15546556"/>
                    <a:pt x="6593073" y="15546481"/>
                  </a:cubicBezTo>
                  <a:cubicBezTo>
                    <a:pt x="6596077" y="15680106"/>
                    <a:pt x="6597561" y="15838944"/>
                    <a:pt x="6603420" y="16218723"/>
                  </a:cubicBezTo>
                  <a:cubicBezTo>
                    <a:pt x="5924021" y="16218686"/>
                    <a:pt x="6017592" y="16238374"/>
                    <a:pt x="6016368" y="16159289"/>
                  </a:cubicBezTo>
                  <a:close/>
                  <a:moveTo>
                    <a:pt x="6604459" y="16925076"/>
                  </a:moveTo>
                  <a:cubicBezTo>
                    <a:pt x="6320186" y="16925076"/>
                    <a:pt x="6026492" y="16943242"/>
                    <a:pt x="6026530" y="16919700"/>
                  </a:cubicBezTo>
                  <a:cubicBezTo>
                    <a:pt x="6028161" y="16134966"/>
                    <a:pt x="5959439" y="16252685"/>
                    <a:pt x="6159524" y="16252685"/>
                  </a:cubicBezTo>
                  <a:cubicBezTo>
                    <a:pt x="6352155" y="16252685"/>
                    <a:pt x="6394175" y="16253131"/>
                    <a:pt x="6603977" y="16253131"/>
                  </a:cubicBezTo>
                  <a:cubicBezTo>
                    <a:pt x="6614880" y="16981914"/>
                    <a:pt x="6616215" y="16925076"/>
                    <a:pt x="6604459" y="16925076"/>
                  </a:cubicBezTo>
                  <a:close/>
                  <a:moveTo>
                    <a:pt x="6608502" y="14835457"/>
                  </a:moveTo>
                  <a:cubicBezTo>
                    <a:pt x="6826982" y="14835532"/>
                    <a:pt x="6827724" y="14840240"/>
                    <a:pt x="7049394" y="14840240"/>
                  </a:cubicBezTo>
                  <a:cubicBezTo>
                    <a:pt x="7253596" y="14840240"/>
                    <a:pt x="7182499" y="14743470"/>
                    <a:pt x="7208275" y="15401028"/>
                  </a:cubicBezTo>
                  <a:cubicBezTo>
                    <a:pt x="7213653" y="15538065"/>
                    <a:pt x="7324061" y="15511332"/>
                    <a:pt x="6622743" y="15512000"/>
                  </a:cubicBezTo>
                  <a:cubicBezTo>
                    <a:pt x="6616141" y="15248235"/>
                    <a:pt x="6619034" y="15509924"/>
                    <a:pt x="6608502" y="14835457"/>
                  </a:cubicBezTo>
                  <a:close/>
                  <a:moveTo>
                    <a:pt x="6632905" y="16159362"/>
                  </a:moveTo>
                  <a:cubicBezTo>
                    <a:pt x="6629011" y="15909798"/>
                    <a:pt x="6629456" y="15905608"/>
                    <a:pt x="6625525" y="15653189"/>
                  </a:cubicBezTo>
                  <a:cubicBezTo>
                    <a:pt x="6623448" y="15521751"/>
                    <a:pt x="6507068" y="15539659"/>
                    <a:pt x="7212985" y="15543405"/>
                  </a:cubicBezTo>
                  <a:cubicBezTo>
                    <a:pt x="7216620" y="15689005"/>
                    <a:pt x="7217065" y="15829044"/>
                    <a:pt x="7222739" y="16219279"/>
                  </a:cubicBezTo>
                  <a:cubicBezTo>
                    <a:pt x="6534772" y="16231404"/>
                    <a:pt x="6634018" y="16228474"/>
                    <a:pt x="6632905" y="16159362"/>
                  </a:cubicBezTo>
                  <a:close/>
                  <a:moveTo>
                    <a:pt x="6642658" y="16925076"/>
                  </a:moveTo>
                  <a:cubicBezTo>
                    <a:pt x="6642658" y="16803612"/>
                    <a:pt x="6636205" y="16375113"/>
                    <a:pt x="6634351" y="16253131"/>
                  </a:cubicBezTo>
                  <a:cubicBezTo>
                    <a:pt x="6814076" y="16253279"/>
                    <a:pt x="7032297" y="16257023"/>
                    <a:pt x="7223184" y="16253724"/>
                  </a:cubicBezTo>
                  <a:cubicBezTo>
                    <a:pt x="7226300" y="16479893"/>
                    <a:pt x="7225595" y="16574624"/>
                    <a:pt x="7232753" y="16920034"/>
                  </a:cubicBezTo>
                  <a:cubicBezTo>
                    <a:pt x="7233087" y="16934048"/>
                    <a:pt x="7280076" y="16926002"/>
                    <a:pt x="6642658" y="16925076"/>
                  </a:cubicBezTo>
                  <a:close/>
                  <a:moveTo>
                    <a:pt x="7238575" y="15399546"/>
                  </a:moveTo>
                  <a:cubicBezTo>
                    <a:pt x="7213133" y="14751960"/>
                    <a:pt x="7225780" y="14839795"/>
                    <a:pt x="7271768" y="14839425"/>
                  </a:cubicBezTo>
                  <a:cubicBezTo>
                    <a:pt x="7905477" y="14835160"/>
                    <a:pt x="7819879" y="14816436"/>
                    <a:pt x="7820436" y="14894113"/>
                  </a:cubicBezTo>
                  <a:cubicBezTo>
                    <a:pt x="7821697" y="15068189"/>
                    <a:pt x="7822772" y="15111050"/>
                    <a:pt x="7829189" y="15514299"/>
                  </a:cubicBezTo>
                  <a:cubicBezTo>
                    <a:pt x="7140813" y="15507403"/>
                    <a:pt x="7244324" y="15545926"/>
                    <a:pt x="7238575" y="15399546"/>
                  </a:cubicBezTo>
                  <a:close/>
                  <a:moveTo>
                    <a:pt x="7252186" y="16159289"/>
                  </a:moveTo>
                  <a:cubicBezTo>
                    <a:pt x="7241357" y="15467619"/>
                    <a:pt x="7234051" y="15543515"/>
                    <a:pt x="7271583" y="15543775"/>
                  </a:cubicBezTo>
                  <a:cubicBezTo>
                    <a:pt x="7935406" y="15548224"/>
                    <a:pt x="7829263" y="15519600"/>
                    <a:pt x="7831414" y="15653782"/>
                  </a:cubicBezTo>
                  <a:cubicBezTo>
                    <a:pt x="7835345" y="15904644"/>
                    <a:pt x="7832415" y="15899861"/>
                    <a:pt x="7836494" y="16159957"/>
                  </a:cubicBezTo>
                  <a:cubicBezTo>
                    <a:pt x="7837681" y="16234926"/>
                    <a:pt x="7900618" y="16216165"/>
                    <a:pt x="7493958" y="16216090"/>
                  </a:cubicBezTo>
                  <a:cubicBezTo>
                    <a:pt x="7207125" y="16216090"/>
                    <a:pt x="7253447" y="16239263"/>
                    <a:pt x="7252186" y="16159289"/>
                  </a:cubicBezTo>
                  <a:close/>
                  <a:moveTo>
                    <a:pt x="7263201" y="16919218"/>
                  </a:moveTo>
                  <a:cubicBezTo>
                    <a:pt x="7247661" y="16172340"/>
                    <a:pt x="7250406" y="16253242"/>
                    <a:pt x="7271917" y="16252833"/>
                  </a:cubicBezTo>
                  <a:cubicBezTo>
                    <a:pt x="7425977" y="16249719"/>
                    <a:pt x="7452939" y="16250498"/>
                    <a:pt x="7837941" y="16250573"/>
                  </a:cubicBezTo>
                  <a:cubicBezTo>
                    <a:pt x="7838015" y="16254761"/>
                    <a:pt x="7846137" y="16747737"/>
                    <a:pt x="7849994" y="16926150"/>
                  </a:cubicBezTo>
                  <a:cubicBezTo>
                    <a:pt x="7286826" y="16928374"/>
                    <a:pt x="7263609" y="16937162"/>
                    <a:pt x="7263201" y="16919218"/>
                  </a:cubicBezTo>
                  <a:close/>
                  <a:moveTo>
                    <a:pt x="7847917" y="14640507"/>
                  </a:moveTo>
                  <a:cubicBezTo>
                    <a:pt x="7838312" y="14025957"/>
                    <a:pt x="7797108" y="14128178"/>
                    <a:pt x="7938744" y="14128178"/>
                  </a:cubicBezTo>
                  <a:cubicBezTo>
                    <a:pt x="7941525" y="14128178"/>
                    <a:pt x="8424882" y="14128401"/>
                    <a:pt x="8424994" y="14134926"/>
                  </a:cubicBezTo>
                  <a:cubicBezTo>
                    <a:pt x="8436973" y="14899304"/>
                    <a:pt x="8462488" y="14798788"/>
                    <a:pt x="8383753" y="14798788"/>
                  </a:cubicBezTo>
                  <a:cubicBezTo>
                    <a:pt x="7740661" y="14798788"/>
                    <a:pt x="7851255" y="14853403"/>
                    <a:pt x="7847917" y="14640507"/>
                  </a:cubicBezTo>
                  <a:close/>
                  <a:moveTo>
                    <a:pt x="7850365" y="14836940"/>
                  </a:moveTo>
                  <a:cubicBezTo>
                    <a:pt x="8264629" y="14835717"/>
                    <a:pt x="8190863" y="14832565"/>
                    <a:pt x="8437937" y="14833307"/>
                  </a:cubicBezTo>
                  <a:cubicBezTo>
                    <a:pt x="8438901" y="14942017"/>
                    <a:pt x="8439383" y="14936010"/>
                    <a:pt x="8443648" y="15512444"/>
                  </a:cubicBezTo>
                  <a:cubicBezTo>
                    <a:pt x="8158560" y="15512371"/>
                    <a:pt x="8056199" y="15515930"/>
                    <a:pt x="7859563" y="15514558"/>
                  </a:cubicBezTo>
                  <a:cubicBezTo>
                    <a:pt x="7850143" y="14921587"/>
                    <a:pt x="7852368" y="15070562"/>
                    <a:pt x="7850365" y="14836940"/>
                  </a:cubicBezTo>
                  <a:close/>
                  <a:moveTo>
                    <a:pt x="7866869" y="16159362"/>
                  </a:moveTo>
                  <a:cubicBezTo>
                    <a:pt x="7855743" y="15449081"/>
                    <a:pt x="7842020" y="15549225"/>
                    <a:pt x="7938744" y="15549225"/>
                  </a:cubicBezTo>
                  <a:cubicBezTo>
                    <a:pt x="8536032" y="15549225"/>
                    <a:pt x="8443203" y="15514335"/>
                    <a:pt x="8445354" y="15653856"/>
                  </a:cubicBezTo>
                  <a:cubicBezTo>
                    <a:pt x="8455590" y="16308486"/>
                    <a:pt x="8490749" y="16219464"/>
                    <a:pt x="8383716" y="16219464"/>
                  </a:cubicBezTo>
                  <a:cubicBezTo>
                    <a:pt x="7784647" y="16219464"/>
                    <a:pt x="7868019" y="16229328"/>
                    <a:pt x="7866869" y="16159362"/>
                  </a:cubicBezTo>
                  <a:close/>
                  <a:moveTo>
                    <a:pt x="8383716" y="16929710"/>
                  </a:moveTo>
                  <a:cubicBezTo>
                    <a:pt x="7821919" y="16929710"/>
                    <a:pt x="7880443" y="16926632"/>
                    <a:pt x="7880258" y="16917364"/>
                  </a:cubicBezTo>
                  <a:cubicBezTo>
                    <a:pt x="7862344" y="16143976"/>
                    <a:pt x="7846953" y="16250573"/>
                    <a:pt x="7938744" y="16250573"/>
                  </a:cubicBezTo>
                  <a:cubicBezTo>
                    <a:pt x="8160933" y="16250573"/>
                    <a:pt x="8161044" y="16253872"/>
                    <a:pt x="8383716" y="16253872"/>
                  </a:cubicBezTo>
                  <a:cubicBezTo>
                    <a:pt x="8478028" y="16253872"/>
                    <a:pt x="8459299" y="16222505"/>
                    <a:pt x="8460263" y="16413043"/>
                  </a:cubicBezTo>
                  <a:cubicBezTo>
                    <a:pt x="8462822" y="17029372"/>
                    <a:pt x="8506845" y="16929710"/>
                    <a:pt x="8383716" y="16929710"/>
                  </a:cubicBezTo>
                  <a:close/>
                  <a:moveTo>
                    <a:pt x="8465901" y="14640507"/>
                  </a:moveTo>
                  <a:cubicBezTo>
                    <a:pt x="8461932" y="14387160"/>
                    <a:pt x="8459299" y="14386752"/>
                    <a:pt x="8455331" y="14134332"/>
                  </a:cubicBezTo>
                  <a:cubicBezTo>
                    <a:pt x="8455257" y="14130811"/>
                    <a:pt x="8730851" y="14123988"/>
                    <a:pt x="9040343" y="14128141"/>
                  </a:cubicBezTo>
                  <a:cubicBezTo>
                    <a:pt x="9040380" y="14131181"/>
                    <a:pt x="9049764" y="14712955"/>
                    <a:pt x="9051618" y="14801717"/>
                  </a:cubicBezTo>
                  <a:cubicBezTo>
                    <a:pt x="8347073" y="14801977"/>
                    <a:pt x="8469127" y="14841093"/>
                    <a:pt x="8465901" y="14640507"/>
                  </a:cubicBezTo>
                  <a:close/>
                  <a:moveTo>
                    <a:pt x="8606016" y="14834716"/>
                  </a:moveTo>
                  <a:cubicBezTo>
                    <a:pt x="8736896" y="14836458"/>
                    <a:pt x="8768309" y="14836235"/>
                    <a:pt x="9052360" y="14836125"/>
                  </a:cubicBezTo>
                  <a:cubicBezTo>
                    <a:pt x="9069123" y="15584745"/>
                    <a:pt x="9068344" y="15511444"/>
                    <a:pt x="9051061" y="15511592"/>
                  </a:cubicBezTo>
                  <a:cubicBezTo>
                    <a:pt x="8884318" y="15512927"/>
                    <a:pt x="8874453" y="15512593"/>
                    <a:pt x="8474060" y="15512444"/>
                  </a:cubicBezTo>
                  <a:cubicBezTo>
                    <a:pt x="8468496" y="14715810"/>
                    <a:pt x="8426329" y="14832268"/>
                    <a:pt x="8606016" y="14834716"/>
                  </a:cubicBezTo>
                  <a:close/>
                  <a:moveTo>
                    <a:pt x="8488079" y="16159289"/>
                  </a:moveTo>
                  <a:cubicBezTo>
                    <a:pt x="8484073" y="15902716"/>
                    <a:pt x="8479660" y="15904237"/>
                    <a:pt x="8475729" y="15653263"/>
                  </a:cubicBezTo>
                  <a:cubicBezTo>
                    <a:pt x="8473355" y="15501507"/>
                    <a:pt x="8376595" y="15551339"/>
                    <a:pt x="9064673" y="15545999"/>
                  </a:cubicBezTo>
                  <a:cubicBezTo>
                    <a:pt x="9070458" y="15929597"/>
                    <a:pt x="9068938" y="15991738"/>
                    <a:pt x="9073277" y="16222876"/>
                  </a:cubicBezTo>
                  <a:cubicBezTo>
                    <a:pt x="8394360" y="16223172"/>
                    <a:pt x="8489303" y="16238856"/>
                    <a:pt x="8488079" y="16159289"/>
                  </a:cubicBezTo>
                  <a:close/>
                  <a:moveTo>
                    <a:pt x="9051284" y="16928746"/>
                  </a:moveTo>
                  <a:cubicBezTo>
                    <a:pt x="8448173" y="16925484"/>
                    <a:pt x="8498537" y="16937460"/>
                    <a:pt x="8498130" y="16919328"/>
                  </a:cubicBezTo>
                  <a:cubicBezTo>
                    <a:pt x="8479919" y="16124028"/>
                    <a:pt x="8462081" y="16253390"/>
                    <a:pt x="8606053" y="16255689"/>
                  </a:cubicBezTo>
                  <a:cubicBezTo>
                    <a:pt x="8734337" y="16257765"/>
                    <a:pt x="8769199" y="16257432"/>
                    <a:pt x="9074019" y="16257283"/>
                  </a:cubicBezTo>
                  <a:cubicBezTo>
                    <a:pt x="9089966" y="17007164"/>
                    <a:pt x="9104949" y="16929004"/>
                    <a:pt x="9051284" y="16928746"/>
                  </a:cubicBezTo>
                  <a:close/>
                  <a:moveTo>
                    <a:pt x="9082771" y="14836087"/>
                  </a:moveTo>
                  <a:cubicBezTo>
                    <a:pt x="9760205" y="14835791"/>
                    <a:pt x="9670640" y="14812396"/>
                    <a:pt x="9672605" y="14894484"/>
                  </a:cubicBezTo>
                  <a:cubicBezTo>
                    <a:pt x="9677612" y="15112200"/>
                    <a:pt x="9677019" y="15141120"/>
                    <a:pt x="9681914" y="15396988"/>
                  </a:cubicBezTo>
                  <a:cubicBezTo>
                    <a:pt x="9684882" y="15549855"/>
                    <a:pt x="9788133" y="15506253"/>
                    <a:pt x="9094527" y="15511221"/>
                  </a:cubicBezTo>
                  <a:cubicBezTo>
                    <a:pt x="9086332" y="14968379"/>
                    <a:pt x="9088297" y="15085801"/>
                    <a:pt x="9082771" y="14836087"/>
                  </a:cubicBezTo>
                  <a:close/>
                  <a:moveTo>
                    <a:pt x="9096679" y="15653263"/>
                  </a:moveTo>
                  <a:cubicBezTo>
                    <a:pt x="9094527" y="15511777"/>
                    <a:pt x="8989237" y="15544590"/>
                    <a:pt x="9684622" y="15544183"/>
                  </a:cubicBezTo>
                  <a:cubicBezTo>
                    <a:pt x="9685179" y="15575958"/>
                    <a:pt x="9694338" y="16138489"/>
                    <a:pt x="9694672" y="16159919"/>
                  </a:cubicBezTo>
                  <a:cubicBezTo>
                    <a:pt x="9695785" y="16230292"/>
                    <a:pt x="9792101" y="16222505"/>
                    <a:pt x="9103688" y="16222876"/>
                  </a:cubicBezTo>
                  <a:cubicBezTo>
                    <a:pt x="9099535" y="16009573"/>
                    <a:pt x="9100313" y="15886254"/>
                    <a:pt x="9096679" y="15653263"/>
                  </a:cubicBezTo>
                  <a:close/>
                  <a:moveTo>
                    <a:pt x="9118115" y="16929080"/>
                  </a:moveTo>
                  <a:cubicBezTo>
                    <a:pt x="9112887" y="16415861"/>
                    <a:pt x="9109511" y="16493983"/>
                    <a:pt x="9104356" y="16257246"/>
                  </a:cubicBezTo>
                  <a:cubicBezTo>
                    <a:pt x="9473892" y="16257061"/>
                    <a:pt x="9544025" y="16250832"/>
                    <a:pt x="9695970" y="16250460"/>
                  </a:cubicBezTo>
                  <a:cubicBezTo>
                    <a:pt x="9699012" y="16484564"/>
                    <a:pt x="9693040" y="16078387"/>
                    <a:pt x="9704240" y="16924222"/>
                  </a:cubicBezTo>
                  <a:cubicBezTo>
                    <a:pt x="9704240" y="16926892"/>
                    <a:pt x="9275477" y="16929820"/>
                    <a:pt x="9118115" y="16929080"/>
                  </a:cubicBezTo>
                  <a:close/>
                  <a:moveTo>
                    <a:pt x="9718742" y="14835828"/>
                  </a:moveTo>
                  <a:cubicBezTo>
                    <a:pt x="10374925" y="14835828"/>
                    <a:pt x="10287919" y="14806723"/>
                    <a:pt x="10288994" y="14894187"/>
                  </a:cubicBezTo>
                  <a:cubicBezTo>
                    <a:pt x="10298117" y="15624269"/>
                    <a:pt x="10345626" y="15512778"/>
                    <a:pt x="10163676" y="15512778"/>
                  </a:cubicBezTo>
                  <a:cubicBezTo>
                    <a:pt x="9949276" y="15512778"/>
                    <a:pt x="9941933" y="15509701"/>
                    <a:pt x="9718742" y="15509701"/>
                  </a:cubicBezTo>
                  <a:cubicBezTo>
                    <a:pt x="9713512" y="15509701"/>
                    <a:pt x="9690741" y="14835865"/>
                    <a:pt x="9718742" y="14835828"/>
                  </a:cubicBezTo>
                  <a:close/>
                  <a:moveTo>
                    <a:pt x="9725009" y="16159289"/>
                  </a:moveTo>
                  <a:cubicBezTo>
                    <a:pt x="9712400" y="15386087"/>
                    <a:pt x="9715812" y="15590603"/>
                    <a:pt x="9714996" y="15544146"/>
                  </a:cubicBezTo>
                  <a:cubicBezTo>
                    <a:pt x="9961589" y="15544146"/>
                    <a:pt x="9931882" y="15548113"/>
                    <a:pt x="10302012" y="15547038"/>
                  </a:cubicBezTo>
                  <a:cubicBezTo>
                    <a:pt x="10302087" y="15549930"/>
                    <a:pt x="10313250" y="16154469"/>
                    <a:pt x="10314177" y="16222208"/>
                  </a:cubicBezTo>
                  <a:cubicBezTo>
                    <a:pt x="10134934" y="16224618"/>
                    <a:pt x="10022708" y="16222171"/>
                    <a:pt x="9941562" y="16219502"/>
                  </a:cubicBezTo>
                  <a:cubicBezTo>
                    <a:pt x="9686661" y="16211530"/>
                    <a:pt x="9726234" y="16237965"/>
                    <a:pt x="9725009" y="16159289"/>
                  </a:cubicBezTo>
                  <a:close/>
                  <a:moveTo>
                    <a:pt x="9734690" y="16925520"/>
                  </a:moveTo>
                  <a:cubicBezTo>
                    <a:pt x="9726456" y="16360134"/>
                    <a:pt x="9728645" y="16423869"/>
                    <a:pt x="9726345" y="16250460"/>
                  </a:cubicBezTo>
                  <a:cubicBezTo>
                    <a:pt x="9940709" y="16250646"/>
                    <a:pt x="9942081" y="16257543"/>
                    <a:pt x="10163676" y="16257543"/>
                  </a:cubicBezTo>
                  <a:cubicBezTo>
                    <a:pt x="10364541" y="16257543"/>
                    <a:pt x="10310653" y="16129405"/>
                    <a:pt x="10322707" y="16927040"/>
                  </a:cubicBezTo>
                  <a:cubicBezTo>
                    <a:pt x="9913413" y="16927152"/>
                    <a:pt x="9953838" y="16925594"/>
                    <a:pt x="9734690" y="16925520"/>
                  </a:cubicBezTo>
                  <a:close/>
                  <a:moveTo>
                    <a:pt x="10328677" y="15399805"/>
                  </a:moveTo>
                  <a:cubicBezTo>
                    <a:pt x="10309430" y="14742468"/>
                    <a:pt x="10302123" y="14833752"/>
                    <a:pt x="10386051" y="14834864"/>
                  </a:cubicBezTo>
                  <a:cubicBezTo>
                    <a:pt x="10555429" y="14837385"/>
                    <a:pt x="10607499" y="14835680"/>
                    <a:pt x="10831616" y="14837199"/>
                  </a:cubicBezTo>
                  <a:cubicBezTo>
                    <a:pt x="10939614" y="14837942"/>
                    <a:pt x="10909834" y="14733236"/>
                    <a:pt x="10917584" y="15512853"/>
                  </a:cubicBezTo>
                  <a:cubicBezTo>
                    <a:pt x="10231620" y="15510220"/>
                    <a:pt x="10333091" y="15551858"/>
                    <a:pt x="10328677" y="15399805"/>
                  </a:cubicBezTo>
                  <a:close/>
                  <a:moveTo>
                    <a:pt x="10343660" y="16159289"/>
                  </a:moveTo>
                  <a:cubicBezTo>
                    <a:pt x="10332609" y="15453678"/>
                    <a:pt x="10310060" y="15547111"/>
                    <a:pt x="10386311" y="15546704"/>
                  </a:cubicBezTo>
                  <a:cubicBezTo>
                    <a:pt x="11018795" y="15544183"/>
                    <a:pt x="10917362" y="15521269"/>
                    <a:pt x="10919476" y="15653856"/>
                  </a:cubicBezTo>
                  <a:cubicBezTo>
                    <a:pt x="10929861" y="16316309"/>
                    <a:pt x="10962497" y="16218018"/>
                    <a:pt x="10831616" y="16218538"/>
                  </a:cubicBezTo>
                  <a:cubicBezTo>
                    <a:pt x="10258731" y="16220094"/>
                    <a:pt x="10344922" y="16241043"/>
                    <a:pt x="10343660" y="16159289"/>
                  </a:cubicBezTo>
                  <a:close/>
                  <a:moveTo>
                    <a:pt x="10939726" y="16919588"/>
                  </a:moveTo>
                  <a:cubicBezTo>
                    <a:pt x="10939726" y="16928078"/>
                    <a:pt x="10989571" y="16926780"/>
                    <a:pt x="10353081" y="16927004"/>
                  </a:cubicBezTo>
                  <a:cubicBezTo>
                    <a:pt x="10341658" y="16171338"/>
                    <a:pt x="10330347" y="16256468"/>
                    <a:pt x="10386497" y="16255429"/>
                  </a:cubicBezTo>
                  <a:cubicBezTo>
                    <a:pt x="10554502" y="16252278"/>
                    <a:pt x="10594036" y="16253909"/>
                    <a:pt x="10831727" y="16252945"/>
                  </a:cubicBezTo>
                  <a:cubicBezTo>
                    <a:pt x="10952112" y="16252649"/>
                    <a:pt x="10942173" y="16143976"/>
                    <a:pt x="10939726" y="16919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1" name="Google Shape;471;p17"/>
          <p:cNvSpPr/>
          <p:nvPr/>
        </p:nvSpPr>
        <p:spPr>
          <a:xfrm>
            <a:off x="446107" y="183069"/>
            <a:ext cx="8251786" cy="4777362"/>
          </a:xfrm>
          <a:prstGeom prst="rect">
            <a:avLst/>
          </a:prstGeom>
          <a:solidFill>
            <a:srgbClr val="FDFFFE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476;p17">
            <a:extLst>
              <a:ext uri="{FF2B5EF4-FFF2-40B4-BE49-F238E27FC236}">
                <a16:creationId xmlns:a16="http://schemas.microsoft.com/office/drawing/2014/main" id="{527A9BF4-5BCA-C84F-C8EE-F29E9D16F7A5}"/>
              </a:ext>
            </a:extLst>
          </p:cNvPr>
          <p:cNvGrpSpPr/>
          <p:nvPr/>
        </p:nvGrpSpPr>
        <p:grpSpPr>
          <a:xfrm rot="1306294">
            <a:off x="7832170" y="152277"/>
            <a:ext cx="1242424" cy="405499"/>
            <a:chOff x="4503512" y="4737133"/>
            <a:chExt cx="2484620" cy="810923"/>
          </a:xfrm>
        </p:grpSpPr>
        <p:sp>
          <p:nvSpPr>
            <p:cNvPr id="3" name="Google Shape;477;p17">
              <a:extLst>
                <a:ext uri="{FF2B5EF4-FFF2-40B4-BE49-F238E27FC236}">
                  <a16:creationId xmlns:a16="http://schemas.microsoft.com/office/drawing/2014/main" id="{185860F1-F6B2-1482-0DDA-4FD050FA9A39}"/>
                </a:ext>
              </a:extLst>
            </p:cNvPr>
            <p:cNvSpPr/>
            <p:nvPr/>
          </p:nvSpPr>
          <p:spPr>
            <a:xfrm>
              <a:off x="4503512" y="4737133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478;p17">
              <a:extLst>
                <a:ext uri="{FF2B5EF4-FFF2-40B4-BE49-F238E27FC236}">
                  <a16:creationId xmlns:a16="http://schemas.microsoft.com/office/drawing/2014/main" id="{F49A370D-7542-89D9-511D-A3E440DAE3CE}"/>
                </a:ext>
              </a:extLst>
            </p:cNvPr>
            <p:cNvSpPr/>
            <p:nvPr/>
          </p:nvSpPr>
          <p:spPr>
            <a:xfrm>
              <a:off x="4503512" y="4737133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F87AC3-245C-0ADF-B8AD-EA9975C7A0BA}"/>
              </a:ext>
            </a:extLst>
          </p:cNvPr>
          <p:cNvSpPr txBox="1"/>
          <p:nvPr/>
        </p:nvSpPr>
        <p:spPr>
          <a:xfrm>
            <a:off x="606356" y="344445"/>
            <a:ext cx="4633046" cy="600164"/>
          </a:xfrm>
          <a:prstGeom prst="rect">
            <a:avLst/>
          </a:prstGeom>
          <a:solidFill>
            <a:schemeClr val="bg1"/>
          </a:solidFill>
          <a:ln>
            <a:solidFill>
              <a:srgbClr val="DB9CE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200" b="1" dirty="0">
                <a:solidFill>
                  <a:srgbClr val="8438BF"/>
                </a:solidFill>
              </a:rPr>
              <a:t>Hoạt động khám phá 2 (SGK/tr.7)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049261-6F02-7892-F765-08E65D07BA86}"/>
                  </a:ext>
                </a:extLst>
              </p:cNvPr>
              <p:cNvSpPr txBox="1"/>
              <p:nvPr/>
            </p:nvSpPr>
            <p:spPr>
              <a:xfrm>
                <a:off x="1384609" y="1177667"/>
                <a:ext cx="6402662" cy="822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24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4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4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VN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V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a-DK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da-DK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sau</m:t>
                      </m:r>
                    </m:oMath>
                  </m:oMathPara>
                </a14:m>
                <a:endParaRPr lang="en-VN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049261-6F02-7892-F765-08E65D07B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609" y="1177667"/>
                <a:ext cx="6402662" cy="8222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2007586-145D-4164-F423-EAB730FCFC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8411187"/>
                  </p:ext>
                </p:extLst>
              </p:nvPr>
            </p:nvGraphicFramePr>
            <p:xfrm>
              <a:off x="591630" y="2339716"/>
              <a:ext cx="7965154" cy="24338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54277">
                      <a:extLst>
                        <a:ext uri="{9D8B030D-6E8A-4147-A177-3AD203B41FA5}">
                          <a16:colId xmlns:a16="http://schemas.microsoft.com/office/drawing/2014/main" val="1571690560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3908881597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3116089238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637871643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4275908417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3677216414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864898471"/>
                        </a:ext>
                      </a:extLst>
                    </a:gridCol>
                    <a:gridCol w="777001">
                      <a:extLst>
                        <a:ext uri="{9D8B030D-6E8A-4147-A177-3AD203B41FA5}">
                          <a16:colId xmlns:a16="http://schemas.microsoft.com/office/drawing/2014/main" val="3946700513"/>
                        </a:ext>
                      </a:extLst>
                    </a:gridCol>
                  </a:tblGrid>
                  <a:tr h="8676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870108"/>
                      </a:ext>
                    </a:extLst>
                  </a:tr>
                  <a:tr h="15661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sz="20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VN" sz="20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VN" sz="20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20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en-VN" sz="20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en-VN" sz="20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81676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2007586-145D-4164-F423-EAB730FCFC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8411187"/>
                  </p:ext>
                </p:extLst>
              </p:nvPr>
            </p:nvGraphicFramePr>
            <p:xfrm>
              <a:off x="591630" y="2339716"/>
              <a:ext cx="7965154" cy="24338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54277">
                      <a:extLst>
                        <a:ext uri="{9D8B030D-6E8A-4147-A177-3AD203B41FA5}">
                          <a16:colId xmlns:a16="http://schemas.microsoft.com/office/drawing/2014/main" val="1571690560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3908881597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3116089238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637871643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4275908417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3677216414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864898471"/>
                        </a:ext>
                      </a:extLst>
                    </a:gridCol>
                    <a:gridCol w="777001">
                      <a:extLst>
                        <a:ext uri="{9D8B030D-6E8A-4147-A177-3AD203B41FA5}">
                          <a16:colId xmlns:a16="http://schemas.microsoft.com/office/drawing/2014/main" val="3946700513"/>
                        </a:ext>
                      </a:extLst>
                    </a:gridCol>
                  </a:tblGrid>
                  <a:tr h="8676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9" t="-699" r="-239119" b="-18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870108"/>
                      </a:ext>
                    </a:extLst>
                  </a:tr>
                  <a:tr h="1566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9" t="-55814" r="-239119" b="-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en-VN" sz="20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en-VN" sz="20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816762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D6E444-8C3A-63C5-B82A-E2F108E6C345}"/>
                  </a:ext>
                </a:extLst>
              </p:cNvPr>
              <p:cNvSpPr txBox="1"/>
              <p:nvPr/>
            </p:nvSpPr>
            <p:spPr>
              <a:xfrm>
                <a:off x="3003631" y="3556664"/>
                <a:ext cx="639454" cy="7838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V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VN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VN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D6E444-8C3A-63C5-B82A-E2F108E6C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631" y="3556664"/>
                <a:ext cx="639454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67A497-E1AF-2424-485F-08031741338C}"/>
                  </a:ext>
                </a:extLst>
              </p:cNvPr>
              <p:cNvSpPr txBox="1"/>
              <p:nvPr/>
            </p:nvSpPr>
            <p:spPr>
              <a:xfrm>
                <a:off x="4599948" y="3566844"/>
                <a:ext cx="639454" cy="7838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VN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VN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67A497-E1AF-2424-485F-080317413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948" y="3566844"/>
                <a:ext cx="639454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AA0FBB-1186-9B8B-032C-AB0D20FF0D55}"/>
                  </a:ext>
                </a:extLst>
              </p:cNvPr>
              <p:cNvSpPr txBox="1"/>
              <p:nvPr/>
            </p:nvSpPr>
            <p:spPr>
              <a:xfrm>
                <a:off x="6207486" y="3565383"/>
                <a:ext cx="639454" cy="7838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VN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VN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AA0FBB-1186-9B8B-032C-AB0D20FF0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486" y="3565383"/>
                <a:ext cx="639454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B5C29A-FF70-1168-66DE-1BCEFCD20584}"/>
                  </a:ext>
                </a:extLst>
              </p:cNvPr>
              <p:cNvSpPr txBox="1"/>
              <p:nvPr/>
            </p:nvSpPr>
            <p:spPr>
              <a:xfrm>
                <a:off x="7831473" y="3541453"/>
                <a:ext cx="639454" cy="7838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V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VN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VN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B5C29A-FF70-1168-66DE-1BCEFCD20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473" y="3541453"/>
                <a:ext cx="639454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306D71F-0B9C-DFBF-0504-EB2A75C2BAA8}"/>
              </a:ext>
            </a:extLst>
          </p:cNvPr>
          <p:cNvSpPr txBox="1"/>
          <p:nvPr/>
        </p:nvSpPr>
        <p:spPr>
          <a:xfrm>
            <a:off x="3945782" y="3741841"/>
            <a:ext cx="34176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0A2B58-CE12-CC90-9662-5384F35A75A1}"/>
              </a:ext>
            </a:extLst>
          </p:cNvPr>
          <p:cNvSpPr txBox="1"/>
          <p:nvPr/>
        </p:nvSpPr>
        <p:spPr>
          <a:xfrm>
            <a:off x="5579680" y="3747647"/>
            <a:ext cx="34176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59DE00-AFB4-F17E-9BF9-785BDCC8C317}"/>
              </a:ext>
            </a:extLst>
          </p:cNvPr>
          <p:cNvSpPr txBox="1"/>
          <p:nvPr/>
        </p:nvSpPr>
        <p:spPr>
          <a:xfrm>
            <a:off x="7203073" y="3765064"/>
            <a:ext cx="34176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D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8"/>
          <p:cNvSpPr/>
          <p:nvPr/>
        </p:nvSpPr>
        <p:spPr>
          <a:xfrm>
            <a:off x="1227283" y="258931"/>
            <a:ext cx="6689434" cy="7864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" name="Google Shape;495;p18"/>
              <p:cNvSpPr txBox="1"/>
              <p:nvPr/>
            </p:nvSpPr>
            <p:spPr>
              <a:xfrm>
                <a:off x="1372963" y="463313"/>
                <a:ext cx="6398073" cy="377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>
                    <a:solidFill>
                      <a:srgbClr val="FF93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b="1" dirty="0" err="1">
                    <a:solidFill>
                      <a:srgbClr val="FF93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ách</a:t>
                </a:r>
                <a:r>
                  <a:rPr lang="en-US" sz="2400" b="1" dirty="0">
                    <a:solidFill>
                      <a:srgbClr val="FF93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93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400" b="1" dirty="0">
                    <a:solidFill>
                      <a:srgbClr val="FF93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93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2400" b="1" dirty="0">
                    <a:solidFill>
                      <a:srgbClr val="FF93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93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400" b="1" dirty="0">
                    <a:solidFill>
                      <a:srgbClr val="FF93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93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400" b="1" dirty="0">
                    <a:solidFill>
                      <a:srgbClr val="FF93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93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400" b="1" dirty="0">
                    <a:solidFill>
                      <a:srgbClr val="FF93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93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b="1" dirty="0">
                    <a:solidFill>
                      <a:srgbClr val="FF93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93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FF93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93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ar-AE" sz="2400" b="1" i="1">
                            <a:solidFill>
                              <a:srgbClr val="FF93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ar-AE" sz="2400" b="1" i="0">
                            <a:solidFill>
                              <a:srgbClr val="FF93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ar-AE" sz="2400" b="1" i="0">
                            <a:solidFill>
                              <a:srgbClr val="FF93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93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93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2400" b="1" dirty="0">
                    <a:solidFill>
                      <a:srgbClr val="FF93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≠ 0)</a:t>
                </a:r>
                <a:r>
                  <a:rPr lang="en-US" sz="2400" b="1" dirty="0">
                    <a:solidFill>
                      <a:srgbClr val="FF93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solidFill>
                    <a:srgbClr val="FF93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5" name="Google Shape;495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963" y="463313"/>
                <a:ext cx="6398073" cy="377667"/>
              </a:xfrm>
              <a:prstGeom prst="rect">
                <a:avLst/>
              </a:prstGeom>
              <a:blipFill>
                <a:blip r:embed="rId3"/>
                <a:stretch>
                  <a:fillRect l="-2095" t="-20968" r="-2095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2" name="Google Shape;502;p18"/>
          <p:cNvGrpSpPr/>
          <p:nvPr/>
        </p:nvGrpSpPr>
        <p:grpSpPr>
          <a:xfrm rot="17001058">
            <a:off x="1044512" y="3643526"/>
            <a:ext cx="656901" cy="2394455"/>
            <a:chOff x="1662895" y="5877553"/>
            <a:chExt cx="2022896" cy="7097411"/>
          </a:xfrm>
        </p:grpSpPr>
        <p:sp>
          <p:nvSpPr>
            <p:cNvPr id="503" name="Google Shape;503;p18"/>
            <p:cNvSpPr/>
            <p:nvPr/>
          </p:nvSpPr>
          <p:spPr>
            <a:xfrm>
              <a:off x="1734990" y="6275620"/>
              <a:ext cx="605459" cy="179148"/>
            </a:xfrm>
            <a:custGeom>
              <a:avLst/>
              <a:gdLst/>
              <a:ahLst/>
              <a:cxnLst/>
              <a:rect l="l" t="t" r="r" b="b"/>
              <a:pathLst>
                <a:path w="605459" h="179148" extrusionOk="0">
                  <a:moveTo>
                    <a:pt x="602909" y="12898"/>
                  </a:moveTo>
                  <a:cubicBezTo>
                    <a:pt x="603731" y="16546"/>
                    <a:pt x="604637" y="20194"/>
                    <a:pt x="605459" y="23842"/>
                  </a:cubicBezTo>
                  <a:lnTo>
                    <a:pt x="605374" y="23842"/>
                  </a:lnTo>
                  <a:cubicBezTo>
                    <a:pt x="605190" y="23842"/>
                    <a:pt x="604921" y="23842"/>
                    <a:pt x="604736" y="23928"/>
                  </a:cubicBezTo>
                  <a:cubicBezTo>
                    <a:pt x="604651" y="23928"/>
                    <a:pt x="604552" y="23928"/>
                    <a:pt x="604467" y="23928"/>
                  </a:cubicBezTo>
                  <a:cubicBezTo>
                    <a:pt x="604099" y="23928"/>
                    <a:pt x="603745" y="23928"/>
                    <a:pt x="603376" y="24013"/>
                  </a:cubicBezTo>
                  <a:cubicBezTo>
                    <a:pt x="597369" y="24467"/>
                    <a:pt x="591277" y="25021"/>
                    <a:pt x="585185" y="25659"/>
                  </a:cubicBezTo>
                  <a:cubicBezTo>
                    <a:pt x="585001" y="25659"/>
                    <a:pt x="584817" y="25659"/>
                    <a:pt x="584632" y="25659"/>
                  </a:cubicBezTo>
                  <a:cubicBezTo>
                    <a:pt x="584179" y="25745"/>
                    <a:pt x="583627" y="25745"/>
                    <a:pt x="583173" y="25844"/>
                  </a:cubicBezTo>
                  <a:cubicBezTo>
                    <a:pt x="582266" y="25929"/>
                    <a:pt x="581445" y="26029"/>
                    <a:pt x="580538" y="26114"/>
                  </a:cubicBezTo>
                  <a:cubicBezTo>
                    <a:pt x="575168" y="25475"/>
                    <a:pt x="569714" y="24935"/>
                    <a:pt x="564344" y="24467"/>
                  </a:cubicBezTo>
                  <a:cubicBezTo>
                    <a:pt x="556977" y="23828"/>
                    <a:pt x="549610" y="23190"/>
                    <a:pt x="542328" y="22650"/>
                  </a:cubicBezTo>
                  <a:cubicBezTo>
                    <a:pt x="541959" y="22650"/>
                    <a:pt x="541690" y="22650"/>
                    <a:pt x="541421" y="22565"/>
                  </a:cubicBezTo>
                  <a:cubicBezTo>
                    <a:pt x="534323" y="22111"/>
                    <a:pt x="527225" y="21742"/>
                    <a:pt x="520226" y="21387"/>
                  </a:cubicBezTo>
                  <a:cubicBezTo>
                    <a:pt x="505392" y="20663"/>
                    <a:pt x="490658" y="20294"/>
                    <a:pt x="475838" y="20294"/>
                  </a:cubicBezTo>
                  <a:cubicBezTo>
                    <a:pt x="463470" y="20294"/>
                    <a:pt x="451186" y="20563"/>
                    <a:pt x="438818" y="21018"/>
                  </a:cubicBezTo>
                  <a:cubicBezTo>
                    <a:pt x="426634" y="21571"/>
                    <a:pt x="414435" y="22295"/>
                    <a:pt x="402251" y="23303"/>
                  </a:cubicBezTo>
                  <a:cubicBezTo>
                    <a:pt x="389967" y="24396"/>
                    <a:pt x="377684" y="25674"/>
                    <a:pt x="365500" y="27136"/>
                  </a:cubicBezTo>
                  <a:cubicBezTo>
                    <a:pt x="347308" y="29506"/>
                    <a:pt x="329202" y="32331"/>
                    <a:pt x="311280" y="35880"/>
                  </a:cubicBezTo>
                  <a:cubicBezTo>
                    <a:pt x="299266" y="38250"/>
                    <a:pt x="287265" y="40890"/>
                    <a:pt x="275435" y="43715"/>
                  </a:cubicBezTo>
                  <a:cubicBezTo>
                    <a:pt x="263605" y="46625"/>
                    <a:pt x="251874" y="49819"/>
                    <a:pt x="240228" y="53283"/>
                  </a:cubicBezTo>
                  <a:lnTo>
                    <a:pt x="240143" y="53283"/>
                  </a:lnTo>
                  <a:cubicBezTo>
                    <a:pt x="228498" y="56831"/>
                    <a:pt x="216951" y="60579"/>
                    <a:pt x="205489" y="64582"/>
                  </a:cubicBezTo>
                  <a:cubicBezTo>
                    <a:pt x="199751" y="66583"/>
                    <a:pt x="194027" y="68684"/>
                    <a:pt x="188389" y="70870"/>
                  </a:cubicBezTo>
                  <a:cubicBezTo>
                    <a:pt x="126164" y="94661"/>
                    <a:pt x="67311" y="127380"/>
                    <a:pt x="14097" y="169936"/>
                  </a:cubicBezTo>
                  <a:cubicBezTo>
                    <a:pt x="10187" y="172846"/>
                    <a:pt x="6361" y="175954"/>
                    <a:pt x="2635" y="179148"/>
                  </a:cubicBezTo>
                  <a:cubicBezTo>
                    <a:pt x="1728" y="175500"/>
                    <a:pt x="822" y="171767"/>
                    <a:pt x="0" y="168119"/>
                  </a:cubicBezTo>
                  <a:cubicBezTo>
                    <a:pt x="14919" y="153356"/>
                    <a:pt x="31112" y="140041"/>
                    <a:pt x="47760" y="127380"/>
                  </a:cubicBezTo>
                  <a:cubicBezTo>
                    <a:pt x="200672" y="23928"/>
                    <a:pt x="396711" y="-20360"/>
                    <a:pt x="579475" y="8796"/>
                  </a:cubicBezTo>
                  <a:cubicBezTo>
                    <a:pt x="580297" y="7888"/>
                    <a:pt x="581020" y="7149"/>
                    <a:pt x="581756" y="6511"/>
                  </a:cubicBezTo>
                  <a:cubicBezTo>
                    <a:pt x="582578" y="4055"/>
                    <a:pt x="584307" y="1954"/>
                    <a:pt x="587664" y="591"/>
                  </a:cubicBezTo>
                  <a:cubicBezTo>
                    <a:pt x="596760" y="-1694"/>
                    <a:pt x="600132" y="4963"/>
                    <a:pt x="602130" y="12714"/>
                  </a:cubicBezTo>
                  <a:cubicBezTo>
                    <a:pt x="602370" y="12799"/>
                    <a:pt x="602640" y="12799"/>
                    <a:pt x="602909" y="12898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2253998" y="5958417"/>
              <a:ext cx="42" cy="85"/>
            </a:xfrm>
            <a:custGeom>
              <a:avLst/>
              <a:gdLst/>
              <a:ahLst/>
              <a:cxnLst/>
              <a:rect l="l" t="t" r="r" b="b"/>
              <a:pathLst>
                <a:path w="42" h="85" extrusionOk="0">
                  <a:moveTo>
                    <a:pt x="0" y="0"/>
                  </a:moveTo>
                  <a:cubicBezTo>
                    <a:pt x="42" y="0"/>
                    <a:pt x="42" y="14"/>
                    <a:pt x="42" y="85"/>
                  </a:cubicBezTo>
                  <a:cubicBezTo>
                    <a:pt x="28" y="57"/>
                    <a:pt x="14" y="28"/>
                    <a:pt x="0" y="0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1663301" y="6105433"/>
              <a:ext cx="86" cy="1007"/>
            </a:xfrm>
            <a:custGeom>
              <a:avLst/>
              <a:gdLst/>
              <a:ahLst/>
              <a:cxnLst/>
              <a:rect l="l" t="t" r="r" b="b"/>
              <a:pathLst>
                <a:path w="86" h="1007" extrusionOk="0">
                  <a:moveTo>
                    <a:pt x="0" y="0"/>
                  </a:moveTo>
                  <a:cubicBezTo>
                    <a:pt x="85" y="369"/>
                    <a:pt x="85" y="724"/>
                    <a:pt x="85" y="1008"/>
                  </a:cubicBezTo>
                  <a:cubicBezTo>
                    <a:pt x="99" y="724"/>
                    <a:pt x="0" y="369"/>
                    <a:pt x="0" y="0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3128616" y="12014599"/>
              <a:ext cx="557175" cy="627255"/>
            </a:xfrm>
            <a:custGeom>
              <a:avLst/>
              <a:gdLst/>
              <a:ahLst/>
              <a:cxnLst/>
              <a:rect l="l" t="t" r="r" b="b"/>
              <a:pathLst>
                <a:path w="557175" h="627255" extrusionOk="0">
                  <a:moveTo>
                    <a:pt x="557175" y="97334"/>
                  </a:moveTo>
                  <a:cubicBezTo>
                    <a:pt x="557175" y="99250"/>
                    <a:pt x="557090" y="101167"/>
                    <a:pt x="557090" y="103083"/>
                  </a:cubicBezTo>
                  <a:cubicBezTo>
                    <a:pt x="555362" y="115844"/>
                    <a:pt x="554002" y="128506"/>
                    <a:pt x="553364" y="141182"/>
                  </a:cubicBezTo>
                  <a:cubicBezTo>
                    <a:pt x="541718" y="283272"/>
                    <a:pt x="530072" y="425178"/>
                    <a:pt x="518157" y="567098"/>
                  </a:cubicBezTo>
                  <a:cubicBezTo>
                    <a:pt x="435007" y="578212"/>
                    <a:pt x="350780" y="592705"/>
                    <a:pt x="276087" y="627255"/>
                  </a:cubicBezTo>
                  <a:cubicBezTo>
                    <a:pt x="182566" y="468217"/>
                    <a:pt x="85148" y="311264"/>
                    <a:pt x="0" y="148109"/>
                  </a:cubicBezTo>
                  <a:cubicBezTo>
                    <a:pt x="24199" y="115574"/>
                    <a:pt x="47306" y="82671"/>
                    <a:pt x="73318" y="50590"/>
                  </a:cubicBezTo>
                  <a:cubicBezTo>
                    <a:pt x="149101" y="89782"/>
                    <a:pt x="174929" y="166804"/>
                    <a:pt x="212956" y="35828"/>
                  </a:cubicBezTo>
                  <a:cubicBezTo>
                    <a:pt x="259808" y="47581"/>
                    <a:pt x="300470" y="78483"/>
                    <a:pt x="348130" y="84772"/>
                  </a:cubicBezTo>
                  <a:cubicBezTo>
                    <a:pt x="378789" y="76028"/>
                    <a:pt x="382515" y="37190"/>
                    <a:pt x="391611" y="11214"/>
                  </a:cubicBezTo>
                  <a:cubicBezTo>
                    <a:pt x="450280" y="49852"/>
                    <a:pt x="490488" y="92238"/>
                    <a:pt x="526785" y="0"/>
                  </a:cubicBezTo>
                  <a:cubicBezTo>
                    <a:pt x="537071" y="5465"/>
                    <a:pt x="547159" y="11399"/>
                    <a:pt x="556892" y="17772"/>
                  </a:cubicBezTo>
                  <a:cubicBezTo>
                    <a:pt x="556453" y="44288"/>
                    <a:pt x="557005" y="70804"/>
                    <a:pt x="557175" y="973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1901348" y="7002199"/>
              <a:ext cx="1784357" cy="5160495"/>
            </a:xfrm>
            <a:custGeom>
              <a:avLst/>
              <a:gdLst/>
              <a:ahLst/>
              <a:cxnLst/>
              <a:rect l="l" t="t" r="r" b="b"/>
              <a:pathLst>
                <a:path w="1784357" h="5160495" extrusionOk="0">
                  <a:moveTo>
                    <a:pt x="1783990" y="5017497"/>
                  </a:moveTo>
                  <a:cubicBezTo>
                    <a:pt x="1784075" y="5018221"/>
                    <a:pt x="1784259" y="5018959"/>
                    <a:pt x="1784358" y="5019683"/>
                  </a:cubicBezTo>
                  <a:cubicBezTo>
                    <a:pt x="1784273" y="5023146"/>
                    <a:pt x="1784174" y="5026695"/>
                    <a:pt x="1784174" y="5030159"/>
                  </a:cubicBezTo>
                  <a:cubicBezTo>
                    <a:pt x="1774441" y="5023785"/>
                    <a:pt x="1764339" y="5017852"/>
                    <a:pt x="1754067" y="5012386"/>
                  </a:cubicBezTo>
                  <a:cubicBezTo>
                    <a:pt x="1717770" y="5104625"/>
                    <a:pt x="1677562" y="5062239"/>
                    <a:pt x="1618893" y="5023600"/>
                  </a:cubicBezTo>
                  <a:cubicBezTo>
                    <a:pt x="1609797" y="5049577"/>
                    <a:pt x="1606071" y="5088400"/>
                    <a:pt x="1575412" y="5097158"/>
                  </a:cubicBezTo>
                  <a:cubicBezTo>
                    <a:pt x="1527737" y="5090870"/>
                    <a:pt x="1487076" y="5059968"/>
                    <a:pt x="1440237" y="5048214"/>
                  </a:cubicBezTo>
                  <a:cubicBezTo>
                    <a:pt x="1402211" y="5179190"/>
                    <a:pt x="1376383" y="5102169"/>
                    <a:pt x="1300600" y="5062977"/>
                  </a:cubicBezTo>
                  <a:cubicBezTo>
                    <a:pt x="1274588" y="5095057"/>
                    <a:pt x="1251480" y="5127961"/>
                    <a:pt x="1227282" y="5160496"/>
                  </a:cubicBezTo>
                  <a:cubicBezTo>
                    <a:pt x="1224831" y="5155854"/>
                    <a:pt x="1222366" y="5151198"/>
                    <a:pt x="1220000" y="5146556"/>
                  </a:cubicBezTo>
                  <a:cubicBezTo>
                    <a:pt x="1215452" y="5137713"/>
                    <a:pt x="1210904" y="5128969"/>
                    <a:pt x="1206441" y="5120126"/>
                  </a:cubicBezTo>
                  <a:cubicBezTo>
                    <a:pt x="1206356" y="5119756"/>
                    <a:pt x="1206257" y="5119302"/>
                    <a:pt x="1206172" y="5118947"/>
                  </a:cubicBezTo>
                  <a:cubicBezTo>
                    <a:pt x="1205265" y="5114845"/>
                    <a:pt x="1204259" y="5110927"/>
                    <a:pt x="1203268" y="5107009"/>
                  </a:cubicBezTo>
                  <a:cubicBezTo>
                    <a:pt x="1202361" y="5100168"/>
                    <a:pt x="1200363" y="5093425"/>
                    <a:pt x="1198720" y="5086782"/>
                  </a:cubicBezTo>
                  <a:cubicBezTo>
                    <a:pt x="1197175" y="5080579"/>
                    <a:pt x="1195716" y="5074390"/>
                    <a:pt x="1194172" y="5068186"/>
                  </a:cubicBezTo>
                  <a:cubicBezTo>
                    <a:pt x="1190715" y="5054602"/>
                    <a:pt x="1187711" y="5040748"/>
                    <a:pt x="1183433" y="5027447"/>
                  </a:cubicBezTo>
                  <a:cubicBezTo>
                    <a:pt x="1183433" y="5027447"/>
                    <a:pt x="1183348" y="5027447"/>
                    <a:pt x="1183248" y="5027533"/>
                  </a:cubicBezTo>
                  <a:cubicBezTo>
                    <a:pt x="1183064" y="5027078"/>
                    <a:pt x="1182979" y="5026709"/>
                    <a:pt x="1182795" y="5026354"/>
                  </a:cubicBezTo>
                  <a:cubicBezTo>
                    <a:pt x="1177695" y="5006851"/>
                    <a:pt x="1172609" y="4987347"/>
                    <a:pt x="1167607" y="4967843"/>
                  </a:cubicBezTo>
                  <a:cubicBezTo>
                    <a:pt x="1151414" y="4903952"/>
                    <a:pt x="1135588" y="4840061"/>
                    <a:pt x="1119933" y="4776071"/>
                  </a:cubicBezTo>
                  <a:cubicBezTo>
                    <a:pt x="1090180" y="4654663"/>
                    <a:pt x="1061080" y="4533084"/>
                    <a:pt x="1031781" y="4411590"/>
                  </a:cubicBezTo>
                  <a:cubicBezTo>
                    <a:pt x="971200" y="4160314"/>
                    <a:pt x="910604" y="3908937"/>
                    <a:pt x="850023" y="3657660"/>
                  </a:cubicBezTo>
                  <a:cubicBezTo>
                    <a:pt x="788889" y="3404368"/>
                    <a:pt x="727854" y="3150990"/>
                    <a:pt x="666805" y="2897712"/>
                  </a:cubicBezTo>
                  <a:cubicBezTo>
                    <a:pt x="604680" y="2640317"/>
                    <a:pt x="542724" y="2382936"/>
                    <a:pt x="480584" y="2125456"/>
                  </a:cubicBezTo>
                  <a:cubicBezTo>
                    <a:pt x="420995" y="1878636"/>
                    <a:pt x="361604" y="1631831"/>
                    <a:pt x="302099" y="1384912"/>
                  </a:cubicBezTo>
                  <a:cubicBezTo>
                    <a:pt x="239789" y="1126523"/>
                    <a:pt x="177380" y="868220"/>
                    <a:pt x="115255" y="609831"/>
                  </a:cubicBezTo>
                  <a:cubicBezTo>
                    <a:pt x="76860" y="450509"/>
                    <a:pt x="38480" y="291016"/>
                    <a:pt x="0" y="131693"/>
                  </a:cubicBezTo>
                  <a:cubicBezTo>
                    <a:pt x="176941" y="16672"/>
                    <a:pt x="396074" y="-12498"/>
                    <a:pt x="605941" y="4450"/>
                  </a:cubicBezTo>
                  <a:cubicBezTo>
                    <a:pt x="647240" y="179714"/>
                    <a:pt x="688539" y="354807"/>
                    <a:pt x="729937" y="530071"/>
                  </a:cubicBezTo>
                  <a:cubicBezTo>
                    <a:pt x="789711" y="783448"/>
                    <a:pt x="849201" y="1036911"/>
                    <a:pt x="909145" y="1290289"/>
                  </a:cubicBezTo>
                  <a:cubicBezTo>
                    <a:pt x="971370" y="1553333"/>
                    <a:pt x="1033042" y="1816463"/>
                    <a:pt x="1094998" y="2079593"/>
                  </a:cubicBezTo>
                  <a:cubicBezTo>
                    <a:pt x="1155395" y="2336434"/>
                    <a:pt x="1215438" y="2593460"/>
                    <a:pt x="1276033" y="2850301"/>
                  </a:cubicBezTo>
                  <a:cubicBezTo>
                    <a:pt x="1337351" y="3110421"/>
                    <a:pt x="1398839" y="3370357"/>
                    <a:pt x="1459888" y="3630491"/>
                  </a:cubicBezTo>
                  <a:cubicBezTo>
                    <a:pt x="1490363" y="3760644"/>
                    <a:pt x="1520838" y="3890796"/>
                    <a:pt x="1551398" y="4020863"/>
                  </a:cubicBezTo>
                  <a:cubicBezTo>
                    <a:pt x="1580966" y="4147183"/>
                    <a:pt x="1611072" y="4273418"/>
                    <a:pt x="1640909" y="4399653"/>
                  </a:cubicBezTo>
                  <a:cubicBezTo>
                    <a:pt x="1667375" y="4511125"/>
                    <a:pt x="1693854" y="4622582"/>
                    <a:pt x="1720051" y="4734154"/>
                  </a:cubicBezTo>
                  <a:cubicBezTo>
                    <a:pt x="1733326" y="4790848"/>
                    <a:pt x="1746700" y="4847542"/>
                    <a:pt x="1759890" y="4904321"/>
                  </a:cubicBezTo>
                  <a:cubicBezTo>
                    <a:pt x="1764991" y="4926196"/>
                    <a:pt x="1769992" y="4947985"/>
                    <a:pt x="1774894" y="4969859"/>
                  </a:cubicBezTo>
                  <a:cubicBezTo>
                    <a:pt x="1775347" y="4972045"/>
                    <a:pt x="1775801" y="4974231"/>
                    <a:pt x="1776169" y="4976417"/>
                  </a:cubicBezTo>
                  <a:cubicBezTo>
                    <a:pt x="1776891" y="4979881"/>
                    <a:pt x="1777529" y="4983259"/>
                    <a:pt x="1778167" y="4986623"/>
                  </a:cubicBezTo>
                  <a:cubicBezTo>
                    <a:pt x="1780079" y="4996900"/>
                    <a:pt x="1782077" y="5007191"/>
                    <a:pt x="1783990" y="50174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8"/>
            <p:cNvSpPr/>
            <p:nvPr/>
          </p:nvSpPr>
          <p:spPr>
            <a:xfrm>
              <a:off x="1737597" y="6295931"/>
              <a:ext cx="753016" cy="809045"/>
            </a:xfrm>
            <a:custGeom>
              <a:avLst/>
              <a:gdLst/>
              <a:ahLst/>
              <a:cxnLst/>
              <a:rect l="l" t="t" r="r" b="b"/>
              <a:pathLst>
                <a:path w="753016" h="809045" extrusionOk="0">
                  <a:moveTo>
                    <a:pt x="753016" y="639559"/>
                  </a:moveTo>
                  <a:cubicBezTo>
                    <a:pt x="673818" y="618977"/>
                    <a:pt x="590937" y="615854"/>
                    <a:pt x="510039" y="635017"/>
                  </a:cubicBezTo>
                  <a:cubicBezTo>
                    <a:pt x="384938" y="656167"/>
                    <a:pt x="235185" y="703294"/>
                    <a:pt x="156695" y="809045"/>
                  </a:cubicBezTo>
                  <a:cubicBezTo>
                    <a:pt x="152587" y="791728"/>
                    <a:pt x="148336" y="774410"/>
                    <a:pt x="144228" y="757092"/>
                  </a:cubicBezTo>
                  <a:cubicBezTo>
                    <a:pt x="142103" y="748008"/>
                    <a:pt x="139836" y="739207"/>
                    <a:pt x="137711" y="730122"/>
                  </a:cubicBezTo>
                  <a:cubicBezTo>
                    <a:pt x="134310" y="716211"/>
                    <a:pt x="131052" y="702442"/>
                    <a:pt x="127651" y="688673"/>
                  </a:cubicBezTo>
                  <a:cubicBezTo>
                    <a:pt x="117734" y="647224"/>
                    <a:pt x="107675" y="605775"/>
                    <a:pt x="97758" y="564185"/>
                  </a:cubicBezTo>
                  <a:cubicBezTo>
                    <a:pt x="68997" y="445374"/>
                    <a:pt x="40378" y="326563"/>
                    <a:pt x="11759" y="207752"/>
                  </a:cubicBezTo>
                  <a:cubicBezTo>
                    <a:pt x="11618" y="207185"/>
                    <a:pt x="11476" y="206617"/>
                    <a:pt x="11334" y="206049"/>
                  </a:cubicBezTo>
                  <a:cubicBezTo>
                    <a:pt x="8076" y="192848"/>
                    <a:pt x="4959" y="179647"/>
                    <a:pt x="1842" y="166445"/>
                  </a:cubicBezTo>
                  <a:cubicBezTo>
                    <a:pt x="1133" y="163890"/>
                    <a:pt x="567" y="161335"/>
                    <a:pt x="0" y="158780"/>
                  </a:cubicBezTo>
                  <a:cubicBezTo>
                    <a:pt x="3684" y="155657"/>
                    <a:pt x="7509" y="152534"/>
                    <a:pt x="11476" y="149696"/>
                  </a:cubicBezTo>
                  <a:cubicBezTo>
                    <a:pt x="170155" y="22652"/>
                    <a:pt x="378137" y="-16100"/>
                    <a:pt x="577903" y="5760"/>
                  </a:cubicBezTo>
                  <a:cubicBezTo>
                    <a:pt x="586687" y="6754"/>
                    <a:pt x="595329" y="7747"/>
                    <a:pt x="604113" y="9025"/>
                  </a:cubicBezTo>
                  <a:cubicBezTo>
                    <a:pt x="607088" y="21374"/>
                    <a:pt x="610064" y="33724"/>
                    <a:pt x="612897" y="46215"/>
                  </a:cubicBezTo>
                  <a:cubicBezTo>
                    <a:pt x="613464" y="48486"/>
                    <a:pt x="614031" y="50758"/>
                    <a:pt x="614597" y="53029"/>
                  </a:cubicBezTo>
                  <a:cubicBezTo>
                    <a:pt x="645058" y="182202"/>
                    <a:pt x="675377" y="311233"/>
                    <a:pt x="705979" y="440406"/>
                  </a:cubicBezTo>
                  <a:cubicBezTo>
                    <a:pt x="713063" y="470783"/>
                    <a:pt x="720289" y="501159"/>
                    <a:pt x="727373" y="531536"/>
                  </a:cubicBezTo>
                  <a:cubicBezTo>
                    <a:pt x="730631" y="545163"/>
                    <a:pt x="733890" y="558649"/>
                    <a:pt x="737007" y="572276"/>
                  </a:cubicBezTo>
                  <a:cubicBezTo>
                    <a:pt x="738707" y="579515"/>
                    <a:pt x="740549" y="586896"/>
                    <a:pt x="742249" y="594278"/>
                  </a:cubicBezTo>
                  <a:cubicBezTo>
                    <a:pt x="745791" y="609324"/>
                    <a:pt x="749333" y="624513"/>
                    <a:pt x="753016" y="639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3404703" y="12581683"/>
              <a:ext cx="242070" cy="393281"/>
            </a:xfrm>
            <a:custGeom>
              <a:avLst/>
              <a:gdLst/>
              <a:ahLst/>
              <a:cxnLst/>
              <a:rect l="l" t="t" r="r" b="b"/>
              <a:pathLst>
                <a:path w="242070" h="393281" extrusionOk="0">
                  <a:moveTo>
                    <a:pt x="242070" y="0"/>
                  </a:moveTo>
                  <a:cubicBezTo>
                    <a:pt x="241249" y="9482"/>
                    <a:pt x="240427" y="18964"/>
                    <a:pt x="239619" y="28347"/>
                  </a:cubicBezTo>
                  <a:cubicBezTo>
                    <a:pt x="235340" y="79576"/>
                    <a:pt x="230977" y="130706"/>
                    <a:pt x="226613" y="181836"/>
                  </a:cubicBezTo>
                  <a:cubicBezTo>
                    <a:pt x="222887" y="231958"/>
                    <a:pt x="219784" y="282094"/>
                    <a:pt x="215789" y="332130"/>
                  </a:cubicBezTo>
                  <a:cubicBezTo>
                    <a:pt x="211879" y="352997"/>
                    <a:pt x="219884" y="393282"/>
                    <a:pt x="189777" y="393282"/>
                  </a:cubicBezTo>
                  <a:cubicBezTo>
                    <a:pt x="189324" y="393282"/>
                    <a:pt x="188771" y="393282"/>
                    <a:pt x="188318" y="393282"/>
                  </a:cubicBezTo>
                  <a:cubicBezTo>
                    <a:pt x="175850" y="390542"/>
                    <a:pt x="171217" y="381159"/>
                    <a:pt x="170211" y="368952"/>
                  </a:cubicBezTo>
                  <a:cubicBezTo>
                    <a:pt x="121998" y="272072"/>
                    <a:pt x="68869" y="177733"/>
                    <a:pt x="14196" y="84218"/>
                  </a:cubicBezTo>
                  <a:cubicBezTo>
                    <a:pt x="9464" y="76198"/>
                    <a:pt x="4732" y="68177"/>
                    <a:pt x="0" y="60158"/>
                  </a:cubicBezTo>
                  <a:cubicBezTo>
                    <a:pt x="74678" y="25607"/>
                    <a:pt x="158920" y="11114"/>
                    <a:pt x="242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8"/>
            <p:cNvSpPr/>
            <p:nvPr/>
          </p:nvSpPr>
          <p:spPr>
            <a:xfrm>
              <a:off x="2332641" y="7079227"/>
              <a:ext cx="1199865" cy="4831181"/>
            </a:xfrm>
            <a:custGeom>
              <a:avLst/>
              <a:gdLst/>
              <a:ahLst/>
              <a:cxnLst/>
              <a:rect l="l" t="t" r="r" b="b"/>
              <a:pathLst>
                <a:path w="1199865" h="4831181" extrusionOk="0">
                  <a:moveTo>
                    <a:pt x="1199515" y="4814503"/>
                  </a:moveTo>
                  <a:cubicBezTo>
                    <a:pt x="1201328" y="4821884"/>
                    <a:pt x="1195874" y="4829450"/>
                    <a:pt x="1188691" y="4830912"/>
                  </a:cubicBezTo>
                  <a:cubicBezTo>
                    <a:pt x="1187784" y="4831097"/>
                    <a:pt x="1186877" y="4831182"/>
                    <a:pt x="1185957" y="4831182"/>
                  </a:cubicBezTo>
                  <a:cubicBezTo>
                    <a:pt x="1179411" y="4831182"/>
                    <a:pt x="1173857" y="4826441"/>
                    <a:pt x="1172313" y="4819968"/>
                  </a:cubicBezTo>
                  <a:cubicBezTo>
                    <a:pt x="1121734" y="4613078"/>
                    <a:pt x="1071155" y="4406174"/>
                    <a:pt x="1020576" y="4199285"/>
                  </a:cubicBezTo>
                  <a:cubicBezTo>
                    <a:pt x="968085" y="3984091"/>
                    <a:pt x="915508" y="3768997"/>
                    <a:pt x="862932" y="3553803"/>
                  </a:cubicBezTo>
                  <a:cubicBezTo>
                    <a:pt x="812438" y="3346999"/>
                    <a:pt x="761859" y="3140194"/>
                    <a:pt x="711379" y="2933305"/>
                  </a:cubicBezTo>
                  <a:cubicBezTo>
                    <a:pt x="664257" y="2740439"/>
                    <a:pt x="617135" y="2547588"/>
                    <a:pt x="570013" y="2354723"/>
                  </a:cubicBezTo>
                  <a:cubicBezTo>
                    <a:pt x="520440" y="2151936"/>
                    <a:pt x="470853" y="1949134"/>
                    <a:pt x="421365" y="1746248"/>
                  </a:cubicBezTo>
                  <a:cubicBezTo>
                    <a:pt x="368874" y="1531239"/>
                    <a:pt x="316297" y="1316144"/>
                    <a:pt x="263721" y="1101135"/>
                  </a:cubicBezTo>
                  <a:cubicBezTo>
                    <a:pt x="211867" y="888497"/>
                    <a:pt x="159928" y="675773"/>
                    <a:pt x="108074" y="463035"/>
                  </a:cubicBezTo>
                  <a:cubicBezTo>
                    <a:pt x="90520" y="391124"/>
                    <a:pt x="72966" y="319213"/>
                    <a:pt x="55497" y="247203"/>
                  </a:cubicBezTo>
                  <a:cubicBezTo>
                    <a:pt x="45041" y="204178"/>
                    <a:pt x="34571" y="161068"/>
                    <a:pt x="24200" y="117959"/>
                  </a:cubicBezTo>
                  <a:cubicBezTo>
                    <a:pt x="19383" y="98001"/>
                    <a:pt x="14552" y="78043"/>
                    <a:pt x="9834" y="58071"/>
                  </a:cubicBezTo>
                  <a:cubicBezTo>
                    <a:pt x="7738" y="49043"/>
                    <a:pt x="5655" y="40029"/>
                    <a:pt x="3558" y="31001"/>
                  </a:cubicBezTo>
                  <a:cubicBezTo>
                    <a:pt x="2283" y="25352"/>
                    <a:pt x="654" y="19518"/>
                    <a:pt x="186" y="13769"/>
                  </a:cubicBezTo>
                  <a:cubicBezTo>
                    <a:pt x="-990" y="7566"/>
                    <a:pt x="3558" y="1377"/>
                    <a:pt x="9551" y="284"/>
                  </a:cubicBezTo>
                  <a:cubicBezTo>
                    <a:pt x="15289" y="-994"/>
                    <a:pt x="20559" y="2200"/>
                    <a:pt x="22557" y="6756"/>
                  </a:cubicBezTo>
                  <a:cubicBezTo>
                    <a:pt x="25830" y="14138"/>
                    <a:pt x="27473" y="22427"/>
                    <a:pt x="29471" y="30178"/>
                  </a:cubicBezTo>
                  <a:cubicBezTo>
                    <a:pt x="32928" y="43663"/>
                    <a:pt x="36300" y="57247"/>
                    <a:pt x="39757" y="70733"/>
                  </a:cubicBezTo>
                  <a:cubicBezTo>
                    <a:pt x="46486" y="97802"/>
                    <a:pt x="53131" y="124957"/>
                    <a:pt x="59861" y="152026"/>
                  </a:cubicBezTo>
                  <a:cubicBezTo>
                    <a:pt x="70954" y="196868"/>
                    <a:pt x="81962" y="241809"/>
                    <a:pt x="92971" y="286735"/>
                  </a:cubicBezTo>
                  <a:cubicBezTo>
                    <a:pt x="120173" y="397654"/>
                    <a:pt x="147375" y="508572"/>
                    <a:pt x="174478" y="619590"/>
                  </a:cubicBezTo>
                  <a:cubicBezTo>
                    <a:pt x="221968" y="813633"/>
                    <a:pt x="269359" y="1007762"/>
                    <a:pt x="316850" y="1201819"/>
                  </a:cubicBezTo>
                  <a:cubicBezTo>
                    <a:pt x="366338" y="1403982"/>
                    <a:pt x="415726" y="1606130"/>
                    <a:pt x="465129" y="1808378"/>
                  </a:cubicBezTo>
                  <a:cubicBezTo>
                    <a:pt x="518343" y="2026397"/>
                    <a:pt x="571473" y="2244500"/>
                    <a:pt x="624871" y="2462420"/>
                  </a:cubicBezTo>
                  <a:cubicBezTo>
                    <a:pt x="677901" y="2678706"/>
                    <a:pt x="730661" y="2895078"/>
                    <a:pt x="783521" y="3111450"/>
                  </a:cubicBezTo>
                  <a:cubicBezTo>
                    <a:pt x="833194" y="3315160"/>
                    <a:pt x="883036" y="3518856"/>
                    <a:pt x="932807" y="3722565"/>
                  </a:cubicBezTo>
                  <a:cubicBezTo>
                    <a:pt x="981657" y="3922528"/>
                    <a:pt x="1030508" y="4122505"/>
                    <a:pt x="1079358" y="4322467"/>
                  </a:cubicBezTo>
                  <a:cubicBezTo>
                    <a:pt x="1119453" y="4486475"/>
                    <a:pt x="1159477" y="4650539"/>
                    <a:pt x="1199515" y="48145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2091383" y="7150486"/>
              <a:ext cx="1190039" cy="4830599"/>
            </a:xfrm>
            <a:custGeom>
              <a:avLst/>
              <a:gdLst/>
              <a:ahLst/>
              <a:cxnLst/>
              <a:rect l="l" t="t" r="r" b="b"/>
              <a:pathLst>
                <a:path w="1190039" h="4830599" extrusionOk="0">
                  <a:moveTo>
                    <a:pt x="1162589" y="4819883"/>
                  </a:moveTo>
                  <a:cubicBezTo>
                    <a:pt x="1135486" y="4708056"/>
                    <a:pt x="1108368" y="4596129"/>
                    <a:pt x="1081266" y="4484288"/>
                  </a:cubicBezTo>
                  <a:cubicBezTo>
                    <a:pt x="1056699" y="4383306"/>
                    <a:pt x="1032047" y="4282310"/>
                    <a:pt x="1007763" y="4181243"/>
                  </a:cubicBezTo>
                  <a:cubicBezTo>
                    <a:pt x="983834" y="4081624"/>
                    <a:pt x="959366" y="3982089"/>
                    <a:pt x="935352" y="3882470"/>
                  </a:cubicBezTo>
                  <a:cubicBezTo>
                    <a:pt x="909425" y="3775370"/>
                    <a:pt x="883413" y="3668369"/>
                    <a:pt x="857486" y="3561284"/>
                  </a:cubicBezTo>
                  <a:cubicBezTo>
                    <a:pt x="806539" y="3351200"/>
                    <a:pt x="755606" y="3141117"/>
                    <a:pt x="704658" y="2931033"/>
                  </a:cubicBezTo>
                  <a:cubicBezTo>
                    <a:pt x="656445" y="2732348"/>
                    <a:pt x="608233" y="2533649"/>
                    <a:pt x="560105" y="2335049"/>
                  </a:cubicBezTo>
                  <a:cubicBezTo>
                    <a:pt x="509342" y="2125505"/>
                    <a:pt x="458494" y="1915975"/>
                    <a:pt x="407730" y="1706431"/>
                  </a:cubicBezTo>
                  <a:cubicBezTo>
                    <a:pt x="356429" y="1494616"/>
                    <a:pt x="305028" y="1282886"/>
                    <a:pt x="253713" y="1071170"/>
                  </a:cubicBezTo>
                  <a:cubicBezTo>
                    <a:pt x="204409" y="867914"/>
                    <a:pt x="155190" y="664673"/>
                    <a:pt x="106071" y="461332"/>
                  </a:cubicBezTo>
                  <a:cubicBezTo>
                    <a:pt x="87511" y="384765"/>
                    <a:pt x="68951" y="308127"/>
                    <a:pt x="50576" y="231475"/>
                  </a:cubicBezTo>
                  <a:cubicBezTo>
                    <a:pt x="40120" y="187911"/>
                    <a:pt x="29650" y="144247"/>
                    <a:pt x="19279" y="100683"/>
                  </a:cubicBezTo>
                  <a:cubicBezTo>
                    <a:pt x="14646" y="81449"/>
                    <a:pt x="10183" y="62215"/>
                    <a:pt x="5720" y="42996"/>
                  </a:cubicBezTo>
                  <a:cubicBezTo>
                    <a:pt x="4998" y="39802"/>
                    <a:pt x="4261" y="36523"/>
                    <a:pt x="3539" y="33329"/>
                  </a:cubicBezTo>
                  <a:cubicBezTo>
                    <a:pt x="2632" y="28957"/>
                    <a:pt x="1442" y="24585"/>
                    <a:pt x="804" y="20114"/>
                  </a:cubicBezTo>
                  <a:cubicBezTo>
                    <a:pt x="82" y="15003"/>
                    <a:pt x="-1009" y="9638"/>
                    <a:pt x="1980" y="4982"/>
                  </a:cubicBezTo>
                  <a:cubicBezTo>
                    <a:pt x="4984" y="241"/>
                    <a:pt x="10892" y="-1491"/>
                    <a:pt x="15808" y="1433"/>
                  </a:cubicBezTo>
                  <a:cubicBezTo>
                    <a:pt x="21362" y="4528"/>
                    <a:pt x="23175" y="11270"/>
                    <a:pt x="24819" y="17019"/>
                  </a:cubicBezTo>
                  <a:cubicBezTo>
                    <a:pt x="28190" y="29780"/>
                    <a:pt x="31548" y="42442"/>
                    <a:pt x="34736" y="55203"/>
                  </a:cubicBezTo>
                  <a:cubicBezTo>
                    <a:pt x="41650" y="82542"/>
                    <a:pt x="48380" y="109981"/>
                    <a:pt x="55109" y="137420"/>
                  </a:cubicBezTo>
                  <a:cubicBezTo>
                    <a:pt x="66118" y="181892"/>
                    <a:pt x="76942" y="226279"/>
                    <a:pt x="87766" y="270766"/>
                  </a:cubicBezTo>
                  <a:cubicBezTo>
                    <a:pt x="112234" y="371109"/>
                    <a:pt x="136616" y="471467"/>
                    <a:pt x="160999" y="571909"/>
                  </a:cubicBezTo>
                  <a:cubicBezTo>
                    <a:pt x="211578" y="779892"/>
                    <a:pt x="262072" y="987974"/>
                    <a:pt x="312466" y="1196056"/>
                  </a:cubicBezTo>
                  <a:cubicBezTo>
                    <a:pt x="362861" y="1403868"/>
                    <a:pt x="413256" y="1611581"/>
                    <a:pt x="463651" y="1819379"/>
                  </a:cubicBezTo>
                  <a:cubicBezTo>
                    <a:pt x="515051" y="2031379"/>
                    <a:pt x="566537" y="2243379"/>
                    <a:pt x="617937" y="2455379"/>
                  </a:cubicBezTo>
                  <a:cubicBezTo>
                    <a:pt x="669791" y="2669649"/>
                    <a:pt x="721730" y="2884020"/>
                    <a:pt x="773769" y="3098305"/>
                  </a:cubicBezTo>
                  <a:cubicBezTo>
                    <a:pt x="798789" y="3201388"/>
                    <a:pt x="823795" y="3304556"/>
                    <a:pt x="848815" y="3407738"/>
                  </a:cubicBezTo>
                  <a:cubicBezTo>
                    <a:pt x="871200" y="3500345"/>
                    <a:pt x="893486" y="3592853"/>
                    <a:pt x="916126" y="3685361"/>
                  </a:cubicBezTo>
                  <a:cubicBezTo>
                    <a:pt x="942776" y="3794363"/>
                    <a:pt x="968986" y="3903464"/>
                    <a:pt x="995451" y="4012566"/>
                  </a:cubicBezTo>
                  <a:cubicBezTo>
                    <a:pt x="1020188" y="4114740"/>
                    <a:pt x="1045024" y="4217000"/>
                    <a:pt x="1069776" y="4319174"/>
                  </a:cubicBezTo>
                  <a:cubicBezTo>
                    <a:pt x="1109714" y="4483962"/>
                    <a:pt x="1149738" y="4648651"/>
                    <a:pt x="1189677" y="4813353"/>
                  </a:cubicBezTo>
                  <a:cubicBezTo>
                    <a:pt x="1191406" y="4820734"/>
                    <a:pt x="1186773" y="4828385"/>
                    <a:pt x="1179391" y="4830216"/>
                  </a:cubicBezTo>
                  <a:cubicBezTo>
                    <a:pt x="1178315" y="4830486"/>
                    <a:pt x="1177252" y="4830600"/>
                    <a:pt x="1176190" y="4830600"/>
                  </a:cubicBezTo>
                  <a:cubicBezTo>
                    <a:pt x="1169956" y="4830571"/>
                    <a:pt x="1164147" y="4826185"/>
                    <a:pt x="1162589" y="48198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1894349" y="6918191"/>
              <a:ext cx="612939" cy="215685"/>
            </a:xfrm>
            <a:custGeom>
              <a:avLst/>
              <a:gdLst/>
              <a:ahLst/>
              <a:cxnLst/>
              <a:rect l="l" t="t" r="r" b="b"/>
              <a:pathLst>
                <a:path w="612939" h="215685" extrusionOk="0">
                  <a:moveTo>
                    <a:pt x="606111" y="59372"/>
                  </a:moveTo>
                  <a:cubicBezTo>
                    <a:pt x="608392" y="69124"/>
                    <a:pt x="610659" y="78791"/>
                    <a:pt x="612940" y="88443"/>
                  </a:cubicBezTo>
                  <a:cubicBezTo>
                    <a:pt x="403073" y="71495"/>
                    <a:pt x="183926" y="100651"/>
                    <a:pt x="6999" y="215686"/>
                  </a:cubicBezTo>
                  <a:cubicBezTo>
                    <a:pt x="4633" y="206204"/>
                    <a:pt x="2366" y="196636"/>
                    <a:pt x="85" y="187154"/>
                  </a:cubicBezTo>
                  <a:cubicBezTo>
                    <a:pt x="85" y="187069"/>
                    <a:pt x="0" y="186884"/>
                    <a:pt x="0" y="186785"/>
                  </a:cubicBezTo>
                  <a:cubicBezTo>
                    <a:pt x="78504" y="80963"/>
                    <a:pt x="228243" y="33935"/>
                    <a:pt x="353231" y="12799"/>
                  </a:cubicBezTo>
                  <a:cubicBezTo>
                    <a:pt x="434199" y="-6435"/>
                    <a:pt x="517066" y="-3241"/>
                    <a:pt x="596207" y="17356"/>
                  </a:cubicBezTo>
                  <a:cubicBezTo>
                    <a:pt x="599480" y="31380"/>
                    <a:pt x="602838" y="45334"/>
                    <a:pt x="606111" y="59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1662895" y="5877553"/>
              <a:ext cx="685559" cy="610388"/>
            </a:xfrm>
            <a:custGeom>
              <a:avLst/>
              <a:gdLst/>
              <a:ahLst/>
              <a:cxnLst/>
              <a:rect l="l" t="t" r="r" b="b"/>
              <a:pathLst>
                <a:path w="685559" h="610388" extrusionOk="0">
                  <a:moveTo>
                    <a:pt x="678830" y="427375"/>
                  </a:moveTo>
                  <a:cubicBezTo>
                    <a:pt x="681111" y="436857"/>
                    <a:pt x="683378" y="446424"/>
                    <a:pt x="685559" y="455906"/>
                  </a:cubicBezTo>
                  <a:cubicBezTo>
                    <a:pt x="476698" y="409702"/>
                    <a:pt x="240904" y="464934"/>
                    <a:pt x="82707" y="610389"/>
                  </a:cubicBezTo>
                  <a:cubicBezTo>
                    <a:pt x="80525" y="601914"/>
                    <a:pt x="78528" y="593440"/>
                    <a:pt x="76516" y="584866"/>
                  </a:cubicBezTo>
                  <a:cubicBezTo>
                    <a:pt x="75878" y="582311"/>
                    <a:pt x="75241" y="579756"/>
                    <a:pt x="74702" y="577215"/>
                  </a:cubicBezTo>
                  <a:cubicBezTo>
                    <a:pt x="73796" y="573567"/>
                    <a:pt x="72889" y="569834"/>
                    <a:pt x="72067" y="566186"/>
                  </a:cubicBezTo>
                  <a:cubicBezTo>
                    <a:pt x="53692" y="490357"/>
                    <a:pt x="35401" y="414613"/>
                    <a:pt x="17210" y="338785"/>
                  </a:cubicBezTo>
                  <a:cubicBezTo>
                    <a:pt x="14659" y="322560"/>
                    <a:pt x="11656" y="306435"/>
                    <a:pt x="9120" y="290111"/>
                  </a:cubicBezTo>
                  <a:cubicBezTo>
                    <a:pt x="7476" y="279805"/>
                    <a:pt x="6215" y="269415"/>
                    <a:pt x="4572" y="259024"/>
                  </a:cubicBezTo>
                  <a:cubicBezTo>
                    <a:pt x="3028" y="249187"/>
                    <a:pt x="1568" y="239336"/>
                    <a:pt x="563" y="229399"/>
                  </a:cubicBezTo>
                  <a:cubicBezTo>
                    <a:pt x="563" y="229215"/>
                    <a:pt x="478" y="229030"/>
                    <a:pt x="478" y="228846"/>
                  </a:cubicBezTo>
                  <a:cubicBezTo>
                    <a:pt x="109" y="223835"/>
                    <a:pt x="-160" y="218909"/>
                    <a:pt x="109" y="213899"/>
                  </a:cubicBezTo>
                  <a:cubicBezTo>
                    <a:pt x="293" y="211613"/>
                    <a:pt x="378" y="209342"/>
                    <a:pt x="563" y="207057"/>
                  </a:cubicBezTo>
                  <a:lnTo>
                    <a:pt x="563" y="206972"/>
                  </a:lnTo>
                  <a:cubicBezTo>
                    <a:pt x="747" y="204601"/>
                    <a:pt x="1016" y="202330"/>
                    <a:pt x="1285" y="200044"/>
                  </a:cubicBezTo>
                  <a:cubicBezTo>
                    <a:pt x="1285" y="199959"/>
                    <a:pt x="1285" y="199775"/>
                    <a:pt x="1370" y="199675"/>
                  </a:cubicBezTo>
                  <a:cubicBezTo>
                    <a:pt x="2546" y="193117"/>
                    <a:pt x="4274" y="186999"/>
                    <a:pt x="6286" y="180711"/>
                  </a:cubicBezTo>
                  <a:cubicBezTo>
                    <a:pt x="6201" y="181265"/>
                    <a:pt x="6017" y="181804"/>
                    <a:pt x="5833" y="182443"/>
                  </a:cubicBezTo>
                  <a:cubicBezTo>
                    <a:pt x="7292" y="177702"/>
                    <a:pt x="9106" y="173145"/>
                    <a:pt x="10650" y="168504"/>
                  </a:cubicBezTo>
                  <a:cubicBezTo>
                    <a:pt x="105815" y="14490"/>
                    <a:pt x="413283" y="-51218"/>
                    <a:pt x="560387" y="45122"/>
                  </a:cubicBezTo>
                  <a:cubicBezTo>
                    <a:pt x="560756" y="45392"/>
                    <a:pt x="561025" y="45676"/>
                    <a:pt x="561294" y="45945"/>
                  </a:cubicBezTo>
                  <a:cubicBezTo>
                    <a:pt x="561747" y="46314"/>
                    <a:pt x="562300" y="46769"/>
                    <a:pt x="562753" y="47223"/>
                  </a:cubicBezTo>
                  <a:cubicBezTo>
                    <a:pt x="564113" y="48316"/>
                    <a:pt x="565488" y="49409"/>
                    <a:pt x="566763" y="50601"/>
                  </a:cubicBezTo>
                  <a:cubicBezTo>
                    <a:pt x="566848" y="50601"/>
                    <a:pt x="566848" y="50601"/>
                    <a:pt x="566848" y="50786"/>
                  </a:cubicBezTo>
                  <a:cubicBezTo>
                    <a:pt x="566933" y="50786"/>
                    <a:pt x="567032" y="50871"/>
                    <a:pt x="567117" y="50970"/>
                  </a:cubicBezTo>
                  <a:cubicBezTo>
                    <a:pt x="569030" y="52063"/>
                    <a:pt x="570843" y="53710"/>
                    <a:pt x="572387" y="55711"/>
                  </a:cubicBezTo>
                  <a:cubicBezTo>
                    <a:pt x="572472" y="55711"/>
                    <a:pt x="572472" y="55797"/>
                    <a:pt x="572572" y="55981"/>
                  </a:cubicBezTo>
                  <a:cubicBezTo>
                    <a:pt x="572656" y="55981"/>
                    <a:pt x="572656" y="55981"/>
                    <a:pt x="572656" y="56066"/>
                  </a:cubicBezTo>
                  <a:cubicBezTo>
                    <a:pt x="574300" y="57528"/>
                    <a:pt x="575844" y="59076"/>
                    <a:pt x="577289" y="60623"/>
                  </a:cubicBezTo>
                  <a:lnTo>
                    <a:pt x="577374" y="60623"/>
                  </a:lnTo>
                  <a:cubicBezTo>
                    <a:pt x="577644" y="60992"/>
                    <a:pt x="578012" y="61347"/>
                    <a:pt x="578281" y="61716"/>
                  </a:cubicBezTo>
                  <a:cubicBezTo>
                    <a:pt x="579372" y="63362"/>
                    <a:pt x="580463" y="64995"/>
                    <a:pt x="581469" y="66727"/>
                  </a:cubicBezTo>
                  <a:cubicBezTo>
                    <a:pt x="581469" y="66812"/>
                    <a:pt x="581554" y="66911"/>
                    <a:pt x="581738" y="67096"/>
                  </a:cubicBezTo>
                  <a:cubicBezTo>
                    <a:pt x="581738" y="67096"/>
                    <a:pt x="581738" y="67181"/>
                    <a:pt x="581823" y="67181"/>
                  </a:cubicBezTo>
                  <a:cubicBezTo>
                    <a:pt x="585280" y="71553"/>
                    <a:pt x="588284" y="76109"/>
                    <a:pt x="591103" y="80850"/>
                  </a:cubicBezTo>
                  <a:cubicBezTo>
                    <a:pt x="610754" y="113839"/>
                    <a:pt x="617030" y="154493"/>
                    <a:pt x="623675" y="193685"/>
                  </a:cubicBezTo>
                  <a:cubicBezTo>
                    <a:pt x="640775" y="266050"/>
                    <a:pt x="657876" y="338600"/>
                    <a:pt x="674976" y="410965"/>
                  </a:cubicBezTo>
                  <a:cubicBezTo>
                    <a:pt x="675798" y="414613"/>
                    <a:pt x="676704" y="418262"/>
                    <a:pt x="677526" y="421910"/>
                  </a:cubicBezTo>
                  <a:lnTo>
                    <a:pt x="677441" y="421910"/>
                  </a:lnTo>
                  <a:cubicBezTo>
                    <a:pt x="677710" y="423272"/>
                    <a:pt x="677994" y="424649"/>
                    <a:pt x="678164" y="426012"/>
                  </a:cubicBezTo>
                  <a:cubicBezTo>
                    <a:pt x="678249" y="426012"/>
                    <a:pt x="678249" y="426012"/>
                    <a:pt x="678164" y="426097"/>
                  </a:cubicBezTo>
                  <a:cubicBezTo>
                    <a:pt x="678348" y="426551"/>
                    <a:pt x="678532" y="426920"/>
                    <a:pt x="678617" y="427375"/>
                  </a:cubicBezTo>
                  <a:cubicBezTo>
                    <a:pt x="678745" y="427375"/>
                    <a:pt x="678745" y="427375"/>
                    <a:pt x="678830" y="4273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" name="Google Shape;514;p18"/>
          <p:cNvGrpSpPr/>
          <p:nvPr/>
        </p:nvGrpSpPr>
        <p:grpSpPr>
          <a:xfrm rot="-1776933">
            <a:off x="573538" y="118091"/>
            <a:ext cx="1242366" cy="405520"/>
            <a:chOff x="575890" y="4010177"/>
            <a:chExt cx="2484620" cy="810923"/>
          </a:xfrm>
        </p:grpSpPr>
        <p:sp>
          <p:nvSpPr>
            <p:cNvPr id="515" name="Google Shape;515;p18"/>
            <p:cNvSpPr/>
            <p:nvPr/>
          </p:nvSpPr>
          <p:spPr>
            <a:xfrm>
              <a:off x="575890" y="4010177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75890" y="4010177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18"/>
          <p:cNvGrpSpPr/>
          <p:nvPr/>
        </p:nvGrpSpPr>
        <p:grpSpPr>
          <a:xfrm rot="1827448">
            <a:off x="7295533" y="118090"/>
            <a:ext cx="1242366" cy="405520"/>
            <a:chOff x="15227866" y="7490972"/>
            <a:chExt cx="2484620" cy="810923"/>
          </a:xfrm>
        </p:grpSpPr>
        <p:sp>
          <p:nvSpPr>
            <p:cNvPr id="518" name="Google Shape;518;p18"/>
            <p:cNvSpPr/>
            <p:nvPr/>
          </p:nvSpPr>
          <p:spPr>
            <a:xfrm>
              <a:off x="15227866" y="7490972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15227866" y="7490972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045C77-E631-CB9A-B5C6-06407EE6E623}"/>
                  </a:ext>
                </a:extLst>
              </p:cNvPr>
              <p:cNvSpPr txBox="1"/>
              <p:nvPr/>
            </p:nvSpPr>
            <p:spPr>
              <a:xfrm>
                <a:off x="554488" y="1107125"/>
                <a:ext cx="8047365" cy="1420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 lập bảng giá trị của hàm số 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 =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ar-AE" sz="2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ar-AE" sz="2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(a ≠ 0),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20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x</a:t>
                </a:r>
                <a:r>
                  <a:rPr lang="en-US" sz="20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x</a:t>
                </a:r>
                <a:r>
                  <a:rPr lang="en-US" sz="20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… (x</a:t>
                </a:r>
                <a:r>
                  <a:rPr lang="en-US" sz="20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x</a:t>
                </a:r>
                <a:r>
                  <a:rPr lang="en-US" sz="20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x</a:t>
                </a:r>
                <a:r>
                  <a:rPr lang="en-US" sz="20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…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ghi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045C77-E631-CB9A-B5C6-06407EE6E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88" y="1107125"/>
                <a:ext cx="8047365" cy="1420261"/>
              </a:xfrm>
              <a:prstGeom prst="rect">
                <a:avLst/>
              </a:prstGeom>
              <a:blipFill>
                <a:blip r:embed="rId4"/>
                <a:stretch>
                  <a:fillRect l="-787" r="-787" b="-619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A5E9FA63-1966-85EF-D508-C45724314D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1880593"/>
                  </p:ext>
                </p:extLst>
              </p:nvPr>
            </p:nvGraphicFramePr>
            <p:xfrm>
              <a:off x="691740" y="2729739"/>
              <a:ext cx="7760520" cy="14202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2104">
                      <a:extLst>
                        <a:ext uri="{9D8B030D-6E8A-4147-A177-3AD203B41FA5}">
                          <a16:colId xmlns:a16="http://schemas.microsoft.com/office/drawing/2014/main" val="3384623397"/>
                        </a:ext>
                      </a:extLst>
                    </a:gridCol>
                    <a:gridCol w="1552104">
                      <a:extLst>
                        <a:ext uri="{9D8B030D-6E8A-4147-A177-3AD203B41FA5}">
                          <a16:colId xmlns:a16="http://schemas.microsoft.com/office/drawing/2014/main" val="1491652613"/>
                        </a:ext>
                      </a:extLst>
                    </a:gridCol>
                    <a:gridCol w="1552104">
                      <a:extLst>
                        <a:ext uri="{9D8B030D-6E8A-4147-A177-3AD203B41FA5}">
                          <a16:colId xmlns:a16="http://schemas.microsoft.com/office/drawing/2014/main" val="4282411581"/>
                        </a:ext>
                      </a:extLst>
                    </a:gridCol>
                    <a:gridCol w="1552104">
                      <a:extLst>
                        <a:ext uri="{9D8B030D-6E8A-4147-A177-3AD203B41FA5}">
                          <a16:colId xmlns:a16="http://schemas.microsoft.com/office/drawing/2014/main" val="2400814257"/>
                        </a:ext>
                      </a:extLst>
                    </a:gridCol>
                    <a:gridCol w="1552104">
                      <a:extLst>
                        <a:ext uri="{9D8B030D-6E8A-4147-A177-3AD203B41FA5}">
                          <a16:colId xmlns:a16="http://schemas.microsoft.com/office/drawing/2014/main" val="3197978940"/>
                        </a:ext>
                      </a:extLst>
                    </a:gridCol>
                  </a:tblGrid>
                  <a:tr h="710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VN" sz="2000" b="0" baseline="-2500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000" b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VN" sz="2000" b="0" baseline="-2500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000" b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VN" sz="2000" b="0" baseline="-2500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VN" sz="2000" b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6276735"/>
                      </a:ext>
                    </a:extLst>
                  </a:tr>
                  <a:tr h="710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 = a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000" b="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ar-AE" sz="20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ar-AE" sz="20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VN" sz="2000" b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</a:t>
                          </a:r>
                          <a:r>
                            <a:rPr lang="en-VN" sz="2000" b="0" baseline="-2500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000" b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</a:t>
                          </a:r>
                          <a:r>
                            <a:rPr lang="en-VN" sz="2000" b="0" baseline="-2500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000" b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</a:t>
                          </a:r>
                          <a:r>
                            <a:rPr lang="en-VN" sz="2000" b="0" baseline="-2500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VN" sz="2000" b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72301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A5E9FA63-1966-85EF-D508-C45724314D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1880593"/>
                  </p:ext>
                </p:extLst>
              </p:nvPr>
            </p:nvGraphicFramePr>
            <p:xfrm>
              <a:off x="691740" y="2729739"/>
              <a:ext cx="7760520" cy="14202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2104">
                      <a:extLst>
                        <a:ext uri="{9D8B030D-6E8A-4147-A177-3AD203B41FA5}">
                          <a16:colId xmlns:a16="http://schemas.microsoft.com/office/drawing/2014/main" val="3384623397"/>
                        </a:ext>
                      </a:extLst>
                    </a:gridCol>
                    <a:gridCol w="1552104">
                      <a:extLst>
                        <a:ext uri="{9D8B030D-6E8A-4147-A177-3AD203B41FA5}">
                          <a16:colId xmlns:a16="http://schemas.microsoft.com/office/drawing/2014/main" val="1491652613"/>
                        </a:ext>
                      </a:extLst>
                    </a:gridCol>
                    <a:gridCol w="1552104">
                      <a:extLst>
                        <a:ext uri="{9D8B030D-6E8A-4147-A177-3AD203B41FA5}">
                          <a16:colId xmlns:a16="http://schemas.microsoft.com/office/drawing/2014/main" val="4282411581"/>
                        </a:ext>
                      </a:extLst>
                    </a:gridCol>
                    <a:gridCol w="1552104">
                      <a:extLst>
                        <a:ext uri="{9D8B030D-6E8A-4147-A177-3AD203B41FA5}">
                          <a16:colId xmlns:a16="http://schemas.microsoft.com/office/drawing/2014/main" val="2400814257"/>
                        </a:ext>
                      </a:extLst>
                    </a:gridCol>
                    <a:gridCol w="1552104">
                      <a:extLst>
                        <a:ext uri="{9D8B030D-6E8A-4147-A177-3AD203B41FA5}">
                          <a16:colId xmlns:a16="http://schemas.microsoft.com/office/drawing/2014/main" val="3197978940"/>
                        </a:ext>
                      </a:extLst>
                    </a:gridCol>
                  </a:tblGrid>
                  <a:tr h="710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VN" sz="2000" b="0" baseline="-2500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000" b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VN" sz="2000" b="0" baseline="-2500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000" b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VN" sz="2000" b="0" baseline="-2500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VN" sz="2000" b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6276735"/>
                      </a:ext>
                    </a:extLst>
                  </a:tr>
                  <a:tr h="710130"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20" t="-101786" r="-402459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</a:t>
                          </a:r>
                          <a:r>
                            <a:rPr lang="en-VN" sz="2000" b="0" baseline="-2500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000" b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</a:t>
                          </a:r>
                          <a:r>
                            <a:rPr lang="en-VN" sz="2000" b="0" baseline="-2500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000" b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</a:t>
                          </a:r>
                          <a:r>
                            <a:rPr lang="en-VN" sz="2000" b="0" baseline="-2500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VN" sz="2000" b="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723015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" grpId="0" animBg="1"/>
      <p:bldP spid="49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17"/>
          <p:cNvGrpSpPr/>
          <p:nvPr/>
        </p:nvGrpSpPr>
        <p:grpSpPr>
          <a:xfrm rot="-5400000">
            <a:off x="1521581" y="-2062862"/>
            <a:ext cx="6099629" cy="9269227"/>
            <a:chOff x="3043162" y="-4125724"/>
            <a:chExt cx="12199257" cy="18538454"/>
          </a:xfrm>
        </p:grpSpPr>
        <p:sp>
          <p:nvSpPr>
            <p:cNvPr id="468" name="Google Shape;468;p17"/>
            <p:cNvSpPr/>
            <p:nvPr/>
          </p:nvSpPr>
          <p:spPr>
            <a:xfrm>
              <a:off x="3043162" y="-4125724"/>
              <a:ext cx="12199257" cy="18538454"/>
            </a:xfrm>
            <a:custGeom>
              <a:avLst/>
              <a:gdLst/>
              <a:ahLst/>
              <a:cxnLst/>
              <a:rect l="l" t="t" r="r" b="b"/>
              <a:pathLst>
                <a:path w="12199257" h="18538454" extrusionOk="0">
                  <a:moveTo>
                    <a:pt x="12193777" y="18401936"/>
                  </a:moveTo>
                  <a:cubicBezTo>
                    <a:pt x="12197782" y="18469900"/>
                    <a:pt x="12791697" y="18440942"/>
                    <a:pt x="346431" y="18538454"/>
                  </a:cubicBezTo>
                  <a:cubicBezTo>
                    <a:pt x="123982" y="18538454"/>
                    <a:pt x="80331" y="2761299"/>
                    <a:pt x="0" y="350743"/>
                  </a:cubicBezTo>
                  <a:cubicBezTo>
                    <a:pt x="0" y="177594"/>
                    <a:pt x="1951230" y="236286"/>
                    <a:pt x="2597956" y="204474"/>
                  </a:cubicBezTo>
                  <a:cubicBezTo>
                    <a:pt x="6971126" y="-10572"/>
                    <a:pt x="9172768" y="-92289"/>
                    <a:pt x="11872454" y="139479"/>
                  </a:cubicBezTo>
                  <a:cubicBezTo>
                    <a:pt x="12063379" y="155867"/>
                    <a:pt x="11681233" y="7017914"/>
                    <a:pt x="12193777" y="184019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3565001" y="-3559620"/>
              <a:ext cx="11130193" cy="17400258"/>
            </a:xfrm>
            <a:custGeom>
              <a:avLst/>
              <a:gdLst/>
              <a:ahLst/>
              <a:cxnLst/>
              <a:rect l="l" t="t" r="r" b="b"/>
              <a:pathLst>
                <a:path w="11130193" h="17400258" extrusionOk="0">
                  <a:moveTo>
                    <a:pt x="11054436" y="16960224"/>
                  </a:moveTo>
                  <a:cubicBezTo>
                    <a:pt x="11144818" y="16960224"/>
                    <a:pt x="11130094" y="16969048"/>
                    <a:pt x="11128128" y="16925742"/>
                  </a:cubicBezTo>
                  <a:cubicBezTo>
                    <a:pt x="11064042" y="16925816"/>
                    <a:pt x="11040973" y="16925742"/>
                    <a:pt x="10970138" y="16925854"/>
                  </a:cubicBezTo>
                  <a:cubicBezTo>
                    <a:pt x="10973512" y="16131555"/>
                    <a:pt x="10903417" y="16252203"/>
                    <a:pt x="11097161" y="16252649"/>
                  </a:cubicBezTo>
                  <a:cubicBezTo>
                    <a:pt x="11095232" y="16210900"/>
                    <a:pt x="11105727" y="16218166"/>
                    <a:pt x="11054436" y="16218166"/>
                  </a:cubicBezTo>
                  <a:cubicBezTo>
                    <a:pt x="10936424" y="16218166"/>
                    <a:pt x="10960309" y="16323539"/>
                    <a:pt x="10949814" y="15653225"/>
                  </a:cubicBezTo>
                  <a:cubicBezTo>
                    <a:pt x="10947848" y="15526015"/>
                    <a:pt x="10921108" y="15547482"/>
                    <a:pt x="11054436" y="15547482"/>
                  </a:cubicBezTo>
                  <a:cubicBezTo>
                    <a:pt x="11072758" y="15547482"/>
                    <a:pt x="11069234" y="15554416"/>
                    <a:pt x="11067788" y="15513075"/>
                  </a:cubicBezTo>
                  <a:cubicBezTo>
                    <a:pt x="10908498" y="15513075"/>
                    <a:pt x="10951408" y="15580592"/>
                    <a:pt x="10944584" y="15146755"/>
                  </a:cubicBezTo>
                  <a:cubicBezTo>
                    <a:pt x="10938576" y="14777506"/>
                    <a:pt x="10904159" y="14837867"/>
                    <a:pt x="11045758" y="14837904"/>
                  </a:cubicBezTo>
                  <a:cubicBezTo>
                    <a:pt x="11044348" y="14791892"/>
                    <a:pt x="11063745" y="14803720"/>
                    <a:pt x="10938983" y="14803312"/>
                  </a:cubicBezTo>
                  <a:cubicBezTo>
                    <a:pt x="10931715" y="14357870"/>
                    <a:pt x="10936907" y="14658675"/>
                    <a:pt x="10930194" y="14130329"/>
                  </a:cubicBezTo>
                  <a:cubicBezTo>
                    <a:pt x="11042086" y="14130069"/>
                    <a:pt x="11025286" y="14141675"/>
                    <a:pt x="11023988" y="14095773"/>
                  </a:cubicBezTo>
                  <a:cubicBezTo>
                    <a:pt x="10911873" y="14095810"/>
                    <a:pt x="10919847" y="14209266"/>
                    <a:pt x="10916695" y="13419935"/>
                  </a:cubicBezTo>
                  <a:cubicBezTo>
                    <a:pt x="11023135" y="13421121"/>
                    <a:pt x="11005630" y="13429130"/>
                    <a:pt x="11004480" y="13386083"/>
                  </a:cubicBezTo>
                  <a:cubicBezTo>
                    <a:pt x="10903343" y="13385750"/>
                    <a:pt x="10916584" y="13388530"/>
                    <a:pt x="10916546" y="13375257"/>
                  </a:cubicBezTo>
                  <a:cubicBezTo>
                    <a:pt x="10916064" y="13216419"/>
                    <a:pt x="10915359" y="13197065"/>
                    <a:pt x="10907719" y="12712433"/>
                  </a:cubicBezTo>
                  <a:cubicBezTo>
                    <a:pt x="11001957" y="12713434"/>
                    <a:pt x="10986455" y="12721517"/>
                    <a:pt x="10985269" y="12678545"/>
                  </a:cubicBezTo>
                  <a:cubicBezTo>
                    <a:pt x="10875861" y="12678100"/>
                    <a:pt x="10908498" y="12763970"/>
                    <a:pt x="10898225" y="12109933"/>
                  </a:cubicBezTo>
                  <a:cubicBezTo>
                    <a:pt x="10896222" y="11982833"/>
                    <a:pt x="10878569" y="12004857"/>
                    <a:pt x="10966429" y="12005821"/>
                  </a:cubicBezTo>
                  <a:cubicBezTo>
                    <a:pt x="10965168" y="11961848"/>
                    <a:pt x="10979297" y="11972193"/>
                    <a:pt x="10896112" y="11970117"/>
                  </a:cubicBezTo>
                  <a:cubicBezTo>
                    <a:pt x="10887433" y="11380926"/>
                    <a:pt x="10890029" y="11527788"/>
                    <a:pt x="10881240" y="11293017"/>
                  </a:cubicBezTo>
                  <a:cubicBezTo>
                    <a:pt x="10957676" y="11292572"/>
                    <a:pt x="10945140" y="11301804"/>
                    <a:pt x="10943731" y="11258313"/>
                  </a:cubicBezTo>
                  <a:cubicBezTo>
                    <a:pt x="10864995" y="11258573"/>
                    <a:pt x="10879347" y="11290867"/>
                    <a:pt x="10876307" y="11097697"/>
                  </a:cubicBezTo>
                  <a:cubicBezTo>
                    <a:pt x="10866738" y="10484703"/>
                    <a:pt x="10849753" y="10584811"/>
                    <a:pt x="10920625" y="10583810"/>
                  </a:cubicBezTo>
                  <a:cubicBezTo>
                    <a:pt x="10919031" y="10540652"/>
                    <a:pt x="10929304" y="10548995"/>
                    <a:pt x="10869261" y="10550145"/>
                  </a:cubicBezTo>
                  <a:cubicBezTo>
                    <a:pt x="10857021" y="9792996"/>
                    <a:pt x="10839738" y="9879052"/>
                    <a:pt x="10896556" y="9878904"/>
                  </a:cubicBezTo>
                  <a:cubicBezTo>
                    <a:pt x="10895444" y="9835561"/>
                    <a:pt x="10904196" y="9844385"/>
                    <a:pt x="10857021" y="9844496"/>
                  </a:cubicBezTo>
                  <a:cubicBezTo>
                    <a:pt x="10844745" y="9083864"/>
                    <a:pt x="10832877" y="9169993"/>
                    <a:pt x="10884985" y="9169548"/>
                  </a:cubicBezTo>
                  <a:cubicBezTo>
                    <a:pt x="10884615" y="9128170"/>
                    <a:pt x="10894294" y="9134955"/>
                    <a:pt x="10846822" y="9135438"/>
                  </a:cubicBezTo>
                  <a:cubicBezTo>
                    <a:pt x="10841742" y="8793366"/>
                    <a:pt x="10847564" y="8758217"/>
                    <a:pt x="10840851" y="8461787"/>
                  </a:cubicBezTo>
                  <a:cubicBezTo>
                    <a:pt x="10892180" y="8461787"/>
                    <a:pt x="10883502" y="8470685"/>
                    <a:pt x="10883724" y="8427342"/>
                  </a:cubicBezTo>
                  <a:cubicBezTo>
                    <a:pt x="10826388" y="8427380"/>
                    <a:pt x="10838552" y="8525263"/>
                    <a:pt x="10825831" y="7808195"/>
                  </a:cubicBezTo>
                  <a:cubicBezTo>
                    <a:pt x="10824645" y="7742124"/>
                    <a:pt x="10822604" y="7750800"/>
                    <a:pt x="10831506" y="7750874"/>
                  </a:cubicBezTo>
                  <a:cubicBezTo>
                    <a:pt x="10901378" y="7751542"/>
                    <a:pt x="10889510" y="7760292"/>
                    <a:pt x="10890065" y="7716949"/>
                  </a:cubicBezTo>
                  <a:cubicBezTo>
                    <a:pt x="10808474" y="7716356"/>
                    <a:pt x="10818117" y="7780944"/>
                    <a:pt x="10820157" y="7301799"/>
                  </a:cubicBezTo>
                  <a:cubicBezTo>
                    <a:pt x="10821121" y="6992836"/>
                    <a:pt x="10794270" y="7043669"/>
                    <a:pt x="10900302" y="7041482"/>
                  </a:cubicBezTo>
                  <a:cubicBezTo>
                    <a:pt x="10901007" y="6998324"/>
                    <a:pt x="10914766" y="7006370"/>
                    <a:pt x="10831245" y="7008780"/>
                  </a:cubicBezTo>
                  <a:cubicBezTo>
                    <a:pt x="10811405" y="7009336"/>
                    <a:pt x="10819489" y="7088421"/>
                    <a:pt x="10803430" y="6334351"/>
                  </a:cubicBezTo>
                  <a:cubicBezTo>
                    <a:pt x="10834472" y="6333794"/>
                    <a:pt x="10870670" y="6333090"/>
                    <a:pt x="10911539" y="6332608"/>
                  </a:cubicBezTo>
                  <a:cubicBezTo>
                    <a:pt x="10912170" y="6289487"/>
                    <a:pt x="10928154" y="6297607"/>
                    <a:pt x="10831394" y="6299424"/>
                  </a:cubicBezTo>
                  <a:cubicBezTo>
                    <a:pt x="10797497" y="6300018"/>
                    <a:pt x="10802763" y="6303132"/>
                    <a:pt x="10802503" y="6290081"/>
                  </a:cubicBezTo>
                  <a:cubicBezTo>
                    <a:pt x="10786111" y="5542276"/>
                    <a:pt x="10780733" y="5626737"/>
                    <a:pt x="10831543" y="5627257"/>
                  </a:cubicBezTo>
                  <a:cubicBezTo>
                    <a:pt x="10937908" y="5628555"/>
                    <a:pt x="10919921" y="5636786"/>
                    <a:pt x="10920255" y="5593665"/>
                  </a:cubicBezTo>
                  <a:cubicBezTo>
                    <a:pt x="10869743" y="5593294"/>
                    <a:pt x="10822902" y="5592701"/>
                    <a:pt x="10791747" y="5592368"/>
                  </a:cubicBezTo>
                  <a:cubicBezTo>
                    <a:pt x="10790487" y="5508981"/>
                    <a:pt x="10782773" y="4920385"/>
                    <a:pt x="10782736" y="4917790"/>
                  </a:cubicBezTo>
                  <a:cubicBezTo>
                    <a:pt x="10845821" y="4917567"/>
                    <a:pt x="10877234" y="4917382"/>
                    <a:pt x="10921924" y="4917271"/>
                  </a:cubicBezTo>
                  <a:cubicBezTo>
                    <a:pt x="10921775" y="4873891"/>
                    <a:pt x="10940245" y="4882678"/>
                    <a:pt x="10831579" y="4883123"/>
                  </a:cubicBezTo>
                  <a:cubicBezTo>
                    <a:pt x="10759333" y="4883420"/>
                    <a:pt x="10789300" y="4978299"/>
                    <a:pt x="10774428" y="4266571"/>
                  </a:cubicBezTo>
                  <a:cubicBezTo>
                    <a:pt x="10772982" y="4196866"/>
                    <a:pt x="10758184" y="4208026"/>
                    <a:pt x="10831394" y="4209398"/>
                  </a:cubicBezTo>
                  <a:cubicBezTo>
                    <a:pt x="10930676" y="4211252"/>
                    <a:pt x="10914247" y="4219446"/>
                    <a:pt x="10913394" y="4176288"/>
                  </a:cubicBezTo>
                  <a:cubicBezTo>
                    <a:pt x="10858023" y="4175621"/>
                    <a:pt x="10825645" y="4174731"/>
                    <a:pt x="10772573" y="4173953"/>
                  </a:cubicBezTo>
                  <a:cubicBezTo>
                    <a:pt x="10760483" y="3539455"/>
                    <a:pt x="10760335" y="3513872"/>
                    <a:pt x="10760112" y="3498559"/>
                  </a:cubicBezTo>
                  <a:cubicBezTo>
                    <a:pt x="10808474" y="3499338"/>
                    <a:pt x="10846563" y="3500413"/>
                    <a:pt x="10894480" y="3501192"/>
                  </a:cubicBezTo>
                  <a:cubicBezTo>
                    <a:pt x="10892885" y="3457627"/>
                    <a:pt x="10906830" y="3467081"/>
                    <a:pt x="10831950" y="3465450"/>
                  </a:cubicBezTo>
                  <a:cubicBezTo>
                    <a:pt x="10731963" y="3463299"/>
                    <a:pt x="10762819" y="3569080"/>
                    <a:pt x="10750136" y="2790279"/>
                  </a:cubicBezTo>
                  <a:cubicBezTo>
                    <a:pt x="10803096" y="2791280"/>
                    <a:pt x="10835622" y="2792467"/>
                    <a:pt x="10880943" y="2793542"/>
                  </a:cubicBezTo>
                  <a:cubicBezTo>
                    <a:pt x="10880683" y="2750088"/>
                    <a:pt x="10890511" y="2759394"/>
                    <a:pt x="10832061" y="2757800"/>
                  </a:cubicBezTo>
                  <a:cubicBezTo>
                    <a:pt x="10715867" y="2754463"/>
                    <a:pt x="10751174" y="2858760"/>
                    <a:pt x="10735413" y="2081554"/>
                  </a:cubicBezTo>
                  <a:cubicBezTo>
                    <a:pt x="10794640" y="2082555"/>
                    <a:pt x="10824904" y="2083890"/>
                    <a:pt x="10883242" y="2085299"/>
                  </a:cubicBezTo>
                  <a:cubicBezTo>
                    <a:pt x="10883761" y="2041807"/>
                    <a:pt x="10893553" y="2051262"/>
                    <a:pt x="10832061" y="2049408"/>
                  </a:cubicBezTo>
                  <a:cubicBezTo>
                    <a:pt x="10715312" y="2046071"/>
                    <a:pt x="10734893" y="2062274"/>
                    <a:pt x="10733781" y="1990678"/>
                  </a:cubicBezTo>
                  <a:cubicBezTo>
                    <a:pt x="10722321" y="1253367"/>
                    <a:pt x="10701886" y="1374015"/>
                    <a:pt x="10831727" y="1373681"/>
                  </a:cubicBezTo>
                  <a:cubicBezTo>
                    <a:pt x="10906273" y="1373459"/>
                    <a:pt x="10893737" y="1382469"/>
                    <a:pt x="10894405" y="1339088"/>
                  </a:cubicBezTo>
                  <a:cubicBezTo>
                    <a:pt x="10834806" y="1339200"/>
                    <a:pt x="10798831" y="1339385"/>
                    <a:pt x="10726363" y="1339459"/>
                  </a:cubicBezTo>
                  <a:cubicBezTo>
                    <a:pt x="10721023" y="1072060"/>
                    <a:pt x="10717982" y="1058861"/>
                    <a:pt x="10716832" y="666254"/>
                  </a:cubicBezTo>
                  <a:cubicBezTo>
                    <a:pt x="10796717" y="666699"/>
                    <a:pt x="10826721" y="667477"/>
                    <a:pt x="10901748" y="668145"/>
                  </a:cubicBezTo>
                  <a:cubicBezTo>
                    <a:pt x="10901971" y="624616"/>
                    <a:pt x="10915953" y="633960"/>
                    <a:pt x="10831913" y="632884"/>
                  </a:cubicBezTo>
                  <a:cubicBezTo>
                    <a:pt x="10679855" y="631068"/>
                    <a:pt x="10719094" y="729878"/>
                    <a:pt x="10708524" y="95010"/>
                  </a:cubicBezTo>
                  <a:cubicBezTo>
                    <a:pt x="10660422" y="91673"/>
                    <a:pt x="10682786" y="25008"/>
                    <a:pt x="10686309" y="631624"/>
                  </a:cubicBezTo>
                  <a:cubicBezTo>
                    <a:pt x="10625523" y="631401"/>
                    <a:pt x="10182666" y="629585"/>
                    <a:pt x="10094695" y="629881"/>
                  </a:cubicBezTo>
                  <a:cubicBezTo>
                    <a:pt x="10080453" y="-5914"/>
                    <a:pt x="10111829" y="57933"/>
                    <a:pt x="10059388" y="55226"/>
                  </a:cubicBezTo>
                  <a:cubicBezTo>
                    <a:pt x="10066101" y="735921"/>
                    <a:pt x="10101779" y="629066"/>
                    <a:pt x="9941005" y="631327"/>
                  </a:cubicBezTo>
                  <a:cubicBezTo>
                    <a:pt x="9774707" y="633663"/>
                    <a:pt x="9771368" y="632477"/>
                    <a:pt x="9496293" y="633181"/>
                  </a:cubicBezTo>
                  <a:cubicBezTo>
                    <a:pt x="9474412" y="633218"/>
                    <a:pt x="9479789" y="657429"/>
                    <a:pt x="9476897" y="472638"/>
                  </a:cubicBezTo>
                  <a:cubicBezTo>
                    <a:pt x="9469294" y="-30718"/>
                    <a:pt x="9482942" y="28531"/>
                    <a:pt x="9439773" y="26973"/>
                  </a:cubicBezTo>
                  <a:cubicBezTo>
                    <a:pt x="9445225" y="388177"/>
                    <a:pt x="9446968" y="512125"/>
                    <a:pt x="9449266" y="633292"/>
                  </a:cubicBezTo>
                  <a:cubicBezTo>
                    <a:pt x="9310894" y="633552"/>
                    <a:pt x="9277331" y="633441"/>
                    <a:pt x="8861213" y="633144"/>
                  </a:cubicBezTo>
                  <a:cubicBezTo>
                    <a:pt x="8846081" y="-59379"/>
                    <a:pt x="8869668" y="11067"/>
                    <a:pt x="8821381" y="10066"/>
                  </a:cubicBezTo>
                  <a:cubicBezTo>
                    <a:pt x="8831654" y="683531"/>
                    <a:pt x="8831395" y="633107"/>
                    <a:pt x="8828761" y="633107"/>
                  </a:cubicBezTo>
                  <a:cubicBezTo>
                    <a:pt x="8604236" y="633107"/>
                    <a:pt x="8606683" y="629770"/>
                    <a:pt x="8383790" y="629770"/>
                  </a:cubicBezTo>
                  <a:cubicBezTo>
                    <a:pt x="8197686" y="629770"/>
                    <a:pt x="8246864" y="750789"/>
                    <a:pt x="8235515" y="2762"/>
                  </a:cubicBezTo>
                  <a:cubicBezTo>
                    <a:pt x="8194200" y="2503"/>
                    <a:pt x="8202100" y="-76657"/>
                    <a:pt x="8213560" y="631290"/>
                  </a:cubicBezTo>
                  <a:cubicBezTo>
                    <a:pt x="7901026" y="637667"/>
                    <a:pt x="7926060" y="635109"/>
                    <a:pt x="7625950" y="632773"/>
                  </a:cubicBezTo>
                  <a:cubicBezTo>
                    <a:pt x="7611561" y="-72838"/>
                    <a:pt x="7628324" y="2762"/>
                    <a:pt x="7583560" y="3170"/>
                  </a:cubicBezTo>
                  <a:cubicBezTo>
                    <a:pt x="7595762" y="739703"/>
                    <a:pt x="7632923" y="632328"/>
                    <a:pt x="7493994" y="632328"/>
                  </a:cubicBezTo>
                  <a:cubicBezTo>
                    <a:pt x="6920071" y="632328"/>
                    <a:pt x="7008487" y="682864"/>
                    <a:pt x="7005186" y="472564"/>
                  </a:cubicBezTo>
                  <a:cubicBezTo>
                    <a:pt x="7001329" y="224779"/>
                    <a:pt x="6999956" y="233269"/>
                    <a:pt x="6996285" y="12588"/>
                  </a:cubicBezTo>
                  <a:cubicBezTo>
                    <a:pt x="6952819" y="13552"/>
                    <a:pt x="6964205" y="-65163"/>
                    <a:pt x="6977556" y="633997"/>
                  </a:cubicBezTo>
                  <a:cubicBezTo>
                    <a:pt x="6828243" y="633255"/>
                    <a:pt x="6661351" y="626433"/>
                    <a:pt x="6389836" y="632254"/>
                  </a:cubicBezTo>
                  <a:cubicBezTo>
                    <a:pt x="6388055" y="427478"/>
                    <a:pt x="6381936" y="165752"/>
                    <a:pt x="6379674" y="28790"/>
                  </a:cubicBezTo>
                  <a:cubicBezTo>
                    <a:pt x="6329977" y="30310"/>
                    <a:pt x="6354009" y="-37466"/>
                    <a:pt x="6359461" y="632884"/>
                  </a:cubicBezTo>
                  <a:cubicBezTo>
                    <a:pt x="6094548" y="638372"/>
                    <a:pt x="5962146" y="631735"/>
                    <a:pt x="5767995" y="631068"/>
                  </a:cubicBezTo>
                  <a:cubicBezTo>
                    <a:pt x="5760911" y="315283"/>
                    <a:pt x="5764101" y="262263"/>
                    <a:pt x="5761505" y="49034"/>
                  </a:cubicBezTo>
                  <a:cubicBezTo>
                    <a:pt x="5720375" y="50443"/>
                    <a:pt x="5731687" y="19780"/>
                    <a:pt x="5732317" y="219922"/>
                  </a:cubicBezTo>
                  <a:cubicBezTo>
                    <a:pt x="5732762" y="362445"/>
                    <a:pt x="5734839" y="505711"/>
                    <a:pt x="5737620" y="631030"/>
                  </a:cubicBezTo>
                  <a:cubicBezTo>
                    <a:pt x="5710547" y="630993"/>
                    <a:pt x="5287828" y="630771"/>
                    <a:pt x="5269655" y="630734"/>
                  </a:cubicBezTo>
                  <a:cubicBezTo>
                    <a:pt x="5110254" y="630734"/>
                    <a:pt x="5152088" y="728246"/>
                    <a:pt x="5146192" y="71392"/>
                  </a:cubicBezTo>
                  <a:cubicBezTo>
                    <a:pt x="5105173" y="72949"/>
                    <a:pt x="5116559" y="46031"/>
                    <a:pt x="5116188" y="219810"/>
                  </a:cubicBezTo>
                  <a:cubicBezTo>
                    <a:pt x="5115891" y="358886"/>
                    <a:pt x="5117709" y="495811"/>
                    <a:pt x="5120935" y="631216"/>
                  </a:cubicBezTo>
                  <a:cubicBezTo>
                    <a:pt x="4547901" y="635591"/>
                    <a:pt x="5107918" y="630956"/>
                    <a:pt x="4534884" y="634664"/>
                  </a:cubicBezTo>
                  <a:cubicBezTo>
                    <a:pt x="4533660" y="517501"/>
                    <a:pt x="4531620" y="405640"/>
                    <a:pt x="4526576" y="95899"/>
                  </a:cubicBezTo>
                  <a:cubicBezTo>
                    <a:pt x="4484075" y="97642"/>
                    <a:pt x="4495312" y="41211"/>
                    <a:pt x="4502359" y="473120"/>
                  </a:cubicBezTo>
                  <a:cubicBezTo>
                    <a:pt x="4505622" y="680232"/>
                    <a:pt x="4621557" y="635628"/>
                    <a:pt x="3935073" y="635628"/>
                  </a:cubicBezTo>
                  <a:cubicBezTo>
                    <a:pt x="3910039" y="635628"/>
                    <a:pt x="3923094" y="697028"/>
                    <a:pt x="3907146" y="122150"/>
                  </a:cubicBezTo>
                  <a:cubicBezTo>
                    <a:pt x="3857079" y="124300"/>
                    <a:pt x="3884190" y="48700"/>
                    <a:pt x="3888195" y="635517"/>
                  </a:cubicBezTo>
                  <a:cubicBezTo>
                    <a:pt x="3699087" y="634553"/>
                    <a:pt x="3575550" y="623615"/>
                    <a:pt x="3296803" y="631142"/>
                  </a:cubicBezTo>
                  <a:cubicBezTo>
                    <a:pt x="3294467" y="521765"/>
                    <a:pt x="3294392" y="482167"/>
                    <a:pt x="3288236" y="149846"/>
                  </a:cubicBezTo>
                  <a:cubicBezTo>
                    <a:pt x="3248293" y="151700"/>
                    <a:pt x="3254672" y="76174"/>
                    <a:pt x="3266391" y="631995"/>
                  </a:cubicBezTo>
                  <a:cubicBezTo>
                    <a:pt x="3121529" y="636184"/>
                    <a:pt x="2970213" y="635628"/>
                    <a:pt x="2823311" y="633811"/>
                  </a:cubicBezTo>
                  <a:cubicBezTo>
                    <a:pt x="2636577" y="631698"/>
                    <a:pt x="2676149" y="720164"/>
                    <a:pt x="2673813" y="178581"/>
                  </a:cubicBezTo>
                  <a:cubicBezTo>
                    <a:pt x="2637356" y="180324"/>
                    <a:pt x="2637356" y="109544"/>
                    <a:pt x="2648853" y="632551"/>
                  </a:cubicBezTo>
                  <a:cubicBezTo>
                    <a:pt x="2616402" y="632477"/>
                    <a:pt x="2635242" y="632514"/>
                    <a:pt x="2156039" y="632402"/>
                  </a:cubicBezTo>
                  <a:cubicBezTo>
                    <a:pt x="2028014" y="632402"/>
                    <a:pt x="2059872" y="707854"/>
                    <a:pt x="2052788" y="208242"/>
                  </a:cubicBezTo>
                  <a:cubicBezTo>
                    <a:pt x="2008618" y="210208"/>
                    <a:pt x="2020411" y="145471"/>
                    <a:pt x="2028867" y="632069"/>
                  </a:cubicBezTo>
                  <a:cubicBezTo>
                    <a:pt x="1870876" y="631142"/>
                    <a:pt x="1848438" y="628991"/>
                    <a:pt x="1442333" y="631068"/>
                  </a:cubicBezTo>
                  <a:cubicBezTo>
                    <a:pt x="1439367" y="528105"/>
                    <a:pt x="1436919" y="378277"/>
                    <a:pt x="1437067" y="220292"/>
                  </a:cubicBezTo>
                  <a:cubicBezTo>
                    <a:pt x="1398608" y="220367"/>
                    <a:pt x="1403985" y="182289"/>
                    <a:pt x="1408547" y="473157"/>
                  </a:cubicBezTo>
                  <a:cubicBezTo>
                    <a:pt x="1411625" y="671815"/>
                    <a:pt x="1442408" y="631438"/>
                    <a:pt x="1266577" y="631438"/>
                  </a:cubicBezTo>
                  <a:cubicBezTo>
                    <a:pt x="1046242" y="631438"/>
                    <a:pt x="1044648" y="634775"/>
                    <a:pt x="826390" y="634812"/>
                  </a:cubicBezTo>
                  <a:cubicBezTo>
                    <a:pt x="822867" y="454211"/>
                    <a:pt x="823275" y="412091"/>
                    <a:pt x="818490" y="220181"/>
                  </a:cubicBezTo>
                  <a:cubicBezTo>
                    <a:pt x="776470" y="220367"/>
                    <a:pt x="786966" y="166828"/>
                    <a:pt x="795978" y="634775"/>
                  </a:cubicBezTo>
                  <a:cubicBezTo>
                    <a:pt x="793308" y="634775"/>
                    <a:pt x="208629" y="630586"/>
                    <a:pt x="205959" y="630549"/>
                  </a:cubicBezTo>
                  <a:cubicBezTo>
                    <a:pt x="202992" y="528847"/>
                    <a:pt x="201249" y="398002"/>
                    <a:pt x="199060" y="236792"/>
                  </a:cubicBezTo>
                  <a:cubicBezTo>
                    <a:pt x="158635" y="239128"/>
                    <a:pt x="167944" y="204683"/>
                    <a:pt x="172172" y="473120"/>
                  </a:cubicBezTo>
                  <a:cubicBezTo>
                    <a:pt x="174991" y="653684"/>
                    <a:pt x="183187" y="630252"/>
                    <a:pt x="155223" y="629807"/>
                  </a:cubicBezTo>
                  <a:cubicBezTo>
                    <a:pt x="-26875" y="627100"/>
                    <a:pt x="1163" y="617572"/>
                    <a:pt x="2053" y="662805"/>
                  </a:cubicBezTo>
                  <a:cubicBezTo>
                    <a:pt x="80641" y="663102"/>
                    <a:pt x="123959" y="663881"/>
                    <a:pt x="176623" y="664622"/>
                  </a:cubicBezTo>
                  <a:cubicBezTo>
                    <a:pt x="189492" y="1059751"/>
                    <a:pt x="186228" y="1078104"/>
                    <a:pt x="188899" y="1341981"/>
                  </a:cubicBezTo>
                  <a:cubicBezTo>
                    <a:pt x="134751" y="1342500"/>
                    <a:pt x="91211" y="1343056"/>
                    <a:pt x="12994" y="1343315"/>
                  </a:cubicBezTo>
                  <a:cubicBezTo>
                    <a:pt x="13550" y="1388364"/>
                    <a:pt x="-12856" y="1378538"/>
                    <a:pt x="155149" y="1376759"/>
                  </a:cubicBezTo>
                  <a:cubicBezTo>
                    <a:pt x="204809" y="1376277"/>
                    <a:pt x="186154" y="1282843"/>
                    <a:pt x="197391" y="1991086"/>
                  </a:cubicBezTo>
                  <a:cubicBezTo>
                    <a:pt x="198578" y="2066500"/>
                    <a:pt x="231660" y="2047666"/>
                    <a:pt x="19670" y="2047554"/>
                  </a:cubicBezTo>
                  <a:cubicBezTo>
                    <a:pt x="19966" y="2093456"/>
                    <a:pt x="-12522" y="2081962"/>
                    <a:pt x="198912" y="2082073"/>
                  </a:cubicBezTo>
                  <a:cubicBezTo>
                    <a:pt x="201916" y="2250439"/>
                    <a:pt x="209148" y="2489474"/>
                    <a:pt x="209556" y="2757281"/>
                  </a:cubicBezTo>
                  <a:cubicBezTo>
                    <a:pt x="147658" y="2757540"/>
                    <a:pt x="99741" y="2757948"/>
                    <a:pt x="23230" y="2758133"/>
                  </a:cubicBezTo>
                  <a:cubicBezTo>
                    <a:pt x="23379" y="2803071"/>
                    <a:pt x="-1470" y="2792912"/>
                    <a:pt x="155075" y="2792059"/>
                  </a:cubicBezTo>
                  <a:cubicBezTo>
                    <a:pt x="231586" y="2791651"/>
                    <a:pt x="207479" y="2687168"/>
                    <a:pt x="219978" y="3465376"/>
                  </a:cubicBezTo>
                  <a:cubicBezTo>
                    <a:pt x="152924" y="3465709"/>
                    <a:pt x="104043" y="3466228"/>
                    <a:pt x="25381" y="3466488"/>
                  </a:cubicBezTo>
                  <a:cubicBezTo>
                    <a:pt x="25492" y="3512204"/>
                    <a:pt x="2016" y="3501303"/>
                    <a:pt x="155075" y="3500302"/>
                  </a:cubicBezTo>
                  <a:cubicBezTo>
                    <a:pt x="247533" y="3499672"/>
                    <a:pt x="220423" y="3420476"/>
                    <a:pt x="229731" y="4014188"/>
                  </a:cubicBezTo>
                  <a:cubicBezTo>
                    <a:pt x="232698" y="4203429"/>
                    <a:pt x="253504" y="4171061"/>
                    <a:pt x="154741" y="4172915"/>
                  </a:cubicBezTo>
                  <a:cubicBezTo>
                    <a:pt x="4464" y="4175732"/>
                    <a:pt x="27644" y="4162830"/>
                    <a:pt x="27866" y="4209176"/>
                  </a:cubicBezTo>
                  <a:cubicBezTo>
                    <a:pt x="119063" y="4208508"/>
                    <a:pt x="157152" y="4207100"/>
                    <a:pt x="233811" y="4206098"/>
                  </a:cubicBezTo>
                  <a:cubicBezTo>
                    <a:pt x="242601" y="4514949"/>
                    <a:pt x="239485" y="4373501"/>
                    <a:pt x="246495" y="4881084"/>
                  </a:cubicBezTo>
                  <a:cubicBezTo>
                    <a:pt x="172877" y="4882159"/>
                    <a:pt x="123551" y="4884346"/>
                    <a:pt x="32539" y="4885310"/>
                  </a:cubicBezTo>
                  <a:cubicBezTo>
                    <a:pt x="32910" y="4927652"/>
                    <a:pt x="8024" y="4921201"/>
                    <a:pt x="155298" y="4917456"/>
                  </a:cubicBezTo>
                  <a:cubicBezTo>
                    <a:pt x="280244" y="4914416"/>
                    <a:pt x="246569" y="4811565"/>
                    <a:pt x="257547" y="5589883"/>
                  </a:cubicBezTo>
                  <a:cubicBezTo>
                    <a:pt x="166350" y="5589438"/>
                    <a:pt x="139276" y="5588697"/>
                    <a:pt x="41514" y="5588326"/>
                  </a:cubicBezTo>
                  <a:cubicBezTo>
                    <a:pt x="42219" y="5633894"/>
                    <a:pt x="21042" y="5622326"/>
                    <a:pt x="154815" y="5623623"/>
                  </a:cubicBezTo>
                  <a:cubicBezTo>
                    <a:pt x="284324" y="5624810"/>
                    <a:pt x="258103" y="5592034"/>
                    <a:pt x="259513" y="5784500"/>
                  </a:cubicBezTo>
                  <a:cubicBezTo>
                    <a:pt x="264037" y="6403314"/>
                    <a:pt x="315477" y="6299906"/>
                    <a:pt x="154964" y="6300314"/>
                  </a:cubicBezTo>
                  <a:cubicBezTo>
                    <a:pt x="38213" y="6300500"/>
                    <a:pt x="55904" y="6289043"/>
                    <a:pt x="57054" y="6334907"/>
                  </a:cubicBezTo>
                  <a:cubicBezTo>
                    <a:pt x="116245" y="6334833"/>
                    <a:pt x="170170" y="6334684"/>
                    <a:pt x="268191" y="6334573"/>
                  </a:cubicBezTo>
                  <a:cubicBezTo>
                    <a:pt x="285770" y="7144036"/>
                    <a:pt x="301903" y="7010522"/>
                    <a:pt x="155112" y="7009150"/>
                  </a:cubicBezTo>
                  <a:cubicBezTo>
                    <a:pt x="59205" y="7008260"/>
                    <a:pt x="74967" y="6999696"/>
                    <a:pt x="76228" y="7042928"/>
                  </a:cubicBezTo>
                  <a:cubicBezTo>
                    <a:pt x="151144" y="7043409"/>
                    <a:pt x="191272" y="7044114"/>
                    <a:pt x="275720" y="7044448"/>
                  </a:cubicBezTo>
                  <a:cubicBezTo>
                    <a:pt x="275757" y="7045857"/>
                    <a:pt x="283805" y="7376027"/>
                    <a:pt x="290592" y="7719544"/>
                  </a:cubicBezTo>
                  <a:cubicBezTo>
                    <a:pt x="200766" y="7718840"/>
                    <a:pt x="162159" y="7717208"/>
                    <a:pt x="92249" y="7716022"/>
                  </a:cubicBezTo>
                  <a:cubicBezTo>
                    <a:pt x="93028" y="7759587"/>
                    <a:pt x="80270" y="7750133"/>
                    <a:pt x="154667" y="7751801"/>
                  </a:cubicBezTo>
                  <a:cubicBezTo>
                    <a:pt x="329088" y="7755805"/>
                    <a:pt x="290480" y="7629966"/>
                    <a:pt x="303090" y="8428603"/>
                  </a:cubicBezTo>
                  <a:cubicBezTo>
                    <a:pt x="217122" y="8428418"/>
                    <a:pt x="183929" y="8427972"/>
                    <a:pt x="102374" y="8427528"/>
                  </a:cubicBezTo>
                  <a:cubicBezTo>
                    <a:pt x="102856" y="8470982"/>
                    <a:pt x="92286" y="8461935"/>
                    <a:pt x="154853" y="8462343"/>
                  </a:cubicBezTo>
                  <a:cubicBezTo>
                    <a:pt x="361094" y="8463752"/>
                    <a:pt x="295227" y="8359418"/>
                    <a:pt x="306724" y="9073593"/>
                  </a:cubicBezTo>
                  <a:cubicBezTo>
                    <a:pt x="307911" y="9150936"/>
                    <a:pt x="344850" y="9131581"/>
                    <a:pt x="108123" y="9131656"/>
                  </a:cubicBezTo>
                  <a:cubicBezTo>
                    <a:pt x="108382" y="9177556"/>
                    <a:pt x="72111" y="9166063"/>
                    <a:pt x="308171" y="9166025"/>
                  </a:cubicBezTo>
                  <a:cubicBezTo>
                    <a:pt x="308245" y="9169622"/>
                    <a:pt x="316182" y="9665785"/>
                    <a:pt x="320447" y="9846239"/>
                  </a:cubicBezTo>
                  <a:cubicBezTo>
                    <a:pt x="221053" y="9845719"/>
                    <a:pt x="169799" y="9843829"/>
                    <a:pt x="110904" y="9842568"/>
                  </a:cubicBezTo>
                  <a:cubicBezTo>
                    <a:pt x="111015" y="9883983"/>
                    <a:pt x="68773" y="9879423"/>
                    <a:pt x="321263" y="9880684"/>
                  </a:cubicBezTo>
                  <a:cubicBezTo>
                    <a:pt x="321337" y="9883983"/>
                    <a:pt x="334503" y="10549736"/>
                    <a:pt x="334540" y="10552443"/>
                  </a:cubicBezTo>
                  <a:cubicBezTo>
                    <a:pt x="225355" y="10552628"/>
                    <a:pt x="176808" y="10553444"/>
                    <a:pt x="112462" y="10554037"/>
                  </a:cubicBezTo>
                  <a:cubicBezTo>
                    <a:pt x="112536" y="10597343"/>
                    <a:pt x="103858" y="10588593"/>
                    <a:pt x="155149" y="10588037"/>
                  </a:cubicBezTo>
                  <a:cubicBezTo>
                    <a:pt x="354827" y="10585886"/>
                    <a:pt x="335096" y="10585331"/>
                    <a:pt x="335207" y="10591856"/>
                  </a:cubicBezTo>
                  <a:cubicBezTo>
                    <a:pt x="338842" y="10823364"/>
                    <a:pt x="345777" y="11058728"/>
                    <a:pt x="346593" y="11258277"/>
                  </a:cubicBezTo>
                  <a:cubicBezTo>
                    <a:pt x="68662" y="11258536"/>
                    <a:pt x="114242" y="11251380"/>
                    <a:pt x="114390" y="11294277"/>
                  </a:cubicBezTo>
                  <a:cubicBezTo>
                    <a:pt x="180776" y="11293685"/>
                    <a:pt x="228841" y="11292831"/>
                    <a:pt x="346704" y="11292683"/>
                  </a:cubicBezTo>
                  <a:cubicBezTo>
                    <a:pt x="347261" y="11715991"/>
                    <a:pt x="352564" y="11768381"/>
                    <a:pt x="357200" y="11964554"/>
                  </a:cubicBezTo>
                  <a:cubicBezTo>
                    <a:pt x="238484" y="11964666"/>
                    <a:pt x="189566" y="11965741"/>
                    <a:pt x="118248" y="11966705"/>
                  </a:cubicBezTo>
                  <a:cubicBezTo>
                    <a:pt x="118581" y="12008083"/>
                    <a:pt x="109198" y="12001297"/>
                    <a:pt x="155186" y="12000631"/>
                  </a:cubicBezTo>
                  <a:cubicBezTo>
                    <a:pt x="420174" y="11996700"/>
                    <a:pt x="352045" y="11874866"/>
                    <a:pt x="363616" y="12616737"/>
                  </a:cubicBezTo>
                  <a:cubicBezTo>
                    <a:pt x="364877" y="12697787"/>
                    <a:pt x="404523" y="12677544"/>
                    <a:pt x="154927" y="12678249"/>
                  </a:cubicBezTo>
                  <a:cubicBezTo>
                    <a:pt x="119657" y="12678322"/>
                    <a:pt x="125702" y="12669461"/>
                    <a:pt x="126332" y="12712803"/>
                  </a:cubicBezTo>
                  <a:cubicBezTo>
                    <a:pt x="188491" y="12712693"/>
                    <a:pt x="232253" y="12712433"/>
                    <a:pt x="365063" y="12712433"/>
                  </a:cubicBezTo>
                  <a:cubicBezTo>
                    <a:pt x="366954" y="12849099"/>
                    <a:pt x="368957" y="13107933"/>
                    <a:pt x="375187" y="13381968"/>
                  </a:cubicBezTo>
                  <a:cubicBezTo>
                    <a:pt x="258771" y="13382005"/>
                    <a:pt x="212746" y="13383117"/>
                    <a:pt x="138979" y="13384601"/>
                  </a:cubicBezTo>
                  <a:cubicBezTo>
                    <a:pt x="140129" y="13433171"/>
                    <a:pt x="102560" y="13416413"/>
                    <a:pt x="375892" y="13416375"/>
                  </a:cubicBezTo>
                  <a:cubicBezTo>
                    <a:pt x="375966" y="13419157"/>
                    <a:pt x="389095" y="14092399"/>
                    <a:pt x="389169" y="14095477"/>
                  </a:cubicBezTo>
                  <a:cubicBezTo>
                    <a:pt x="290554" y="14095588"/>
                    <a:pt x="235369" y="14094697"/>
                    <a:pt x="159155" y="14092955"/>
                  </a:cubicBezTo>
                  <a:cubicBezTo>
                    <a:pt x="160564" y="14135778"/>
                    <a:pt x="122587" y="14129921"/>
                    <a:pt x="377413" y="14129921"/>
                  </a:cubicBezTo>
                  <a:cubicBezTo>
                    <a:pt x="391988" y="14129921"/>
                    <a:pt x="389726" y="14128401"/>
                    <a:pt x="389800" y="14134703"/>
                  </a:cubicBezTo>
                  <a:cubicBezTo>
                    <a:pt x="401371" y="14885437"/>
                    <a:pt x="408269" y="14804684"/>
                    <a:pt x="377413" y="14804684"/>
                  </a:cubicBezTo>
                  <a:cubicBezTo>
                    <a:pt x="149327" y="14804684"/>
                    <a:pt x="182445" y="14794895"/>
                    <a:pt x="183929" y="14839350"/>
                  </a:cubicBezTo>
                  <a:cubicBezTo>
                    <a:pt x="241377" y="14839202"/>
                    <a:pt x="293114" y="14839128"/>
                    <a:pt x="400703" y="14839128"/>
                  </a:cubicBezTo>
                  <a:cubicBezTo>
                    <a:pt x="411570" y="15310969"/>
                    <a:pt x="408529" y="15315159"/>
                    <a:pt x="410346" y="15507922"/>
                  </a:cubicBezTo>
                  <a:cubicBezTo>
                    <a:pt x="322264" y="15507662"/>
                    <a:pt x="258400" y="15508292"/>
                    <a:pt x="206181" y="15509219"/>
                  </a:cubicBezTo>
                  <a:cubicBezTo>
                    <a:pt x="207702" y="15554527"/>
                    <a:pt x="177587" y="15542292"/>
                    <a:pt x="377450" y="15542292"/>
                  </a:cubicBezTo>
                  <a:cubicBezTo>
                    <a:pt x="423141" y="15542292"/>
                    <a:pt x="409864" y="15464616"/>
                    <a:pt x="420730" y="16159771"/>
                  </a:cubicBezTo>
                  <a:cubicBezTo>
                    <a:pt x="421917" y="16233331"/>
                    <a:pt x="433192" y="16220762"/>
                    <a:pt x="377450" y="16220762"/>
                  </a:cubicBezTo>
                  <a:cubicBezTo>
                    <a:pt x="200396" y="16220762"/>
                    <a:pt x="229361" y="16207340"/>
                    <a:pt x="230918" y="16254243"/>
                  </a:cubicBezTo>
                  <a:cubicBezTo>
                    <a:pt x="293596" y="16255170"/>
                    <a:pt x="359017" y="16255318"/>
                    <a:pt x="422325" y="16255132"/>
                  </a:cubicBezTo>
                  <a:cubicBezTo>
                    <a:pt x="435120" y="17035156"/>
                    <a:pt x="453330" y="16931046"/>
                    <a:pt x="377450" y="16931046"/>
                  </a:cubicBezTo>
                  <a:cubicBezTo>
                    <a:pt x="230065" y="16931046"/>
                    <a:pt x="253022" y="16919848"/>
                    <a:pt x="254506" y="16965526"/>
                  </a:cubicBezTo>
                  <a:cubicBezTo>
                    <a:pt x="316923" y="16965416"/>
                    <a:pt x="371627" y="16965452"/>
                    <a:pt x="431486" y="16965452"/>
                  </a:cubicBezTo>
                  <a:cubicBezTo>
                    <a:pt x="431968" y="17086398"/>
                    <a:pt x="434490" y="17233704"/>
                    <a:pt x="437383" y="17398474"/>
                  </a:cubicBezTo>
                  <a:cubicBezTo>
                    <a:pt x="484446" y="17398102"/>
                    <a:pt x="463863" y="17454200"/>
                    <a:pt x="461860" y="16965452"/>
                  </a:cubicBezTo>
                  <a:lnTo>
                    <a:pt x="1048950" y="16965488"/>
                  </a:lnTo>
                  <a:cubicBezTo>
                    <a:pt x="1051472" y="17144868"/>
                    <a:pt x="1053067" y="17267110"/>
                    <a:pt x="1057480" y="17393542"/>
                  </a:cubicBezTo>
                  <a:cubicBezTo>
                    <a:pt x="1101985" y="17393172"/>
                    <a:pt x="1086074" y="17451530"/>
                    <a:pt x="1079361" y="16965488"/>
                  </a:cubicBezTo>
                  <a:cubicBezTo>
                    <a:pt x="1579408" y="16965526"/>
                    <a:pt x="1443631" y="16961078"/>
                    <a:pt x="1668899" y="16960262"/>
                  </a:cubicBezTo>
                  <a:cubicBezTo>
                    <a:pt x="1672830" y="17123438"/>
                    <a:pt x="1673238" y="17212496"/>
                    <a:pt x="1676947" y="17388648"/>
                  </a:cubicBezTo>
                  <a:cubicBezTo>
                    <a:pt x="1717631" y="17388314"/>
                    <a:pt x="1707358" y="17422388"/>
                    <a:pt x="1703427" y="17172564"/>
                  </a:cubicBezTo>
                  <a:cubicBezTo>
                    <a:pt x="1699681" y="16935160"/>
                    <a:pt x="1694563" y="16960186"/>
                    <a:pt x="1711364" y="16960186"/>
                  </a:cubicBezTo>
                  <a:cubicBezTo>
                    <a:pt x="1927508" y="16960186"/>
                    <a:pt x="1931847" y="16963858"/>
                    <a:pt x="2155965" y="16963858"/>
                  </a:cubicBezTo>
                  <a:cubicBezTo>
                    <a:pt x="2322115" y="16963894"/>
                    <a:pt x="2284509" y="16921776"/>
                    <a:pt x="2288440" y="17173230"/>
                  </a:cubicBezTo>
                  <a:cubicBezTo>
                    <a:pt x="2292223" y="17415826"/>
                    <a:pt x="2284917" y="17383940"/>
                    <a:pt x="2323858" y="17383606"/>
                  </a:cubicBezTo>
                  <a:cubicBezTo>
                    <a:pt x="2319371" y="17252280"/>
                    <a:pt x="2316997" y="17084876"/>
                    <a:pt x="2316960" y="16963894"/>
                  </a:cubicBezTo>
                  <a:cubicBezTo>
                    <a:pt x="2564554" y="16963970"/>
                    <a:pt x="2681416" y="16964304"/>
                    <a:pt x="2823274" y="16963154"/>
                  </a:cubicBezTo>
                  <a:cubicBezTo>
                    <a:pt x="2923817" y="16962338"/>
                    <a:pt x="2902233" y="16920626"/>
                    <a:pt x="2906164" y="17173194"/>
                  </a:cubicBezTo>
                  <a:cubicBezTo>
                    <a:pt x="2909873" y="17410264"/>
                    <a:pt x="2899636" y="17379082"/>
                    <a:pt x="2939987" y="17378786"/>
                  </a:cubicBezTo>
                  <a:cubicBezTo>
                    <a:pt x="2937391" y="17232296"/>
                    <a:pt x="2935092" y="17084246"/>
                    <a:pt x="2933423" y="16962448"/>
                  </a:cubicBezTo>
                  <a:cubicBezTo>
                    <a:pt x="3110700" y="16961782"/>
                    <a:pt x="3252966" y="16962894"/>
                    <a:pt x="3523591" y="16962782"/>
                  </a:cubicBezTo>
                  <a:cubicBezTo>
                    <a:pt x="3524147" y="17091774"/>
                    <a:pt x="3526929" y="17259360"/>
                    <a:pt x="3529711" y="17374226"/>
                  </a:cubicBezTo>
                  <a:cubicBezTo>
                    <a:pt x="3577033" y="17373892"/>
                    <a:pt x="3555857" y="17427542"/>
                    <a:pt x="3554003" y="16962708"/>
                  </a:cubicBezTo>
                  <a:cubicBezTo>
                    <a:pt x="3556747" y="16962708"/>
                    <a:pt x="4136827" y="16960150"/>
                    <a:pt x="4139794" y="16960114"/>
                  </a:cubicBezTo>
                  <a:cubicBezTo>
                    <a:pt x="4143614" y="17163110"/>
                    <a:pt x="4143874" y="17226622"/>
                    <a:pt x="4147137" y="17369406"/>
                  </a:cubicBezTo>
                  <a:cubicBezTo>
                    <a:pt x="4189454" y="17369108"/>
                    <a:pt x="4178810" y="17428210"/>
                    <a:pt x="4170243" y="16959928"/>
                  </a:cubicBezTo>
                  <a:cubicBezTo>
                    <a:pt x="4584544" y="16957110"/>
                    <a:pt x="4550646" y="16962524"/>
                    <a:pt x="4761264" y="16963524"/>
                  </a:cubicBezTo>
                  <a:cubicBezTo>
                    <a:pt x="4765418" y="17090254"/>
                    <a:pt x="4767717" y="17245568"/>
                    <a:pt x="4768311" y="17364622"/>
                  </a:cubicBezTo>
                  <a:cubicBezTo>
                    <a:pt x="4807808" y="17364326"/>
                    <a:pt x="4800094" y="17396250"/>
                    <a:pt x="4796608" y="17172564"/>
                  </a:cubicBezTo>
                  <a:cubicBezTo>
                    <a:pt x="4792825" y="16931898"/>
                    <a:pt x="4779177" y="16963710"/>
                    <a:pt x="4824794" y="16963710"/>
                  </a:cubicBezTo>
                  <a:cubicBezTo>
                    <a:pt x="5224557" y="16964042"/>
                    <a:pt x="5292612" y="16964228"/>
                    <a:pt x="5378988" y="16963858"/>
                  </a:cubicBezTo>
                  <a:cubicBezTo>
                    <a:pt x="5381658" y="17131854"/>
                    <a:pt x="5383661" y="17244716"/>
                    <a:pt x="5384736" y="17359914"/>
                  </a:cubicBezTo>
                  <a:cubicBezTo>
                    <a:pt x="5424234" y="17359616"/>
                    <a:pt x="5416112" y="17391170"/>
                    <a:pt x="5412700" y="17172564"/>
                  </a:cubicBezTo>
                  <a:cubicBezTo>
                    <a:pt x="5408806" y="16927486"/>
                    <a:pt x="5381732" y="16964080"/>
                    <a:pt x="5492289" y="16963042"/>
                  </a:cubicBezTo>
                  <a:cubicBezTo>
                    <a:pt x="5704688" y="16961040"/>
                    <a:pt x="5826185" y="16961930"/>
                    <a:pt x="5936927" y="16963560"/>
                  </a:cubicBezTo>
                  <a:cubicBezTo>
                    <a:pt x="6014365" y="16964710"/>
                    <a:pt x="5993967" y="16925112"/>
                    <a:pt x="5997862" y="17173230"/>
                  </a:cubicBezTo>
                  <a:cubicBezTo>
                    <a:pt x="6001199" y="17386424"/>
                    <a:pt x="5992966" y="17355242"/>
                    <a:pt x="6031908" y="17354944"/>
                  </a:cubicBezTo>
                  <a:cubicBezTo>
                    <a:pt x="6029163" y="17249646"/>
                    <a:pt x="6026418" y="17090958"/>
                    <a:pt x="6026492" y="16964674"/>
                  </a:cubicBezTo>
                  <a:cubicBezTo>
                    <a:pt x="6369586" y="16967750"/>
                    <a:pt x="6343773" y="16959298"/>
                    <a:pt x="6612396" y="16959298"/>
                  </a:cubicBezTo>
                  <a:cubicBezTo>
                    <a:pt x="6612915" y="17083690"/>
                    <a:pt x="6615511" y="17244048"/>
                    <a:pt x="6617996" y="17350458"/>
                  </a:cubicBezTo>
                  <a:cubicBezTo>
                    <a:pt x="6664503" y="17350088"/>
                    <a:pt x="6644624" y="17404332"/>
                    <a:pt x="6642807" y="16959334"/>
                  </a:cubicBezTo>
                  <a:cubicBezTo>
                    <a:pt x="6700515" y="16959408"/>
                    <a:pt x="6459374" y="16958370"/>
                    <a:pt x="7233680" y="16962114"/>
                  </a:cubicBezTo>
                  <a:cubicBezTo>
                    <a:pt x="7235905" y="17071604"/>
                    <a:pt x="7238687" y="17234038"/>
                    <a:pt x="7239502" y="17345712"/>
                  </a:cubicBezTo>
                  <a:cubicBezTo>
                    <a:pt x="7279223" y="17345416"/>
                    <a:pt x="7270952" y="17375448"/>
                    <a:pt x="7267800" y="17172600"/>
                  </a:cubicBezTo>
                  <a:cubicBezTo>
                    <a:pt x="7264166" y="16938942"/>
                    <a:pt x="7260642" y="16962264"/>
                    <a:pt x="7271620" y="16962300"/>
                  </a:cubicBezTo>
                  <a:cubicBezTo>
                    <a:pt x="7970231" y="16966046"/>
                    <a:pt x="7850328" y="16897378"/>
                    <a:pt x="7854741" y="17173194"/>
                  </a:cubicBezTo>
                  <a:cubicBezTo>
                    <a:pt x="7857783" y="17368996"/>
                    <a:pt x="7848251" y="17341042"/>
                    <a:pt x="7888045" y="17340744"/>
                  </a:cubicBezTo>
                  <a:cubicBezTo>
                    <a:pt x="7884893" y="17178126"/>
                    <a:pt x="7884634" y="17118506"/>
                    <a:pt x="7881222" y="16960298"/>
                  </a:cubicBezTo>
                  <a:cubicBezTo>
                    <a:pt x="8161230" y="16959594"/>
                    <a:pt x="8147471" y="16964600"/>
                    <a:pt x="8468682" y="16963858"/>
                  </a:cubicBezTo>
                  <a:cubicBezTo>
                    <a:pt x="8472317" y="17128108"/>
                    <a:pt x="8472391" y="17186728"/>
                    <a:pt x="8475469" y="17336220"/>
                  </a:cubicBezTo>
                  <a:cubicBezTo>
                    <a:pt x="8515560" y="17335924"/>
                    <a:pt x="8506029" y="17363362"/>
                    <a:pt x="8502950" y="17172600"/>
                  </a:cubicBezTo>
                  <a:cubicBezTo>
                    <a:pt x="8499056" y="16921850"/>
                    <a:pt x="8470685" y="16964118"/>
                    <a:pt x="8606313" y="16963228"/>
                  </a:cubicBezTo>
                  <a:cubicBezTo>
                    <a:pt x="8737898" y="16962338"/>
                    <a:pt x="8845450" y="16961966"/>
                    <a:pt x="9051173" y="16963078"/>
                  </a:cubicBezTo>
                  <a:cubicBezTo>
                    <a:pt x="9100833" y="16963340"/>
                    <a:pt x="9086962" y="16925892"/>
                    <a:pt x="9090893" y="17173230"/>
                  </a:cubicBezTo>
                  <a:cubicBezTo>
                    <a:pt x="9093972" y="17363140"/>
                    <a:pt x="9083328" y="17331586"/>
                    <a:pt x="9123827" y="17331290"/>
                  </a:cubicBezTo>
                  <a:cubicBezTo>
                    <a:pt x="9121712" y="17201448"/>
                    <a:pt x="9119748" y="17088622"/>
                    <a:pt x="9118449" y="16963412"/>
                  </a:cubicBezTo>
                  <a:cubicBezTo>
                    <a:pt x="9546768" y="16965082"/>
                    <a:pt x="9430019" y="16960038"/>
                    <a:pt x="9704686" y="16959816"/>
                  </a:cubicBezTo>
                  <a:cubicBezTo>
                    <a:pt x="9710175" y="17383792"/>
                    <a:pt x="9698678" y="17326840"/>
                    <a:pt x="9740958" y="17326506"/>
                  </a:cubicBezTo>
                  <a:cubicBezTo>
                    <a:pt x="9738620" y="17217946"/>
                    <a:pt x="9736544" y="17069676"/>
                    <a:pt x="9735134" y="16959816"/>
                  </a:cubicBezTo>
                  <a:cubicBezTo>
                    <a:pt x="9929620" y="16959890"/>
                    <a:pt x="9891901" y="16961484"/>
                    <a:pt x="10323225" y="16961336"/>
                  </a:cubicBezTo>
                  <a:cubicBezTo>
                    <a:pt x="10329531" y="17377414"/>
                    <a:pt x="10316179" y="17321834"/>
                    <a:pt x="10359348" y="17321464"/>
                  </a:cubicBezTo>
                  <a:cubicBezTo>
                    <a:pt x="10357235" y="17210196"/>
                    <a:pt x="10355900" y="17114908"/>
                    <a:pt x="10353600" y="16961300"/>
                  </a:cubicBezTo>
                  <a:cubicBezTo>
                    <a:pt x="10645105" y="16961188"/>
                    <a:pt x="10711899" y="16961336"/>
                    <a:pt x="10831727" y="16960706"/>
                  </a:cubicBezTo>
                  <a:cubicBezTo>
                    <a:pt x="10969618" y="16959966"/>
                    <a:pt x="10937315" y="16917660"/>
                    <a:pt x="10941283" y="17173306"/>
                  </a:cubicBezTo>
                  <a:cubicBezTo>
                    <a:pt x="10943917" y="17342820"/>
                    <a:pt x="10934311" y="17316608"/>
                    <a:pt x="10974291" y="17316274"/>
                  </a:cubicBezTo>
                  <a:cubicBezTo>
                    <a:pt x="10965352" y="16904202"/>
                    <a:pt x="10945103" y="16960224"/>
                    <a:pt x="11054436" y="16960224"/>
                  </a:cubicBezTo>
                  <a:close/>
                  <a:moveTo>
                    <a:pt x="10899931" y="14134852"/>
                  </a:moveTo>
                  <a:cubicBezTo>
                    <a:pt x="10911762" y="14909241"/>
                    <a:pt x="10934051" y="14803460"/>
                    <a:pt x="10831765" y="14802756"/>
                  </a:cubicBezTo>
                  <a:cubicBezTo>
                    <a:pt x="10213485" y="14798566"/>
                    <a:pt x="10318998" y="14843799"/>
                    <a:pt x="10315845" y="14640581"/>
                  </a:cubicBezTo>
                  <a:cubicBezTo>
                    <a:pt x="10306240" y="14025735"/>
                    <a:pt x="10279092" y="14126918"/>
                    <a:pt x="10386015" y="14128957"/>
                  </a:cubicBezTo>
                  <a:cubicBezTo>
                    <a:pt x="10765750" y="14136112"/>
                    <a:pt x="10899746" y="14124397"/>
                    <a:pt x="10899931" y="14134852"/>
                  </a:cubicBezTo>
                  <a:close/>
                  <a:moveTo>
                    <a:pt x="10899264" y="14095959"/>
                  </a:moveTo>
                  <a:cubicBezTo>
                    <a:pt x="10393024" y="14097182"/>
                    <a:pt x="10579572" y="14096737"/>
                    <a:pt x="10308502" y="14093252"/>
                  </a:cubicBezTo>
                  <a:cubicBezTo>
                    <a:pt x="10305758" y="13898820"/>
                    <a:pt x="10307760" y="13653928"/>
                    <a:pt x="10298971" y="13416524"/>
                  </a:cubicBezTo>
                  <a:cubicBezTo>
                    <a:pt x="10813444" y="13416783"/>
                    <a:pt x="10663130" y="13416375"/>
                    <a:pt x="10886283" y="13419601"/>
                  </a:cubicBezTo>
                  <a:cubicBezTo>
                    <a:pt x="10887729" y="13744543"/>
                    <a:pt x="10895517" y="13880875"/>
                    <a:pt x="10899264" y="14095959"/>
                  </a:cubicBezTo>
                  <a:close/>
                  <a:moveTo>
                    <a:pt x="10886172" y="13385083"/>
                  </a:moveTo>
                  <a:cubicBezTo>
                    <a:pt x="10273232" y="13375887"/>
                    <a:pt x="10298006" y="13390978"/>
                    <a:pt x="10297413" y="13374589"/>
                  </a:cubicBezTo>
                  <a:cubicBezTo>
                    <a:pt x="10290588" y="13201255"/>
                    <a:pt x="10288735" y="13048202"/>
                    <a:pt x="10287956" y="12869380"/>
                  </a:cubicBezTo>
                  <a:cubicBezTo>
                    <a:pt x="10287140" y="12678063"/>
                    <a:pt x="10260363" y="12710245"/>
                    <a:pt x="10386237" y="12709911"/>
                  </a:cubicBezTo>
                  <a:cubicBezTo>
                    <a:pt x="10564701" y="12709429"/>
                    <a:pt x="10690166" y="12709133"/>
                    <a:pt x="10831468" y="12711395"/>
                  </a:cubicBezTo>
                  <a:cubicBezTo>
                    <a:pt x="10891958" y="12712396"/>
                    <a:pt x="10883056" y="12617517"/>
                    <a:pt x="10886172" y="13385083"/>
                  </a:cubicBezTo>
                  <a:close/>
                  <a:moveTo>
                    <a:pt x="4749062" y="14134259"/>
                  </a:moveTo>
                  <a:cubicBezTo>
                    <a:pt x="4748877" y="14123877"/>
                    <a:pt x="4680859" y="14121542"/>
                    <a:pt x="5335781" y="14125323"/>
                  </a:cubicBezTo>
                  <a:cubicBezTo>
                    <a:pt x="5340269" y="14384973"/>
                    <a:pt x="5336263" y="14499985"/>
                    <a:pt x="5343977" y="14802570"/>
                  </a:cubicBezTo>
                  <a:cubicBezTo>
                    <a:pt x="5013753" y="14802866"/>
                    <a:pt x="4937984" y="14807315"/>
                    <a:pt x="4754180" y="14805648"/>
                  </a:cubicBezTo>
                  <a:cubicBezTo>
                    <a:pt x="4745910" y="14342038"/>
                    <a:pt x="4753476" y="14417378"/>
                    <a:pt x="4749062" y="14134259"/>
                  </a:cubicBezTo>
                  <a:close/>
                  <a:moveTo>
                    <a:pt x="1027365" y="13421307"/>
                  </a:moveTo>
                  <a:cubicBezTo>
                    <a:pt x="1628585" y="13421307"/>
                    <a:pt x="1356625" y="13419601"/>
                    <a:pt x="1613380" y="13417747"/>
                  </a:cubicBezTo>
                  <a:cubicBezTo>
                    <a:pt x="1613899" y="13562570"/>
                    <a:pt x="1616124" y="13629641"/>
                    <a:pt x="1619017" y="13881839"/>
                  </a:cubicBezTo>
                  <a:cubicBezTo>
                    <a:pt x="1622243" y="14162956"/>
                    <a:pt x="1741145" y="14087579"/>
                    <a:pt x="1044277" y="14091360"/>
                  </a:cubicBezTo>
                  <a:cubicBezTo>
                    <a:pt x="1018242" y="14091508"/>
                    <a:pt x="1046836" y="14068373"/>
                    <a:pt x="1027365" y="13421307"/>
                  </a:cubicBezTo>
                  <a:close/>
                  <a:moveTo>
                    <a:pt x="995322" y="11293129"/>
                  </a:moveTo>
                  <a:cubicBezTo>
                    <a:pt x="1249554" y="11296910"/>
                    <a:pt x="1178384" y="11296206"/>
                    <a:pt x="1578518" y="11294945"/>
                  </a:cubicBezTo>
                  <a:cubicBezTo>
                    <a:pt x="1593019" y="11994290"/>
                    <a:pt x="1574178" y="11175446"/>
                    <a:pt x="1593019" y="11965593"/>
                  </a:cubicBezTo>
                  <a:cubicBezTo>
                    <a:pt x="1381993" y="11968373"/>
                    <a:pt x="1511278" y="11972118"/>
                    <a:pt x="1002294" y="11969671"/>
                  </a:cubicBezTo>
                  <a:cubicBezTo>
                    <a:pt x="1000959" y="11713469"/>
                    <a:pt x="1006485" y="11905936"/>
                    <a:pt x="995322" y="11293129"/>
                  </a:cubicBezTo>
                  <a:close/>
                  <a:moveTo>
                    <a:pt x="953673" y="8567122"/>
                  </a:moveTo>
                  <a:cubicBezTo>
                    <a:pt x="951448" y="8423561"/>
                    <a:pt x="856579" y="8464308"/>
                    <a:pt x="1489063" y="8460044"/>
                  </a:cubicBezTo>
                  <a:cubicBezTo>
                    <a:pt x="1559158" y="8459600"/>
                    <a:pt x="1532270" y="8367649"/>
                    <a:pt x="1543322" y="9073852"/>
                  </a:cubicBezTo>
                  <a:cubicBezTo>
                    <a:pt x="1544509" y="9147339"/>
                    <a:pt x="1625507" y="9138367"/>
                    <a:pt x="1044425" y="9132138"/>
                  </a:cubicBezTo>
                  <a:cubicBezTo>
                    <a:pt x="921185" y="9130766"/>
                    <a:pt x="963909" y="9221456"/>
                    <a:pt x="953673" y="8567122"/>
                  </a:cubicBezTo>
                  <a:close/>
                  <a:moveTo>
                    <a:pt x="896077" y="5025573"/>
                  </a:moveTo>
                  <a:cubicBezTo>
                    <a:pt x="893963" y="4890316"/>
                    <a:pt x="785631" y="4913452"/>
                    <a:pt x="1481683" y="4919013"/>
                  </a:cubicBezTo>
                  <a:cubicBezTo>
                    <a:pt x="1493847" y="5642236"/>
                    <a:pt x="1492624" y="5593109"/>
                    <a:pt x="1489286" y="5593035"/>
                  </a:cubicBezTo>
                  <a:cubicBezTo>
                    <a:pt x="818156" y="5579502"/>
                    <a:pt x="901454" y="5634116"/>
                    <a:pt x="899822" y="5531450"/>
                  </a:cubicBezTo>
                  <a:cubicBezTo>
                    <a:pt x="895928" y="5274322"/>
                    <a:pt x="900082" y="5275768"/>
                    <a:pt x="896077" y="5025573"/>
                  </a:cubicBezTo>
                  <a:close/>
                  <a:moveTo>
                    <a:pt x="1461248" y="3500228"/>
                  </a:moveTo>
                  <a:cubicBezTo>
                    <a:pt x="1462027" y="3548613"/>
                    <a:pt x="1470594" y="4172507"/>
                    <a:pt x="1470594" y="4175139"/>
                  </a:cubicBezTo>
                  <a:cubicBezTo>
                    <a:pt x="768274" y="4162422"/>
                    <a:pt x="885136" y="4231348"/>
                    <a:pt x="881761" y="4013780"/>
                  </a:cubicBezTo>
                  <a:cubicBezTo>
                    <a:pt x="877793" y="3760174"/>
                    <a:pt x="873861" y="3760842"/>
                    <a:pt x="869893" y="3508274"/>
                  </a:cubicBezTo>
                  <a:cubicBezTo>
                    <a:pt x="869559" y="3487770"/>
                    <a:pt x="839111" y="3504677"/>
                    <a:pt x="1461248" y="3500228"/>
                  </a:cubicBezTo>
                  <a:close/>
                  <a:moveTo>
                    <a:pt x="869188" y="3464041"/>
                  </a:moveTo>
                  <a:cubicBezTo>
                    <a:pt x="863959" y="3136281"/>
                    <a:pt x="859434" y="2967359"/>
                    <a:pt x="859694" y="2793950"/>
                  </a:cubicBezTo>
                  <a:cubicBezTo>
                    <a:pt x="1080808" y="2794135"/>
                    <a:pt x="1069200" y="2796026"/>
                    <a:pt x="1447303" y="2795322"/>
                  </a:cubicBezTo>
                  <a:cubicBezTo>
                    <a:pt x="1447859" y="3128791"/>
                    <a:pt x="1456315" y="3221447"/>
                    <a:pt x="1460692" y="3465746"/>
                  </a:cubicBezTo>
                  <a:cubicBezTo>
                    <a:pt x="1143485" y="3468119"/>
                    <a:pt x="1068495" y="3464412"/>
                    <a:pt x="869188" y="3464041"/>
                  </a:cubicBezTo>
                  <a:close/>
                  <a:moveTo>
                    <a:pt x="1470965" y="4209583"/>
                  </a:moveTo>
                  <a:cubicBezTo>
                    <a:pt x="1474599" y="4558107"/>
                    <a:pt x="1476824" y="4637896"/>
                    <a:pt x="1481090" y="4884606"/>
                  </a:cubicBezTo>
                  <a:cubicBezTo>
                    <a:pt x="1334632" y="4883457"/>
                    <a:pt x="1189399" y="4883605"/>
                    <a:pt x="1044240" y="4884384"/>
                  </a:cubicBezTo>
                  <a:cubicBezTo>
                    <a:pt x="853834" y="4885422"/>
                    <a:pt x="893629" y="5002882"/>
                    <a:pt x="885173" y="4266794"/>
                  </a:cubicBezTo>
                  <a:cubicBezTo>
                    <a:pt x="884283" y="4188561"/>
                    <a:pt x="790341" y="4197719"/>
                    <a:pt x="1470965" y="4209583"/>
                  </a:cubicBezTo>
                  <a:close/>
                  <a:moveTo>
                    <a:pt x="6409158" y="4014411"/>
                  </a:moveTo>
                  <a:cubicBezTo>
                    <a:pt x="6412459" y="4225304"/>
                    <a:pt x="6510851" y="4165944"/>
                    <a:pt x="5936964" y="4172840"/>
                  </a:cubicBezTo>
                  <a:cubicBezTo>
                    <a:pt x="5799297" y="4174509"/>
                    <a:pt x="5829077" y="4205468"/>
                    <a:pt x="5826074" y="4013743"/>
                  </a:cubicBezTo>
                  <a:cubicBezTo>
                    <a:pt x="5822105" y="3760582"/>
                    <a:pt x="5817618" y="3760397"/>
                    <a:pt x="5813687" y="3508237"/>
                  </a:cubicBezTo>
                  <a:cubicBezTo>
                    <a:pt x="5813390" y="3489401"/>
                    <a:pt x="5777304" y="3507421"/>
                    <a:pt x="6382085" y="3500895"/>
                  </a:cubicBezTo>
                  <a:cubicBezTo>
                    <a:pt x="6424660" y="3500450"/>
                    <a:pt x="6400220" y="3443389"/>
                    <a:pt x="6409158" y="4014411"/>
                  </a:cubicBezTo>
                  <a:close/>
                  <a:moveTo>
                    <a:pt x="7029738" y="4173137"/>
                  </a:moveTo>
                  <a:cubicBezTo>
                    <a:pt x="6848530" y="4173063"/>
                    <a:pt x="7072981" y="4172877"/>
                    <a:pt x="6442648" y="4171876"/>
                  </a:cubicBezTo>
                  <a:cubicBezTo>
                    <a:pt x="6433747" y="3819201"/>
                    <a:pt x="6441350" y="3790911"/>
                    <a:pt x="6436751" y="3500339"/>
                  </a:cubicBezTo>
                  <a:cubicBezTo>
                    <a:pt x="6787521" y="3497039"/>
                    <a:pt x="7024582" y="3505419"/>
                    <a:pt x="7024620" y="3508682"/>
                  </a:cubicBezTo>
                  <a:cubicBezTo>
                    <a:pt x="7028996" y="3787463"/>
                    <a:pt x="7020132" y="3830435"/>
                    <a:pt x="7029738" y="4173137"/>
                  </a:cubicBezTo>
                  <a:close/>
                  <a:moveTo>
                    <a:pt x="9491287" y="3466340"/>
                  </a:moveTo>
                  <a:cubicBezTo>
                    <a:pt x="8783441" y="3466599"/>
                    <a:pt x="8906125" y="3506049"/>
                    <a:pt x="8904011" y="3255446"/>
                  </a:cubicBezTo>
                  <a:cubicBezTo>
                    <a:pt x="8902898" y="3104061"/>
                    <a:pt x="8900228" y="2933693"/>
                    <a:pt x="8897150" y="2792800"/>
                  </a:cubicBezTo>
                  <a:cubicBezTo>
                    <a:pt x="9057515" y="2791985"/>
                    <a:pt x="9236609" y="2784013"/>
                    <a:pt x="9483794" y="2791354"/>
                  </a:cubicBezTo>
                  <a:cubicBezTo>
                    <a:pt x="9494291" y="3065427"/>
                    <a:pt x="9488876" y="3279324"/>
                    <a:pt x="9491287" y="3466340"/>
                  </a:cubicBezTo>
                  <a:close/>
                  <a:moveTo>
                    <a:pt x="9508792" y="4520288"/>
                  </a:moveTo>
                  <a:cubicBezTo>
                    <a:pt x="9515170" y="4933770"/>
                    <a:pt x="9521994" y="4883086"/>
                    <a:pt x="9495996" y="4883679"/>
                  </a:cubicBezTo>
                  <a:cubicBezTo>
                    <a:pt x="9340935" y="4887016"/>
                    <a:pt x="9208089" y="4887053"/>
                    <a:pt x="9051470" y="4883679"/>
                  </a:cubicBezTo>
                  <a:cubicBezTo>
                    <a:pt x="8880646" y="4880008"/>
                    <a:pt x="8939318" y="4990424"/>
                    <a:pt x="8918142" y="4266460"/>
                  </a:cubicBezTo>
                  <a:cubicBezTo>
                    <a:pt x="8916250" y="4201723"/>
                    <a:pt x="8821566" y="4200722"/>
                    <a:pt x="9496107" y="4208916"/>
                  </a:cubicBezTo>
                  <a:cubicBezTo>
                    <a:pt x="9514726" y="4209139"/>
                    <a:pt x="9503340" y="4171876"/>
                    <a:pt x="9508792" y="4520288"/>
                  </a:cubicBezTo>
                  <a:close/>
                  <a:moveTo>
                    <a:pt x="10163676" y="11967373"/>
                  </a:moveTo>
                  <a:cubicBezTo>
                    <a:pt x="9557672" y="11967373"/>
                    <a:pt x="9654692" y="11995032"/>
                    <a:pt x="9653543" y="11857142"/>
                  </a:cubicBezTo>
                  <a:cubicBezTo>
                    <a:pt x="9648128" y="11207518"/>
                    <a:pt x="9621537" y="11297096"/>
                    <a:pt x="9718742" y="11297096"/>
                  </a:cubicBezTo>
                  <a:cubicBezTo>
                    <a:pt x="10308948" y="11297096"/>
                    <a:pt x="10235143" y="11261539"/>
                    <a:pt x="10235738" y="11351191"/>
                  </a:cubicBezTo>
                  <a:cubicBezTo>
                    <a:pt x="10239409" y="12060251"/>
                    <a:pt x="10282986" y="11967373"/>
                    <a:pt x="10163676" y="11967373"/>
                  </a:cubicBezTo>
                  <a:close/>
                  <a:moveTo>
                    <a:pt x="10244601" y="12001668"/>
                  </a:moveTo>
                  <a:cubicBezTo>
                    <a:pt x="10250164" y="12358793"/>
                    <a:pt x="10253539" y="12499352"/>
                    <a:pt x="10255912" y="12675726"/>
                  </a:cubicBezTo>
                  <a:cubicBezTo>
                    <a:pt x="9884856" y="12676135"/>
                    <a:pt x="9908480" y="12678656"/>
                    <a:pt x="9667821" y="12678100"/>
                  </a:cubicBezTo>
                  <a:cubicBezTo>
                    <a:pt x="9659737" y="12226799"/>
                    <a:pt x="9658735" y="12294910"/>
                    <a:pt x="9654990" y="12001335"/>
                  </a:cubicBezTo>
                  <a:cubicBezTo>
                    <a:pt x="9837717" y="12000927"/>
                    <a:pt x="10073333" y="12002261"/>
                    <a:pt x="10244601" y="12001668"/>
                  </a:cubicBezTo>
                  <a:close/>
                  <a:moveTo>
                    <a:pt x="10163676" y="11257795"/>
                  </a:moveTo>
                  <a:cubicBezTo>
                    <a:pt x="9541800" y="11257795"/>
                    <a:pt x="9648907" y="11316450"/>
                    <a:pt x="9645495" y="11097659"/>
                  </a:cubicBezTo>
                  <a:cubicBezTo>
                    <a:pt x="9635889" y="10484036"/>
                    <a:pt x="9605367" y="10586776"/>
                    <a:pt x="9718742" y="10586776"/>
                  </a:cubicBezTo>
                  <a:cubicBezTo>
                    <a:pt x="10265148" y="10586776"/>
                    <a:pt x="10223387" y="10578026"/>
                    <a:pt x="10223573" y="10592078"/>
                  </a:cubicBezTo>
                  <a:cubicBezTo>
                    <a:pt x="10235515" y="11361758"/>
                    <a:pt x="10263626" y="11257795"/>
                    <a:pt x="10163676" y="11257795"/>
                  </a:cubicBezTo>
                  <a:close/>
                  <a:moveTo>
                    <a:pt x="9632403" y="10338286"/>
                  </a:moveTo>
                  <a:cubicBezTo>
                    <a:pt x="9628694" y="10160725"/>
                    <a:pt x="9626210" y="9995251"/>
                    <a:pt x="9625060" y="9876383"/>
                  </a:cubicBezTo>
                  <a:cubicBezTo>
                    <a:pt x="9750006" y="9876308"/>
                    <a:pt x="9652245" y="9876308"/>
                    <a:pt x="10163676" y="9876494"/>
                  </a:cubicBezTo>
                  <a:cubicBezTo>
                    <a:pt x="10230100" y="9876494"/>
                    <a:pt x="10209924" y="9772197"/>
                    <a:pt x="10222942" y="10550107"/>
                  </a:cubicBezTo>
                  <a:cubicBezTo>
                    <a:pt x="9519510" y="10547956"/>
                    <a:pt x="9638337" y="10621406"/>
                    <a:pt x="9632403" y="10338286"/>
                  </a:cubicBezTo>
                  <a:close/>
                  <a:moveTo>
                    <a:pt x="10163676" y="9842049"/>
                  </a:moveTo>
                  <a:cubicBezTo>
                    <a:pt x="9648351" y="9841864"/>
                    <a:pt x="9748708" y="9841901"/>
                    <a:pt x="9624726" y="9841938"/>
                  </a:cubicBezTo>
                  <a:cubicBezTo>
                    <a:pt x="9621907" y="9503240"/>
                    <a:pt x="9615380" y="9300615"/>
                    <a:pt x="9612895" y="9170549"/>
                  </a:cubicBezTo>
                  <a:cubicBezTo>
                    <a:pt x="10048188" y="9169215"/>
                    <a:pt x="9955432" y="9164580"/>
                    <a:pt x="10199615" y="9165321"/>
                  </a:cubicBezTo>
                  <a:cubicBezTo>
                    <a:pt x="10215042" y="9922617"/>
                    <a:pt x="10234031" y="9842049"/>
                    <a:pt x="10163676" y="9842049"/>
                  </a:cubicBezTo>
                  <a:close/>
                  <a:moveTo>
                    <a:pt x="7794437" y="11295168"/>
                  </a:moveTo>
                  <a:cubicBezTo>
                    <a:pt x="8463119" y="11300062"/>
                    <a:pt x="8377188" y="11260241"/>
                    <a:pt x="8379748" y="11350709"/>
                  </a:cubicBezTo>
                  <a:cubicBezTo>
                    <a:pt x="8386831" y="11602609"/>
                    <a:pt x="8391022" y="11967855"/>
                    <a:pt x="8383716" y="11967855"/>
                  </a:cubicBezTo>
                  <a:cubicBezTo>
                    <a:pt x="8162676" y="11967855"/>
                    <a:pt x="8156927" y="11971006"/>
                    <a:pt x="7938744" y="11971006"/>
                  </a:cubicBezTo>
                  <a:cubicBezTo>
                    <a:pt x="7746855" y="11971043"/>
                    <a:pt x="7811201" y="12092729"/>
                    <a:pt x="7794437" y="11295168"/>
                  </a:cubicBezTo>
                  <a:close/>
                  <a:moveTo>
                    <a:pt x="5321503" y="11292017"/>
                  </a:moveTo>
                  <a:cubicBezTo>
                    <a:pt x="6001756" y="11294872"/>
                    <a:pt x="5906033" y="11278779"/>
                    <a:pt x="5908370" y="11351710"/>
                  </a:cubicBezTo>
                  <a:cubicBezTo>
                    <a:pt x="5912264" y="11475509"/>
                    <a:pt x="5915528" y="11607912"/>
                    <a:pt x="5917085" y="11857365"/>
                  </a:cubicBezTo>
                  <a:cubicBezTo>
                    <a:pt x="5918087" y="12015981"/>
                    <a:pt x="6009173" y="11969523"/>
                    <a:pt x="5329959" y="11965666"/>
                  </a:cubicBezTo>
                  <a:cubicBezTo>
                    <a:pt x="5328846" y="11768158"/>
                    <a:pt x="5333074" y="11794816"/>
                    <a:pt x="5321503" y="11292017"/>
                  </a:cubicBezTo>
                  <a:close/>
                  <a:moveTo>
                    <a:pt x="1602958" y="10591374"/>
                  </a:moveTo>
                  <a:cubicBezTo>
                    <a:pt x="1602884" y="10587332"/>
                    <a:pt x="1556376" y="10583142"/>
                    <a:pt x="2156039" y="10583142"/>
                  </a:cubicBezTo>
                  <a:cubicBezTo>
                    <a:pt x="2195982" y="10583142"/>
                    <a:pt x="2185412" y="10504132"/>
                    <a:pt x="2194721" y="11098290"/>
                  </a:cubicBezTo>
                  <a:cubicBezTo>
                    <a:pt x="2197984" y="11309702"/>
                    <a:pt x="2298936" y="11260316"/>
                    <a:pt x="1711438" y="11260316"/>
                  </a:cubicBezTo>
                  <a:cubicBezTo>
                    <a:pt x="1560419" y="11260316"/>
                    <a:pt x="1615011" y="11362129"/>
                    <a:pt x="1602958" y="10591374"/>
                  </a:cubicBezTo>
                  <a:close/>
                  <a:moveTo>
                    <a:pt x="2112981" y="5625737"/>
                  </a:moveTo>
                  <a:cubicBezTo>
                    <a:pt x="2114538" y="5809712"/>
                    <a:pt x="2118099" y="6291897"/>
                    <a:pt x="2118210" y="6300277"/>
                  </a:cubicBezTo>
                  <a:cubicBezTo>
                    <a:pt x="1637672" y="6300685"/>
                    <a:pt x="1612341" y="6300574"/>
                    <a:pt x="1531083" y="6301686"/>
                  </a:cubicBezTo>
                  <a:cubicBezTo>
                    <a:pt x="1521107" y="5789876"/>
                    <a:pt x="1525668" y="5870889"/>
                    <a:pt x="1522813" y="5628147"/>
                  </a:cubicBezTo>
                  <a:cubicBezTo>
                    <a:pt x="1776674" y="5632855"/>
                    <a:pt x="1949018" y="5626181"/>
                    <a:pt x="2112981" y="5625737"/>
                  </a:cubicBezTo>
                  <a:close/>
                  <a:moveTo>
                    <a:pt x="1522405" y="5593702"/>
                  </a:moveTo>
                  <a:cubicBezTo>
                    <a:pt x="1511612" y="4779901"/>
                    <a:pt x="1454424" y="4920015"/>
                    <a:pt x="1711475" y="4920015"/>
                  </a:cubicBezTo>
                  <a:cubicBezTo>
                    <a:pt x="1920684" y="4920015"/>
                    <a:pt x="1927879" y="4917790"/>
                    <a:pt x="2098591" y="4917345"/>
                  </a:cubicBezTo>
                  <a:cubicBezTo>
                    <a:pt x="2111460" y="5541906"/>
                    <a:pt x="2110496" y="5405722"/>
                    <a:pt x="2112610" y="5591366"/>
                  </a:cubicBezTo>
                  <a:cubicBezTo>
                    <a:pt x="1932366" y="5591774"/>
                    <a:pt x="1774226" y="5598411"/>
                    <a:pt x="1522405" y="5593702"/>
                  </a:cubicBezTo>
                  <a:close/>
                  <a:moveTo>
                    <a:pt x="2118692" y="6334684"/>
                  </a:moveTo>
                  <a:cubicBezTo>
                    <a:pt x="2125961" y="6849423"/>
                    <a:pt x="2126851" y="6725438"/>
                    <a:pt x="2131784" y="7005776"/>
                  </a:cubicBezTo>
                  <a:cubicBezTo>
                    <a:pt x="2129151" y="7005776"/>
                    <a:pt x="1584081" y="7008632"/>
                    <a:pt x="1545399" y="7009188"/>
                  </a:cubicBezTo>
                  <a:cubicBezTo>
                    <a:pt x="1542209" y="6819576"/>
                    <a:pt x="1546289" y="7090609"/>
                    <a:pt x="1531788" y="6336093"/>
                  </a:cubicBezTo>
                  <a:cubicBezTo>
                    <a:pt x="1626286" y="6334870"/>
                    <a:pt x="1643754" y="6335092"/>
                    <a:pt x="2118692" y="6334684"/>
                  </a:cubicBezTo>
                  <a:close/>
                  <a:moveTo>
                    <a:pt x="3341827" y="5532043"/>
                  </a:moveTo>
                  <a:cubicBezTo>
                    <a:pt x="3342865" y="5599078"/>
                    <a:pt x="3426905" y="5608199"/>
                    <a:pt x="2823571" y="5591700"/>
                  </a:cubicBezTo>
                  <a:cubicBezTo>
                    <a:pt x="2737195" y="5589216"/>
                    <a:pt x="2758223" y="5686617"/>
                    <a:pt x="2747876" y="5025647"/>
                  </a:cubicBezTo>
                  <a:cubicBezTo>
                    <a:pt x="2745651" y="4882418"/>
                    <a:pt x="2653600" y="4921090"/>
                    <a:pt x="3267986" y="4918643"/>
                  </a:cubicBezTo>
                  <a:cubicBezTo>
                    <a:pt x="3371385" y="4918346"/>
                    <a:pt x="3330849" y="4829621"/>
                    <a:pt x="3341827" y="5532043"/>
                  </a:cubicBezTo>
                  <a:close/>
                  <a:moveTo>
                    <a:pt x="4593370" y="6301612"/>
                  </a:moveTo>
                  <a:cubicBezTo>
                    <a:pt x="4008209" y="6290600"/>
                    <a:pt x="4006837" y="6319891"/>
                    <a:pt x="4005761" y="6290340"/>
                  </a:cubicBezTo>
                  <a:cubicBezTo>
                    <a:pt x="3999419" y="6119601"/>
                    <a:pt x="3997305" y="5956277"/>
                    <a:pt x="3996378" y="5784537"/>
                  </a:cubicBezTo>
                  <a:cubicBezTo>
                    <a:pt x="3995340" y="5580132"/>
                    <a:pt x="3878812" y="5623920"/>
                    <a:pt x="4584321" y="5623326"/>
                  </a:cubicBezTo>
                  <a:cubicBezTo>
                    <a:pt x="4585990" y="5811084"/>
                    <a:pt x="4579648" y="5973110"/>
                    <a:pt x="4593370" y="6301612"/>
                  </a:cubicBezTo>
                  <a:close/>
                  <a:moveTo>
                    <a:pt x="5209054" y="6303836"/>
                  </a:moveTo>
                  <a:cubicBezTo>
                    <a:pt x="4805954" y="6303985"/>
                    <a:pt x="4750212" y="6304541"/>
                    <a:pt x="4623819" y="6302205"/>
                  </a:cubicBezTo>
                  <a:cubicBezTo>
                    <a:pt x="4610023" y="5972813"/>
                    <a:pt x="4616291" y="5801370"/>
                    <a:pt x="4614695" y="5623326"/>
                  </a:cubicBezTo>
                  <a:cubicBezTo>
                    <a:pt x="5325137" y="5622734"/>
                    <a:pt x="5204307" y="5589253"/>
                    <a:pt x="5203269" y="5784500"/>
                  </a:cubicBezTo>
                  <a:cubicBezTo>
                    <a:pt x="5202601" y="5912786"/>
                    <a:pt x="5202972" y="5952792"/>
                    <a:pt x="5209054" y="6303836"/>
                  </a:cubicBezTo>
                  <a:close/>
                  <a:moveTo>
                    <a:pt x="9496182" y="9136735"/>
                  </a:moveTo>
                  <a:cubicBezTo>
                    <a:pt x="8913357" y="9140665"/>
                    <a:pt x="8992798" y="9153605"/>
                    <a:pt x="8991537" y="9073185"/>
                  </a:cubicBezTo>
                  <a:cubicBezTo>
                    <a:pt x="8980448" y="8365461"/>
                    <a:pt x="8960458" y="8462121"/>
                    <a:pt x="9051544" y="8459600"/>
                  </a:cubicBezTo>
                  <a:cubicBezTo>
                    <a:pt x="9188581" y="8456040"/>
                    <a:pt x="9319350" y="8455187"/>
                    <a:pt x="9495923" y="8459228"/>
                  </a:cubicBezTo>
                  <a:cubicBezTo>
                    <a:pt x="9590902" y="8461416"/>
                    <a:pt x="9572062" y="8439059"/>
                    <a:pt x="9574065" y="8567679"/>
                  </a:cubicBezTo>
                  <a:cubicBezTo>
                    <a:pt x="9584487" y="9234766"/>
                    <a:pt x="9609483" y="9135993"/>
                    <a:pt x="9496182" y="9136735"/>
                  </a:cubicBezTo>
                  <a:close/>
                  <a:moveTo>
                    <a:pt x="9582521" y="9170697"/>
                  </a:moveTo>
                  <a:cubicBezTo>
                    <a:pt x="9586341" y="9376993"/>
                    <a:pt x="9590198" y="9424044"/>
                    <a:pt x="9594352" y="9842013"/>
                  </a:cubicBezTo>
                  <a:cubicBezTo>
                    <a:pt x="8939207" y="9842346"/>
                    <a:pt x="9005964" y="9848611"/>
                    <a:pt x="9005779" y="9832447"/>
                  </a:cubicBezTo>
                  <a:cubicBezTo>
                    <a:pt x="8997841" y="9072147"/>
                    <a:pt x="8963833" y="9170438"/>
                    <a:pt x="9051061" y="9171142"/>
                  </a:cubicBezTo>
                  <a:cubicBezTo>
                    <a:pt x="9293241" y="9173034"/>
                    <a:pt x="9493214" y="9171068"/>
                    <a:pt x="9582521" y="9170697"/>
                  </a:cubicBezTo>
                  <a:close/>
                  <a:moveTo>
                    <a:pt x="7760132" y="9168992"/>
                  </a:moveTo>
                  <a:cubicBezTo>
                    <a:pt x="8459262" y="9168399"/>
                    <a:pt x="8345702" y="9127652"/>
                    <a:pt x="8350894" y="9326976"/>
                  </a:cubicBezTo>
                  <a:cubicBezTo>
                    <a:pt x="8355418" y="9506428"/>
                    <a:pt x="8358422" y="9664487"/>
                    <a:pt x="8357161" y="9833002"/>
                  </a:cubicBezTo>
                  <a:cubicBezTo>
                    <a:pt x="8357013" y="9850354"/>
                    <a:pt x="8420803" y="9845089"/>
                    <a:pt x="7766697" y="9845460"/>
                  </a:cubicBezTo>
                  <a:cubicBezTo>
                    <a:pt x="7755830" y="9136921"/>
                    <a:pt x="7763322" y="9474914"/>
                    <a:pt x="7760132" y="9168992"/>
                  </a:cubicBezTo>
                  <a:close/>
                  <a:moveTo>
                    <a:pt x="5905737" y="9168769"/>
                  </a:moveTo>
                  <a:cubicBezTo>
                    <a:pt x="6218419" y="9173182"/>
                    <a:pt x="6344849" y="9169511"/>
                    <a:pt x="6494013" y="9168696"/>
                  </a:cubicBezTo>
                  <a:cubicBezTo>
                    <a:pt x="6503248" y="9804193"/>
                    <a:pt x="6503545" y="9841567"/>
                    <a:pt x="6503582" y="9846090"/>
                  </a:cubicBezTo>
                  <a:cubicBezTo>
                    <a:pt x="5845804" y="9845980"/>
                    <a:pt x="5913414" y="9852876"/>
                    <a:pt x="5912895" y="9832187"/>
                  </a:cubicBezTo>
                  <a:cubicBezTo>
                    <a:pt x="5902696" y="9407582"/>
                    <a:pt x="5907628" y="9364424"/>
                    <a:pt x="5905737" y="9168769"/>
                  </a:cubicBezTo>
                  <a:close/>
                  <a:moveTo>
                    <a:pt x="2827317" y="9879015"/>
                  </a:moveTo>
                  <a:cubicBezTo>
                    <a:pt x="3202898" y="9883057"/>
                    <a:pt x="3221850" y="9876828"/>
                    <a:pt x="3410290" y="9875492"/>
                  </a:cubicBezTo>
                  <a:cubicBezTo>
                    <a:pt x="3422084" y="10509804"/>
                    <a:pt x="3421824" y="10313001"/>
                    <a:pt x="3426126" y="10553741"/>
                  </a:cubicBezTo>
                  <a:cubicBezTo>
                    <a:pt x="3153646" y="10553037"/>
                    <a:pt x="3397198" y="10551330"/>
                    <a:pt x="2832917" y="10551739"/>
                  </a:cubicBezTo>
                  <a:cubicBezTo>
                    <a:pt x="2829431" y="10279816"/>
                    <a:pt x="2837998" y="10323530"/>
                    <a:pt x="2827317" y="9879015"/>
                  </a:cubicBezTo>
                  <a:close/>
                  <a:moveTo>
                    <a:pt x="3373573" y="7555887"/>
                  </a:moveTo>
                  <a:cubicBezTo>
                    <a:pt x="3376652" y="7752209"/>
                    <a:pt x="3405765" y="7718914"/>
                    <a:pt x="3267764" y="7719989"/>
                  </a:cubicBezTo>
                  <a:cubicBezTo>
                    <a:pt x="3070423" y="7721583"/>
                    <a:pt x="2943103" y="7721064"/>
                    <a:pt x="2823311" y="7719767"/>
                  </a:cubicBezTo>
                  <a:cubicBezTo>
                    <a:pt x="2778362" y="7719285"/>
                    <a:pt x="2795125" y="7800113"/>
                    <a:pt x="2782997" y="7049119"/>
                  </a:cubicBezTo>
                  <a:cubicBezTo>
                    <a:pt x="2782960" y="7046487"/>
                    <a:pt x="2734933" y="7031063"/>
                    <a:pt x="3267578" y="7043966"/>
                  </a:cubicBezTo>
                  <a:cubicBezTo>
                    <a:pt x="3414555" y="7047488"/>
                    <a:pt x="3364005" y="6942709"/>
                    <a:pt x="3373573" y="7555887"/>
                  </a:cubicBezTo>
                  <a:close/>
                  <a:moveTo>
                    <a:pt x="2823052" y="7754174"/>
                  </a:moveTo>
                  <a:cubicBezTo>
                    <a:pt x="3463584" y="7761070"/>
                    <a:pt x="3377060" y="7726849"/>
                    <a:pt x="3379730" y="7808418"/>
                  </a:cubicBezTo>
                  <a:cubicBezTo>
                    <a:pt x="3384996" y="7965995"/>
                    <a:pt x="3384737" y="7987240"/>
                    <a:pt x="3391783" y="8428492"/>
                  </a:cubicBezTo>
                  <a:cubicBezTo>
                    <a:pt x="2884876" y="8427676"/>
                    <a:pt x="2920517" y="8427268"/>
                    <a:pt x="2803062" y="8425488"/>
                  </a:cubicBezTo>
                  <a:cubicBezTo>
                    <a:pt x="2794457" y="7669935"/>
                    <a:pt x="2779622" y="7753729"/>
                    <a:pt x="2823052" y="7754174"/>
                  </a:cubicBezTo>
                  <a:close/>
                  <a:moveTo>
                    <a:pt x="2822978" y="8460341"/>
                  </a:moveTo>
                  <a:cubicBezTo>
                    <a:pt x="3492401" y="8471130"/>
                    <a:pt x="3391561" y="8416924"/>
                    <a:pt x="3393971" y="8567716"/>
                  </a:cubicBezTo>
                  <a:cubicBezTo>
                    <a:pt x="3404615" y="9247706"/>
                    <a:pt x="3433395" y="9132322"/>
                    <a:pt x="3267912" y="9132101"/>
                  </a:cubicBezTo>
                  <a:cubicBezTo>
                    <a:pt x="2719838" y="9130580"/>
                    <a:pt x="2811443" y="9163356"/>
                    <a:pt x="2809997" y="9073222"/>
                  </a:cubicBezTo>
                  <a:cubicBezTo>
                    <a:pt x="2799204" y="8383926"/>
                    <a:pt x="2798352" y="8459933"/>
                    <a:pt x="2822978" y="8460341"/>
                  </a:cubicBezTo>
                  <a:close/>
                  <a:moveTo>
                    <a:pt x="2823534" y="9169140"/>
                  </a:moveTo>
                  <a:cubicBezTo>
                    <a:pt x="2957938" y="9165693"/>
                    <a:pt x="2999067" y="9166175"/>
                    <a:pt x="3267912" y="9166507"/>
                  </a:cubicBezTo>
                  <a:cubicBezTo>
                    <a:pt x="3443186" y="9166989"/>
                    <a:pt x="3394565" y="9038889"/>
                    <a:pt x="3409474" y="9832965"/>
                  </a:cubicBezTo>
                  <a:cubicBezTo>
                    <a:pt x="3409511" y="9835709"/>
                    <a:pt x="3477121" y="9851578"/>
                    <a:pt x="2826463" y="9844534"/>
                  </a:cubicBezTo>
                  <a:cubicBezTo>
                    <a:pt x="2826426" y="9841938"/>
                    <a:pt x="2808439" y="9169511"/>
                    <a:pt x="2823534" y="9169140"/>
                  </a:cubicBezTo>
                  <a:close/>
                  <a:moveTo>
                    <a:pt x="3935073" y="7716764"/>
                  </a:moveTo>
                  <a:cubicBezTo>
                    <a:pt x="3300363" y="7716764"/>
                    <a:pt x="3407434" y="7769005"/>
                    <a:pt x="3403948" y="7555256"/>
                  </a:cubicBezTo>
                  <a:cubicBezTo>
                    <a:pt x="3400091" y="7308732"/>
                    <a:pt x="3405320" y="7300835"/>
                    <a:pt x="3401389" y="7049083"/>
                  </a:cubicBezTo>
                  <a:cubicBezTo>
                    <a:pt x="3401352" y="7046450"/>
                    <a:pt x="3989962" y="7038998"/>
                    <a:pt x="3990110" y="7049601"/>
                  </a:cubicBezTo>
                  <a:cubicBezTo>
                    <a:pt x="4002238" y="7823545"/>
                    <a:pt x="4017036" y="7716764"/>
                    <a:pt x="3935073" y="7716764"/>
                  </a:cubicBezTo>
                  <a:close/>
                  <a:moveTo>
                    <a:pt x="3998010" y="7751282"/>
                  </a:moveTo>
                  <a:cubicBezTo>
                    <a:pt x="4010286" y="8529489"/>
                    <a:pt x="4033391" y="8424413"/>
                    <a:pt x="3935073" y="8424413"/>
                  </a:cubicBezTo>
                  <a:cubicBezTo>
                    <a:pt x="3712216" y="8424413"/>
                    <a:pt x="3712810" y="8428603"/>
                    <a:pt x="3490361" y="8428603"/>
                  </a:cubicBezTo>
                  <a:cubicBezTo>
                    <a:pt x="3386814" y="8428603"/>
                    <a:pt x="3432319" y="8531084"/>
                    <a:pt x="3408435" y="7753655"/>
                  </a:cubicBezTo>
                  <a:cubicBezTo>
                    <a:pt x="3888269" y="7752246"/>
                    <a:pt x="3744334" y="7750689"/>
                    <a:pt x="3998010" y="7751282"/>
                  </a:cubicBezTo>
                  <a:close/>
                  <a:moveTo>
                    <a:pt x="3490361" y="8463010"/>
                  </a:moveTo>
                  <a:cubicBezTo>
                    <a:pt x="3713181" y="8463010"/>
                    <a:pt x="3712624" y="8458821"/>
                    <a:pt x="3935073" y="8458821"/>
                  </a:cubicBezTo>
                  <a:cubicBezTo>
                    <a:pt x="4030387" y="8458821"/>
                    <a:pt x="4005205" y="8351484"/>
                    <a:pt x="4018556" y="9137551"/>
                  </a:cubicBezTo>
                  <a:cubicBezTo>
                    <a:pt x="3767105" y="9140035"/>
                    <a:pt x="3762766" y="9132508"/>
                    <a:pt x="3431689" y="9132322"/>
                  </a:cubicBezTo>
                  <a:cubicBezTo>
                    <a:pt x="3421268" y="8356118"/>
                    <a:pt x="3401982" y="8463010"/>
                    <a:pt x="3490361" y="8463010"/>
                  </a:cubicBezTo>
                  <a:close/>
                  <a:moveTo>
                    <a:pt x="3490361" y="9166768"/>
                  </a:moveTo>
                  <a:cubicBezTo>
                    <a:pt x="3711252" y="9166768"/>
                    <a:pt x="3709175" y="9172366"/>
                    <a:pt x="3935073" y="9172366"/>
                  </a:cubicBezTo>
                  <a:cubicBezTo>
                    <a:pt x="4044925" y="9172366"/>
                    <a:pt x="4021931" y="9065510"/>
                    <a:pt x="4030721" y="9832780"/>
                  </a:cubicBezTo>
                  <a:cubicBezTo>
                    <a:pt x="4030869" y="9845498"/>
                    <a:pt x="3440108" y="9845053"/>
                    <a:pt x="3439885" y="9832261"/>
                  </a:cubicBezTo>
                  <a:cubicBezTo>
                    <a:pt x="3425310" y="9060393"/>
                    <a:pt x="3415704" y="9166768"/>
                    <a:pt x="3490361" y="9166768"/>
                  </a:cubicBezTo>
                  <a:close/>
                  <a:moveTo>
                    <a:pt x="4020336" y="7041444"/>
                  </a:moveTo>
                  <a:cubicBezTo>
                    <a:pt x="4138051" y="7042446"/>
                    <a:pt x="4345109" y="7051270"/>
                    <a:pt x="4603236" y="7043558"/>
                  </a:cubicBezTo>
                  <a:cubicBezTo>
                    <a:pt x="4607426" y="7304728"/>
                    <a:pt x="4614547" y="7475690"/>
                    <a:pt x="4615697" y="7718543"/>
                  </a:cubicBezTo>
                  <a:cubicBezTo>
                    <a:pt x="4125924" y="7719618"/>
                    <a:pt x="4250166" y="7717616"/>
                    <a:pt x="4027828" y="7716912"/>
                  </a:cubicBezTo>
                  <a:cubicBezTo>
                    <a:pt x="4021301" y="7302169"/>
                    <a:pt x="4024194" y="7279330"/>
                    <a:pt x="4020336" y="7041444"/>
                  </a:cubicBezTo>
                  <a:close/>
                  <a:moveTo>
                    <a:pt x="4028384" y="7751356"/>
                  </a:moveTo>
                  <a:cubicBezTo>
                    <a:pt x="4243824" y="7752135"/>
                    <a:pt x="4147842" y="7753989"/>
                    <a:pt x="4615845" y="7752987"/>
                  </a:cubicBezTo>
                  <a:cubicBezTo>
                    <a:pt x="4616772" y="8218303"/>
                    <a:pt x="4623077" y="8239251"/>
                    <a:pt x="4628232" y="8426601"/>
                  </a:cubicBezTo>
                  <a:cubicBezTo>
                    <a:pt x="4128817" y="8427750"/>
                    <a:pt x="4242860" y="8425637"/>
                    <a:pt x="4037619" y="8424636"/>
                  </a:cubicBezTo>
                  <a:cubicBezTo>
                    <a:pt x="4034170" y="8143296"/>
                    <a:pt x="4038991" y="8423041"/>
                    <a:pt x="4028384" y="7751356"/>
                  </a:cubicBezTo>
                  <a:close/>
                  <a:moveTo>
                    <a:pt x="4631199" y="8567716"/>
                  </a:moveTo>
                  <a:cubicBezTo>
                    <a:pt x="4641176" y="9220678"/>
                    <a:pt x="4655491" y="9133954"/>
                    <a:pt x="4602568" y="9133176"/>
                  </a:cubicBezTo>
                  <a:cubicBezTo>
                    <a:pt x="3967895" y="9122942"/>
                    <a:pt x="4049450" y="9173404"/>
                    <a:pt x="4047892" y="9073149"/>
                  </a:cubicBezTo>
                  <a:cubicBezTo>
                    <a:pt x="4040401" y="8613209"/>
                    <a:pt x="4039288" y="8551365"/>
                    <a:pt x="4038064" y="8459080"/>
                  </a:cubicBezTo>
                  <a:cubicBezTo>
                    <a:pt x="4733486" y="8462565"/>
                    <a:pt x="4628900" y="8422523"/>
                    <a:pt x="4631199" y="8567716"/>
                  </a:cubicBezTo>
                  <a:close/>
                  <a:moveTo>
                    <a:pt x="4633610" y="7042705"/>
                  </a:moveTo>
                  <a:cubicBezTo>
                    <a:pt x="4872785" y="7036328"/>
                    <a:pt x="5220922" y="7045004"/>
                    <a:pt x="5220996" y="7049787"/>
                  </a:cubicBezTo>
                  <a:cubicBezTo>
                    <a:pt x="5223036" y="7181150"/>
                    <a:pt x="5226189" y="7350777"/>
                    <a:pt x="5232160" y="7719989"/>
                  </a:cubicBezTo>
                  <a:cubicBezTo>
                    <a:pt x="5001292" y="7719767"/>
                    <a:pt x="5044054" y="7717728"/>
                    <a:pt x="4646145" y="7718469"/>
                  </a:cubicBezTo>
                  <a:cubicBezTo>
                    <a:pt x="4644662" y="7433718"/>
                    <a:pt x="4636762" y="7276327"/>
                    <a:pt x="4633610" y="7042705"/>
                  </a:cubicBezTo>
                  <a:close/>
                  <a:moveTo>
                    <a:pt x="4157967" y="9169140"/>
                  </a:moveTo>
                  <a:cubicBezTo>
                    <a:pt x="4309246" y="9164580"/>
                    <a:pt x="4450956" y="9165321"/>
                    <a:pt x="4602160" y="9167583"/>
                  </a:cubicBezTo>
                  <a:cubicBezTo>
                    <a:pt x="4652673" y="9168399"/>
                    <a:pt x="4642362" y="9139590"/>
                    <a:pt x="4640583" y="9326310"/>
                  </a:cubicBezTo>
                  <a:cubicBezTo>
                    <a:pt x="4634277" y="9920355"/>
                    <a:pt x="4678634" y="9842346"/>
                    <a:pt x="4602494" y="9841604"/>
                  </a:cubicBezTo>
                  <a:cubicBezTo>
                    <a:pt x="4014810" y="9836117"/>
                    <a:pt x="4061243" y="9847240"/>
                    <a:pt x="4061058" y="9832335"/>
                  </a:cubicBezTo>
                  <a:cubicBezTo>
                    <a:pt x="4052157" y="9054980"/>
                    <a:pt x="4010063" y="9173404"/>
                    <a:pt x="4157967" y="9169140"/>
                  </a:cubicBezTo>
                  <a:close/>
                  <a:moveTo>
                    <a:pt x="4646294" y="7808455"/>
                  </a:moveTo>
                  <a:cubicBezTo>
                    <a:pt x="4646294" y="7728554"/>
                    <a:pt x="4556654" y="7753841"/>
                    <a:pt x="5232716" y="7754397"/>
                  </a:cubicBezTo>
                  <a:cubicBezTo>
                    <a:pt x="5239466" y="8173032"/>
                    <a:pt x="5239466" y="8178816"/>
                    <a:pt x="5242433" y="8314851"/>
                  </a:cubicBezTo>
                  <a:cubicBezTo>
                    <a:pt x="5245474" y="8453148"/>
                    <a:pt x="5355734" y="8425006"/>
                    <a:pt x="4658607" y="8426526"/>
                  </a:cubicBezTo>
                  <a:cubicBezTo>
                    <a:pt x="4655121" y="8299316"/>
                    <a:pt x="4646294" y="8154123"/>
                    <a:pt x="4646294" y="7808455"/>
                  </a:cubicBezTo>
                  <a:close/>
                  <a:moveTo>
                    <a:pt x="4824757" y="8460786"/>
                  </a:moveTo>
                  <a:cubicBezTo>
                    <a:pt x="5049542" y="8460786"/>
                    <a:pt x="5041717" y="8457449"/>
                    <a:pt x="5245363" y="8457152"/>
                  </a:cubicBezTo>
                  <a:cubicBezTo>
                    <a:pt x="5246883" y="8538981"/>
                    <a:pt x="5247180" y="8564972"/>
                    <a:pt x="5255080" y="9073741"/>
                  </a:cubicBezTo>
                  <a:cubicBezTo>
                    <a:pt x="5256415" y="9158832"/>
                    <a:pt x="5321503" y="9134473"/>
                    <a:pt x="4824757" y="9134881"/>
                  </a:cubicBezTo>
                  <a:cubicBezTo>
                    <a:pt x="4639841" y="9134881"/>
                    <a:pt x="4671364" y="9148970"/>
                    <a:pt x="4670178" y="9073074"/>
                  </a:cubicBezTo>
                  <a:cubicBezTo>
                    <a:pt x="4658755" y="8336022"/>
                    <a:pt x="4613954" y="8460786"/>
                    <a:pt x="4824757" y="8460786"/>
                  </a:cubicBezTo>
                  <a:close/>
                  <a:moveTo>
                    <a:pt x="5251259" y="7045263"/>
                  </a:moveTo>
                  <a:cubicBezTo>
                    <a:pt x="5887193" y="7046301"/>
                    <a:pt x="5838906" y="7040666"/>
                    <a:pt x="5839054" y="7049787"/>
                  </a:cubicBezTo>
                  <a:cubicBezTo>
                    <a:pt x="5851182" y="7824768"/>
                    <a:pt x="5908741" y="7715800"/>
                    <a:pt x="5714590" y="7715800"/>
                  </a:cubicBezTo>
                  <a:cubicBezTo>
                    <a:pt x="5492141" y="7715800"/>
                    <a:pt x="5491807" y="7719989"/>
                    <a:pt x="5269618" y="7719989"/>
                  </a:cubicBezTo>
                  <a:cubicBezTo>
                    <a:pt x="5260012" y="7719989"/>
                    <a:pt x="5262979" y="7795181"/>
                    <a:pt x="5251259" y="7045263"/>
                  </a:cubicBezTo>
                  <a:close/>
                  <a:moveTo>
                    <a:pt x="4670920" y="9326755"/>
                  </a:moveTo>
                  <a:cubicBezTo>
                    <a:pt x="4673108" y="9120013"/>
                    <a:pt x="4546752" y="9169548"/>
                    <a:pt x="5256749" y="9168955"/>
                  </a:cubicBezTo>
                  <a:cubicBezTo>
                    <a:pt x="5260086" y="9344069"/>
                    <a:pt x="5268394" y="9554554"/>
                    <a:pt x="5267244" y="9832483"/>
                  </a:cubicBezTo>
                  <a:cubicBezTo>
                    <a:pt x="5267244" y="9835116"/>
                    <a:pt x="5336820" y="9846647"/>
                    <a:pt x="4677558" y="9842234"/>
                  </a:cubicBezTo>
                  <a:cubicBezTo>
                    <a:pt x="4672514" y="9669716"/>
                    <a:pt x="4669251" y="9500089"/>
                    <a:pt x="4670920" y="9326755"/>
                  </a:cubicBezTo>
                  <a:close/>
                  <a:moveTo>
                    <a:pt x="5263090" y="7754397"/>
                  </a:moveTo>
                  <a:cubicBezTo>
                    <a:pt x="5415704" y="7754397"/>
                    <a:pt x="5474524" y="7750615"/>
                    <a:pt x="5853518" y="7750133"/>
                  </a:cubicBezTo>
                  <a:cubicBezTo>
                    <a:pt x="5852405" y="8191125"/>
                    <a:pt x="5859378" y="8234951"/>
                    <a:pt x="5864348" y="8426823"/>
                  </a:cubicBezTo>
                  <a:cubicBezTo>
                    <a:pt x="5163400" y="8424821"/>
                    <a:pt x="5275923" y="8453296"/>
                    <a:pt x="5272844" y="8313999"/>
                  </a:cubicBezTo>
                  <a:cubicBezTo>
                    <a:pt x="5269247" y="8149043"/>
                    <a:pt x="5269618" y="8159573"/>
                    <a:pt x="5263090" y="7754397"/>
                  </a:cubicBezTo>
                  <a:close/>
                  <a:moveTo>
                    <a:pt x="5865200" y="8461268"/>
                  </a:moveTo>
                  <a:cubicBezTo>
                    <a:pt x="5867500" y="8561858"/>
                    <a:pt x="5874954" y="9131025"/>
                    <a:pt x="5874992" y="9133881"/>
                  </a:cubicBezTo>
                  <a:cubicBezTo>
                    <a:pt x="5200339" y="9126242"/>
                    <a:pt x="5287012" y="9169289"/>
                    <a:pt x="5285491" y="9073149"/>
                  </a:cubicBezTo>
                  <a:cubicBezTo>
                    <a:pt x="5278370" y="8614173"/>
                    <a:pt x="5277369" y="8545247"/>
                    <a:pt x="5275774" y="8457115"/>
                  </a:cubicBezTo>
                  <a:cubicBezTo>
                    <a:pt x="5484760" y="8457189"/>
                    <a:pt x="5360926" y="8459896"/>
                    <a:pt x="5865200" y="8461268"/>
                  </a:cubicBezTo>
                  <a:close/>
                  <a:moveTo>
                    <a:pt x="5875326" y="9168362"/>
                  </a:moveTo>
                  <a:cubicBezTo>
                    <a:pt x="5877143" y="9359604"/>
                    <a:pt x="5872210" y="9418483"/>
                    <a:pt x="5882817" y="9846313"/>
                  </a:cubicBezTo>
                  <a:cubicBezTo>
                    <a:pt x="5617273" y="9846721"/>
                    <a:pt x="5297544" y="9842161"/>
                    <a:pt x="5297582" y="9832669"/>
                  </a:cubicBezTo>
                  <a:cubicBezTo>
                    <a:pt x="5298731" y="9556557"/>
                    <a:pt x="5290683" y="9353041"/>
                    <a:pt x="5287123" y="9168881"/>
                  </a:cubicBezTo>
                  <a:cubicBezTo>
                    <a:pt x="5502562" y="9168844"/>
                    <a:pt x="5689296" y="9166100"/>
                    <a:pt x="5875326" y="9168362"/>
                  </a:cubicBezTo>
                  <a:close/>
                  <a:moveTo>
                    <a:pt x="5297470" y="9873564"/>
                  </a:moveTo>
                  <a:cubicBezTo>
                    <a:pt x="5528375" y="9874343"/>
                    <a:pt x="5420785" y="9881573"/>
                    <a:pt x="5883670" y="9880795"/>
                  </a:cubicBezTo>
                  <a:cubicBezTo>
                    <a:pt x="5884041" y="9897442"/>
                    <a:pt x="5896391" y="10549032"/>
                    <a:pt x="5896465" y="10553444"/>
                  </a:cubicBezTo>
                  <a:cubicBezTo>
                    <a:pt x="5481979" y="10555409"/>
                    <a:pt x="5543544" y="10550070"/>
                    <a:pt x="5310191" y="10549477"/>
                  </a:cubicBezTo>
                  <a:cubicBezTo>
                    <a:pt x="5306408" y="10334171"/>
                    <a:pt x="5296766" y="10152754"/>
                    <a:pt x="5297470" y="9873564"/>
                  </a:cubicBezTo>
                  <a:close/>
                  <a:moveTo>
                    <a:pt x="5895575" y="8461379"/>
                  </a:moveTo>
                  <a:cubicBezTo>
                    <a:pt x="6370365" y="8463010"/>
                    <a:pt x="6293965" y="8460823"/>
                    <a:pt x="6479661" y="8459414"/>
                  </a:cubicBezTo>
                  <a:cubicBezTo>
                    <a:pt x="6482813" y="8767560"/>
                    <a:pt x="6488635" y="8807196"/>
                    <a:pt x="6493494" y="9134251"/>
                  </a:cubicBezTo>
                  <a:cubicBezTo>
                    <a:pt x="6318999" y="9135141"/>
                    <a:pt x="6232920" y="9138774"/>
                    <a:pt x="5905329" y="9134288"/>
                  </a:cubicBezTo>
                  <a:cubicBezTo>
                    <a:pt x="5905292" y="9131358"/>
                    <a:pt x="5898097" y="8573648"/>
                    <a:pt x="5895575" y="8461379"/>
                  </a:cubicBezTo>
                  <a:close/>
                  <a:moveTo>
                    <a:pt x="6500948" y="7807862"/>
                  </a:moveTo>
                  <a:cubicBezTo>
                    <a:pt x="6498167" y="7724364"/>
                    <a:pt x="6414907" y="7752098"/>
                    <a:pt x="7049356" y="7752098"/>
                  </a:cubicBezTo>
                  <a:cubicBezTo>
                    <a:pt x="7112961" y="7752098"/>
                    <a:pt x="7076171" y="7670343"/>
                    <a:pt x="7095679" y="8314999"/>
                  </a:cubicBezTo>
                  <a:cubicBezTo>
                    <a:pt x="7099610" y="8445176"/>
                    <a:pt x="7199856" y="8424562"/>
                    <a:pt x="6604422" y="8424562"/>
                  </a:cubicBezTo>
                  <a:cubicBezTo>
                    <a:pt x="6466754" y="8424562"/>
                    <a:pt x="6525018" y="8528933"/>
                    <a:pt x="6500948" y="7807862"/>
                  </a:cubicBezTo>
                  <a:close/>
                  <a:moveTo>
                    <a:pt x="6604459" y="8458969"/>
                  </a:moveTo>
                  <a:cubicBezTo>
                    <a:pt x="7187988" y="8458969"/>
                    <a:pt x="7099276" y="8423783"/>
                    <a:pt x="7101538" y="8567716"/>
                  </a:cubicBezTo>
                  <a:cubicBezTo>
                    <a:pt x="7111774" y="9220232"/>
                    <a:pt x="7125608" y="9131507"/>
                    <a:pt x="7049394" y="9131507"/>
                  </a:cubicBezTo>
                  <a:cubicBezTo>
                    <a:pt x="6441758" y="9131507"/>
                    <a:pt x="6524314" y="9157127"/>
                    <a:pt x="6522979" y="9073149"/>
                  </a:cubicBezTo>
                  <a:cubicBezTo>
                    <a:pt x="6511667" y="8357193"/>
                    <a:pt x="6473096" y="8458969"/>
                    <a:pt x="6604459" y="8458969"/>
                  </a:cubicBezTo>
                  <a:close/>
                  <a:moveTo>
                    <a:pt x="6604459" y="9168399"/>
                  </a:moveTo>
                  <a:cubicBezTo>
                    <a:pt x="6825313" y="9168399"/>
                    <a:pt x="6837070" y="9165914"/>
                    <a:pt x="7049394" y="9165914"/>
                  </a:cubicBezTo>
                  <a:cubicBezTo>
                    <a:pt x="7132135" y="9165914"/>
                    <a:pt x="7107250" y="9070553"/>
                    <a:pt x="7118598" y="9840381"/>
                  </a:cubicBezTo>
                  <a:cubicBezTo>
                    <a:pt x="6874602" y="9838860"/>
                    <a:pt x="6834214" y="9846128"/>
                    <a:pt x="6534031" y="9846090"/>
                  </a:cubicBezTo>
                  <a:cubicBezTo>
                    <a:pt x="6523423" y="9073890"/>
                    <a:pt x="6492159" y="9168399"/>
                    <a:pt x="6604459" y="9168399"/>
                  </a:cubicBezTo>
                  <a:close/>
                  <a:moveTo>
                    <a:pt x="7106397" y="7049083"/>
                  </a:moveTo>
                  <a:cubicBezTo>
                    <a:pt x="7106285" y="7041037"/>
                    <a:pt x="7697047" y="7039888"/>
                    <a:pt x="7697195" y="7049676"/>
                  </a:cubicBezTo>
                  <a:cubicBezTo>
                    <a:pt x="7701609" y="7331794"/>
                    <a:pt x="7696713" y="7231464"/>
                    <a:pt x="7704724" y="7716170"/>
                  </a:cubicBezTo>
                  <a:cubicBezTo>
                    <a:pt x="7432281" y="7711833"/>
                    <a:pt x="7277888" y="7716875"/>
                    <a:pt x="7119525" y="7717505"/>
                  </a:cubicBezTo>
                  <a:cubicBezTo>
                    <a:pt x="7119266" y="7466679"/>
                    <a:pt x="7110143" y="7288414"/>
                    <a:pt x="7106397" y="7049083"/>
                  </a:cubicBezTo>
                  <a:close/>
                  <a:moveTo>
                    <a:pt x="7119117" y="7808603"/>
                  </a:moveTo>
                  <a:cubicBezTo>
                    <a:pt x="7119599" y="7744608"/>
                    <a:pt x="7031035" y="7739788"/>
                    <a:pt x="7705243" y="7750726"/>
                  </a:cubicBezTo>
                  <a:cubicBezTo>
                    <a:pt x="7715850" y="8374879"/>
                    <a:pt x="7711511" y="8168620"/>
                    <a:pt x="7714552" y="8426341"/>
                  </a:cubicBezTo>
                  <a:cubicBezTo>
                    <a:pt x="7034448" y="8414366"/>
                    <a:pt x="7130726" y="8469462"/>
                    <a:pt x="7126016" y="8313887"/>
                  </a:cubicBezTo>
                  <a:cubicBezTo>
                    <a:pt x="7119451" y="8096209"/>
                    <a:pt x="7118264" y="7945454"/>
                    <a:pt x="7119117" y="7808603"/>
                  </a:cubicBezTo>
                  <a:close/>
                  <a:moveTo>
                    <a:pt x="7714997" y="8460749"/>
                  </a:moveTo>
                  <a:cubicBezTo>
                    <a:pt x="7719522" y="8806491"/>
                    <a:pt x="7725863" y="8851280"/>
                    <a:pt x="7729350" y="9134622"/>
                  </a:cubicBezTo>
                  <a:cubicBezTo>
                    <a:pt x="7495589" y="9134807"/>
                    <a:pt x="7421415" y="9135400"/>
                    <a:pt x="7271843" y="9133176"/>
                  </a:cubicBezTo>
                  <a:cubicBezTo>
                    <a:pt x="7099498" y="9130617"/>
                    <a:pt x="7142297" y="9235953"/>
                    <a:pt x="7131838" y="8567122"/>
                  </a:cubicBezTo>
                  <a:cubicBezTo>
                    <a:pt x="7129687" y="8428232"/>
                    <a:pt x="7018611" y="8449477"/>
                    <a:pt x="7714997" y="8460749"/>
                  </a:cubicBezTo>
                  <a:close/>
                  <a:moveTo>
                    <a:pt x="7729758" y="9169029"/>
                  </a:moveTo>
                  <a:cubicBezTo>
                    <a:pt x="7733689" y="9557261"/>
                    <a:pt x="7724788" y="9094912"/>
                    <a:pt x="7736359" y="9845460"/>
                  </a:cubicBezTo>
                  <a:cubicBezTo>
                    <a:pt x="7100759" y="9845794"/>
                    <a:pt x="7445892" y="9843607"/>
                    <a:pt x="7149010" y="9840640"/>
                  </a:cubicBezTo>
                  <a:cubicBezTo>
                    <a:pt x="7147192" y="9694928"/>
                    <a:pt x="7148120" y="9765188"/>
                    <a:pt x="7138922" y="9166137"/>
                  </a:cubicBezTo>
                  <a:cubicBezTo>
                    <a:pt x="7388333" y="9167471"/>
                    <a:pt x="7157874" y="9169511"/>
                    <a:pt x="7729758" y="9169029"/>
                  </a:cubicBezTo>
                  <a:close/>
                  <a:moveTo>
                    <a:pt x="7735691" y="7751208"/>
                  </a:moveTo>
                  <a:cubicBezTo>
                    <a:pt x="8405189" y="7761812"/>
                    <a:pt x="8322188" y="7714724"/>
                    <a:pt x="8323969" y="7808826"/>
                  </a:cubicBezTo>
                  <a:cubicBezTo>
                    <a:pt x="8327454" y="7993394"/>
                    <a:pt x="8329902" y="8136215"/>
                    <a:pt x="8331571" y="8314703"/>
                  </a:cubicBezTo>
                  <a:cubicBezTo>
                    <a:pt x="8332721" y="8439281"/>
                    <a:pt x="8452475" y="8437872"/>
                    <a:pt x="7745000" y="8426823"/>
                  </a:cubicBezTo>
                  <a:cubicBezTo>
                    <a:pt x="7742627" y="8223531"/>
                    <a:pt x="7745186" y="8296721"/>
                    <a:pt x="7735691" y="7751208"/>
                  </a:cubicBezTo>
                  <a:close/>
                  <a:moveTo>
                    <a:pt x="7736915" y="9879868"/>
                  </a:moveTo>
                  <a:cubicBezTo>
                    <a:pt x="7740550" y="10115528"/>
                    <a:pt x="7741589" y="10194874"/>
                    <a:pt x="7744889" y="10339177"/>
                  </a:cubicBezTo>
                  <a:cubicBezTo>
                    <a:pt x="7751157" y="10624076"/>
                    <a:pt x="7853517" y="10539578"/>
                    <a:pt x="7271397" y="10552073"/>
                  </a:cubicBezTo>
                  <a:cubicBezTo>
                    <a:pt x="7132654" y="10554890"/>
                    <a:pt x="7159913" y="10682546"/>
                    <a:pt x="7149455" y="9875048"/>
                  </a:cubicBezTo>
                  <a:cubicBezTo>
                    <a:pt x="7378357" y="9877383"/>
                    <a:pt x="7159431" y="9880164"/>
                    <a:pt x="7736915" y="9879868"/>
                  </a:cubicBezTo>
                  <a:close/>
                  <a:moveTo>
                    <a:pt x="7746929" y="8567197"/>
                  </a:moveTo>
                  <a:cubicBezTo>
                    <a:pt x="7744815" y="8431792"/>
                    <a:pt x="7631366" y="8460786"/>
                    <a:pt x="8333203" y="8457894"/>
                  </a:cubicBezTo>
                  <a:cubicBezTo>
                    <a:pt x="8337913" y="8805712"/>
                    <a:pt x="8339582" y="8726924"/>
                    <a:pt x="8346777" y="9137255"/>
                  </a:cubicBezTo>
                  <a:cubicBezTo>
                    <a:pt x="7665968" y="9136105"/>
                    <a:pt x="7760206" y="9157165"/>
                    <a:pt x="7758908" y="9073149"/>
                  </a:cubicBezTo>
                  <a:cubicBezTo>
                    <a:pt x="7754940" y="8820098"/>
                    <a:pt x="7750823" y="8813907"/>
                    <a:pt x="7746929" y="8567197"/>
                  </a:cubicBezTo>
                  <a:close/>
                  <a:moveTo>
                    <a:pt x="8383716" y="7715874"/>
                  </a:moveTo>
                  <a:cubicBezTo>
                    <a:pt x="8342512" y="7715874"/>
                    <a:pt x="8352896" y="7740345"/>
                    <a:pt x="8350004" y="7555219"/>
                  </a:cubicBezTo>
                  <a:cubicBezTo>
                    <a:pt x="8340658" y="6967179"/>
                    <a:pt x="8325155" y="7044559"/>
                    <a:pt x="8383716" y="7044559"/>
                  </a:cubicBezTo>
                  <a:cubicBezTo>
                    <a:pt x="8606609" y="7044559"/>
                    <a:pt x="8605311" y="7043373"/>
                    <a:pt x="8828687" y="7043373"/>
                  </a:cubicBezTo>
                  <a:cubicBezTo>
                    <a:pt x="8976887" y="7043373"/>
                    <a:pt x="8931752" y="6942449"/>
                    <a:pt x="8941358" y="7555775"/>
                  </a:cubicBezTo>
                  <a:cubicBezTo>
                    <a:pt x="8944733" y="7771489"/>
                    <a:pt x="9055809" y="7715874"/>
                    <a:pt x="8383716" y="7715874"/>
                  </a:cubicBezTo>
                  <a:close/>
                  <a:moveTo>
                    <a:pt x="8943324" y="7753173"/>
                  </a:moveTo>
                  <a:cubicBezTo>
                    <a:pt x="8944139" y="8111410"/>
                    <a:pt x="8948071" y="8194314"/>
                    <a:pt x="8952670" y="8427380"/>
                  </a:cubicBezTo>
                  <a:cubicBezTo>
                    <a:pt x="8714088" y="8430976"/>
                    <a:pt x="8609576" y="8423190"/>
                    <a:pt x="8363169" y="8423375"/>
                  </a:cubicBezTo>
                  <a:cubicBezTo>
                    <a:pt x="8361241" y="8263611"/>
                    <a:pt x="8362019" y="8213483"/>
                    <a:pt x="8353341" y="7750318"/>
                  </a:cubicBezTo>
                  <a:cubicBezTo>
                    <a:pt x="8613878" y="7750059"/>
                    <a:pt x="8539778" y="7753359"/>
                    <a:pt x="8943324" y="7753173"/>
                  </a:cubicBezTo>
                  <a:close/>
                  <a:moveTo>
                    <a:pt x="8356901" y="9879572"/>
                  </a:moveTo>
                  <a:cubicBezTo>
                    <a:pt x="8355492" y="10174963"/>
                    <a:pt x="8366470" y="10325903"/>
                    <a:pt x="8370550" y="10547549"/>
                  </a:cubicBezTo>
                  <a:cubicBezTo>
                    <a:pt x="8107639" y="10547772"/>
                    <a:pt x="8132450" y="10554742"/>
                    <a:pt x="7779417" y="10551627"/>
                  </a:cubicBezTo>
                  <a:cubicBezTo>
                    <a:pt x="7775227" y="10295982"/>
                    <a:pt x="7775561" y="10418706"/>
                    <a:pt x="7767253" y="9879868"/>
                  </a:cubicBezTo>
                  <a:lnTo>
                    <a:pt x="8356901" y="9879572"/>
                  </a:lnTo>
                  <a:close/>
                  <a:moveTo>
                    <a:pt x="8365172" y="8567197"/>
                  </a:moveTo>
                  <a:cubicBezTo>
                    <a:pt x="8362761" y="8413476"/>
                    <a:pt x="8270971" y="8462640"/>
                    <a:pt x="8828687" y="8462640"/>
                  </a:cubicBezTo>
                  <a:cubicBezTo>
                    <a:pt x="8991500" y="8462640"/>
                    <a:pt x="8949814" y="8348702"/>
                    <a:pt x="8961163" y="9073815"/>
                  </a:cubicBezTo>
                  <a:cubicBezTo>
                    <a:pt x="8962460" y="9156572"/>
                    <a:pt x="9054474" y="9137291"/>
                    <a:pt x="8383716" y="9137291"/>
                  </a:cubicBezTo>
                  <a:cubicBezTo>
                    <a:pt x="8378153" y="9137291"/>
                    <a:pt x="8375112" y="9203252"/>
                    <a:pt x="8365172" y="8567197"/>
                  </a:cubicBezTo>
                  <a:close/>
                  <a:moveTo>
                    <a:pt x="8383716" y="9171699"/>
                  </a:moveTo>
                  <a:cubicBezTo>
                    <a:pt x="9076466" y="9171699"/>
                    <a:pt x="8960866" y="9121941"/>
                    <a:pt x="8966652" y="9327051"/>
                  </a:cubicBezTo>
                  <a:cubicBezTo>
                    <a:pt x="8971621" y="9509915"/>
                    <a:pt x="8973438" y="9648767"/>
                    <a:pt x="8975367" y="9832780"/>
                  </a:cubicBezTo>
                  <a:cubicBezTo>
                    <a:pt x="8975553" y="9849390"/>
                    <a:pt x="9031702" y="9845126"/>
                    <a:pt x="8387536" y="9845126"/>
                  </a:cubicBezTo>
                  <a:cubicBezTo>
                    <a:pt x="8391429" y="9342920"/>
                    <a:pt x="8367694" y="9171699"/>
                    <a:pt x="8383716" y="9171699"/>
                  </a:cubicBezTo>
                  <a:close/>
                  <a:moveTo>
                    <a:pt x="8387313" y="9879572"/>
                  </a:moveTo>
                  <a:cubicBezTo>
                    <a:pt x="8407896" y="9879572"/>
                    <a:pt x="8895184" y="9879089"/>
                    <a:pt x="8975849" y="9878495"/>
                  </a:cubicBezTo>
                  <a:cubicBezTo>
                    <a:pt x="8979744" y="10236510"/>
                    <a:pt x="8984046" y="10319600"/>
                    <a:pt x="8987902" y="10550960"/>
                  </a:cubicBezTo>
                  <a:cubicBezTo>
                    <a:pt x="8644104" y="10553630"/>
                    <a:pt x="8647999" y="10547808"/>
                    <a:pt x="8400924" y="10547586"/>
                  </a:cubicBezTo>
                  <a:cubicBezTo>
                    <a:pt x="8396622" y="10312333"/>
                    <a:pt x="8385904" y="10170069"/>
                    <a:pt x="8387313" y="9879572"/>
                  </a:cubicBezTo>
                  <a:close/>
                  <a:moveTo>
                    <a:pt x="9496590" y="8424784"/>
                  </a:moveTo>
                  <a:cubicBezTo>
                    <a:pt x="8898448" y="8411140"/>
                    <a:pt x="8984380" y="8476173"/>
                    <a:pt x="8980671" y="8313961"/>
                  </a:cubicBezTo>
                  <a:cubicBezTo>
                    <a:pt x="8976776" y="8144817"/>
                    <a:pt x="8973810" y="7976265"/>
                    <a:pt x="8973810" y="7808455"/>
                  </a:cubicBezTo>
                  <a:cubicBezTo>
                    <a:pt x="8973810" y="7725477"/>
                    <a:pt x="8886877" y="7758920"/>
                    <a:pt x="9560899" y="7750022"/>
                  </a:cubicBezTo>
                  <a:cubicBezTo>
                    <a:pt x="9570653" y="8532492"/>
                    <a:pt x="9602288" y="8427194"/>
                    <a:pt x="9496590" y="8424784"/>
                  </a:cubicBezTo>
                  <a:close/>
                  <a:moveTo>
                    <a:pt x="9496071" y="7716615"/>
                  </a:moveTo>
                  <a:cubicBezTo>
                    <a:pt x="9361630" y="7718988"/>
                    <a:pt x="9346832" y="7718543"/>
                    <a:pt x="8973587" y="7718728"/>
                  </a:cubicBezTo>
                  <a:cubicBezTo>
                    <a:pt x="8973290" y="7664819"/>
                    <a:pt x="8966132" y="7115636"/>
                    <a:pt x="8965057" y="7043224"/>
                  </a:cubicBezTo>
                  <a:cubicBezTo>
                    <a:pt x="8968839" y="7043224"/>
                    <a:pt x="9389446" y="7042371"/>
                    <a:pt x="9549847" y="7041630"/>
                  </a:cubicBezTo>
                  <a:cubicBezTo>
                    <a:pt x="9562049" y="7820356"/>
                    <a:pt x="9585673" y="7715058"/>
                    <a:pt x="9496071" y="7716615"/>
                  </a:cubicBezTo>
                  <a:close/>
                  <a:moveTo>
                    <a:pt x="9496182" y="7007482"/>
                  </a:moveTo>
                  <a:cubicBezTo>
                    <a:pt x="9291794" y="7008594"/>
                    <a:pt x="9250665" y="7007668"/>
                    <a:pt x="9051136" y="7008446"/>
                  </a:cubicBezTo>
                  <a:cubicBezTo>
                    <a:pt x="8932457" y="7008928"/>
                    <a:pt x="8965799" y="7116525"/>
                    <a:pt x="8952076" y="6334684"/>
                  </a:cubicBezTo>
                  <a:cubicBezTo>
                    <a:pt x="9132246" y="6335389"/>
                    <a:pt x="9099424" y="6336575"/>
                    <a:pt x="9536421" y="6335648"/>
                  </a:cubicBezTo>
                  <a:cubicBezTo>
                    <a:pt x="9540427" y="7099656"/>
                    <a:pt x="9582112" y="7007000"/>
                    <a:pt x="9496182" y="7007482"/>
                  </a:cubicBezTo>
                  <a:close/>
                  <a:moveTo>
                    <a:pt x="9496256" y="6301278"/>
                  </a:moveTo>
                  <a:cubicBezTo>
                    <a:pt x="8887322" y="6302946"/>
                    <a:pt x="8951483" y="6302502"/>
                    <a:pt x="8951260" y="6290118"/>
                  </a:cubicBezTo>
                  <a:cubicBezTo>
                    <a:pt x="8937278" y="5503123"/>
                    <a:pt x="8903270" y="5621732"/>
                    <a:pt x="9050913" y="5624328"/>
                  </a:cubicBezTo>
                  <a:cubicBezTo>
                    <a:pt x="9609817" y="5634079"/>
                    <a:pt x="9530339" y="5571493"/>
                    <a:pt x="9531192" y="5785686"/>
                  </a:cubicBezTo>
                  <a:cubicBezTo>
                    <a:pt x="9533084" y="6379992"/>
                    <a:pt x="9558897" y="6301092"/>
                    <a:pt x="9496256" y="6301278"/>
                  </a:cubicBezTo>
                  <a:close/>
                  <a:moveTo>
                    <a:pt x="9496368" y="5592960"/>
                  </a:moveTo>
                  <a:cubicBezTo>
                    <a:pt x="8852609" y="5586027"/>
                    <a:pt x="8938984" y="5612315"/>
                    <a:pt x="8937724" y="5531376"/>
                  </a:cubicBezTo>
                  <a:cubicBezTo>
                    <a:pt x="8926412" y="4804520"/>
                    <a:pt x="8890474" y="4914712"/>
                    <a:pt x="9050913" y="4918198"/>
                  </a:cubicBezTo>
                  <a:cubicBezTo>
                    <a:pt x="9608704" y="4930174"/>
                    <a:pt x="9514133" y="4868218"/>
                    <a:pt x="9516543" y="5026240"/>
                  </a:cubicBezTo>
                  <a:cubicBezTo>
                    <a:pt x="9526482" y="5659810"/>
                    <a:pt x="9549699" y="5593480"/>
                    <a:pt x="9496368" y="5592960"/>
                  </a:cubicBezTo>
                  <a:close/>
                  <a:moveTo>
                    <a:pt x="8828724" y="7008928"/>
                  </a:moveTo>
                  <a:cubicBezTo>
                    <a:pt x="8605830" y="7008928"/>
                    <a:pt x="8607129" y="7010114"/>
                    <a:pt x="8383753" y="7010114"/>
                  </a:cubicBezTo>
                  <a:cubicBezTo>
                    <a:pt x="8324339" y="7010114"/>
                    <a:pt x="8342475" y="7080709"/>
                    <a:pt x="8333907" y="6543279"/>
                  </a:cubicBezTo>
                  <a:cubicBezTo>
                    <a:pt x="8330050" y="6297051"/>
                    <a:pt x="8314251" y="6334721"/>
                    <a:pt x="8383753" y="6334721"/>
                  </a:cubicBezTo>
                  <a:cubicBezTo>
                    <a:pt x="8837365" y="6334499"/>
                    <a:pt x="8849048" y="6334425"/>
                    <a:pt x="8921665" y="6334610"/>
                  </a:cubicBezTo>
                  <a:cubicBezTo>
                    <a:pt x="8935758" y="7125572"/>
                    <a:pt x="8969655" y="7008928"/>
                    <a:pt x="8828724" y="7008928"/>
                  </a:cubicBezTo>
                  <a:close/>
                  <a:moveTo>
                    <a:pt x="8828724" y="6300092"/>
                  </a:moveTo>
                  <a:cubicBezTo>
                    <a:pt x="8328567" y="6300351"/>
                    <a:pt x="8382529" y="6300351"/>
                    <a:pt x="8330830" y="6300277"/>
                  </a:cubicBezTo>
                  <a:cubicBezTo>
                    <a:pt x="8329568" y="6181408"/>
                    <a:pt x="8321928" y="5626070"/>
                    <a:pt x="8321891" y="5623401"/>
                  </a:cubicBezTo>
                  <a:cubicBezTo>
                    <a:pt x="8324599" y="5623401"/>
                    <a:pt x="8822531" y="5622140"/>
                    <a:pt x="8908870" y="5622585"/>
                  </a:cubicBezTo>
                  <a:cubicBezTo>
                    <a:pt x="8922480" y="6408653"/>
                    <a:pt x="8960717" y="6300092"/>
                    <a:pt x="8828724" y="6300092"/>
                  </a:cubicBezTo>
                  <a:close/>
                  <a:moveTo>
                    <a:pt x="8322299" y="7715948"/>
                  </a:moveTo>
                  <a:cubicBezTo>
                    <a:pt x="8162231" y="7716318"/>
                    <a:pt x="7976053" y="7720582"/>
                    <a:pt x="7735135" y="7716690"/>
                  </a:cubicBezTo>
                  <a:cubicBezTo>
                    <a:pt x="7727236" y="7252746"/>
                    <a:pt x="7732205" y="7346031"/>
                    <a:pt x="7727569" y="7049083"/>
                  </a:cubicBezTo>
                  <a:cubicBezTo>
                    <a:pt x="7727384" y="7038478"/>
                    <a:pt x="7683325" y="7042816"/>
                    <a:pt x="8311544" y="7044448"/>
                  </a:cubicBezTo>
                  <a:cubicBezTo>
                    <a:pt x="8321150" y="7651657"/>
                    <a:pt x="8320890" y="7637827"/>
                    <a:pt x="8322299" y="7715948"/>
                  </a:cubicBezTo>
                  <a:close/>
                  <a:moveTo>
                    <a:pt x="7726902" y="7008557"/>
                  </a:moveTo>
                  <a:cubicBezTo>
                    <a:pt x="7715665" y="6295791"/>
                    <a:pt x="7713625" y="6332423"/>
                    <a:pt x="7716258" y="6332423"/>
                  </a:cubicBezTo>
                  <a:cubicBezTo>
                    <a:pt x="7947756" y="6333387"/>
                    <a:pt x="7957695" y="6332200"/>
                    <a:pt x="8161119" y="6333832"/>
                  </a:cubicBezTo>
                  <a:cubicBezTo>
                    <a:pt x="8345924" y="6335315"/>
                    <a:pt x="8298267" y="6211626"/>
                    <a:pt x="8310950" y="7010004"/>
                  </a:cubicBezTo>
                  <a:cubicBezTo>
                    <a:pt x="8173580" y="7009596"/>
                    <a:pt x="8023859" y="7006592"/>
                    <a:pt x="7726902" y="7008557"/>
                  </a:cubicBezTo>
                  <a:close/>
                  <a:moveTo>
                    <a:pt x="7714218" y="6290044"/>
                  </a:moveTo>
                  <a:cubicBezTo>
                    <a:pt x="7697566" y="5566636"/>
                    <a:pt x="7708655" y="5626033"/>
                    <a:pt x="7716258" y="5626033"/>
                  </a:cubicBezTo>
                  <a:cubicBezTo>
                    <a:pt x="8408304" y="5628888"/>
                    <a:pt x="8290924" y="5569083"/>
                    <a:pt x="8293631" y="5784834"/>
                  </a:cubicBezTo>
                  <a:cubicBezTo>
                    <a:pt x="8296301" y="6017936"/>
                    <a:pt x="8298193" y="6066247"/>
                    <a:pt x="8300307" y="6290785"/>
                  </a:cubicBezTo>
                  <a:cubicBezTo>
                    <a:pt x="8300418" y="6304652"/>
                    <a:pt x="7714478" y="6302502"/>
                    <a:pt x="7714218" y="6290044"/>
                  </a:cubicBezTo>
                  <a:close/>
                  <a:moveTo>
                    <a:pt x="8161044" y="5590439"/>
                  </a:moveTo>
                  <a:cubicBezTo>
                    <a:pt x="7622205" y="5598411"/>
                    <a:pt x="7706133" y="5611981"/>
                    <a:pt x="7704835" y="5531339"/>
                  </a:cubicBezTo>
                  <a:cubicBezTo>
                    <a:pt x="7694302" y="4842264"/>
                    <a:pt x="7684437" y="4917345"/>
                    <a:pt x="7716258" y="4917530"/>
                  </a:cubicBezTo>
                  <a:cubicBezTo>
                    <a:pt x="8386683" y="4922017"/>
                    <a:pt x="8282430" y="4883902"/>
                    <a:pt x="8284656" y="5026203"/>
                  </a:cubicBezTo>
                  <a:cubicBezTo>
                    <a:pt x="8288439" y="5267907"/>
                    <a:pt x="8286176" y="5279401"/>
                    <a:pt x="8290145" y="5532006"/>
                  </a:cubicBezTo>
                  <a:cubicBezTo>
                    <a:pt x="8291257" y="5604602"/>
                    <a:pt x="8316959" y="5588104"/>
                    <a:pt x="8161044" y="5590439"/>
                  </a:cubicBezTo>
                  <a:close/>
                  <a:moveTo>
                    <a:pt x="7696527" y="7008742"/>
                  </a:moveTo>
                  <a:cubicBezTo>
                    <a:pt x="7578628" y="7009373"/>
                    <a:pt x="7588122" y="7009262"/>
                    <a:pt x="7105803" y="7009484"/>
                  </a:cubicBezTo>
                  <a:cubicBezTo>
                    <a:pt x="7101835" y="6732149"/>
                    <a:pt x="7106619" y="6823803"/>
                    <a:pt x="7097830" y="6337428"/>
                  </a:cubicBezTo>
                  <a:cubicBezTo>
                    <a:pt x="7337190" y="6336427"/>
                    <a:pt x="7230008" y="6330384"/>
                    <a:pt x="7684808" y="6332312"/>
                  </a:cubicBezTo>
                  <a:cubicBezTo>
                    <a:pt x="7686996" y="6428600"/>
                    <a:pt x="7696194" y="6987423"/>
                    <a:pt x="7696527" y="7008742"/>
                  </a:cubicBezTo>
                  <a:close/>
                  <a:moveTo>
                    <a:pt x="7097199" y="6302946"/>
                  </a:moveTo>
                  <a:cubicBezTo>
                    <a:pt x="7085331" y="5620101"/>
                    <a:pt x="7087853" y="5800628"/>
                    <a:pt x="7084775" y="5627591"/>
                  </a:cubicBezTo>
                  <a:cubicBezTo>
                    <a:pt x="7324877" y="5627331"/>
                    <a:pt x="7310227" y="5624365"/>
                    <a:pt x="7675759" y="5625885"/>
                  </a:cubicBezTo>
                  <a:cubicBezTo>
                    <a:pt x="7677576" y="5790024"/>
                    <a:pt x="7675017" y="5922426"/>
                    <a:pt x="7683881" y="6290971"/>
                  </a:cubicBezTo>
                  <a:cubicBezTo>
                    <a:pt x="7683992" y="6297904"/>
                    <a:pt x="7735617" y="6300203"/>
                    <a:pt x="7097199" y="6302946"/>
                  </a:cubicBezTo>
                  <a:close/>
                  <a:moveTo>
                    <a:pt x="7084144" y="5593183"/>
                  </a:moveTo>
                  <a:cubicBezTo>
                    <a:pt x="7079360" y="5308395"/>
                    <a:pt x="7081919" y="5312993"/>
                    <a:pt x="7075763" y="4917308"/>
                  </a:cubicBezTo>
                  <a:cubicBezTo>
                    <a:pt x="7769552" y="4917197"/>
                    <a:pt x="7663446" y="4880342"/>
                    <a:pt x="7665708" y="5026203"/>
                  </a:cubicBezTo>
                  <a:cubicBezTo>
                    <a:pt x="7669194" y="5250703"/>
                    <a:pt x="7670270" y="5270799"/>
                    <a:pt x="7674424" y="5531932"/>
                  </a:cubicBezTo>
                  <a:cubicBezTo>
                    <a:pt x="7675722" y="5612167"/>
                    <a:pt x="7769960" y="5592442"/>
                    <a:pt x="7084144" y="5593183"/>
                  </a:cubicBezTo>
                  <a:close/>
                  <a:moveTo>
                    <a:pt x="7075948" y="7043891"/>
                  </a:moveTo>
                  <a:cubicBezTo>
                    <a:pt x="7079694" y="7292529"/>
                    <a:pt x="7088928" y="7463120"/>
                    <a:pt x="7089114" y="7717616"/>
                  </a:cubicBezTo>
                  <a:cubicBezTo>
                    <a:pt x="6894147" y="7717987"/>
                    <a:pt x="6816969" y="7715318"/>
                    <a:pt x="6498093" y="7715318"/>
                  </a:cubicBezTo>
                  <a:cubicBezTo>
                    <a:pt x="6490527" y="7438464"/>
                    <a:pt x="6494384" y="7292604"/>
                    <a:pt x="6490305" y="7043743"/>
                  </a:cubicBezTo>
                  <a:cubicBezTo>
                    <a:pt x="6566296" y="7044225"/>
                    <a:pt x="6582355" y="7044114"/>
                    <a:pt x="7075948" y="7043891"/>
                  </a:cubicBezTo>
                  <a:close/>
                  <a:moveTo>
                    <a:pt x="6604459" y="7009670"/>
                  </a:moveTo>
                  <a:cubicBezTo>
                    <a:pt x="6458298" y="7009670"/>
                    <a:pt x="6492382" y="7051492"/>
                    <a:pt x="6484667" y="6795884"/>
                  </a:cubicBezTo>
                  <a:cubicBezTo>
                    <a:pt x="6480106" y="6645129"/>
                    <a:pt x="6476805" y="6475762"/>
                    <a:pt x="6477584" y="6336427"/>
                  </a:cubicBezTo>
                  <a:cubicBezTo>
                    <a:pt x="6497945" y="6336538"/>
                    <a:pt x="6992687" y="6337613"/>
                    <a:pt x="7067418" y="6337502"/>
                  </a:cubicBezTo>
                  <a:cubicBezTo>
                    <a:pt x="7076133" y="6821356"/>
                    <a:pt x="7071609" y="6743457"/>
                    <a:pt x="7075429" y="7009484"/>
                  </a:cubicBezTo>
                  <a:lnTo>
                    <a:pt x="6604459" y="7009670"/>
                  </a:lnTo>
                  <a:close/>
                  <a:moveTo>
                    <a:pt x="6478919" y="8314481"/>
                  </a:moveTo>
                  <a:cubicBezTo>
                    <a:pt x="6479067" y="8450627"/>
                    <a:pt x="6585062" y="8429716"/>
                    <a:pt x="5937187" y="8427120"/>
                  </a:cubicBezTo>
                  <a:cubicBezTo>
                    <a:pt x="5893906" y="8426934"/>
                    <a:pt x="5879071" y="8525374"/>
                    <a:pt x="5883670" y="7809122"/>
                  </a:cubicBezTo>
                  <a:cubicBezTo>
                    <a:pt x="5884152" y="7730185"/>
                    <a:pt x="5790507" y="7749762"/>
                    <a:pt x="6468720" y="7749762"/>
                  </a:cubicBezTo>
                  <a:cubicBezTo>
                    <a:pt x="6473838" y="7919611"/>
                    <a:pt x="6478622" y="8046006"/>
                    <a:pt x="6478919" y="8314481"/>
                  </a:cubicBezTo>
                  <a:close/>
                  <a:moveTo>
                    <a:pt x="5883930" y="7715651"/>
                  </a:moveTo>
                  <a:cubicBezTo>
                    <a:pt x="5883447" y="7399756"/>
                    <a:pt x="5872507" y="7292863"/>
                    <a:pt x="5869354" y="7044225"/>
                  </a:cubicBezTo>
                  <a:cubicBezTo>
                    <a:pt x="6147026" y="7040740"/>
                    <a:pt x="6031091" y="7039888"/>
                    <a:pt x="6459893" y="7043521"/>
                  </a:cubicBezTo>
                  <a:cubicBezTo>
                    <a:pt x="6464233" y="7309510"/>
                    <a:pt x="6459856" y="7427638"/>
                    <a:pt x="6467644" y="7715318"/>
                  </a:cubicBezTo>
                  <a:cubicBezTo>
                    <a:pt x="5941044" y="7715354"/>
                    <a:pt x="6098775" y="7715318"/>
                    <a:pt x="5883930" y="7715651"/>
                  </a:cubicBezTo>
                  <a:close/>
                  <a:moveTo>
                    <a:pt x="6382159" y="7008224"/>
                  </a:moveTo>
                  <a:cubicBezTo>
                    <a:pt x="6239595" y="7006296"/>
                    <a:pt x="6082976" y="7006110"/>
                    <a:pt x="5936927" y="7008668"/>
                  </a:cubicBezTo>
                  <a:cubicBezTo>
                    <a:pt x="5824701" y="7010634"/>
                    <a:pt x="5886637" y="7095503"/>
                    <a:pt x="5861529" y="6334721"/>
                  </a:cubicBezTo>
                  <a:cubicBezTo>
                    <a:pt x="6360833" y="6333572"/>
                    <a:pt x="6216119" y="6334202"/>
                    <a:pt x="6447210" y="6336167"/>
                  </a:cubicBezTo>
                  <a:cubicBezTo>
                    <a:pt x="6443056" y="7094872"/>
                    <a:pt x="6510517" y="7009781"/>
                    <a:pt x="6382159" y="7008224"/>
                  </a:cubicBezTo>
                  <a:close/>
                  <a:moveTo>
                    <a:pt x="6447506" y="6290340"/>
                  </a:moveTo>
                  <a:cubicBezTo>
                    <a:pt x="6447358" y="6309139"/>
                    <a:pt x="6507291" y="6297793"/>
                    <a:pt x="5937039" y="6300054"/>
                  </a:cubicBezTo>
                  <a:cubicBezTo>
                    <a:pt x="5832045" y="6300351"/>
                    <a:pt x="5858043" y="6404314"/>
                    <a:pt x="5849772" y="5780013"/>
                  </a:cubicBezTo>
                  <a:cubicBezTo>
                    <a:pt x="5847436" y="5595556"/>
                    <a:pt x="5824516" y="5625551"/>
                    <a:pt x="5936890" y="5627219"/>
                  </a:cubicBezTo>
                  <a:cubicBezTo>
                    <a:pt x="6075856" y="5629444"/>
                    <a:pt x="6127629" y="5628925"/>
                    <a:pt x="6440089" y="5628999"/>
                  </a:cubicBezTo>
                  <a:cubicBezTo>
                    <a:pt x="6447840" y="6119268"/>
                    <a:pt x="6448804" y="6134692"/>
                    <a:pt x="6447506" y="6290340"/>
                  </a:cubicBezTo>
                  <a:close/>
                  <a:moveTo>
                    <a:pt x="5847139" y="5591626"/>
                  </a:moveTo>
                  <a:cubicBezTo>
                    <a:pt x="5842763" y="5307024"/>
                    <a:pt x="5841613" y="5269576"/>
                    <a:pt x="5836198" y="4916196"/>
                  </a:cubicBezTo>
                  <a:cubicBezTo>
                    <a:pt x="6000569" y="4915120"/>
                    <a:pt x="6052936" y="4911820"/>
                    <a:pt x="6426700" y="4915714"/>
                  </a:cubicBezTo>
                  <a:cubicBezTo>
                    <a:pt x="6434637" y="5434271"/>
                    <a:pt x="6432078" y="5124234"/>
                    <a:pt x="6439532" y="5594592"/>
                  </a:cubicBezTo>
                  <a:cubicBezTo>
                    <a:pt x="5834974" y="5594481"/>
                    <a:pt x="6094584" y="5593924"/>
                    <a:pt x="5847139" y="5591626"/>
                  </a:cubicBezTo>
                  <a:close/>
                  <a:moveTo>
                    <a:pt x="5837496" y="6796440"/>
                  </a:moveTo>
                  <a:cubicBezTo>
                    <a:pt x="5836606" y="7070810"/>
                    <a:pt x="5962332" y="7011931"/>
                    <a:pt x="5250740" y="7010819"/>
                  </a:cubicBezTo>
                  <a:cubicBezTo>
                    <a:pt x="5243508" y="6549916"/>
                    <a:pt x="5241803" y="6437981"/>
                    <a:pt x="5240096" y="6338244"/>
                  </a:cubicBezTo>
                  <a:cubicBezTo>
                    <a:pt x="5513911" y="6338169"/>
                    <a:pt x="5388111" y="6335537"/>
                    <a:pt x="5831043" y="6334795"/>
                  </a:cubicBezTo>
                  <a:cubicBezTo>
                    <a:pt x="5835123" y="6456815"/>
                    <a:pt x="5838053" y="6617841"/>
                    <a:pt x="5837496" y="6796440"/>
                  </a:cubicBezTo>
                  <a:close/>
                  <a:moveTo>
                    <a:pt x="5714590" y="6300462"/>
                  </a:moveTo>
                  <a:cubicBezTo>
                    <a:pt x="5186913" y="6300462"/>
                    <a:pt x="5239688" y="6314663"/>
                    <a:pt x="5239244" y="6290229"/>
                  </a:cubicBezTo>
                  <a:cubicBezTo>
                    <a:pt x="5225929" y="5538754"/>
                    <a:pt x="5225595" y="5628109"/>
                    <a:pt x="5269618" y="5628109"/>
                  </a:cubicBezTo>
                  <a:cubicBezTo>
                    <a:pt x="5928694" y="5628109"/>
                    <a:pt x="5816728" y="5577018"/>
                    <a:pt x="5819361" y="5780607"/>
                  </a:cubicBezTo>
                  <a:cubicBezTo>
                    <a:pt x="5822587" y="6024165"/>
                    <a:pt x="5824219" y="6141291"/>
                    <a:pt x="5829523" y="6291267"/>
                  </a:cubicBezTo>
                  <a:cubicBezTo>
                    <a:pt x="5829968" y="6303391"/>
                    <a:pt x="5847250" y="6300462"/>
                    <a:pt x="5714590" y="6300462"/>
                  </a:cubicBezTo>
                  <a:close/>
                  <a:moveTo>
                    <a:pt x="5714590" y="5591107"/>
                  </a:moveTo>
                  <a:cubicBezTo>
                    <a:pt x="5155723" y="5591107"/>
                    <a:pt x="5233717" y="5617876"/>
                    <a:pt x="5232308" y="5531302"/>
                  </a:cubicBezTo>
                  <a:cubicBezTo>
                    <a:pt x="5221256" y="4825320"/>
                    <a:pt x="5192736" y="4916307"/>
                    <a:pt x="5269581" y="4916307"/>
                  </a:cubicBezTo>
                  <a:cubicBezTo>
                    <a:pt x="5665783" y="4916492"/>
                    <a:pt x="5731687" y="4916678"/>
                    <a:pt x="5805824" y="4916344"/>
                  </a:cubicBezTo>
                  <a:cubicBezTo>
                    <a:pt x="5817840" y="5703005"/>
                    <a:pt x="5859304" y="5591107"/>
                    <a:pt x="5714590" y="5591107"/>
                  </a:cubicBezTo>
                  <a:close/>
                  <a:moveTo>
                    <a:pt x="5220366" y="7010745"/>
                  </a:moveTo>
                  <a:cubicBezTo>
                    <a:pt x="5052065" y="7010078"/>
                    <a:pt x="4873601" y="7002069"/>
                    <a:pt x="4633091" y="7008224"/>
                  </a:cubicBezTo>
                  <a:cubicBezTo>
                    <a:pt x="4630198" y="6789433"/>
                    <a:pt x="4635873" y="6611612"/>
                    <a:pt x="4625191" y="6336723"/>
                  </a:cubicBezTo>
                  <a:cubicBezTo>
                    <a:pt x="4753661" y="6339059"/>
                    <a:pt x="4823904" y="6338392"/>
                    <a:pt x="5209648" y="6338244"/>
                  </a:cubicBezTo>
                  <a:cubicBezTo>
                    <a:pt x="5211984" y="6471090"/>
                    <a:pt x="5213097" y="6546060"/>
                    <a:pt x="5220366" y="7010745"/>
                  </a:cubicBezTo>
                  <a:close/>
                  <a:moveTo>
                    <a:pt x="4614362" y="5588882"/>
                  </a:moveTo>
                  <a:cubicBezTo>
                    <a:pt x="4611395" y="5337464"/>
                    <a:pt x="4605609" y="5257006"/>
                    <a:pt x="4601196" y="4917271"/>
                  </a:cubicBezTo>
                  <a:cubicBezTo>
                    <a:pt x="4642326" y="4917271"/>
                    <a:pt x="5021097" y="4916826"/>
                    <a:pt x="5188323" y="4916381"/>
                  </a:cubicBezTo>
                  <a:cubicBezTo>
                    <a:pt x="5193997" y="5314142"/>
                    <a:pt x="5199449" y="5301981"/>
                    <a:pt x="5202824" y="5593406"/>
                  </a:cubicBezTo>
                  <a:cubicBezTo>
                    <a:pt x="4926598" y="5591886"/>
                    <a:pt x="5192551" y="5588400"/>
                    <a:pt x="4614362" y="5588882"/>
                  </a:cubicBezTo>
                  <a:close/>
                  <a:moveTo>
                    <a:pt x="4601937" y="7009076"/>
                  </a:moveTo>
                  <a:cubicBezTo>
                    <a:pt x="4324970" y="7017048"/>
                    <a:pt x="4176844" y="7008298"/>
                    <a:pt x="4019780" y="7007000"/>
                  </a:cubicBezTo>
                  <a:cubicBezTo>
                    <a:pt x="4007208" y="6210402"/>
                    <a:pt x="3959625" y="6339133"/>
                    <a:pt x="4157744" y="6335945"/>
                  </a:cubicBezTo>
                  <a:cubicBezTo>
                    <a:pt x="4304090" y="6333572"/>
                    <a:pt x="4443687" y="6333350"/>
                    <a:pt x="4594743" y="6336205"/>
                  </a:cubicBezTo>
                  <a:cubicBezTo>
                    <a:pt x="4601641" y="6513024"/>
                    <a:pt x="4604571" y="7008965"/>
                    <a:pt x="4601937" y="7009076"/>
                  </a:cubicBezTo>
                  <a:close/>
                  <a:moveTo>
                    <a:pt x="4379971" y="5589068"/>
                  </a:moveTo>
                  <a:cubicBezTo>
                    <a:pt x="4173247" y="5589068"/>
                    <a:pt x="4166942" y="5591478"/>
                    <a:pt x="3994561" y="5591960"/>
                  </a:cubicBezTo>
                  <a:cubicBezTo>
                    <a:pt x="3988033" y="5120526"/>
                    <a:pt x="3986810" y="5037511"/>
                    <a:pt x="3984733" y="4920423"/>
                  </a:cubicBezTo>
                  <a:cubicBezTo>
                    <a:pt x="4666358" y="4918346"/>
                    <a:pt x="4569968" y="4873853"/>
                    <a:pt x="4572379" y="5026240"/>
                  </a:cubicBezTo>
                  <a:cubicBezTo>
                    <a:pt x="4583060" y="5708047"/>
                    <a:pt x="4639989" y="5588845"/>
                    <a:pt x="4379971" y="5589068"/>
                  </a:cubicBezTo>
                  <a:close/>
                  <a:moveTo>
                    <a:pt x="3989443" y="7006814"/>
                  </a:moveTo>
                  <a:cubicBezTo>
                    <a:pt x="3706357" y="7005406"/>
                    <a:pt x="3688814" y="7014415"/>
                    <a:pt x="3400758" y="7011857"/>
                  </a:cubicBezTo>
                  <a:cubicBezTo>
                    <a:pt x="3386776" y="6229052"/>
                    <a:pt x="3340343" y="6333090"/>
                    <a:pt x="3490361" y="6333090"/>
                  </a:cubicBezTo>
                  <a:cubicBezTo>
                    <a:pt x="3709249" y="6333090"/>
                    <a:pt x="3713774" y="6337725"/>
                    <a:pt x="3935073" y="6337725"/>
                  </a:cubicBezTo>
                  <a:cubicBezTo>
                    <a:pt x="3994264" y="6337725"/>
                    <a:pt x="3977427" y="6245959"/>
                    <a:pt x="3989443" y="7006814"/>
                  </a:cubicBezTo>
                  <a:close/>
                  <a:moveTo>
                    <a:pt x="3935073" y="6303317"/>
                  </a:moveTo>
                  <a:cubicBezTo>
                    <a:pt x="3931772" y="6303317"/>
                    <a:pt x="3386035" y="6301575"/>
                    <a:pt x="3385998" y="6290600"/>
                  </a:cubicBezTo>
                  <a:cubicBezTo>
                    <a:pt x="3384403" y="5525333"/>
                    <a:pt x="3319797" y="5628480"/>
                    <a:pt x="3490361" y="5628480"/>
                  </a:cubicBezTo>
                  <a:cubicBezTo>
                    <a:pt x="4059649" y="5628480"/>
                    <a:pt x="3964891" y="5575052"/>
                    <a:pt x="3965967" y="5784722"/>
                  </a:cubicBezTo>
                  <a:cubicBezTo>
                    <a:pt x="3969082" y="6382217"/>
                    <a:pt x="3998937" y="6303317"/>
                    <a:pt x="3935073" y="6303317"/>
                  </a:cubicBezTo>
                  <a:close/>
                  <a:moveTo>
                    <a:pt x="3935073" y="5592071"/>
                  </a:moveTo>
                  <a:cubicBezTo>
                    <a:pt x="3286789" y="5592071"/>
                    <a:pt x="3373611" y="5620694"/>
                    <a:pt x="3372201" y="5531450"/>
                  </a:cubicBezTo>
                  <a:cubicBezTo>
                    <a:pt x="3368233" y="5278882"/>
                    <a:pt x="3373277" y="5278734"/>
                    <a:pt x="3369308" y="5025573"/>
                  </a:cubicBezTo>
                  <a:cubicBezTo>
                    <a:pt x="3367194" y="4890724"/>
                    <a:pt x="3342754" y="4918272"/>
                    <a:pt x="3490361" y="4918272"/>
                  </a:cubicBezTo>
                  <a:cubicBezTo>
                    <a:pt x="4048115" y="4918272"/>
                    <a:pt x="3953950" y="4886237"/>
                    <a:pt x="3956138" y="5026166"/>
                  </a:cubicBezTo>
                  <a:cubicBezTo>
                    <a:pt x="3966486" y="5679387"/>
                    <a:pt x="3973495" y="5592071"/>
                    <a:pt x="3935073" y="5592071"/>
                  </a:cubicBezTo>
                  <a:close/>
                  <a:moveTo>
                    <a:pt x="3370347" y="7011524"/>
                  </a:moveTo>
                  <a:cubicBezTo>
                    <a:pt x="3150123" y="7008706"/>
                    <a:pt x="3301958" y="7005517"/>
                    <a:pt x="2782330" y="7007519"/>
                  </a:cubicBezTo>
                  <a:cubicBezTo>
                    <a:pt x="2769201" y="6234354"/>
                    <a:pt x="2742647" y="6333090"/>
                    <a:pt x="2823348" y="6332423"/>
                  </a:cubicBezTo>
                  <a:cubicBezTo>
                    <a:pt x="2957715" y="6331348"/>
                    <a:pt x="3067604" y="6330940"/>
                    <a:pt x="3267801" y="6332274"/>
                  </a:cubicBezTo>
                  <a:cubicBezTo>
                    <a:pt x="3377319" y="6333127"/>
                    <a:pt x="3355994" y="6219153"/>
                    <a:pt x="3370347" y="7011524"/>
                  </a:cubicBezTo>
                  <a:close/>
                  <a:moveTo>
                    <a:pt x="2763044" y="7753581"/>
                  </a:moveTo>
                  <a:cubicBezTo>
                    <a:pt x="2772835" y="8274548"/>
                    <a:pt x="2770388" y="8226163"/>
                    <a:pt x="2772613" y="8425044"/>
                  </a:cubicBezTo>
                  <a:cubicBezTo>
                    <a:pt x="2677744" y="8423746"/>
                    <a:pt x="2650930" y="8424043"/>
                    <a:pt x="2184188" y="8423931"/>
                  </a:cubicBezTo>
                  <a:cubicBezTo>
                    <a:pt x="2180071" y="8238287"/>
                    <a:pt x="2176140" y="8187974"/>
                    <a:pt x="2173025" y="7750726"/>
                  </a:cubicBezTo>
                  <a:cubicBezTo>
                    <a:pt x="2177142" y="7750763"/>
                    <a:pt x="2759966" y="7753581"/>
                    <a:pt x="2763044" y="7753581"/>
                  </a:cubicBezTo>
                  <a:close/>
                  <a:moveTo>
                    <a:pt x="2172765" y="7716318"/>
                  </a:moveTo>
                  <a:cubicBezTo>
                    <a:pt x="2171912" y="7623256"/>
                    <a:pt x="2170985" y="7574759"/>
                    <a:pt x="2162900" y="7049083"/>
                  </a:cubicBezTo>
                  <a:cubicBezTo>
                    <a:pt x="2162641" y="7031767"/>
                    <a:pt x="2132043" y="7044114"/>
                    <a:pt x="2752512" y="7042075"/>
                  </a:cubicBezTo>
                  <a:cubicBezTo>
                    <a:pt x="2756332" y="7272693"/>
                    <a:pt x="2756517" y="7392377"/>
                    <a:pt x="2762414" y="7719174"/>
                  </a:cubicBezTo>
                  <a:cubicBezTo>
                    <a:pt x="2759373" y="7719136"/>
                    <a:pt x="2175584" y="7716318"/>
                    <a:pt x="2172765" y="7716318"/>
                  </a:cubicBezTo>
                  <a:close/>
                  <a:moveTo>
                    <a:pt x="2600825" y="8458450"/>
                  </a:moveTo>
                  <a:cubicBezTo>
                    <a:pt x="2826389" y="8458450"/>
                    <a:pt x="2768088" y="8335911"/>
                    <a:pt x="2779622" y="9073815"/>
                  </a:cubicBezTo>
                  <a:cubicBezTo>
                    <a:pt x="2781106" y="9168139"/>
                    <a:pt x="2859026" y="9133547"/>
                    <a:pt x="2194016" y="9131137"/>
                  </a:cubicBezTo>
                  <a:cubicBezTo>
                    <a:pt x="2189640" y="8903299"/>
                    <a:pt x="2190382" y="8728852"/>
                    <a:pt x="2184930" y="8458376"/>
                  </a:cubicBezTo>
                  <a:lnTo>
                    <a:pt x="2600825" y="8458450"/>
                  </a:lnTo>
                  <a:close/>
                  <a:moveTo>
                    <a:pt x="3267986" y="6297830"/>
                  </a:moveTo>
                  <a:cubicBezTo>
                    <a:pt x="3131839" y="6296755"/>
                    <a:pt x="2978373" y="6296643"/>
                    <a:pt x="2823052" y="6297904"/>
                  </a:cubicBezTo>
                  <a:cubicBezTo>
                    <a:pt x="2744872" y="6298534"/>
                    <a:pt x="2769831" y="6400904"/>
                    <a:pt x="2758483" y="5624476"/>
                  </a:cubicBezTo>
                  <a:cubicBezTo>
                    <a:pt x="2989462" y="5629444"/>
                    <a:pt x="2852425" y="5630001"/>
                    <a:pt x="3343570" y="5628629"/>
                  </a:cubicBezTo>
                  <a:cubicBezTo>
                    <a:pt x="3359221" y="6403796"/>
                    <a:pt x="3389187" y="6298646"/>
                    <a:pt x="3267986" y="6297830"/>
                  </a:cubicBezTo>
                  <a:close/>
                  <a:moveTo>
                    <a:pt x="2751956" y="7007630"/>
                  </a:moveTo>
                  <a:cubicBezTo>
                    <a:pt x="2395029" y="7008928"/>
                    <a:pt x="2422436" y="7005814"/>
                    <a:pt x="2162195" y="7005776"/>
                  </a:cubicBezTo>
                  <a:cubicBezTo>
                    <a:pt x="2149883" y="6285891"/>
                    <a:pt x="2142873" y="6334684"/>
                    <a:pt x="2156039" y="6334647"/>
                  </a:cubicBezTo>
                  <a:cubicBezTo>
                    <a:pt x="2160415" y="6334647"/>
                    <a:pt x="2735377" y="6333016"/>
                    <a:pt x="2738604" y="6332979"/>
                  </a:cubicBezTo>
                  <a:cubicBezTo>
                    <a:pt x="2744390" y="6690178"/>
                    <a:pt x="2750361" y="6915642"/>
                    <a:pt x="2751956" y="7007630"/>
                  </a:cubicBezTo>
                  <a:close/>
                  <a:moveTo>
                    <a:pt x="2148473" y="6290415"/>
                  </a:moveTo>
                  <a:cubicBezTo>
                    <a:pt x="2146433" y="6141105"/>
                    <a:pt x="2134528" y="5625662"/>
                    <a:pt x="2156076" y="5625662"/>
                  </a:cubicBezTo>
                  <a:cubicBezTo>
                    <a:pt x="2842967" y="5625662"/>
                    <a:pt x="2727626" y="5571271"/>
                    <a:pt x="2730297" y="5784834"/>
                  </a:cubicBezTo>
                  <a:cubicBezTo>
                    <a:pt x="2732596" y="5968995"/>
                    <a:pt x="2734005" y="6046115"/>
                    <a:pt x="2738085" y="6298534"/>
                  </a:cubicBezTo>
                  <a:cubicBezTo>
                    <a:pt x="2075337" y="6302316"/>
                    <a:pt x="2148658" y="6304170"/>
                    <a:pt x="2148473" y="6290415"/>
                  </a:cubicBezTo>
                  <a:close/>
                  <a:moveTo>
                    <a:pt x="2600825" y="5588548"/>
                  </a:moveTo>
                  <a:cubicBezTo>
                    <a:pt x="2057387" y="5588548"/>
                    <a:pt x="2143540" y="5618544"/>
                    <a:pt x="2142168" y="5531302"/>
                  </a:cubicBezTo>
                  <a:cubicBezTo>
                    <a:pt x="2131413" y="4843117"/>
                    <a:pt x="2112239" y="4917197"/>
                    <a:pt x="2156039" y="4917197"/>
                  </a:cubicBezTo>
                  <a:cubicBezTo>
                    <a:pt x="2819491" y="4917197"/>
                    <a:pt x="2715276" y="4883902"/>
                    <a:pt x="2717502" y="5026240"/>
                  </a:cubicBezTo>
                  <a:cubicBezTo>
                    <a:pt x="2727997" y="5694922"/>
                    <a:pt x="2762748" y="5588548"/>
                    <a:pt x="2600825" y="5588548"/>
                  </a:cubicBezTo>
                  <a:close/>
                  <a:moveTo>
                    <a:pt x="2132377" y="7040221"/>
                  </a:moveTo>
                  <a:cubicBezTo>
                    <a:pt x="2132414" y="7043484"/>
                    <a:pt x="2141389" y="7609500"/>
                    <a:pt x="2142354" y="7716318"/>
                  </a:cubicBezTo>
                  <a:cubicBezTo>
                    <a:pt x="1958216" y="7716244"/>
                    <a:pt x="2177809" y="7715910"/>
                    <a:pt x="1556265" y="7714279"/>
                  </a:cubicBezTo>
                  <a:cubicBezTo>
                    <a:pt x="1554930" y="7610760"/>
                    <a:pt x="1553410" y="7519329"/>
                    <a:pt x="1546029" y="7049119"/>
                  </a:cubicBezTo>
                  <a:cubicBezTo>
                    <a:pt x="1545955" y="7042260"/>
                    <a:pt x="1495071" y="7040777"/>
                    <a:pt x="2132377" y="7040221"/>
                  </a:cubicBezTo>
                  <a:close/>
                  <a:moveTo>
                    <a:pt x="2142651" y="7750726"/>
                  </a:moveTo>
                  <a:cubicBezTo>
                    <a:pt x="2145988" y="8206995"/>
                    <a:pt x="2149734" y="8240846"/>
                    <a:pt x="2153776" y="8423931"/>
                  </a:cubicBezTo>
                  <a:cubicBezTo>
                    <a:pt x="2150587" y="8423931"/>
                    <a:pt x="1570729" y="8425044"/>
                    <a:pt x="1566353" y="8425081"/>
                  </a:cubicBezTo>
                  <a:cubicBezTo>
                    <a:pt x="1556636" y="7794292"/>
                    <a:pt x="1559974" y="8014009"/>
                    <a:pt x="1556673" y="7748687"/>
                  </a:cubicBezTo>
                  <a:cubicBezTo>
                    <a:pt x="2115837" y="7749984"/>
                    <a:pt x="1935741" y="7750652"/>
                    <a:pt x="2142651" y="7750726"/>
                  </a:cubicBezTo>
                  <a:close/>
                  <a:moveTo>
                    <a:pt x="2154518" y="8458376"/>
                  </a:moveTo>
                  <a:cubicBezTo>
                    <a:pt x="2160304" y="8744943"/>
                    <a:pt x="2158635" y="8868484"/>
                    <a:pt x="2163642" y="9131062"/>
                  </a:cubicBezTo>
                  <a:cubicBezTo>
                    <a:pt x="2159933" y="9131062"/>
                    <a:pt x="2095921" y="9130803"/>
                    <a:pt x="1574660" y="9132322"/>
                  </a:cubicBezTo>
                  <a:cubicBezTo>
                    <a:pt x="1569579" y="8819987"/>
                    <a:pt x="1573140" y="8865851"/>
                    <a:pt x="1566909" y="8459525"/>
                  </a:cubicBezTo>
                  <a:cubicBezTo>
                    <a:pt x="1574215" y="8459525"/>
                    <a:pt x="2118766" y="8458376"/>
                    <a:pt x="2154518" y="8458376"/>
                  </a:cubicBezTo>
                  <a:close/>
                  <a:moveTo>
                    <a:pt x="2156039" y="9165470"/>
                  </a:moveTo>
                  <a:cubicBezTo>
                    <a:pt x="2168537" y="9165470"/>
                    <a:pt x="2162789" y="9147599"/>
                    <a:pt x="2168982" y="9327125"/>
                  </a:cubicBezTo>
                  <a:cubicBezTo>
                    <a:pt x="2188824" y="9903411"/>
                    <a:pt x="2184411" y="9845275"/>
                    <a:pt x="2156039" y="9845275"/>
                  </a:cubicBezTo>
                  <a:cubicBezTo>
                    <a:pt x="2152367" y="9845275"/>
                    <a:pt x="1587938" y="9845387"/>
                    <a:pt x="1587567" y="9832038"/>
                  </a:cubicBezTo>
                  <a:cubicBezTo>
                    <a:pt x="1582931" y="9668084"/>
                    <a:pt x="1583302" y="9661299"/>
                    <a:pt x="1575254" y="9166805"/>
                  </a:cubicBezTo>
                  <a:cubicBezTo>
                    <a:pt x="1579370" y="9166805"/>
                    <a:pt x="2152738" y="9165470"/>
                    <a:pt x="2156039" y="9165470"/>
                  </a:cubicBezTo>
                  <a:close/>
                  <a:moveTo>
                    <a:pt x="1711475" y="9875530"/>
                  </a:moveTo>
                  <a:cubicBezTo>
                    <a:pt x="1932848" y="9875530"/>
                    <a:pt x="1933627" y="9879720"/>
                    <a:pt x="2156076" y="9879720"/>
                  </a:cubicBezTo>
                  <a:cubicBezTo>
                    <a:pt x="2191902" y="9879720"/>
                    <a:pt x="2174137" y="9805454"/>
                    <a:pt x="2184596" y="10548772"/>
                  </a:cubicBezTo>
                  <a:cubicBezTo>
                    <a:pt x="2170132" y="10548736"/>
                    <a:pt x="1605072" y="10551924"/>
                    <a:pt x="1602328" y="10551961"/>
                  </a:cubicBezTo>
                  <a:cubicBezTo>
                    <a:pt x="1589087" y="9755178"/>
                    <a:pt x="1546845" y="9875530"/>
                    <a:pt x="1711475" y="9875530"/>
                  </a:cubicBezTo>
                  <a:close/>
                  <a:moveTo>
                    <a:pt x="2194721" y="9165543"/>
                  </a:moveTo>
                  <a:cubicBezTo>
                    <a:pt x="2392321" y="9166323"/>
                    <a:pt x="2380453" y="9171922"/>
                    <a:pt x="2600825" y="9171922"/>
                  </a:cubicBezTo>
                  <a:cubicBezTo>
                    <a:pt x="2837812" y="9171922"/>
                    <a:pt x="2775691" y="9031437"/>
                    <a:pt x="2795718" y="9833077"/>
                  </a:cubicBezTo>
                  <a:cubicBezTo>
                    <a:pt x="2796089" y="9848019"/>
                    <a:pt x="2870152" y="9844089"/>
                    <a:pt x="2208369" y="9845237"/>
                  </a:cubicBezTo>
                  <a:cubicBezTo>
                    <a:pt x="2206811" y="9459750"/>
                    <a:pt x="2197984" y="9317337"/>
                    <a:pt x="2194721" y="9165543"/>
                  </a:cubicBezTo>
                  <a:close/>
                  <a:moveTo>
                    <a:pt x="2796868" y="9878681"/>
                  </a:moveTo>
                  <a:cubicBezTo>
                    <a:pt x="2806696" y="10281225"/>
                    <a:pt x="2799390" y="10308402"/>
                    <a:pt x="2802542" y="10551739"/>
                  </a:cubicBezTo>
                  <a:cubicBezTo>
                    <a:pt x="2257176" y="10552109"/>
                    <a:pt x="2468424" y="10549551"/>
                    <a:pt x="2214933" y="10548809"/>
                  </a:cubicBezTo>
                  <a:cubicBezTo>
                    <a:pt x="2214896" y="10545880"/>
                    <a:pt x="2208591" y="9882537"/>
                    <a:pt x="2208554" y="9879645"/>
                  </a:cubicBezTo>
                  <a:cubicBezTo>
                    <a:pt x="2375335" y="9879386"/>
                    <a:pt x="2550609" y="9876160"/>
                    <a:pt x="2796868" y="9878681"/>
                  </a:cubicBezTo>
                  <a:close/>
                  <a:moveTo>
                    <a:pt x="2803062" y="10586145"/>
                  </a:moveTo>
                  <a:cubicBezTo>
                    <a:pt x="2803099" y="10588889"/>
                    <a:pt x="2811962" y="11155388"/>
                    <a:pt x="2814596" y="11260649"/>
                  </a:cubicBezTo>
                  <a:cubicBezTo>
                    <a:pt x="2496128" y="11258573"/>
                    <a:pt x="2366175" y="11261835"/>
                    <a:pt x="2227988" y="11262244"/>
                  </a:cubicBezTo>
                  <a:cubicBezTo>
                    <a:pt x="2227951" y="11259611"/>
                    <a:pt x="2215675" y="10595193"/>
                    <a:pt x="2215490" y="10583254"/>
                  </a:cubicBezTo>
                  <a:cubicBezTo>
                    <a:pt x="2494422" y="10584144"/>
                    <a:pt x="2239114" y="10586554"/>
                    <a:pt x="2803062" y="10586145"/>
                  </a:cubicBezTo>
                  <a:close/>
                  <a:moveTo>
                    <a:pt x="2815449" y="11295131"/>
                  </a:moveTo>
                  <a:cubicBezTo>
                    <a:pt x="2827131" y="11724593"/>
                    <a:pt x="2824053" y="11769827"/>
                    <a:pt x="2825981" y="11968707"/>
                  </a:cubicBezTo>
                  <a:cubicBezTo>
                    <a:pt x="2599379" y="11966148"/>
                    <a:pt x="2321374" y="11968892"/>
                    <a:pt x="2237779" y="11969115"/>
                  </a:cubicBezTo>
                  <a:cubicBezTo>
                    <a:pt x="2235888" y="11779764"/>
                    <a:pt x="2238558" y="11787957"/>
                    <a:pt x="2228619" y="11296651"/>
                  </a:cubicBezTo>
                  <a:cubicBezTo>
                    <a:pt x="2411273" y="11296206"/>
                    <a:pt x="2479105" y="11292943"/>
                    <a:pt x="2815449" y="11295131"/>
                  </a:cubicBezTo>
                  <a:close/>
                  <a:moveTo>
                    <a:pt x="2823052" y="12003225"/>
                  </a:moveTo>
                  <a:cubicBezTo>
                    <a:pt x="2830580" y="12003263"/>
                    <a:pt x="2822570" y="11964109"/>
                    <a:pt x="2836551" y="12675096"/>
                  </a:cubicBezTo>
                  <a:cubicBezTo>
                    <a:pt x="2499355" y="12673205"/>
                    <a:pt x="2404783" y="12675244"/>
                    <a:pt x="2252428" y="12675653"/>
                  </a:cubicBezTo>
                  <a:cubicBezTo>
                    <a:pt x="2247162" y="12324942"/>
                    <a:pt x="2242007" y="12341923"/>
                    <a:pt x="2238113" y="12003596"/>
                  </a:cubicBezTo>
                  <a:cubicBezTo>
                    <a:pt x="2423104" y="12003189"/>
                    <a:pt x="2546530" y="12000593"/>
                    <a:pt x="2823052" y="12003225"/>
                  </a:cubicBezTo>
                  <a:close/>
                  <a:moveTo>
                    <a:pt x="2833473" y="10591522"/>
                  </a:moveTo>
                  <a:cubicBezTo>
                    <a:pt x="2833325" y="10581845"/>
                    <a:pt x="2786558" y="10586740"/>
                    <a:pt x="3426682" y="10588148"/>
                  </a:cubicBezTo>
                  <a:cubicBezTo>
                    <a:pt x="3427572" y="10643133"/>
                    <a:pt x="3434693" y="11244002"/>
                    <a:pt x="3434804" y="11260612"/>
                  </a:cubicBezTo>
                  <a:cubicBezTo>
                    <a:pt x="3258381" y="11260723"/>
                    <a:pt x="3067938" y="11262281"/>
                    <a:pt x="2844896" y="11260835"/>
                  </a:cubicBezTo>
                  <a:cubicBezTo>
                    <a:pt x="2842597" y="11166140"/>
                    <a:pt x="2842077" y="11118274"/>
                    <a:pt x="2833473" y="10591522"/>
                  </a:cubicBezTo>
                  <a:close/>
                  <a:moveTo>
                    <a:pt x="3435027" y="11295057"/>
                  </a:moveTo>
                  <a:cubicBezTo>
                    <a:pt x="3436399" y="11675651"/>
                    <a:pt x="3440479" y="11758185"/>
                    <a:pt x="3444669" y="11970153"/>
                  </a:cubicBezTo>
                  <a:cubicBezTo>
                    <a:pt x="2984937" y="11969783"/>
                    <a:pt x="2957641" y="11969931"/>
                    <a:pt x="2856393" y="11969004"/>
                  </a:cubicBezTo>
                  <a:cubicBezTo>
                    <a:pt x="2854650" y="11782210"/>
                    <a:pt x="2857283" y="11718994"/>
                    <a:pt x="2845860" y="11295316"/>
                  </a:cubicBezTo>
                  <a:cubicBezTo>
                    <a:pt x="3061225" y="11296651"/>
                    <a:pt x="3298806" y="11295168"/>
                    <a:pt x="3435027" y="11295057"/>
                  </a:cubicBezTo>
                  <a:close/>
                  <a:moveTo>
                    <a:pt x="3045538" y="12004264"/>
                  </a:moveTo>
                  <a:cubicBezTo>
                    <a:pt x="3522145" y="12004671"/>
                    <a:pt x="3444892" y="11969337"/>
                    <a:pt x="3447080" y="12110675"/>
                  </a:cubicBezTo>
                  <a:cubicBezTo>
                    <a:pt x="3450566" y="12333581"/>
                    <a:pt x="3450233" y="12366876"/>
                    <a:pt x="3454127" y="12616923"/>
                  </a:cubicBezTo>
                  <a:cubicBezTo>
                    <a:pt x="3455351" y="12695675"/>
                    <a:pt x="3550071" y="12678767"/>
                    <a:pt x="2866889" y="12675244"/>
                  </a:cubicBezTo>
                  <a:cubicBezTo>
                    <a:pt x="2865998" y="12630344"/>
                    <a:pt x="2866592" y="12667125"/>
                    <a:pt x="2858099" y="12110082"/>
                  </a:cubicBezTo>
                  <a:cubicBezTo>
                    <a:pt x="2856059" y="11974973"/>
                    <a:pt x="2818935" y="12004264"/>
                    <a:pt x="3045538" y="12004264"/>
                  </a:cubicBezTo>
                  <a:close/>
                  <a:moveTo>
                    <a:pt x="3440664" y="9875307"/>
                  </a:moveTo>
                  <a:cubicBezTo>
                    <a:pt x="3443297" y="9875307"/>
                    <a:pt x="3909038" y="9874269"/>
                    <a:pt x="4031203" y="9874455"/>
                  </a:cubicBezTo>
                  <a:cubicBezTo>
                    <a:pt x="4040623" y="10672684"/>
                    <a:pt x="4072444" y="10550366"/>
                    <a:pt x="3935073" y="10550366"/>
                  </a:cubicBezTo>
                  <a:cubicBezTo>
                    <a:pt x="3713663" y="10550366"/>
                    <a:pt x="3708804" y="10553815"/>
                    <a:pt x="3490361" y="10553815"/>
                  </a:cubicBezTo>
                  <a:cubicBezTo>
                    <a:pt x="3446116" y="10553815"/>
                    <a:pt x="3454868" y="10643837"/>
                    <a:pt x="3440664" y="9875307"/>
                  </a:cubicBezTo>
                  <a:close/>
                  <a:moveTo>
                    <a:pt x="3490361" y="10588222"/>
                  </a:moveTo>
                  <a:cubicBezTo>
                    <a:pt x="4084238" y="10588222"/>
                    <a:pt x="4039510" y="10576876"/>
                    <a:pt x="4039770" y="10592115"/>
                  </a:cubicBezTo>
                  <a:cubicBezTo>
                    <a:pt x="4052083" y="11375662"/>
                    <a:pt x="4098294" y="11262799"/>
                    <a:pt x="3935073" y="11262911"/>
                  </a:cubicBezTo>
                  <a:cubicBezTo>
                    <a:pt x="3718002" y="11262911"/>
                    <a:pt x="3718150" y="11260612"/>
                    <a:pt x="3490361" y="11260612"/>
                  </a:cubicBezTo>
                  <a:cubicBezTo>
                    <a:pt x="3456278" y="11260612"/>
                    <a:pt x="3466291" y="11285306"/>
                    <a:pt x="3463362" y="11097697"/>
                  </a:cubicBezTo>
                  <a:cubicBezTo>
                    <a:pt x="3454164" y="10509879"/>
                    <a:pt x="3444262" y="10588222"/>
                    <a:pt x="3490361" y="10588222"/>
                  </a:cubicBezTo>
                  <a:close/>
                  <a:moveTo>
                    <a:pt x="3490361" y="11295057"/>
                  </a:moveTo>
                  <a:cubicBezTo>
                    <a:pt x="4143169" y="11295057"/>
                    <a:pt x="4053418" y="11279892"/>
                    <a:pt x="4055198" y="11351562"/>
                  </a:cubicBezTo>
                  <a:cubicBezTo>
                    <a:pt x="4072852" y="12087205"/>
                    <a:pt x="4091284" y="11966334"/>
                    <a:pt x="3935073" y="11966334"/>
                  </a:cubicBezTo>
                  <a:cubicBezTo>
                    <a:pt x="3381621" y="11966334"/>
                    <a:pt x="3476268" y="12017129"/>
                    <a:pt x="3472596" y="11856846"/>
                  </a:cubicBezTo>
                  <a:cubicBezTo>
                    <a:pt x="3458095" y="11225945"/>
                    <a:pt x="3461693" y="11295057"/>
                    <a:pt x="3490361" y="11295057"/>
                  </a:cubicBezTo>
                  <a:close/>
                  <a:moveTo>
                    <a:pt x="4061540" y="9874528"/>
                  </a:moveTo>
                  <a:cubicBezTo>
                    <a:pt x="4659126" y="9875715"/>
                    <a:pt x="4389206" y="9874603"/>
                    <a:pt x="4648111" y="9876531"/>
                  </a:cubicBezTo>
                  <a:cubicBezTo>
                    <a:pt x="4669436" y="10660522"/>
                    <a:pt x="4667730" y="10552332"/>
                    <a:pt x="4602642" y="10550775"/>
                  </a:cubicBezTo>
                  <a:cubicBezTo>
                    <a:pt x="3957177" y="10535128"/>
                    <a:pt x="4069106" y="10624817"/>
                    <a:pt x="4067289" y="10338620"/>
                  </a:cubicBezTo>
                  <a:cubicBezTo>
                    <a:pt x="4066102" y="10144152"/>
                    <a:pt x="4064136" y="10091503"/>
                    <a:pt x="4061540" y="9874528"/>
                  </a:cubicBezTo>
                  <a:close/>
                  <a:moveTo>
                    <a:pt x="4157670" y="10583662"/>
                  </a:moveTo>
                  <a:cubicBezTo>
                    <a:pt x="4710566" y="10578434"/>
                    <a:pt x="4657049" y="10589409"/>
                    <a:pt x="4657123" y="10592115"/>
                  </a:cubicBezTo>
                  <a:cubicBezTo>
                    <a:pt x="4669139" y="11360090"/>
                    <a:pt x="4708860" y="11260575"/>
                    <a:pt x="4602197" y="11261576"/>
                  </a:cubicBezTo>
                  <a:cubicBezTo>
                    <a:pt x="4454293" y="11262763"/>
                    <a:pt x="4474766" y="11262467"/>
                    <a:pt x="4083496" y="11262799"/>
                  </a:cubicBezTo>
                  <a:cubicBezTo>
                    <a:pt x="4066436" y="10475916"/>
                    <a:pt x="4037619" y="10584960"/>
                    <a:pt x="4157670" y="10583662"/>
                  </a:cubicBezTo>
                  <a:close/>
                  <a:moveTo>
                    <a:pt x="4674109" y="11295464"/>
                  </a:moveTo>
                  <a:cubicBezTo>
                    <a:pt x="4683826" y="11812094"/>
                    <a:pt x="4681267" y="11766044"/>
                    <a:pt x="4683677" y="11970487"/>
                  </a:cubicBezTo>
                  <a:cubicBezTo>
                    <a:pt x="4054123" y="11966594"/>
                    <a:pt x="4561921" y="11970820"/>
                    <a:pt x="4093992" y="11966891"/>
                  </a:cubicBezTo>
                  <a:cubicBezTo>
                    <a:pt x="4092286" y="11785844"/>
                    <a:pt x="4094437" y="11734455"/>
                    <a:pt x="4084275" y="11297244"/>
                  </a:cubicBezTo>
                  <a:cubicBezTo>
                    <a:pt x="4650522" y="11296762"/>
                    <a:pt x="4424513" y="11297096"/>
                    <a:pt x="4674109" y="11295464"/>
                  </a:cubicBezTo>
                  <a:close/>
                  <a:moveTo>
                    <a:pt x="4678559" y="9876717"/>
                  </a:moveTo>
                  <a:cubicBezTo>
                    <a:pt x="5027439" y="9878793"/>
                    <a:pt x="5009526" y="9873564"/>
                    <a:pt x="5267133" y="9873491"/>
                  </a:cubicBezTo>
                  <a:cubicBezTo>
                    <a:pt x="5265797" y="10397684"/>
                    <a:pt x="5294318" y="10549402"/>
                    <a:pt x="5269655" y="10549402"/>
                  </a:cubicBezTo>
                  <a:cubicBezTo>
                    <a:pt x="5051842" y="10549402"/>
                    <a:pt x="4920405" y="10556113"/>
                    <a:pt x="4686942" y="10552517"/>
                  </a:cubicBezTo>
                  <a:cubicBezTo>
                    <a:pt x="4683937" y="10341921"/>
                    <a:pt x="4686608" y="10170885"/>
                    <a:pt x="4678559" y="9876717"/>
                  </a:cubicBezTo>
                  <a:close/>
                  <a:moveTo>
                    <a:pt x="4824757" y="10587852"/>
                  </a:moveTo>
                  <a:cubicBezTo>
                    <a:pt x="5316162" y="10587852"/>
                    <a:pt x="5280225" y="10574578"/>
                    <a:pt x="5280484" y="10592042"/>
                  </a:cubicBezTo>
                  <a:cubicBezTo>
                    <a:pt x="5292130" y="11337658"/>
                    <a:pt x="5297507" y="11257461"/>
                    <a:pt x="5269581" y="11257461"/>
                  </a:cubicBezTo>
                  <a:cubicBezTo>
                    <a:pt x="4588994" y="11257461"/>
                    <a:pt x="4704483" y="11313966"/>
                    <a:pt x="4701108" y="11097622"/>
                  </a:cubicBezTo>
                  <a:cubicBezTo>
                    <a:pt x="4691540" y="10482887"/>
                    <a:pt x="4632831" y="10587852"/>
                    <a:pt x="4824757" y="10587852"/>
                  </a:cubicBezTo>
                  <a:close/>
                  <a:moveTo>
                    <a:pt x="4824757" y="11295057"/>
                  </a:moveTo>
                  <a:cubicBezTo>
                    <a:pt x="5370458" y="11295057"/>
                    <a:pt x="5290423" y="11265543"/>
                    <a:pt x="5292500" y="11352971"/>
                  </a:cubicBezTo>
                  <a:cubicBezTo>
                    <a:pt x="5310080" y="12049461"/>
                    <a:pt x="5302774" y="11965482"/>
                    <a:pt x="5269581" y="11965482"/>
                  </a:cubicBezTo>
                  <a:cubicBezTo>
                    <a:pt x="4621816" y="11965482"/>
                    <a:pt x="4714349" y="12020430"/>
                    <a:pt x="4712977" y="11857031"/>
                  </a:cubicBezTo>
                  <a:cubicBezTo>
                    <a:pt x="4707525" y="11194467"/>
                    <a:pt x="4667545" y="11295057"/>
                    <a:pt x="4824757" y="11295057"/>
                  </a:cubicBezTo>
                  <a:close/>
                  <a:moveTo>
                    <a:pt x="4824757" y="12005302"/>
                  </a:moveTo>
                  <a:cubicBezTo>
                    <a:pt x="5380954" y="12005302"/>
                    <a:pt x="5298806" y="11956249"/>
                    <a:pt x="5301216" y="12110675"/>
                  </a:cubicBezTo>
                  <a:cubicBezTo>
                    <a:pt x="5311341" y="12757221"/>
                    <a:pt x="5338303" y="12677099"/>
                    <a:pt x="5269618" y="12677099"/>
                  </a:cubicBezTo>
                  <a:cubicBezTo>
                    <a:pt x="4636503" y="12677099"/>
                    <a:pt x="4722434" y="12696268"/>
                    <a:pt x="4721136" y="12616330"/>
                  </a:cubicBezTo>
                  <a:cubicBezTo>
                    <a:pt x="4709713" y="11886211"/>
                    <a:pt x="4688313" y="12005302"/>
                    <a:pt x="4824757" y="12005302"/>
                  </a:cubicBezTo>
                  <a:close/>
                  <a:moveTo>
                    <a:pt x="5310859" y="10591448"/>
                  </a:moveTo>
                  <a:cubicBezTo>
                    <a:pt x="5310599" y="10573688"/>
                    <a:pt x="5298620" y="10590558"/>
                    <a:pt x="5897021" y="10587889"/>
                  </a:cubicBezTo>
                  <a:cubicBezTo>
                    <a:pt x="5900730" y="10835451"/>
                    <a:pt x="5899395" y="11022504"/>
                    <a:pt x="5905700" y="11261576"/>
                  </a:cubicBezTo>
                  <a:cubicBezTo>
                    <a:pt x="5574251" y="11265284"/>
                    <a:pt x="5512279" y="11258388"/>
                    <a:pt x="5320724" y="11257572"/>
                  </a:cubicBezTo>
                  <a:cubicBezTo>
                    <a:pt x="5316199" y="11046085"/>
                    <a:pt x="5314715" y="10838269"/>
                    <a:pt x="5310859" y="10591448"/>
                  </a:cubicBezTo>
                  <a:close/>
                  <a:moveTo>
                    <a:pt x="5937113" y="9880684"/>
                  </a:moveTo>
                  <a:cubicBezTo>
                    <a:pt x="6136493" y="9880424"/>
                    <a:pt x="5992818" y="9880424"/>
                    <a:pt x="6504064" y="9880498"/>
                  </a:cubicBezTo>
                  <a:cubicBezTo>
                    <a:pt x="6510591" y="10354379"/>
                    <a:pt x="6512742" y="10299170"/>
                    <a:pt x="6517044" y="10552443"/>
                  </a:cubicBezTo>
                  <a:cubicBezTo>
                    <a:pt x="6046520" y="10552739"/>
                    <a:pt x="6029682" y="10552666"/>
                    <a:pt x="5926877" y="10553258"/>
                  </a:cubicBezTo>
                  <a:cubicBezTo>
                    <a:pt x="5914712" y="9803267"/>
                    <a:pt x="5901435" y="9880757"/>
                    <a:pt x="5937113" y="9880684"/>
                  </a:cubicBezTo>
                  <a:close/>
                  <a:moveTo>
                    <a:pt x="5937150" y="10587704"/>
                  </a:moveTo>
                  <a:cubicBezTo>
                    <a:pt x="6065248" y="10587036"/>
                    <a:pt x="6063246" y="10587184"/>
                    <a:pt x="6517564" y="10586850"/>
                  </a:cubicBezTo>
                  <a:cubicBezTo>
                    <a:pt x="6517601" y="10589928"/>
                    <a:pt x="6526428" y="11170330"/>
                    <a:pt x="6527021" y="11256645"/>
                  </a:cubicBezTo>
                  <a:cubicBezTo>
                    <a:pt x="6524202" y="11256645"/>
                    <a:pt x="5938744" y="11261169"/>
                    <a:pt x="5936074" y="11261205"/>
                  </a:cubicBezTo>
                  <a:cubicBezTo>
                    <a:pt x="5936037" y="11258573"/>
                    <a:pt x="5920201" y="10587814"/>
                    <a:pt x="5937150" y="10587704"/>
                  </a:cubicBezTo>
                  <a:close/>
                  <a:moveTo>
                    <a:pt x="5937298" y="11295650"/>
                  </a:moveTo>
                  <a:cubicBezTo>
                    <a:pt x="6621631" y="11287345"/>
                    <a:pt x="6527243" y="11272811"/>
                    <a:pt x="6527429" y="11351117"/>
                  </a:cubicBezTo>
                  <a:cubicBezTo>
                    <a:pt x="6528949" y="12080235"/>
                    <a:pt x="6585915" y="11971117"/>
                    <a:pt x="6382159" y="11968671"/>
                  </a:cubicBezTo>
                  <a:cubicBezTo>
                    <a:pt x="6241227" y="11966779"/>
                    <a:pt x="6087649" y="11966594"/>
                    <a:pt x="5948387" y="11969004"/>
                  </a:cubicBezTo>
                  <a:cubicBezTo>
                    <a:pt x="5947423" y="11875755"/>
                    <a:pt x="5942638" y="11295575"/>
                    <a:pt x="5937298" y="11295650"/>
                  </a:cubicBezTo>
                  <a:close/>
                  <a:moveTo>
                    <a:pt x="6534958" y="12004375"/>
                  </a:moveTo>
                  <a:cubicBezTo>
                    <a:pt x="6538777" y="12277632"/>
                    <a:pt x="6540484" y="12307664"/>
                    <a:pt x="6546492" y="12674578"/>
                  </a:cubicBezTo>
                  <a:cubicBezTo>
                    <a:pt x="6129150" y="12674652"/>
                    <a:pt x="6076709" y="12673984"/>
                    <a:pt x="5957065" y="12676913"/>
                  </a:cubicBezTo>
                  <a:cubicBezTo>
                    <a:pt x="5955582" y="12597495"/>
                    <a:pt x="5948795" y="12006266"/>
                    <a:pt x="5948758" y="12003486"/>
                  </a:cubicBezTo>
                  <a:cubicBezTo>
                    <a:pt x="6206180" y="11998962"/>
                    <a:pt x="6374630" y="12003856"/>
                    <a:pt x="6534958" y="12004375"/>
                  </a:cubicBezTo>
                  <a:close/>
                  <a:moveTo>
                    <a:pt x="6534475" y="9880536"/>
                  </a:moveTo>
                  <a:cubicBezTo>
                    <a:pt x="6877420" y="9880572"/>
                    <a:pt x="6843597" y="9873082"/>
                    <a:pt x="7119043" y="9874862"/>
                  </a:cubicBezTo>
                  <a:cubicBezTo>
                    <a:pt x="7120972" y="10023059"/>
                    <a:pt x="7123494" y="10191128"/>
                    <a:pt x="7127202" y="10339214"/>
                  </a:cubicBezTo>
                  <a:cubicBezTo>
                    <a:pt x="7133915" y="10617550"/>
                    <a:pt x="7243916" y="10552406"/>
                    <a:pt x="6604459" y="10552406"/>
                  </a:cubicBezTo>
                  <a:cubicBezTo>
                    <a:pt x="6527540" y="10552443"/>
                    <a:pt x="6545194" y="10662450"/>
                    <a:pt x="6534475" y="9880536"/>
                  </a:cubicBezTo>
                  <a:close/>
                  <a:moveTo>
                    <a:pt x="6604459" y="10586813"/>
                  </a:moveTo>
                  <a:cubicBezTo>
                    <a:pt x="6607760" y="10586813"/>
                    <a:pt x="7132209" y="10587370"/>
                    <a:pt x="7132284" y="10592042"/>
                  </a:cubicBezTo>
                  <a:cubicBezTo>
                    <a:pt x="7144411" y="11364984"/>
                    <a:pt x="7174785" y="11259574"/>
                    <a:pt x="7049394" y="11259574"/>
                  </a:cubicBezTo>
                  <a:cubicBezTo>
                    <a:pt x="6838034" y="11259574"/>
                    <a:pt x="6823792" y="11256497"/>
                    <a:pt x="6604459" y="11256497"/>
                  </a:cubicBezTo>
                  <a:cubicBezTo>
                    <a:pt x="6544563" y="11256497"/>
                    <a:pt x="6558545" y="11288457"/>
                    <a:pt x="6555541" y="11097622"/>
                  </a:cubicBezTo>
                  <a:cubicBezTo>
                    <a:pt x="6546010" y="10487818"/>
                    <a:pt x="6524388" y="10586888"/>
                    <a:pt x="6604459" y="10586813"/>
                  </a:cubicBezTo>
                  <a:close/>
                  <a:moveTo>
                    <a:pt x="6604459" y="11290941"/>
                  </a:moveTo>
                  <a:cubicBezTo>
                    <a:pt x="7228747" y="11290941"/>
                    <a:pt x="7142148" y="11282673"/>
                    <a:pt x="7142705" y="11351339"/>
                  </a:cubicBezTo>
                  <a:cubicBezTo>
                    <a:pt x="7144077" y="11514144"/>
                    <a:pt x="7144707" y="11540172"/>
                    <a:pt x="7151680" y="11970783"/>
                  </a:cubicBezTo>
                  <a:cubicBezTo>
                    <a:pt x="7027661" y="11972304"/>
                    <a:pt x="6937984" y="11970635"/>
                    <a:pt x="6564887" y="11970042"/>
                  </a:cubicBezTo>
                  <a:cubicBezTo>
                    <a:pt x="6554948" y="11205441"/>
                    <a:pt x="6537887" y="11290941"/>
                    <a:pt x="6604459" y="11290941"/>
                  </a:cubicBezTo>
                  <a:close/>
                  <a:moveTo>
                    <a:pt x="6604459" y="12004486"/>
                  </a:moveTo>
                  <a:cubicBezTo>
                    <a:pt x="6781958" y="12004486"/>
                    <a:pt x="7015570" y="12006860"/>
                    <a:pt x="7152236" y="12005191"/>
                  </a:cubicBezTo>
                  <a:cubicBezTo>
                    <a:pt x="7165180" y="12802159"/>
                    <a:pt x="7194182" y="12678359"/>
                    <a:pt x="7049356" y="12678359"/>
                  </a:cubicBezTo>
                  <a:cubicBezTo>
                    <a:pt x="6496869" y="12678359"/>
                    <a:pt x="6577051" y="12689371"/>
                    <a:pt x="6575939" y="12616330"/>
                  </a:cubicBezTo>
                  <a:cubicBezTo>
                    <a:pt x="6564887" y="11910015"/>
                    <a:pt x="6548235" y="12004486"/>
                    <a:pt x="6604459" y="12004486"/>
                  </a:cubicBezTo>
                  <a:close/>
                  <a:moveTo>
                    <a:pt x="7162621" y="10591448"/>
                  </a:moveTo>
                  <a:cubicBezTo>
                    <a:pt x="7162510" y="10585331"/>
                    <a:pt x="7471594" y="10582809"/>
                    <a:pt x="7716184" y="10585479"/>
                  </a:cubicBezTo>
                  <a:cubicBezTo>
                    <a:pt x="7761133" y="10585961"/>
                    <a:pt x="7751305" y="10508840"/>
                    <a:pt x="7760540" y="11098327"/>
                  </a:cubicBezTo>
                  <a:cubicBezTo>
                    <a:pt x="7763804" y="11305772"/>
                    <a:pt x="7866016" y="11256756"/>
                    <a:pt x="7271583" y="11259129"/>
                  </a:cubicBezTo>
                  <a:cubicBezTo>
                    <a:pt x="7136474" y="11259648"/>
                    <a:pt x="7174823" y="11370100"/>
                    <a:pt x="7162621" y="10591448"/>
                  </a:cubicBezTo>
                  <a:close/>
                  <a:moveTo>
                    <a:pt x="7271731" y="11293611"/>
                  </a:moveTo>
                  <a:cubicBezTo>
                    <a:pt x="7840537" y="11291312"/>
                    <a:pt x="7763692" y="11278409"/>
                    <a:pt x="7765287" y="11351376"/>
                  </a:cubicBezTo>
                  <a:cubicBezTo>
                    <a:pt x="7780975" y="12067443"/>
                    <a:pt x="7785017" y="11969783"/>
                    <a:pt x="7716629" y="11968003"/>
                  </a:cubicBezTo>
                  <a:cubicBezTo>
                    <a:pt x="7571025" y="11963999"/>
                    <a:pt x="7422787" y="11963813"/>
                    <a:pt x="7271249" y="11968151"/>
                  </a:cubicBezTo>
                  <a:cubicBezTo>
                    <a:pt x="7152236" y="11971413"/>
                    <a:pt x="7183019" y="12032516"/>
                    <a:pt x="7176084" y="11603945"/>
                  </a:cubicBezTo>
                  <a:cubicBezTo>
                    <a:pt x="7170261" y="11231099"/>
                    <a:pt x="7149863" y="11294129"/>
                    <a:pt x="7271731" y="11293611"/>
                  </a:cubicBezTo>
                  <a:close/>
                  <a:moveTo>
                    <a:pt x="7272065" y="12002595"/>
                  </a:moveTo>
                  <a:cubicBezTo>
                    <a:pt x="7431318" y="11998221"/>
                    <a:pt x="7564683" y="11998480"/>
                    <a:pt x="7715924" y="12002447"/>
                  </a:cubicBezTo>
                  <a:cubicBezTo>
                    <a:pt x="7786649" y="12004375"/>
                    <a:pt x="7771073" y="11982277"/>
                    <a:pt x="7773076" y="12110637"/>
                  </a:cubicBezTo>
                  <a:cubicBezTo>
                    <a:pt x="7783386" y="12768160"/>
                    <a:pt x="7804006" y="12680027"/>
                    <a:pt x="7716369" y="12679695"/>
                  </a:cubicBezTo>
                  <a:cubicBezTo>
                    <a:pt x="7110031" y="12677247"/>
                    <a:pt x="7193811" y="12699308"/>
                    <a:pt x="7192513" y="12616292"/>
                  </a:cubicBezTo>
                  <a:cubicBezTo>
                    <a:pt x="7181090" y="11911275"/>
                    <a:pt x="7146896" y="12006192"/>
                    <a:pt x="7272065" y="12002595"/>
                  </a:cubicBezTo>
                  <a:close/>
                  <a:moveTo>
                    <a:pt x="7780085" y="10591448"/>
                  </a:moveTo>
                  <a:cubicBezTo>
                    <a:pt x="7780011" y="10586072"/>
                    <a:pt x="8368399" y="10581957"/>
                    <a:pt x="8371143" y="10581957"/>
                  </a:cubicBezTo>
                  <a:cubicBezTo>
                    <a:pt x="8376113" y="10885801"/>
                    <a:pt x="8368213" y="10876940"/>
                    <a:pt x="8377299" y="11258091"/>
                  </a:cubicBezTo>
                  <a:cubicBezTo>
                    <a:pt x="7675982" y="11258239"/>
                    <a:pt x="7794289" y="11314744"/>
                    <a:pt x="7790877" y="11097697"/>
                  </a:cubicBezTo>
                  <a:cubicBezTo>
                    <a:pt x="7786946" y="10844461"/>
                    <a:pt x="7784016" y="10843200"/>
                    <a:pt x="7780085" y="10591448"/>
                  </a:cubicBezTo>
                  <a:close/>
                  <a:moveTo>
                    <a:pt x="7938744" y="12005450"/>
                  </a:moveTo>
                  <a:cubicBezTo>
                    <a:pt x="8479030" y="12005450"/>
                    <a:pt x="8387202" y="11960735"/>
                    <a:pt x="8389538" y="12110749"/>
                  </a:cubicBezTo>
                  <a:cubicBezTo>
                    <a:pt x="8399366" y="12742169"/>
                    <a:pt x="8418837" y="12678433"/>
                    <a:pt x="8383716" y="12678433"/>
                  </a:cubicBezTo>
                  <a:cubicBezTo>
                    <a:pt x="7723379" y="12678433"/>
                    <a:pt x="7812314" y="12706353"/>
                    <a:pt x="7810867" y="12616330"/>
                  </a:cubicBezTo>
                  <a:cubicBezTo>
                    <a:pt x="7799519" y="11889252"/>
                    <a:pt x="7764545" y="12005450"/>
                    <a:pt x="7938744" y="12005450"/>
                  </a:cubicBezTo>
                  <a:close/>
                  <a:moveTo>
                    <a:pt x="8401517" y="10581957"/>
                  </a:moveTo>
                  <a:cubicBezTo>
                    <a:pt x="8404150" y="10581957"/>
                    <a:pt x="8988459" y="10584440"/>
                    <a:pt x="8988570" y="10592042"/>
                  </a:cubicBezTo>
                  <a:cubicBezTo>
                    <a:pt x="8994504" y="10987096"/>
                    <a:pt x="8996321" y="11116012"/>
                    <a:pt x="8998843" y="11262799"/>
                  </a:cubicBezTo>
                  <a:cubicBezTo>
                    <a:pt x="8577867" y="11265877"/>
                    <a:pt x="8676593" y="11258573"/>
                    <a:pt x="8407748" y="11258091"/>
                  </a:cubicBezTo>
                  <a:cubicBezTo>
                    <a:pt x="8398365" y="10870044"/>
                    <a:pt x="8406524" y="10893440"/>
                    <a:pt x="8401517" y="10581957"/>
                  </a:cubicBezTo>
                  <a:close/>
                  <a:moveTo>
                    <a:pt x="8999436" y="11297318"/>
                  </a:moveTo>
                  <a:cubicBezTo>
                    <a:pt x="9007447" y="11751399"/>
                    <a:pt x="8997397" y="11187756"/>
                    <a:pt x="9010933" y="11969004"/>
                  </a:cubicBezTo>
                  <a:cubicBezTo>
                    <a:pt x="8892181" y="11969449"/>
                    <a:pt x="8746131" y="11969485"/>
                    <a:pt x="8606313" y="11968558"/>
                  </a:cubicBezTo>
                  <a:cubicBezTo>
                    <a:pt x="8351969" y="11966891"/>
                    <a:pt x="8431113" y="12093805"/>
                    <a:pt x="8410233" y="11349596"/>
                  </a:cubicBezTo>
                  <a:cubicBezTo>
                    <a:pt x="8407599" y="11258239"/>
                    <a:pt x="8326416" y="11301879"/>
                    <a:pt x="8999436" y="11297318"/>
                  </a:cubicBezTo>
                  <a:close/>
                  <a:moveTo>
                    <a:pt x="9009042" y="10085348"/>
                  </a:moveTo>
                  <a:cubicBezTo>
                    <a:pt x="9005222" y="9841011"/>
                    <a:pt x="8991871" y="9878385"/>
                    <a:pt x="9051359" y="9877754"/>
                  </a:cubicBezTo>
                  <a:cubicBezTo>
                    <a:pt x="9182981" y="9876346"/>
                    <a:pt x="9192438" y="9876605"/>
                    <a:pt x="9594723" y="9876383"/>
                  </a:cubicBezTo>
                  <a:cubicBezTo>
                    <a:pt x="9602548" y="10665305"/>
                    <a:pt x="9648461" y="10552851"/>
                    <a:pt x="9496479" y="10550812"/>
                  </a:cubicBezTo>
                  <a:cubicBezTo>
                    <a:pt x="9377466" y="10549217"/>
                    <a:pt x="9240281" y="10548587"/>
                    <a:pt x="9051099" y="10550366"/>
                  </a:cubicBezTo>
                  <a:cubicBezTo>
                    <a:pt x="9007151" y="10550812"/>
                    <a:pt x="9017313" y="10614028"/>
                    <a:pt x="9009042" y="10085348"/>
                  </a:cubicBezTo>
                  <a:close/>
                  <a:moveTo>
                    <a:pt x="9051322" y="10584885"/>
                  </a:moveTo>
                  <a:cubicBezTo>
                    <a:pt x="9654878" y="10579175"/>
                    <a:pt x="9606553" y="10588964"/>
                    <a:pt x="9606590" y="10592078"/>
                  </a:cubicBezTo>
                  <a:cubicBezTo>
                    <a:pt x="9618830" y="11374512"/>
                    <a:pt x="9660774" y="11262947"/>
                    <a:pt x="9496293" y="11262058"/>
                  </a:cubicBezTo>
                  <a:cubicBezTo>
                    <a:pt x="9371829" y="11261391"/>
                    <a:pt x="9204751" y="11261205"/>
                    <a:pt x="9051061" y="11262429"/>
                  </a:cubicBezTo>
                  <a:cubicBezTo>
                    <a:pt x="9022023" y="11262651"/>
                    <a:pt x="9029477" y="11287641"/>
                    <a:pt x="9026510" y="11097733"/>
                  </a:cubicBezTo>
                  <a:cubicBezTo>
                    <a:pt x="9017794" y="10515478"/>
                    <a:pt x="9006113" y="10585293"/>
                    <a:pt x="9051322" y="10584885"/>
                  </a:cubicBezTo>
                  <a:close/>
                  <a:moveTo>
                    <a:pt x="10163676" y="9130840"/>
                  </a:moveTo>
                  <a:cubicBezTo>
                    <a:pt x="9530487" y="9130840"/>
                    <a:pt x="9612710" y="9167769"/>
                    <a:pt x="9611226" y="9073149"/>
                  </a:cubicBezTo>
                  <a:cubicBezTo>
                    <a:pt x="9599804" y="8343883"/>
                    <a:pt x="9572248" y="8461824"/>
                    <a:pt x="9718742" y="8461824"/>
                  </a:cubicBezTo>
                  <a:cubicBezTo>
                    <a:pt x="10269746" y="8461824"/>
                    <a:pt x="10191752" y="8422263"/>
                    <a:pt x="10194014" y="8567716"/>
                  </a:cubicBezTo>
                  <a:cubicBezTo>
                    <a:pt x="10204176" y="9218119"/>
                    <a:pt x="10206067" y="9130840"/>
                    <a:pt x="10163676" y="9130840"/>
                  </a:cubicBezTo>
                  <a:close/>
                  <a:moveTo>
                    <a:pt x="10163676" y="8426044"/>
                  </a:moveTo>
                  <a:cubicBezTo>
                    <a:pt x="9502672" y="8426044"/>
                    <a:pt x="9602956" y="8463381"/>
                    <a:pt x="9600026" y="8314110"/>
                  </a:cubicBezTo>
                  <a:cubicBezTo>
                    <a:pt x="9586675" y="7642128"/>
                    <a:pt x="9561492" y="7749094"/>
                    <a:pt x="9718742" y="7749094"/>
                  </a:cubicBezTo>
                  <a:cubicBezTo>
                    <a:pt x="10250869" y="7749094"/>
                    <a:pt x="10180773" y="7722399"/>
                    <a:pt x="10181145" y="7808529"/>
                  </a:cubicBezTo>
                  <a:cubicBezTo>
                    <a:pt x="10184075" y="8499717"/>
                    <a:pt x="10210629" y="8426044"/>
                    <a:pt x="10163676" y="8426044"/>
                  </a:cubicBezTo>
                  <a:close/>
                  <a:moveTo>
                    <a:pt x="10163676" y="7713909"/>
                  </a:moveTo>
                  <a:cubicBezTo>
                    <a:pt x="9472743" y="7713909"/>
                    <a:pt x="9591718" y="7763406"/>
                    <a:pt x="9588455" y="7555182"/>
                  </a:cubicBezTo>
                  <a:cubicBezTo>
                    <a:pt x="9577180" y="6851537"/>
                    <a:pt x="9581000" y="7093834"/>
                    <a:pt x="9580221" y="7041519"/>
                  </a:cubicBezTo>
                  <a:cubicBezTo>
                    <a:pt x="9670232" y="7041185"/>
                    <a:pt x="9740401" y="7041296"/>
                    <a:pt x="10163676" y="7041370"/>
                  </a:cubicBezTo>
                  <a:cubicBezTo>
                    <a:pt x="10166273" y="7041370"/>
                    <a:pt x="10194645" y="7713909"/>
                    <a:pt x="10163676" y="7713909"/>
                  </a:cubicBezTo>
                  <a:close/>
                  <a:moveTo>
                    <a:pt x="10163676" y="7006963"/>
                  </a:moveTo>
                  <a:cubicBezTo>
                    <a:pt x="9751342" y="7006889"/>
                    <a:pt x="9670789" y="7006778"/>
                    <a:pt x="9579666" y="7007111"/>
                  </a:cubicBezTo>
                  <a:cubicBezTo>
                    <a:pt x="9575846" y="6784946"/>
                    <a:pt x="9568465" y="6650431"/>
                    <a:pt x="9566758" y="6335611"/>
                  </a:cubicBezTo>
                  <a:cubicBezTo>
                    <a:pt x="9570653" y="6335611"/>
                    <a:pt x="10151252" y="6334647"/>
                    <a:pt x="10155851" y="6334647"/>
                  </a:cubicBezTo>
                  <a:cubicBezTo>
                    <a:pt x="10159338" y="6501159"/>
                    <a:pt x="10166830" y="7006963"/>
                    <a:pt x="10163676" y="7006963"/>
                  </a:cubicBezTo>
                  <a:close/>
                  <a:moveTo>
                    <a:pt x="9566574" y="6301130"/>
                  </a:moveTo>
                  <a:cubicBezTo>
                    <a:pt x="9566574" y="6297793"/>
                    <a:pt x="9560492" y="5630816"/>
                    <a:pt x="9560454" y="5627998"/>
                  </a:cubicBezTo>
                  <a:cubicBezTo>
                    <a:pt x="9926393" y="5630779"/>
                    <a:pt x="9902398" y="5623734"/>
                    <a:pt x="10142352" y="5623290"/>
                  </a:cubicBezTo>
                  <a:cubicBezTo>
                    <a:pt x="10142389" y="5625922"/>
                    <a:pt x="10154887" y="6287115"/>
                    <a:pt x="10154961" y="6291007"/>
                  </a:cubicBezTo>
                  <a:cubicBezTo>
                    <a:pt x="10155221" y="6304875"/>
                    <a:pt x="10216823" y="6300314"/>
                    <a:pt x="9566574" y="6301130"/>
                  </a:cubicBezTo>
                  <a:close/>
                  <a:moveTo>
                    <a:pt x="9560009" y="5593554"/>
                  </a:moveTo>
                  <a:cubicBezTo>
                    <a:pt x="9555929" y="5301388"/>
                    <a:pt x="9551220" y="5303316"/>
                    <a:pt x="9545286" y="4917123"/>
                  </a:cubicBezTo>
                  <a:cubicBezTo>
                    <a:pt x="9646051" y="4915232"/>
                    <a:pt x="9781531" y="4914898"/>
                    <a:pt x="9940931" y="4917679"/>
                  </a:cubicBezTo>
                  <a:cubicBezTo>
                    <a:pt x="10191974" y="4922054"/>
                    <a:pt x="10128926" y="4791617"/>
                    <a:pt x="10140868" y="5532080"/>
                  </a:cubicBezTo>
                  <a:cubicBezTo>
                    <a:pt x="10141795" y="5594221"/>
                    <a:pt x="10239706" y="5598856"/>
                    <a:pt x="9560009" y="5593554"/>
                  </a:cubicBezTo>
                  <a:close/>
                  <a:moveTo>
                    <a:pt x="9544729" y="4882641"/>
                  </a:moveTo>
                  <a:cubicBezTo>
                    <a:pt x="9537905" y="4439609"/>
                    <a:pt x="9537089" y="4420774"/>
                    <a:pt x="9537423" y="4267053"/>
                  </a:cubicBezTo>
                  <a:cubicBezTo>
                    <a:pt x="9537571" y="4193492"/>
                    <a:pt x="9440032" y="4208990"/>
                    <a:pt x="10122733" y="4207952"/>
                  </a:cubicBezTo>
                  <a:cubicBezTo>
                    <a:pt x="10126219" y="4614464"/>
                    <a:pt x="10129742" y="4700556"/>
                    <a:pt x="10133339" y="4885125"/>
                  </a:cubicBezTo>
                  <a:cubicBezTo>
                    <a:pt x="9935257" y="4884792"/>
                    <a:pt x="9789801" y="4878006"/>
                    <a:pt x="9544729" y="4882641"/>
                  </a:cubicBezTo>
                  <a:close/>
                  <a:moveTo>
                    <a:pt x="9537423" y="4174880"/>
                  </a:moveTo>
                  <a:cubicBezTo>
                    <a:pt x="9536125" y="3840001"/>
                    <a:pt x="9526482" y="3780418"/>
                    <a:pt x="9522144" y="3500895"/>
                  </a:cubicBezTo>
                  <a:cubicBezTo>
                    <a:pt x="10181071" y="3500525"/>
                    <a:pt x="10115204" y="3497076"/>
                    <a:pt x="10115426" y="3508682"/>
                  </a:cubicBezTo>
                  <a:cubicBezTo>
                    <a:pt x="10116020" y="3548465"/>
                    <a:pt x="10114276" y="3370904"/>
                    <a:pt x="10122435" y="4173545"/>
                  </a:cubicBezTo>
                  <a:cubicBezTo>
                    <a:pt x="9931548" y="4173804"/>
                    <a:pt x="9779491" y="4177512"/>
                    <a:pt x="9537423" y="4174880"/>
                  </a:cubicBezTo>
                  <a:close/>
                  <a:moveTo>
                    <a:pt x="9521661" y="3466303"/>
                  </a:moveTo>
                  <a:cubicBezTo>
                    <a:pt x="9519287" y="3284255"/>
                    <a:pt x="9524628" y="3066317"/>
                    <a:pt x="9514281" y="2792207"/>
                  </a:cubicBezTo>
                  <a:cubicBezTo>
                    <a:pt x="9789393" y="2799956"/>
                    <a:pt x="9946605" y="2789908"/>
                    <a:pt x="10100888" y="2788907"/>
                  </a:cubicBezTo>
                  <a:cubicBezTo>
                    <a:pt x="10107972" y="3233534"/>
                    <a:pt x="10112237" y="3321443"/>
                    <a:pt x="10114758" y="3466117"/>
                  </a:cubicBezTo>
                  <a:lnTo>
                    <a:pt x="9521661" y="3466303"/>
                  </a:lnTo>
                  <a:close/>
                  <a:moveTo>
                    <a:pt x="9496368" y="4174398"/>
                  </a:moveTo>
                  <a:cubicBezTo>
                    <a:pt x="8801168" y="4165981"/>
                    <a:pt x="8915879" y="4237428"/>
                    <a:pt x="8912393" y="4013817"/>
                  </a:cubicBezTo>
                  <a:cubicBezTo>
                    <a:pt x="8908499" y="3766663"/>
                    <a:pt x="8910909" y="3759173"/>
                    <a:pt x="8906978" y="3508162"/>
                  </a:cubicBezTo>
                  <a:cubicBezTo>
                    <a:pt x="8906719" y="3490847"/>
                    <a:pt x="8848788" y="3500673"/>
                    <a:pt x="9491769" y="3500895"/>
                  </a:cubicBezTo>
                  <a:cubicBezTo>
                    <a:pt x="9495441" y="3756615"/>
                    <a:pt x="9518694" y="4174694"/>
                    <a:pt x="9496368" y="4174398"/>
                  </a:cubicBezTo>
                  <a:close/>
                  <a:moveTo>
                    <a:pt x="8897261" y="4915899"/>
                  </a:moveTo>
                  <a:cubicBezTo>
                    <a:pt x="8899078" y="5069842"/>
                    <a:pt x="8901527" y="5181258"/>
                    <a:pt x="8908276" y="5588140"/>
                  </a:cubicBezTo>
                  <a:cubicBezTo>
                    <a:pt x="8823050" y="5587659"/>
                    <a:pt x="8324117" y="5588919"/>
                    <a:pt x="8321372" y="5588919"/>
                  </a:cubicBezTo>
                  <a:cubicBezTo>
                    <a:pt x="8315809" y="5216408"/>
                    <a:pt x="8319518" y="5274507"/>
                    <a:pt x="8313250" y="4919458"/>
                  </a:cubicBezTo>
                  <a:cubicBezTo>
                    <a:pt x="8629381" y="4919866"/>
                    <a:pt x="8646663" y="4914527"/>
                    <a:pt x="8897261" y="4915899"/>
                  </a:cubicBezTo>
                  <a:close/>
                  <a:moveTo>
                    <a:pt x="8828724" y="4881306"/>
                  </a:moveTo>
                  <a:cubicBezTo>
                    <a:pt x="8220347" y="4881306"/>
                    <a:pt x="8313547" y="4922721"/>
                    <a:pt x="8310394" y="4772485"/>
                  </a:cubicBezTo>
                  <a:cubicBezTo>
                    <a:pt x="8296709" y="4116891"/>
                    <a:pt x="8276719" y="4211511"/>
                    <a:pt x="8383716" y="4211511"/>
                  </a:cubicBezTo>
                  <a:cubicBezTo>
                    <a:pt x="8964203" y="4211511"/>
                    <a:pt x="8885468" y="4190712"/>
                    <a:pt x="8887693" y="4267572"/>
                  </a:cubicBezTo>
                  <a:cubicBezTo>
                    <a:pt x="8908610" y="4980709"/>
                    <a:pt x="8905272" y="4881306"/>
                    <a:pt x="8828724" y="4881306"/>
                  </a:cubicBezTo>
                  <a:close/>
                  <a:moveTo>
                    <a:pt x="8828724" y="4176659"/>
                  </a:moveTo>
                  <a:cubicBezTo>
                    <a:pt x="8193088" y="4176659"/>
                    <a:pt x="8302346" y="4223413"/>
                    <a:pt x="8299045" y="4013743"/>
                  </a:cubicBezTo>
                  <a:cubicBezTo>
                    <a:pt x="8289440" y="3399601"/>
                    <a:pt x="8246827" y="3502341"/>
                    <a:pt x="8383716" y="3502341"/>
                  </a:cubicBezTo>
                  <a:cubicBezTo>
                    <a:pt x="8918735" y="3502341"/>
                    <a:pt x="8876270" y="3487362"/>
                    <a:pt x="8876604" y="3508793"/>
                  </a:cubicBezTo>
                  <a:cubicBezTo>
                    <a:pt x="8888768" y="4283330"/>
                    <a:pt x="8903158" y="4176659"/>
                    <a:pt x="8828724" y="4176659"/>
                  </a:cubicBezTo>
                  <a:close/>
                  <a:moveTo>
                    <a:pt x="8828724" y="3463559"/>
                  </a:moveTo>
                  <a:cubicBezTo>
                    <a:pt x="8604829" y="3463559"/>
                    <a:pt x="8604680" y="3467897"/>
                    <a:pt x="8383753" y="3467897"/>
                  </a:cubicBezTo>
                  <a:cubicBezTo>
                    <a:pt x="8248570" y="3467897"/>
                    <a:pt x="8288809" y="3571008"/>
                    <a:pt x="8276200" y="2789241"/>
                  </a:cubicBezTo>
                  <a:cubicBezTo>
                    <a:pt x="8492158" y="2786127"/>
                    <a:pt x="8633572" y="2793579"/>
                    <a:pt x="8866775" y="2792912"/>
                  </a:cubicBezTo>
                  <a:cubicBezTo>
                    <a:pt x="8883984" y="3572750"/>
                    <a:pt x="8888064" y="3463559"/>
                    <a:pt x="8828724" y="3463559"/>
                  </a:cubicBezTo>
                  <a:close/>
                  <a:moveTo>
                    <a:pt x="8279983" y="4773301"/>
                  </a:moveTo>
                  <a:cubicBezTo>
                    <a:pt x="8282913" y="4914379"/>
                    <a:pt x="8390502" y="4887609"/>
                    <a:pt x="7716406" y="4883086"/>
                  </a:cubicBezTo>
                  <a:cubicBezTo>
                    <a:pt x="7683547" y="4882864"/>
                    <a:pt x="7695786" y="4959094"/>
                    <a:pt x="7682101" y="4266608"/>
                  </a:cubicBezTo>
                  <a:cubicBezTo>
                    <a:pt x="7680580" y="4190786"/>
                    <a:pt x="7597245" y="4209806"/>
                    <a:pt x="8161267" y="4211289"/>
                  </a:cubicBezTo>
                  <a:cubicBezTo>
                    <a:pt x="8304423" y="4211697"/>
                    <a:pt x="8266112" y="4109327"/>
                    <a:pt x="8279983" y="4773301"/>
                  </a:cubicBezTo>
                  <a:close/>
                  <a:moveTo>
                    <a:pt x="8161230" y="4176807"/>
                  </a:moveTo>
                  <a:cubicBezTo>
                    <a:pt x="7580482" y="4175250"/>
                    <a:pt x="7680766" y="4219261"/>
                    <a:pt x="7677576" y="4013817"/>
                  </a:cubicBezTo>
                  <a:cubicBezTo>
                    <a:pt x="7668341" y="3425555"/>
                    <a:pt x="7646312" y="3503824"/>
                    <a:pt x="7716443" y="3503083"/>
                  </a:cubicBezTo>
                  <a:cubicBezTo>
                    <a:pt x="8306574" y="3496706"/>
                    <a:pt x="8257322" y="3503491"/>
                    <a:pt x="8257397" y="3508756"/>
                  </a:cubicBezTo>
                  <a:cubicBezTo>
                    <a:pt x="8269524" y="4286370"/>
                    <a:pt x="8314325" y="4177215"/>
                    <a:pt x="8161230" y="4176807"/>
                  </a:cubicBezTo>
                  <a:close/>
                  <a:moveTo>
                    <a:pt x="8161230" y="3467674"/>
                  </a:moveTo>
                  <a:cubicBezTo>
                    <a:pt x="8020743" y="3467304"/>
                    <a:pt x="7856633" y="3467118"/>
                    <a:pt x="7716184" y="3468638"/>
                  </a:cubicBezTo>
                  <a:cubicBezTo>
                    <a:pt x="7650020" y="3469343"/>
                    <a:pt x="7666190" y="3574233"/>
                    <a:pt x="7656881" y="2793431"/>
                  </a:cubicBezTo>
                  <a:cubicBezTo>
                    <a:pt x="8134045" y="2797917"/>
                    <a:pt x="8056236" y="2793542"/>
                    <a:pt x="8245789" y="2789760"/>
                  </a:cubicBezTo>
                  <a:cubicBezTo>
                    <a:pt x="8258398" y="3570452"/>
                    <a:pt x="8294929" y="3467823"/>
                    <a:pt x="8161230" y="3467674"/>
                  </a:cubicBezTo>
                  <a:close/>
                  <a:moveTo>
                    <a:pt x="7660924" y="4773301"/>
                  </a:moveTo>
                  <a:cubicBezTo>
                    <a:pt x="7664076" y="4917605"/>
                    <a:pt x="7769293" y="4882641"/>
                    <a:pt x="7075243" y="4882864"/>
                  </a:cubicBezTo>
                  <a:cubicBezTo>
                    <a:pt x="7068197" y="4428671"/>
                    <a:pt x="7068530" y="4417066"/>
                    <a:pt x="7063190" y="4266312"/>
                  </a:cubicBezTo>
                  <a:cubicBezTo>
                    <a:pt x="7060260" y="4183815"/>
                    <a:pt x="6995469" y="4207544"/>
                    <a:pt x="7493920" y="4207878"/>
                  </a:cubicBezTo>
                  <a:cubicBezTo>
                    <a:pt x="7693857" y="4207878"/>
                    <a:pt x="7646052" y="4094534"/>
                    <a:pt x="7660924" y="4773301"/>
                  </a:cubicBezTo>
                  <a:close/>
                  <a:moveTo>
                    <a:pt x="7060149" y="4173137"/>
                  </a:moveTo>
                  <a:cubicBezTo>
                    <a:pt x="7050617" y="3841336"/>
                    <a:pt x="7059259" y="3782087"/>
                    <a:pt x="7054957" y="3508088"/>
                  </a:cubicBezTo>
                  <a:cubicBezTo>
                    <a:pt x="7054808" y="3497373"/>
                    <a:pt x="7052991" y="3508088"/>
                    <a:pt x="7637893" y="3503824"/>
                  </a:cubicBezTo>
                  <a:cubicBezTo>
                    <a:pt x="7637967" y="3507569"/>
                    <a:pt x="7638041" y="3532151"/>
                    <a:pt x="7649909" y="4174175"/>
                  </a:cubicBezTo>
                  <a:cubicBezTo>
                    <a:pt x="7564942" y="4173248"/>
                    <a:pt x="7530525" y="4173471"/>
                    <a:pt x="7060149" y="4173137"/>
                  </a:cubicBezTo>
                  <a:close/>
                  <a:moveTo>
                    <a:pt x="7049356" y="6303058"/>
                  </a:moveTo>
                  <a:cubicBezTo>
                    <a:pt x="6410196" y="6303058"/>
                    <a:pt x="6477769" y="6305839"/>
                    <a:pt x="6477918" y="6290711"/>
                  </a:cubicBezTo>
                  <a:cubicBezTo>
                    <a:pt x="6479253" y="6134506"/>
                    <a:pt x="6478029" y="6107588"/>
                    <a:pt x="6470500" y="5628999"/>
                  </a:cubicBezTo>
                  <a:cubicBezTo>
                    <a:pt x="6820343" y="5629073"/>
                    <a:pt x="6870003" y="5627591"/>
                    <a:pt x="7054400" y="5627591"/>
                  </a:cubicBezTo>
                  <a:cubicBezTo>
                    <a:pt x="7067789" y="6384108"/>
                    <a:pt x="7077135" y="6303058"/>
                    <a:pt x="7049356" y="6303058"/>
                  </a:cubicBezTo>
                  <a:close/>
                  <a:moveTo>
                    <a:pt x="7049356" y="5593183"/>
                  </a:moveTo>
                  <a:cubicBezTo>
                    <a:pt x="6368918" y="5593183"/>
                    <a:pt x="6470352" y="5621324"/>
                    <a:pt x="6468943" y="5531302"/>
                  </a:cubicBezTo>
                  <a:cubicBezTo>
                    <a:pt x="6457520" y="4802555"/>
                    <a:pt x="6411643" y="4916529"/>
                    <a:pt x="6604459" y="4916529"/>
                  </a:cubicBezTo>
                  <a:cubicBezTo>
                    <a:pt x="6812777" y="4916529"/>
                    <a:pt x="6832174" y="4917271"/>
                    <a:pt x="7045425" y="4917271"/>
                  </a:cubicBezTo>
                  <a:cubicBezTo>
                    <a:pt x="7056811" y="5649874"/>
                    <a:pt x="7053881" y="5593183"/>
                    <a:pt x="7049356" y="5593183"/>
                  </a:cubicBezTo>
                  <a:close/>
                  <a:moveTo>
                    <a:pt x="6456592" y="4881566"/>
                  </a:moveTo>
                  <a:cubicBezTo>
                    <a:pt x="6450251" y="4465971"/>
                    <a:pt x="6450065" y="4422591"/>
                    <a:pt x="6445318" y="4266460"/>
                  </a:cubicBezTo>
                  <a:cubicBezTo>
                    <a:pt x="6442759" y="4181516"/>
                    <a:pt x="6351895" y="4207359"/>
                    <a:pt x="7030776" y="4207582"/>
                  </a:cubicBezTo>
                  <a:cubicBezTo>
                    <a:pt x="7038750" y="4459445"/>
                    <a:pt x="7035783" y="4294786"/>
                    <a:pt x="7044906" y="4882900"/>
                  </a:cubicBezTo>
                  <a:cubicBezTo>
                    <a:pt x="6998844" y="4882864"/>
                    <a:pt x="6503767" y="4881974"/>
                    <a:pt x="6456592" y="4881566"/>
                  </a:cubicBezTo>
                  <a:close/>
                  <a:moveTo>
                    <a:pt x="6436195" y="3465858"/>
                  </a:moveTo>
                  <a:cubicBezTo>
                    <a:pt x="6428518" y="2979779"/>
                    <a:pt x="6427738" y="2914969"/>
                    <a:pt x="6424846" y="2792133"/>
                  </a:cubicBezTo>
                  <a:cubicBezTo>
                    <a:pt x="6648518" y="2796248"/>
                    <a:pt x="6840778" y="2790872"/>
                    <a:pt x="7011713" y="2790539"/>
                  </a:cubicBezTo>
                  <a:cubicBezTo>
                    <a:pt x="7014383" y="2903438"/>
                    <a:pt x="7023915" y="3466006"/>
                    <a:pt x="7023989" y="3469380"/>
                  </a:cubicBezTo>
                  <a:cubicBezTo>
                    <a:pt x="6777767" y="3468972"/>
                    <a:pt x="6775542" y="3462854"/>
                    <a:pt x="6436195" y="3465858"/>
                  </a:cubicBezTo>
                  <a:close/>
                  <a:moveTo>
                    <a:pt x="6426218" y="4881269"/>
                  </a:moveTo>
                  <a:cubicBezTo>
                    <a:pt x="6054864" y="4877302"/>
                    <a:pt x="5995747" y="4880713"/>
                    <a:pt x="5835716" y="4881751"/>
                  </a:cubicBezTo>
                  <a:cubicBezTo>
                    <a:pt x="5823589" y="4087193"/>
                    <a:pt x="5799000" y="4208990"/>
                    <a:pt x="5937261" y="4207322"/>
                  </a:cubicBezTo>
                  <a:cubicBezTo>
                    <a:pt x="6489415" y="4200685"/>
                    <a:pt x="6412607" y="4190971"/>
                    <a:pt x="6414907" y="4267572"/>
                  </a:cubicBezTo>
                  <a:cubicBezTo>
                    <a:pt x="6420099" y="4439757"/>
                    <a:pt x="6420173" y="4485399"/>
                    <a:pt x="6426218" y="4881269"/>
                  </a:cubicBezTo>
                  <a:close/>
                  <a:moveTo>
                    <a:pt x="6381825" y="3466414"/>
                  </a:moveTo>
                  <a:cubicBezTo>
                    <a:pt x="6223870" y="3468119"/>
                    <a:pt x="6099628" y="3468156"/>
                    <a:pt x="5937224" y="3466414"/>
                  </a:cubicBezTo>
                  <a:cubicBezTo>
                    <a:pt x="5777860" y="3464486"/>
                    <a:pt x="5811053" y="3592661"/>
                    <a:pt x="5801856" y="2789871"/>
                  </a:cubicBezTo>
                  <a:cubicBezTo>
                    <a:pt x="6099109" y="2789463"/>
                    <a:pt x="6188044" y="2787202"/>
                    <a:pt x="6394397" y="2791540"/>
                  </a:cubicBezTo>
                  <a:cubicBezTo>
                    <a:pt x="6412014" y="3541050"/>
                    <a:pt x="6412422" y="3466080"/>
                    <a:pt x="6381825" y="3466414"/>
                  </a:cubicBezTo>
                  <a:close/>
                  <a:moveTo>
                    <a:pt x="5805342" y="4881936"/>
                  </a:moveTo>
                  <a:cubicBezTo>
                    <a:pt x="5113777" y="4885125"/>
                    <a:pt x="5218512" y="4912414"/>
                    <a:pt x="5216769" y="4772708"/>
                  </a:cubicBezTo>
                  <a:cubicBezTo>
                    <a:pt x="5208535" y="4113184"/>
                    <a:pt x="5181016" y="4205320"/>
                    <a:pt x="5269618" y="4205320"/>
                  </a:cubicBezTo>
                  <a:cubicBezTo>
                    <a:pt x="5881556" y="4205320"/>
                    <a:pt x="5797702" y="4196199"/>
                    <a:pt x="5797702" y="4266237"/>
                  </a:cubicBezTo>
                  <a:cubicBezTo>
                    <a:pt x="5797850" y="4421515"/>
                    <a:pt x="5798110" y="4409354"/>
                    <a:pt x="5805342" y="4881936"/>
                  </a:cubicBezTo>
                  <a:close/>
                  <a:moveTo>
                    <a:pt x="5714590" y="4174175"/>
                  </a:moveTo>
                  <a:cubicBezTo>
                    <a:pt x="5492400" y="4174175"/>
                    <a:pt x="5492289" y="4170875"/>
                    <a:pt x="5269618" y="4170875"/>
                  </a:cubicBezTo>
                  <a:cubicBezTo>
                    <a:pt x="5189435" y="4170875"/>
                    <a:pt x="5205457" y="4202872"/>
                    <a:pt x="5202490" y="4013892"/>
                  </a:cubicBezTo>
                  <a:cubicBezTo>
                    <a:pt x="5192810" y="3396783"/>
                    <a:pt x="5171522" y="3497225"/>
                    <a:pt x="5269618" y="3497225"/>
                  </a:cubicBezTo>
                  <a:cubicBezTo>
                    <a:pt x="5843059" y="3497225"/>
                    <a:pt x="5783127" y="3497521"/>
                    <a:pt x="5783312" y="3508830"/>
                  </a:cubicBezTo>
                  <a:cubicBezTo>
                    <a:pt x="5795291" y="4273949"/>
                    <a:pt x="5836087" y="4174175"/>
                    <a:pt x="5714590" y="4174175"/>
                  </a:cubicBezTo>
                  <a:close/>
                  <a:moveTo>
                    <a:pt x="5269618" y="3462817"/>
                  </a:moveTo>
                  <a:cubicBezTo>
                    <a:pt x="5162695" y="3462817"/>
                    <a:pt x="5204456" y="3566484"/>
                    <a:pt x="5185133" y="2790168"/>
                  </a:cubicBezTo>
                  <a:cubicBezTo>
                    <a:pt x="5245140" y="2789908"/>
                    <a:pt x="5282784" y="2789982"/>
                    <a:pt x="5714627" y="2789908"/>
                  </a:cubicBezTo>
                  <a:cubicBezTo>
                    <a:pt x="5790321" y="2789908"/>
                    <a:pt x="5769998" y="2682756"/>
                    <a:pt x="5782644" y="3465227"/>
                  </a:cubicBezTo>
                  <a:cubicBezTo>
                    <a:pt x="5413145" y="3464152"/>
                    <a:pt x="5459170" y="3462817"/>
                    <a:pt x="5269618" y="3462817"/>
                  </a:cubicBezTo>
                  <a:close/>
                  <a:moveTo>
                    <a:pt x="5186394" y="4773153"/>
                  </a:moveTo>
                  <a:cubicBezTo>
                    <a:pt x="5188100" y="4910226"/>
                    <a:pt x="5300251" y="4886608"/>
                    <a:pt x="4602420" y="4882864"/>
                  </a:cubicBezTo>
                  <a:cubicBezTo>
                    <a:pt x="4597376" y="4882826"/>
                    <a:pt x="4602420" y="4653654"/>
                    <a:pt x="4590737" y="4265570"/>
                  </a:cubicBezTo>
                  <a:cubicBezTo>
                    <a:pt x="4588030" y="4173990"/>
                    <a:pt x="4518974" y="4223710"/>
                    <a:pt x="5047614" y="4208545"/>
                  </a:cubicBezTo>
                  <a:cubicBezTo>
                    <a:pt x="5205308" y="4203985"/>
                    <a:pt x="5177938" y="4097982"/>
                    <a:pt x="5186394" y="4773153"/>
                  </a:cubicBezTo>
                  <a:close/>
                  <a:moveTo>
                    <a:pt x="5046798" y="4174027"/>
                  </a:moveTo>
                  <a:cubicBezTo>
                    <a:pt x="4934090" y="4177289"/>
                    <a:pt x="4807771" y="4178958"/>
                    <a:pt x="4602605" y="4175065"/>
                  </a:cubicBezTo>
                  <a:cubicBezTo>
                    <a:pt x="4583950" y="4174731"/>
                    <a:pt x="4587956" y="4197200"/>
                    <a:pt x="4584989" y="4013855"/>
                  </a:cubicBezTo>
                  <a:cubicBezTo>
                    <a:pt x="4575717" y="3422589"/>
                    <a:pt x="4570006" y="3502156"/>
                    <a:pt x="4602679" y="3501377"/>
                  </a:cubicBezTo>
                  <a:cubicBezTo>
                    <a:pt x="5235572" y="3486843"/>
                    <a:pt x="5167962" y="3502008"/>
                    <a:pt x="5168036" y="3508719"/>
                  </a:cubicBezTo>
                  <a:cubicBezTo>
                    <a:pt x="5171967" y="3758580"/>
                    <a:pt x="5168184" y="3761768"/>
                    <a:pt x="5172116" y="4014448"/>
                  </a:cubicBezTo>
                  <a:cubicBezTo>
                    <a:pt x="5175120" y="4204356"/>
                    <a:pt x="5207793" y="4169429"/>
                    <a:pt x="5046798" y="4174027"/>
                  </a:cubicBezTo>
                  <a:close/>
                  <a:moveTo>
                    <a:pt x="5047058" y="3463633"/>
                  </a:moveTo>
                  <a:cubicBezTo>
                    <a:pt x="4782960" y="3465413"/>
                    <a:pt x="4768904" y="3463114"/>
                    <a:pt x="4602012" y="3466933"/>
                  </a:cubicBezTo>
                  <a:cubicBezTo>
                    <a:pt x="4570376" y="3467674"/>
                    <a:pt x="4576236" y="3550022"/>
                    <a:pt x="4569820" y="2794246"/>
                  </a:cubicBezTo>
                  <a:cubicBezTo>
                    <a:pt x="4754254" y="2792615"/>
                    <a:pt x="4430483" y="2795025"/>
                    <a:pt x="5154722" y="2790316"/>
                  </a:cubicBezTo>
                  <a:cubicBezTo>
                    <a:pt x="5174378" y="3589324"/>
                    <a:pt x="5200636" y="3462409"/>
                    <a:pt x="5047058" y="3463633"/>
                  </a:cubicBezTo>
                  <a:close/>
                  <a:moveTo>
                    <a:pt x="4570339" y="4882678"/>
                  </a:moveTo>
                  <a:cubicBezTo>
                    <a:pt x="3887824" y="4878674"/>
                    <a:pt x="3985178" y="4932991"/>
                    <a:pt x="3981840" y="4772560"/>
                  </a:cubicBezTo>
                  <a:cubicBezTo>
                    <a:pt x="3977390" y="4559664"/>
                    <a:pt x="3975313" y="4402124"/>
                    <a:pt x="3974163" y="4266830"/>
                  </a:cubicBezTo>
                  <a:cubicBezTo>
                    <a:pt x="3973607" y="4199758"/>
                    <a:pt x="3879924" y="4197163"/>
                    <a:pt x="4558620" y="4208805"/>
                  </a:cubicBezTo>
                  <a:cubicBezTo>
                    <a:pt x="4568967" y="4579834"/>
                    <a:pt x="4567373" y="4636561"/>
                    <a:pt x="4570339" y="4882678"/>
                  </a:cubicBezTo>
                  <a:close/>
                  <a:moveTo>
                    <a:pt x="3973347" y="4175955"/>
                  </a:moveTo>
                  <a:cubicBezTo>
                    <a:pt x="3969638" y="3833735"/>
                    <a:pt x="3965188" y="3786684"/>
                    <a:pt x="3960663" y="3500413"/>
                  </a:cubicBezTo>
                  <a:cubicBezTo>
                    <a:pt x="3964038" y="3500413"/>
                    <a:pt x="4548309" y="3503602"/>
                    <a:pt x="4548421" y="3508830"/>
                  </a:cubicBezTo>
                  <a:cubicBezTo>
                    <a:pt x="4551795" y="3723060"/>
                    <a:pt x="4552537" y="3965024"/>
                    <a:pt x="4557767" y="4174286"/>
                  </a:cubicBezTo>
                  <a:cubicBezTo>
                    <a:pt x="4328308" y="4170542"/>
                    <a:pt x="4138496" y="4175658"/>
                    <a:pt x="3973347" y="4175955"/>
                  </a:cubicBezTo>
                  <a:close/>
                  <a:moveTo>
                    <a:pt x="3960144" y="3465969"/>
                  </a:moveTo>
                  <a:cubicBezTo>
                    <a:pt x="3952578" y="2987195"/>
                    <a:pt x="3951206" y="2923571"/>
                    <a:pt x="3950501" y="2792059"/>
                  </a:cubicBezTo>
                  <a:cubicBezTo>
                    <a:pt x="4186635" y="2792207"/>
                    <a:pt x="4223649" y="2796767"/>
                    <a:pt x="4539408" y="2794469"/>
                  </a:cubicBezTo>
                  <a:cubicBezTo>
                    <a:pt x="4539446" y="2797287"/>
                    <a:pt x="4547716" y="3465116"/>
                    <a:pt x="4547753" y="3468082"/>
                  </a:cubicBezTo>
                  <a:cubicBezTo>
                    <a:pt x="4327752" y="3472235"/>
                    <a:pt x="4141167" y="3466191"/>
                    <a:pt x="3960144" y="3465969"/>
                  </a:cubicBezTo>
                  <a:close/>
                  <a:moveTo>
                    <a:pt x="3951503" y="4773375"/>
                  </a:moveTo>
                  <a:cubicBezTo>
                    <a:pt x="3954766" y="4928913"/>
                    <a:pt x="4046891" y="4883828"/>
                    <a:pt x="3490361" y="4883828"/>
                  </a:cubicBezTo>
                  <a:cubicBezTo>
                    <a:pt x="3339120" y="4883828"/>
                    <a:pt x="3362781" y="5003808"/>
                    <a:pt x="3356625" y="4265162"/>
                  </a:cubicBezTo>
                  <a:cubicBezTo>
                    <a:pt x="3355994" y="4189636"/>
                    <a:pt x="3264055" y="4210362"/>
                    <a:pt x="3943344" y="4210362"/>
                  </a:cubicBezTo>
                  <a:cubicBezTo>
                    <a:pt x="3944790" y="4361303"/>
                    <a:pt x="3945569" y="4488476"/>
                    <a:pt x="3951503" y="4773375"/>
                  </a:cubicBezTo>
                  <a:close/>
                  <a:moveTo>
                    <a:pt x="3935073" y="4175992"/>
                  </a:moveTo>
                  <a:cubicBezTo>
                    <a:pt x="3549923" y="4176103"/>
                    <a:pt x="3458911" y="4176251"/>
                    <a:pt x="3355809" y="4175955"/>
                  </a:cubicBezTo>
                  <a:cubicBezTo>
                    <a:pt x="3355772" y="4173990"/>
                    <a:pt x="3347835" y="3564149"/>
                    <a:pt x="3346796" y="3498522"/>
                  </a:cubicBezTo>
                  <a:cubicBezTo>
                    <a:pt x="3349430" y="3498485"/>
                    <a:pt x="3930252" y="3494147"/>
                    <a:pt x="3930474" y="3508793"/>
                  </a:cubicBezTo>
                  <a:cubicBezTo>
                    <a:pt x="3941526" y="4223599"/>
                    <a:pt x="3950056" y="4175992"/>
                    <a:pt x="3935073" y="4175992"/>
                  </a:cubicBezTo>
                  <a:close/>
                  <a:moveTo>
                    <a:pt x="3346203" y="3464041"/>
                  </a:moveTo>
                  <a:cubicBezTo>
                    <a:pt x="3344275" y="3345246"/>
                    <a:pt x="3351395" y="3771853"/>
                    <a:pt x="3334558" y="2793616"/>
                  </a:cubicBezTo>
                  <a:cubicBezTo>
                    <a:pt x="3546363" y="2796508"/>
                    <a:pt x="3737658" y="2792170"/>
                    <a:pt x="3920090" y="2792059"/>
                  </a:cubicBezTo>
                  <a:cubicBezTo>
                    <a:pt x="3920832" y="2923682"/>
                    <a:pt x="3922686" y="3017227"/>
                    <a:pt x="3929770" y="3465932"/>
                  </a:cubicBezTo>
                  <a:cubicBezTo>
                    <a:pt x="3707432" y="3465895"/>
                    <a:pt x="3584265" y="3461631"/>
                    <a:pt x="3346203" y="3464041"/>
                  </a:cubicBezTo>
                  <a:close/>
                  <a:moveTo>
                    <a:pt x="3336449" y="4884013"/>
                  </a:moveTo>
                  <a:cubicBezTo>
                    <a:pt x="2835328" y="4885199"/>
                    <a:pt x="2980672" y="4884346"/>
                    <a:pt x="2746059" y="4882604"/>
                  </a:cubicBezTo>
                  <a:cubicBezTo>
                    <a:pt x="2744427" y="4704004"/>
                    <a:pt x="2746949" y="4671006"/>
                    <a:pt x="2736713" y="4210399"/>
                  </a:cubicBezTo>
                  <a:cubicBezTo>
                    <a:pt x="2911727" y="4209880"/>
                    <a:pt x="2926339" y="4208768"/>
                    <a:pt x="3325731" y="4210288"/>
                  </a:cubicBezTo>
                  <a:cubicBezTo>
                    <a:pt x="3329551" y="4623992"/>
                    <a:pt x="3333000" y="4705969"/>
                    <a:pt x="3336449" y="4884013"/>
                  </a:cubicBezTo>
                  <a:close/>
                  <a:moveTo>
                    <a:pt x="3267986" y="4175621"/>
                  </a:moveTo>
                  <a:cubicBezTo>
                    <a:pt x="2628047" y="4172136"/>
                    <a:pt x="2736342" y="4224859"/>
                    <a:pt x="2733041" y="4013817"/>
                  </a:cubicBezTo>
                  <a:cubicBezTo>
                    <a:pt x="2729073" y="3761435"/>
                    <a:pt x="2732003" y="3761064"/>
                    <a:pt x="2728034" y="3508162"/>
                  </a:cubicBezTo>
                  <a:cubicBezTo>
                    <a:pt x="2727812" y="3493888"/>
                    <a:pt x="2693358" y="3506939"/>
                    <a:pt x="3316422" y="3498856"/>
                  </a:cubicBezTo>
                  <a:cubicBezTo>
                    <a:pt x="3328364" y="4270464"/>
                    <a:pt x="3346277" y="4175918"/>
                    <a:pt x="3267986" y="4175621"/>
                  </a:cubicBezTo>
                  <a:close/>
                  <a:moveTo>
                    <a:pt x="2727367" y="3467081"/>
                  </a:moveTo>
                  <a:cubicBezTo>
                    <a:pt x="2714720" y="2684165"/>
                    <a:pt x="2674110" y="2791243"/>
                    <a:pt x="2823274" y="2790798"/>
                  </a:cubicBezTo>
                  <a:cubicBezTo>
                    <a:pt x="3011677" y="2790279"/>
                    <a:pt x="3122011" y="2789982"/>
                    <a:pt x="3267653" y="2792504"/>
                  </a:cubicBezTo>
                  <a:cubicBezTo>
                    <a:pt x="3318647" y="2793468"/>
                    <a:pt x="3303664" y="2711454"/>
                    <a:pt x="3315866" y="3464412"/>
                  </a:cubicBezTo>
                  <a:cubicBezTo>
                    <a:pt x="3098720" y="3467304"/>
                    <a:pt x="3213357" y="3466747"/>
                    <a:pt x="2727367" y="3467081"/>
                  </a:cubicBezTo>
                  <a:close/>
                  <a:moveTo>
                    <a:pt x="2715684" y="4882382"/>
                  </a:moveTo>
                  <a:cubicBezTo>
                    <a:pt x="2564072" y="4881603"/>
                    <a:pt x="2373444" y="4882678"/>
                    <a:pt x="2128261" y="4882789"/>
                  </a:cubicBezTo>
                  <a:cubicBezTo>
                    <a:pt x="2123662" y="4673787"/>
                    <a:pt x="2120398" y="4672007"/>
                    <a:pt x="2116949" y="4208471"/>
                  </a:cubicBezTo>
                  <a:cubicBezTo>
                    <a:pt x="2355753" y="4207878"/>
                    <a:pt x="2378747" y="4211104"/>
                    <a:pt x="2706264" y="4210437"/>
                  </a:cubicBezTo>
                  <a:cubicBezTo>
                    <a:pt x="2717094" y="4709677"/>
                    <a:pt x="2713904" y="4686059"/>
                    <a:pt x="2715684" y="4882382"/>
                  </a:cubicBezTo>
                  <a:close/>
                  <a:moveTo>
                    <a:pt x="2600825" y="4176140"/>
                  </a:moveTo>
                  <a:cubicBezTo>
                    <a:pt x="2378191" y="4176140"/>
                    <a:pt x="2378933" y="4174064"/>
                    <a:pt x="2156039" y="4174064"/>
                  </a:cubicBezTo>
                  <a:cubicBezTo>
                    <a:pt x="2104636" y="4174064"/>
                    <a:pt x="2117580" y="4205505"/>
                    <a:pt x="2114575" y="4013855"/>
                  </a:cubicBezTo>
                  <a:cubicBezTo>
                    <a:pt x="2105341" y="3424591"/>
                    <a:pt x="2088243" y="3503046"/>
                    <a:pt x="2156039" y="3503046"/>
                  </a:cubicBezTo>
                  <a:cubicBezTo>
                    <a:pt x="2745613" y="3503046"/>
                    <a:pt x="2697437" y="3495668"/>
                    <a:pt x="2697660" y="3508793"/>
                  </a:cubicBezTo>
                  <a:cubicBezTo>
                    <a:pt x="2709862" y="4285851"/>
                    <a:pt x="2738344" y="4176140"/>
                    <a:pt x="2600825" y="4176140"/>
                  </a:cubicBezTo>
                  <a:close/>
                  <a:moveTo>
                    <a:pt x="2600825" y="3467155"/>
                  </a:moveTo>
                  <a:cubicBezTo>
                    <a:pt x="2371515" y="3467155"/>
                    <a:pt x="2372146" y="3468564"/>
                    <a:pt x="2156039" y="3468564"/>
                  </a:cubicBezTo>
                  <a:cubicBezTo>
                    <a:pt x="2071072" y="3468564"/>
                    <a:pt x="2123031" y="3550504"/>
                    <a:pt x="2096922" y="2788944"/>
                  </a:cubicBezTo>
                  <a:cubicBezTo>
                    <a:pt x="2251353" y="2788054"/>
                    <a:pt x="2377524" y="2791243"/>
                    <a:pt x="2685199" y="2791058"/>
                  </a:cubicBezTo>
                  <a:cubicBezTo>
                    <a:pt x="2698550" y="3576347"/>
                    <a:pt x="2729777" y="3467081"/>
                    <a:pt x="2600825" y="3467155"/>
                  </a:cubicBezTo>
                  <a:close/>
                  <a:moveTo>
                    <a:pt x="2097849" y="4882864"/>
                  </a:moveTo>
                  <a:cubicBezTo>
                    <a:pt x="1412515" y="4884606"/>
                    <a:pt x="1512354" y="4924167"/>
                    <a:pt x="1509498" y="4772560"/>
                  </a:cubicBezTo>
                  <a:cubicBezTo>
                    <a:pt x="1506160" y="4593997"/>
                    <a:pt x="1503564" y="4433973"/>
                    <a:pt x="1501970" y="4266830"/>
                  </a:cubicBezTo>
                  <a:cubicBezTo>
                    <a:pt x="1501265" y="4189228"/>
                    <a:pt x="1407249" y="4211437"/>
                    <a:pt x="2086575" y="4208583"/>
                  </a:cubicBezTo>
                  <a:cubicBezTo>
                    <a:pt x="2089949" y="4667521"/>
                    <a:pt x="2093658" y="4697256"/>
                    <a:pt x="2097849" y="4882864"/>
                  </a:cubicBezTo>
                  <a:close/>
                  <a:moveTo>
                    <a:pt x="1933553" y="4175769"/>
                  </a:moveTo>
                  <a:cubicBezTo>
                    <a:pt x="1759614" y="4178365"/>
                    <a:pt x="1627695" y="4177883"/>
                    <a:pt x="1501005" y="4175658"/>
                  </a:cubicBezTo>
                  <a:cubicBezTo>
                    <a:pt x="1500968" y="4172766"/>
                    <a:pt x="1492142" y="3531669"/>
                    <a:pt x="1491585" y="3499968"/>
                  </a:cubicBezTo>
                  <a:cubicBezTo>
                    <a:pt x="2140277" y="3494741"/>
                    <a:pt x="2077451" y="3506123"/>
                    <a:pt x="2077488" y="3508756"/>
                  </a:cubicBezTo>
                  <a:cubicBezTo>
                    <a:pt x="2089875" y="4297345"/>
                    <a:pt x="2131710" y="4172544"/>
                    <a:pt x="1933553" y="4175769"/>
                  </a:cubicBezTo>
                  <a:close/>
                  <a:moveTo>
                    <a:pt x="1491029" y="3465487"/>
                  </a:moveTo>
                  <a:cubicBezTo>
                    <a:pt x="1478493" y="2757170"/>
                    <a:pt x="1468146" y="2795285"/>
                    <a:pt x="1489026" y="2795210"/>
                  </a:cubicBezTo>
                  <a:cubicBezTo>
                    <a:pt x="1767996" y="2794469"/>
                    <a:pt x="1792028" y="2795915"/>
                    <a:pt x="1934146" y="2791836"/>
                  </a:cubicBezTo>
                  <a:cubicBezTo>
                    <a:pt x="2103894" y="2787165"/>
                    <a:pt x="2065212" y="2671114"/>
                    <a:pt x="2076895" y="3468379"/>
                  </a:cubicBezTo>
                  <a:cubicBezTo>
                    <a:pt x="1909817" y="3467489"/>
                    <a:pt x="1841725" y="3462632"/>
                    <a:pt x="1491029" y="3465487"/>
                  </a:cubicBezTo>
                  <a:close/>
                  <a:moveTo>
                    <a:pt x="1044574" y="5627331"/>
                  </a:moveTo>
                  <a:cubicBezTo>
                    <a:pt x="1193516" y="5624513"/>
                    <a:pt x="1335040" y="5624365"/>
                    <a:pt x="1488767" y="5627479"/>
                  </a:cubicBezTo>
                  <a:cubicBezTo>
                    <a:pt x="1492364" y="5627553"/>
                    <a:pt x="1504937" y="6302057"/>
                    <a:pt x="1488841" y="6302353"/>
                  </a:cubicBezTo>
                  <a:cubicBezTo>
                    <a:pt x="1466069" y="6302687"/>
                    <a:pt x="916586" y="6311882"/>
                    <a:pt x="916326" y="6288524"/>
                  </a:cubicBezTo>
                  <a:cubicBezTo>
                    <a:pt x="908946" y="5504124"/>
                    <a:pt x="845045" y="5631076"/>
                    <a:pt x="1044574" y="5627331"/>
                  </a:cubicBezTo>
                  <a:close/>
                  <a:moveTo>
                    <a:pt x="1044166" y="6337131"/>
                  </a:moveTo>
                  <a:cubicBezTo>
                    <a:pt x="1191698" y="6338911"/>
                    <a:pt x="1342272" y="6339133"/>
                    <a:pt x="1489212" y="6336761"/>
                  </a:cubicBezTo>
                  <a:cubicBezTo>
                    <a:pt x="1504047" y="6336538"/>
                    <a:pt x="1502229" y="6258528"/>
                    <a:pt x="1515024" y="7009707"/>
                  </a:cubicBezTo>
                  <a:cubicBezTo>
                    <a:pt x="1234237" y="7014563"/>
                    <a:pt x="1103246" y="7011264"/>
                    <a:pt x="927638" y="7010671"/>
                  </a:cubicBezTo>
                  <a:cubicBezTo>
                    <a:pt x="914991" y="6217966"/>
                    <a:pt x="874158" y="6335055"/>
                    <a:pt x="1044166" y="6337131"/>
                  </a:cubicBezTo>
                  <a:close/>
                  <a:moveTo>
                    <a:pt x="1515692" y="7049713"/>
                  </a:moveTo>
                  <a:cubicBezTo>
                    <a:pt x="1523925" y="7575983"/>
                    <a:pt x="1524630" y="7616545"/>
                    <a:pt x="1525854" y="7714205"/>
                  </a:cubicBezTo>
                  <a:cubicBezTo>
                    <a:pt x="1066344" y="7712945"/>
                    <a:pt x="1119675" y="7714613"/>
                    <a:pt x="938690" y="7715428"/>
                  </a:cubicBezTo>
                  <a:cubicBezTo>
                    <a:pt x="924856" y="6830922"/>
                    <a:pt x="929010" y="7096355"/>
                    <a:pt x="928194" y="7045115"/>
                  </a:cubicBezTo>
                  <a:cubicBezTo>
                    <a:pt x="1567540" y="7047414"/>
                    <a:pt x="1515544" y="7040962"/>
                    <a:pt x="1515692" y="7049713"/>
                  </a:cubicBezTo>
                  <a:close/>
                  <a:moveTo>
                    <a:pt x="1044425" y="7749094"/>
                  </a:moveTo>
                  <a:cubicBezTo>
                    <a:pt x="1614752" y="7744460"/>
                    <a:pt x="1526113" y="7734672"/>
                    <a:pt x="1526966" y="7808603"/>
                  </a:cubicBezTo>
                  <a:cubicBezTo>
                    <a:pt x="1528747" y="7964882"/>
                    <a:pt x="1529154" y="7981678"/>
                    <a:pt x="1535979" y="8425266"/>
                  </a:cubicBezTo>
                  <a:cubicBezTo>
                    <a:pt x="1141186" y="8427416"/>
                    <a:pt x="1125127" y="8425637"/>
                    <a:pt x="951225" y="8424970"/>
                  </a:cubicBezTo>
                  <a:cubicBezTo>
                    <a:pt x="936502" y="7646169"/>
                    <a:pt x="896818" y="7750504"/>
                    <a:pt x="1044425" y="7749094"/>
                  </a:cubicBezTo>
                  <a:close/>
                  <a:moveTo>
                    <a:pt x="1044166" y="9166545"/>
                  </a:moveTo>
                  <a:cubicBezTo>
                    <a:pt x="1185913" y="9168065"/>
                    <a:pt x="1347316" y="9167991"/>
                    <a:pt x="1489100" y="9167212"/>
                  </a:cubicBezTo>
                  <a:cubicBezTo>
                    <a:pt x="1577924" y="9166730"/>
                    <a:pt x="1535608" y="9081565"/>
                    <a:pt x="1557378" y="9841419"/>
                  </a:cubicBezTo>
                  <a:cubicBezTo>
                    <a:pt x="1110292" y="9843643"/>
                    <a:pt x="1204976" y="9842457"/>
                    <a:pt x="969287" y="9840900"/>
                  </a:cubicBezTo>
                  <a:cubicBezTo>
                    <a:pt x="949148" y="9054610"/>
                    <a:pt x="932644" y="9165359"/>
                    <a:pt x="1044166" y="9166545"/>
                  </a:cubicBezTo>
                  <a:close/>
                  <a:moveTo>
                    <a:pt x="1044166" y="9876049"/>
                  </a:moveTo>
                  <a:cubicBezTo>
                    <a:pt x="1192922" y="9877458"/>
                    <a:pt x="1338119" y="9877383"/>
                    <a:pt x="1489100" y="9876346"/>
                  </a:cubicBezTo>
                  <a:cubicBezTo>
                    <a:pt x="1579704" y="9875715"/>
                    <a:pt x="1558453" y="9765893"/>
                    <a:pt x="1571916" y="10552146"/>
                  </a:cubicBezTo>
                  <a:cubicBezTo>
                    <a:pt x="1371831" y="10553778"/>
                    <a:pt x="1440776" y="10555743"/>
                    <a:pt x="984789" y="10553296"/>
                  </a:cubicBezTo>
                  <a:cubicBezTo>
                    <a:pt x="971512" y="9771899"/>
                    <a:pt x="938133" y="9875048"/>
                    <a:pt x="1044166" y="9876049"/>
                  </a:cubicBezTo>
                  <a:close/>
                  <a:moveTo>
                    <a:pt x="1044240" y="10588148"/>
                  </a:moveTo>
                  <a:cubicBezTo>
                    <a:pt x="1606407" y="10591892"/>
                    <a:pt x="1572398" y="10580102"/>
                    <a:pt x="1572584" y="10591967"/>
                  </a:cubicBezTo>
                  <a:cubicBezTo>
                    <a:pt x="1576515" y="10843497"/>
                    <a:pt x="1571026" y="10841569"/>
                    <a:pt x="1575031" y="11098363"/>
                  </a:cubicBezTo>
                  <a:cubicBezTo>
                    <a:pt x="1578072" y="11293054"/>
                    <a:pt x="1600770" y="11260241"/>
                    <a:pt x="1488952" y="11260835"/>
                  </a:cubicBezTo>
                  <a:cubicBezTo>
                    <a:pt x="1339602" y="11261651"/>
                    <a:pt x="1192996" y="11262095"/>
                    <a:pt x="1044574" y="11259500"/>
                  </a:cubicBezTo>
                  <a:cubicBezTo>
                    <a:pt x="979931" y="11258388"/>
                    <a:pt x="995025" y="11288939"/>
                    <a:pt x="992021" y="11097622"/>
                  </a:cubicBezTo>
                  <a:cubicBezTo>
                    <a:pt x="982823" y="10509174"/>
                    <a:pt x="961313" y="10587592"/>
                    <a:pt x="1044240" y="10588148"/>
                  </a:cubicBezTo>
                  <a:close/>
                  <a:moveTo>
                    <a:pt x="1044240" y="12004412"/>
                  </a:moveTo>
                  <a:cubicBezTo>
                    <a:pt x="1688666" y="12007860"/>
                    <a:pt x="1593464" y="11959512"/>
                    <a:pt x="1595800" y="12110601"/>
                  </a:cubicBezTo>
                  <a:cubicBezTo>
                    <a:pt x="1599694" y="12360128"/>
                    <a:pt x="1596468" y="12364577"/>
                    <a:pt x="1600436" y="12616923"/>
                  </a:cubicBezTo>
                  <a:cubicBezTo>
                    <a:pt x="1601697" y="12696489"/>
                    <a:pt x="1624135" y="12680509"/>
                    <a:pt x="1489100" y="12679768"/>
                  </a:cubicBezTo>
                  <a:cubicBezTo>
                    <a:pt x="943511" y="12676839"/>
                    <a:pt x="1018650" y="12696935"/>
                    <a:pt x="1017389" y="12616144"/>
                  </a:cubicBezTo>
                  <a:cubicBezTo>
                    <a:pt x="1006708" y="11931927"/>
                    <a:pt x="975480" y="12004041"/>
                    <a:pt x="1044240" y="12004412"/>
                  </a:cubicBezTo>
                  <a:close/>
                  <a:moveTo>
                    <a:pt x="1018538" y="12710579"/>
                  </a:moveTo>
                  <a:cubicBezTo>
                    <a:pt x="1158913" y="12713657"/>
                    <a:pt x="1123940" y="12713546"/>
                    <a:pt x="1602105" y="12714695"/>
                  </a:cubicBezTo>
                  <a:cubicBezTo>
                    <a:pt x="1605480" y="12889104"/>
                    <a:pt x="1612712" y="13073896"/>
                    <a:pt x="1613231" y="13383340"/>
                  </a:cubicBezTo>
                  <a:cubicBezTo>
                    <a:pt x="973478" y="13387827"/>
                    <a:pt x="1026475" y="13394166"/>
                    <a:pt x="1025845" y="13374775"/>
                  </a:cubicBezTo>
                  <a:cubicBezTo>
                    <a:pt x="1014570" y="13024769"/>
                    <a:pt x="1020096" y="12885360"/>
                    <a:pt x="1018538" y="12710579"/>
                  </a:cubicBezTo>
                  <a:close/>
                  <a:moveTo>
                    <a:pt x="1620500" y="11856697"/>
                  </a:moveTo>
                  <a:cubicBezTo>
                    <a:pt x="1601215" y="11197841"/>
                    <a:pt x="1579185" y="11294760"/>
                    <a:pt x="1711438" y="11294760"/>
                  </a:cubicBezTo>
                  <a:cubicBezTo>
                    <a:pt x="2275830" y="11294760"/>
                    <a:pt x="2197799" y="11280115"/>
                    <a:pt x="2199320" y="11354045"/>
                  </a:cubicBezTo>
                  <a:cubicBezTo>
                    <a:pt x="2214414" y="12066961"/>
                    <a:pt x="2221980" y="11969263"/>
                    <a:pt x="2156039" y="11969263"/>
                  </a:cubicBezTo>
                  <a:cubicBezTo>
                    <a:pt x="1935704" y="11969263"/>
                    <a:pt x="1934443" y="11964925"/>
                    <a:pt x="1711438" y="11964925"/>
                  </a:cubicBezTo>
                  <a:cubicBezTo>
                    <a:pt x="1600325" y="11964888"/>
                    <a:pt x="1624320" y="11987616"/>
                    <a:pt x="1620500" y="11856697"/>
                  </a:cubicBezTo>
                  <a:close/>
                  <a:moveTo>
                    <a:pt x="1711475" y="11999333"/>
                  </a:moveTo>
                  <a:cubicBezTo>
                    <a:pt x="1930215" y="11999333"/>
                    <a:pt x="1934332" y="12003671"/>
                    <a:pt x="2156076" y="12003671"/>
                  </a:cubicBezTo>
                  <a:cubicBezTo>
                    <a:pt x="2221461" y="12003671"/>
                    <a:pt x="2207256" y="11982166"/>
                    <a:pt x="2209259" y="12110675"/>
                  </a:cubicBezTo>
                  <a:cubicBezTo>
                    <a:pt x="2219495" y="12765378"/>
                    <a:pt x="2250426" y="12675764"/>
                    <a:pt x="2156076" y="12675764"/>
                  </a:cubicBezTo>
                  <a:cubicBezTo>
                    <a:pt x="1553261" y="12675764"/>
                    <a:pt x="1632331" y="12711246"/>
                    <a:pt x="1630847" y="12616330"/>
                  </a:cubicBezTo>
                  <a:cubicBezTo>
                    <a:pt x="1619573" y="11899225"/>
                    <a:pt x="1605443" y="11999333"/>
                    <a:pt x="1711475" y="11999333"/>
                  </a:cubicBezTo>
                  <a:close/>
                  <a:moveTo>
                    <a:pt x="1711475" y="12714806"/>
                  </a:moveTo>
                  <a:cubicBezTo>
                    <a:pt x="2326417" y="12714806"/>
                    <a:pt x="2222202" y="12658598"/>
                    <a:pt x="2224650" y="12869714"/>
                  </a:cubicBezTo>
                  <a:cubicBezTo>
                    <a:pt x="2231771" y="13489528"/>
                    <a:pt x="2261552" y="13387493"/>
                    <a:pt x="2156076" y="13387418"/>
                  </a:cubicBezTo>
                  <a:cubicBezTo>
                    <a:pt x="2125702" y="13387418"/>
                    <a:pt x="1643717" y="13385861"/>
                    <a:pt x="1643717" y="13375369"/>
                  </a:cubicBezTo>
                  <a:cubicBezTo>
                    <a:pt x="1642085" y="12615292"/>
                    <a:pt x="1591943" y="12714806"/>
                    <a:pt x="1711475" y="12714806"/>
                  </a:cubicBezTo>
                  <a:close/>
                  <a:moveTo>
                    <a:pt x="1711475" y="13417413"/>
                  </a:moveTo>
                  <a:cubicBezTo>
                    <a:pt x="1931402" y="13417413"/>
                    <a:pt x="1930326" y="13421826"/>
                    <a:pt x="2156076" y="13421826"/>
                  </a:cubicBezTo>
                  <a:cubicBezTo>
                    <a:pt x="2251538" y="13421899"/>
                    <a:pt x="2229360" y="13308889"/>
                    <a:pt x="2242600" y="14093474"/>
                  </a:cubicBezTo>
                  <a:cubicBezTo>
                    <a:pt x="2021672" y="14092658"/>
                    <a:pt x="1839203" y="14095810"/>
                    <a:pt x="1652284" y="14094995"/>
                  </a:cubicBezTo>
                  <a:cubicBezTo>
                    <a:pt x="1640305" y="13307666"/>
                    <a:pt x="1620055" y="13417413"/>
                    <a:pt x="1711475" y="13417413"/>
                  </a:cubicBezTo>
                  <a:close/>
                  <a:moveTo>
                    <a:pt x="1711475" y="14129549"/>
                  </a:moveTo>
                  <a:cubicBezTo>
                    <a:pt x="2287105" y="14129549"/>
                    <a:pt x="2243083" y="14122097"/>
                    <a:pt x="2243268" y="14134926"/>
                  </a:cubicBezTo>
                  <a:cubicBezTo>
                    <a:pt x="2255544" y="14918769"/>
                    <a:pt x="2291963" y="14805314"/>
                    <a:pt x="2156076" y="14805314"/>
                  </a:cubicBezTo>
                  <a:cubicBezTo>
                    <a:pt x="1936594" y="14805314"/>
                    <a:pt x="1939969" y="14802384"/>
                    <a:pt x="1711475" y="14802384"/>
                  </a:cubicBezTo>
                  <a:cubicBezTo>
                    <a:pt x="1654695" y="14802384"/>
                    <a:pt x="1670012" y="14833975"/>
                    <a:pt x="1667008" y="14640507"/>
                  </a:cubicBezTo>
                  <a:cubicBezTo>
                    <a:pt x="1657773" y="14051355"/>
                    <a:pt x="1615753" y="14129549"/>
                    <a:pt x="1711475" y="14129549"/>
                  </a:cubicBezTo>
                  <a:close/>
                  <a:moveTo>
                    <a:pt x="2255062" y="12869194"/>
                  </a:moveTo>
                  <a:cubicBezTo>
                    <a:pt x="2252799" y="12671315"/>
                    <a:pt x="2133416" y="12705722"/>
                    <a:pt x="2823126" y="12709429"/>
                  </a:cubicBezTo>
                  <a:cubicBezTo>
                    <a:pt x="2839741" y="12709541"/>
                    <a:pt x="2841447" y="12627193"/>
                    <a:pt x="2853240" y="13387047"/>
                  </a:cubicBezTo>
                  <a:cubicBezTo>
                    <a:pt x="2195055" y="13390236"/>
                    <a:pt x="2260847" y="13391794"/>
                    <a:pt x="2260810" y="13375369"/>
                  </a:cubicBezTo>
                  <a:cubicBezTo>
                    <a:pt x="2260402" y="13179825"/>
                    <a:pt x="2258399" y="13162584"/>
                    <a:pt x="2255062" y="12869194"/>
                  </a:cubicBezTo>
                  <a:close/>
                  <a:moveTo>
                    <a:pt x="2853760" y="13421529"/>
                  </a:moveTo>
                  <a:cubicBezTo>
                    <a:pt x="2865590" y="14184016"/>
                    <a:pt x="2879869" y="14095143"/>
                    <a:pt x="2823126" y="14095328"/>
                  </a:cubicBezTo>
                  <a:cubicBezTo>
                    <a:pt x="2667916" y="14095959"/>
                    <a:pt x="2533327" y="14096180"/>
                    <a:pt x="2378525" y="14094513"/>
                  </a:cubicBezTo>
                  <a:cubicBezTo>
                    <a:pt x="2252799" y="14093140"/>
                    <a:pt x="2264185" y="14208672"/>
                    <a:pt x="2260921" y="13421899"/>
                  </a:cubicBezTo>
                  <a:cubicBezTo>
                    <a:pt x="2640101" y="13422233"/>
                    <a:pt x="2671328" y="13422493"/>
                    <a:pt x="2853760" y="13421529"/>
                  </a:cubicBezTo>
                  <a:close/>
                  <a:moveTo>
                    <a:pt x="2378265" y="14129031"/>
                  </a:moveTo>
                  <a:cubicBezTo>
                    <a:pt x="2900564" y="14134666"/>
                    <a:pt x="2863922" y="14123321"/>
                    <a:pt x="2864107" y="14134852"/>
                  </a:cubicBezTo>
                  <a:cubicBezTo>
                    <a:pt x="2876235" y="14910167"/>
                    <a:pt x="2891626" y="14804980"/>
                    <a:pt x="2823385" y="14803942"/>
                  </a:cubicBezTo>
                  <a:cubicBezTo>
                    <a:pt x="2175992" y="14794376"/>
                    <a:pt x="2287402" y="14861856"/>
                    <a:pt x="2283953" y="14640507"/>
                  </a:cubicBezTo>
                  <a:cubicBezTo>
                    <a:pt x="2274347" y="14025512"/>
                    <a:pt x="2232476" y="14127473"/>
                    <a:pt x="2378265" y="14129031"/>
                  </a:cubicBezTo>
                  <a:close/>
                  <a:moveTo>
                    <a:pt x="2867667" y="12709690"/>
                  </a:moveTo>
                  <a:cubicBezTo>
                    <a:pt x="2952486" y="12710134"/>
                    <a:pt x="3450826" y="12710543"/>
                    <a:pt x="3455647" y="12710543"/>
                  </a:cubicBezTo>
                  <a:cubicBezTo>
                    <a:pt x="3455684" y="12713434"/>
                    <a:pt x="3465587" y="13297470"/>
                    <a:pt x="3467181" y="13383710"/>
                  </a:cubicBezTo>
                  <a:cubicBezTo>
                    <a:pt x="3269396" y="13383933"/>
                    <a:pt x="3465067" y="13384786"/>
                    <a:pt x="2883615" y="13386936"/>
                  </a:cubicBezTo>
                  <a:cubicBezTo>
                    <a:pt x="2873527" y="12737423"/>
                    <a:pt x="2873824" y="12976569"/>
                    <a:pt x="2867667" y="12709690"/>
                  </a:cubicBezTo>
                  <a:close/>
                  <a:moveTo>
                    <a:pt x="3467849" y="13418118"/>
                  </a:moveTo>
                  <a:cubicBezTo>
                    <a:pt x="3480644" y="14094513"/>
                    <a:pt x="3478493" y="13893593"/>
                    <a:pt x="3481942" y="14093770"/>
                  </a:cubicBezTo>
                  <a:cubicBezTo>
                    <a:pt x="3457019" y="14093770"/>
                    <a:pt x="3587752" y="14093400"/>
                    <a:pt x="2893888" y="14095106"/>
                  </a:cubicBezTo>
                  <a:cubicBezTo>
                    <a:pt x="2890921" y="13901416"/>
                    <a:pt x="2892701" y="13972121"/>
                    <a:pt x="2884171" y="13421381"/>
                  </a:cubicBezTo>
                  <a:cubicBezTo>
                    <a:pt x="3512057" y="13418711"/>
                    <a:pt x="3284787" y="13418304"/>
                    <a:pt x="3467849" y="13418118"/>
                  </a:cubicBezTo>
                  <a:close/>
                  <a:moveTo>
                    <a:pt x="3475674" y="12004598"/>
                  </a:moveTo>
                  <a:cubicBezTo>
                    <a:pt x="3741144" y="12004857"/>
                    <a:pt x="3740106" y="11998888"/>
                    <a:pt x="4063988" y="12001113"/>
                  </a:cubicBezTo>
                  <a:cubicBezTo>
                    <a:pt x="4068142" y="12363539"/>
                    <a:pt x="4072741" y="12311484"/>
                    <a:pt x="4078192" y="12673984"/>
                  </a:cubicBezTo>
                  <a:cubicBezTo>
                    <a:pt x="3681545" y="12673132"/>
                    <a:pt x="3762358" y="12676098"/>
                    <a:pt x="3485503" y="12676098"/>
                  </a:cubicBezTo>
                  <a:cubicBezTo>
                    <a:pt x="3481237" y="12416818"/>
                    <a:pt x="3480014" y="12240296"/>
                    <a:pt x="3475674" y="12004598"/>
                  </a:cubicBezTo>
                  <a:close/>
                  <a:moveTo>
                    <a:pt x="3490361" y="12710543"/>
                  </a:moveTo>
                  <a:cubicBezTo>
                    <a:pt x="4191642" y="12710543"/>
                    <a:pt x="4078044" y="12653814"/>
                    <a:pt x="4080937" y="12869564"/>
                  </a:cubicBezTo>
                  <a:cubicBezTo>
                    <a:pt x="4083867" y="13104558"/>
                    <a:pt x="4085981" y="13171446"/>
                    <a:pt x="4087464" y="13375442"/>
                  </a:cubicBezTo>
                  <a:cubicBezTo>
                    <a:pt x="4087576" y="13391645"/>
                    <a:pt x="4134936" y="13383785"/>
                    <a:pt x="3497630" y="13383674"/>
                  </a:cubicBezTo>
                  <a:cubicBezTo>
                    <a:pt x="3497519" y="13377593"/>
                    <a:pt x="3484241" y="12710543"/>
                    <a:pt x="3490361" y="12710543"/>
                  </a:cubicBezTo>
                  <a:close/>
                  <a:moveTo>
                    <a:pt x="4087798" y="13419193"/>
                  </a:moveTo>
                  <a:cubicBezTo>
                    <a:pt x="4087835" y="13422456"/>
                    <a:pt x="4095586" y="14087616"/>
                    <a:pt x="4095623" y="14091398"/>
                  </a:cubicBezTo>
                  <a:cubicBezTo>
                    <a:pt x="3855744" y="14088023"/>
                    <a:pt x="3693042" y="14093549"/>
                    <a:pt x="3512280" y="14093770"/>
                  </a:cubicBezTo>
                  <a:cubicBezTo>
                    <a:pt x="3508422" y="13868306"/>
                    <a:pt x="3510759" y="14092065"/>
                    <a:pt x="3498261" y="13418118"/>
                  </a:cubicBezTo>
                  <a:cubicBezTo>
                    <a:pt x="3706319" y="13418155"/>
                    <a:pt x="3854186" y="13420862"/>
                    <a:pt x="4087798" y="13419193"/>
                  </a:cubicBezTo>
                  <a:close/>
                  <a:moveTo>
                    <a:pt x="4096180" y="14125879"/>
                  </a:moveTo>
                  <a:cubicBezTo>
                    <a:pt x="4100593" y="14413671"/>
                    <a:pt x="4097737" y="14343780"/>
                    <a:pt x="4105192" y="14801235"/>
                  </a:cubicBezTo>
                  <a:cubicBezTo>
                    <a:pt x="3965596" y="14803127"/>
                    <a:pt x="3799297" y="14801866"/>
                    <a:pt x="3520142" y="14801791"/>
                  </a:cubicBezTo>
                  <a:cubicBezTo>
                    <a:pt x="3520105" y="14797564"/>
                    <a:pt x="3513021" y="14137781"/>
                    <a:pt x="3512984" y="14134259"/>
                  </a:cubicBezTo>
                  <a:cubicBezTo>
                    <a:pt x="3512799" y="14121912"/>
                    <a:pt x="4083644" y="14125694"/>
                    <a:pt x="4096180" y="14125879"/>
                  </a:cubicBezTo>
                  <a:close/>
                  <a:moveTo>
                    <a:pt x="4094363" y="12001372"/>
                  </a:moveTo>
                  <a:cubicBezTo>
                    <a:pt x="4436232" y="12004412"/>
                    <a:pt x="4171875" y="12001706"/>
                    <a:pt x="4684123" y="12004932"/>
                  </a:cubicBezTo>
                  <a:cubicBezTo>
                    <a:pt x="4688981" y="12380187"/>
                    <a:pt x="4687980" y="12456491"/>
                    <a:pt x="4691726" y="12675393"/>
                  </a:cubicBezTo>
                  <a:cubicBezTo>
                    <a:pt x="4212596" y="12674207"/>
                    <a:pt x="4488859" y="12675208"/>
                    <a:pt x="4108530" y="12674096"/>
                  </a:cubicBezTo>
                  <a:cubicBezTo>
                    <a:pt x="4103041" y="12315042"/>
                    <a:pt x="4098219" y="12341627"/>
                    <a:pt x="4094363" y="12001372"/>
                  </a:cubicBezTo>
                  <a:close/>
                  <a:moveTo>
                    <a:pt x="4157485" y="12708763"/>
                  </a:moveTo>
                  <a:cubicBezTo>
                    <a:pt x="4802245" y="12711357"/>
                    <a:pt x="4690872" y="12664307"/>
                    <a:pt x="4695805" y="12871382"/>
                  </a:cubicBezTo>
                  <a:cubicBezTo>
                    <a:pt x="4699996" y="13044346"/>
                    <a:pt x="4701924" y="13179083"/>
                    <a:pt x="4704595" y="13375702"/>
                  </a:cubicBezTo>
                  <a:cubicBezTo>
                    <a:pt x="4704743" y="13388753"/>
                    <a:pt x="4117987" y="13388271"/>
                    <a:pt x="4117913" y="13375257"/>
                  </a:cubicBezTo>
                  <a:cubicBezTo>
                    <a:pt x="4112313" y="12612622"/>
                    <a:pt x="4084646" y="12708429"/>
                    <a:pt x="4157485" y="12708763"/>
                  </a:cubicBezTo>
                  <a:close/>
                  <a:moveTo>
                    <a:pt x="4157670" y="13418563"/>
                  </a:moveTo>
                  <a:cubicBezTo>
                    <a:pt x="4313437" y="13417080"/>
                    <a:pt x="4446468" y="13417302"/>
                    <a:pt x="4602271" y="13417747"/>
                  </a:cubicBezTo>
                  <a:cubicBezTo>
                    <a:pt x="4735377" y="13418118"/>
                    <a:pt x="4704521" y="13297766"/>
                    <a:pt x="4717983" y="14091176"/>
                  </a:cubicBezTo>
                  <a:cubicBezTo>
                    <a:pt x="4555430" y="14092362"/>
                    <a:pt x="4464307" y="14097812"/>
                    <a:pt x="4126035" y="14091880"/>
                  </a:cubicBezTo>
                  <a:cubicBezTo>
                    <a:pt x="4114723" y="13318047"/>
                    <a:pt x="4104524" y="13419119"/>
                    <a:pt x="4157670" y="13418563"/>
                  </a:cubicBezTo>
                  <a:close/>
                  <a:moveTo>
                    <a:pt x="4157299" y="14126918"/>
                  </a:moveTo>
                  <a:cubicBezTo>
                    <a:pt x="4705040" y="14137224"/>
                    <a:pt x="4718354" y="14111641"/>
                    <a:pt x="4718725" y="14134852"/>
                  </a:cubicBezTo>
                  <a:cubicBezTo>
                    <a:pt x="4722582" y="14380598"/>
                    <a:pt x="4717204" y="14392944"/>
                    <a:pt x="4721098" y="14641249"/>
                  </a:cubicBezTo>
                  <a:cubicBezTo>
                    <a:pt x="4724140" y="14836644"/>
                    <a:pt x="4754848" y="14807315"/>
                    <a:pt x="4602828" y="14802274"/>
                  </a:cubicBezTo>
                  <a:cubicBezTo>
                    <a:pt x="4040697" y="14783846"/>
                    <a:pt x="4136716" y="14870198"/>
                    <a:pt x="4132970" y="14640619"/>
                  </a:cubicBezTo>
                  <a:cubicBezTo>
                    <a:pt x="4123661" y="14049204"/>
                    <a:pt x="4111423" y="14126064"/>
                    <a:pt x="4157299" y="14126918"/>
                  </a:cubicBezTo>
                  <a:close/>
                  <a:moveTo>
                    <a:pt x="4722767" y="12709875"/>
                  </a:moveTo>
                  <a:cubicBezTo>
                    <a:pt x="5205234" y="12710468"/>
                    <a:pt x="4826537" y="12710505"/>
                    <a:pt x="5314641" y="12711543"/>
                  </a:cubicBezTo>
                  <a:cubicBezTo>
                    <a:pt x="5326769" y="13492495"/>
                    <a:pt x="5343755" y="13388048"/>
                    <a:pt x="5269618" y="13388048"/>
                  </a:cubicBezTo>
                  <a:cubicBezTo>
                    <a:pt x="5266725" y="13388048"/>
                    <a:pt x="4735154" y="13385935"/>
                    <a:pt x="4735006" y="13375035"/>
                  </a:cubicBezTo>
                  <a:cubicBezTo>
                    <a:pt x="4728665" y="12906975"/>
                    <a:pt x="4726625" y="12918729"/>
                    <a:pt x="4722767" y="12709875"/>
                  </a:cubicBezTo>
                  <a:close/>
                  <a:moveTo>
                    <a:pt x="5269618" y="13422530"/>
                  </a:moveTo>
                  <a:cubicBezTo>
                    <a:pt x="5340269" y="13422530"/>
                    <a:pt x="5321466" y="13314637"/>
                    <a:pt x="5335225" y="14090916"/>
                  </a:cubicBezTo>
                  <a:cubicBezTo>
                    <a:pt x="5292278" y="14090656"/>
                    <a:pt x="5258751" y="14090730"/>
                    <a:pt x="4824794" y="14090805"/>
                  </a:cubicBezTo>
                  <a:cubicBezTo>
                    <a:pt x="4728998" y="14090805"/>
                    <a:pt x="4746355" y="14202221"/>
                    <a:pt x="4735600" y="13417932"/>
                  </a:cubicBezTo>
                  <a:cubicBezTo>
                    <a:pt x="5054290" y="13418118"/>
                    <a:pt x="5061744" y="13422530"/>
                    <a:pt x="5269618" y="13422530"/>
                  </a:cubicBezTo>
                  <a:close/>
                  <a:moveTo>
                    <a:pt x="5343532" y="12616255"/>
                  </a:moveTo>
                  <a:cubicBezTo>
                    <a:pt x="5332258" y="11892255"/>
                    <a:pt x="5277221" y="11997293"/>
                    <a:pt x="5491770" y="12002781"/>
                  </a:cubicBezTo>
                  <a:cubicBezTo>
                    <a:pt x="5638561" y="12006526"/>
                    <a:pt x="5788727" y="12006229"/>
                    <a:pt x="5918384" y="12004005"/>
                  </a:cubicBezTo>
                  <a:cubicBezTo>
                    <a:pt x="5926061" y="12638687"/>
                    <a:pt x="5923761" y="12515295"/>
                    <a:pt x="5926728" y="12677655"/>
                  </a:cubicBezTo>
                  <a:cubicBezTo>
                    <a:pt x="5249183" y="12694895"/>
                    <a:pt x="5344534" y="12679361"/>
                    <a:pt x="5343532" y="12616255"/>
                  </a:cubicBezTo>
                  <a:close/>
                  <a:moveTo>
                    <a:pt x="5927359" y="12712137"/>
                  </a:moveTo>
                  <a:cubicBezTo>
                    <a:pt x="5931883" y="12937230"/>
                    <a:pt x="5936000" y="12920583"/>
                    <a:pt x="5940191" y="13385676"/>
                  </a:cubicBezTo>
                  <a:cubicBezTo>
                    <a:pt x="5859415" y="13386417"/>
                    <a:pt x="5355549" y="13388011"/>
                    <a:pt x="5352916" y="13388011"/>
                  </a:cubicBezTo>
                  <a:cubicBezTo>
                    <a:pt x="5353286" y="13202516"/>
                    <a:pt x="5353212" y="13239815"/>
                    <a:pt x="5344979" y="12711655"/>
                  </a:cubicBezTo>
                  <a:cubicBezTo>
                    <a:pt x="5508756" y="12712359"/>
                    <a:pt x="5693895" y="12718032"/>
                    <a:pt x="5927359" y="12712137"/>
                  </a:cubicBezTo>
                  <a:close/>
                  <a:moveTo>
                    <a:pt x="5937224" y="13420120"/>
                  </a:moveTo>
                  <a:cubicBezTo>
                    <a:pt x="5940969" y="13420120"/>
                    <a:pt x="5951613" y="14090730"/>
                    <a:pt x="5951651" y="14093659"/>
                  </a:cubicBezTo>
                  <a:cubicBezTo>
                    <a:pt x="5606184" y="14099555"/>
                    <a:pt x="5524815" y="14092510"/>
                    <a:pt x="5365562" y="14091101"/>
                  </a:cubicBezTo>
                  <a:cubicBezTo>
                    <a:pt x="5362076" y="13891664"/>
                    <a:pt x="5352545" y="13698605"/>
                    <a:pt x="5352841" y="13422419"/>
                  </a:cubicBezTo>
                  <a:cubicBezTo>
                    <a:pt x="5355475" y="13422456"/>
                    <a:pt x="5882446" y="13420639"/>
                    <a:pt x="5937224" y="13420120"/>
                  </a:cubicBezTo>
                  <a:close/>
                  <a:moveTo>
                    <a:pt x="5952355" y="14134926"/>
                  </a:moveTo>
                  <a:cubicBezTo>
                    <a:pt x="5964186" y="14889478"/>
                    <a:pt x="5970379" y="14803571"/>
                    <a:pt x="5937224" y="14803200"/>
                  </a:cubicBezTo>
                  <a:cubicBezTo>
                    <a:pt x="5261903" y="14795970"/>
                    <a:pt x="5374500" y="14857444"/>
                    <a:pt x="5371125" y="14640581"/>
                  </a:cubicBezTo>
                  <a:cubicBezTo>
                    <a:pt x="5367194" y="14389052"/>
                    <a:pt x="5370384" y="14394020"/>
                    <a:pt x="5366304" y="14134259"/>
                  </a:cubicBezTo>
                  <a:cubicBezTo>
                    <a:pt x="5366118" y="14120800"/>
                    <a:pt x="5952318" y="14132034"/>
                    <a:pt x="5952355" y="14134926"/>
                  </a:cubicBezTo>
                  <a:close/>
                  <a:moveTo>
                    <a:pt x="5957733" y="12711357"/>
                  </a:moveTo>
                  <a:cubicBezTo>
                    <a:pt x="6070700" y="12708540"/>
                    <a:pt x="6090542" y="12709022"/>
                    <a:pt x="6547048" y="12708947"/>
                  </a:cubicBezTo>
                  <a:cubicBezTo>
                    <a:pt x="6552315" y="13017317"/>
                    <a:pt x="6548828" y="12741761"/>
                    <a:pt x="6558508" y="13387270"/>
                  </a:cubicBezTo>
                  <a:cubicBezTo>
                    <a:pt x="5902733" y="13385972"/>
                    <a:pt x="5970677" y="13388197"/>
                    <a:pt x="5970565" y="13375183"/>
                  </a:cubicBezTo>
                  <a:cubicBezTo>
                    <a:pt x="5967227" y="12974937"/>
                    <a:pt x="5961553" y="12897261"/>
                    <a:pt x="5957733" y="12711357"/>
                  </a:cubicBezTo>
                  <a:close/>
                  <a:moveTo>
                    <a:pt x="6559027" y="13421715"/>
                  </a:moveTo>
                  <a:cubicBezTo>
                    <a:pt x="6568559" y="14057065"/>
                    <a:pt x="6563997" y="13724040"/>
                    <a:pt x="6569894" y="14095068"/>
                  </a:cubicBezTo>
                  <a:cubicBezTo>
                    <a:pt x="6371403" y="14094734"/>
                    <a:pt x="6230509" y="14089396"/>
                    <a:pt x="5982062" y="14093140"/>
                  </a:cubicBezTo>
                  <a:cubicBezTo>
                    <a:pt x="5978836" y="13895817"/>
                    <a:pt x="5973124" y="13669314"/>
                    <a:pt x="5970973" y="13419787"/>
                  </a:cubicBezTo>
                  <a:cubicBezTo>
                    <a:pt x="6273159" y="13417154"/>
                    <a:pt x="6370550" y="13421381"/>
                    <a:pt x="6559027" y="13421715"/>
                  </a:cubicBezTo>
                  <a:close/>
                  <a:moveTo>
                    <a:pt x="6570450" y="14129513"/>
                  </a:moveTo>
                  <a:cubicBezTo>
                    <a:pt x="6574789" y="14443035"/>
                    <a:pt x="6569782" y="14301364"/>
                    <a:pt x="6577571" y="14801050"/>
                  </a:cubicBezTo>
                  <a:cubicBezTo>
                    <a:pt x="6354974" y="14801347"/>
                    <a:pt x="6297933" y="14806389"/>
                    <a:pt x="5992521" y="14803757"/>
                  </a:cubicBezTo>
                  <a:cubicBezTo>
                    <a:pt x="5987366" y="14605358"/>
                    <a:pt x="5986587" y="14383341"/>
                    <a:pt x="5982692" y="14134332"/>
                  </a:cubicBezTo>
                  <a:cubicBezTo>
                    <a:pt x="5982507" y="14120058"/>
                    <a:pt x="5957548" y="14128585"/>
                    <a:pt x="6570450" y="14129513"/>
                  </a:cubicBezTo>
                  <a:close/>
                  <a:moveTo>
                    <a:pt x="6577423" y="12708985"/>
                  </a:moveTo>
                  <a:cubicBezTo>
                    <a:pt x="6767012" y="12708947"/>
                    <a:pt x="6782107" y="12711951"/>
                    <a:pt x="7163696" y="12712915"/>
                  </a:cubicBezTo>
                  <a:cubicBezTo>
                    <a:pt x="7163733" y="12715881"/>
                    <a:pt x="7175453" y="13359721"/>
                    <a:pt x="7176009" y="13386825"/>
                  </a:cubicBezTo>
                  <a:cubicBezTo>
                    <a:pt x="6887212" y="13386751"/>
                    <a:pt x="6691910" y="13387418"/>
                    <a:pt x="6588845" y="13387307"/>
                  </a:cubicBezTo>
                  <a:cubicBezTo>
                    <a:pt x="6579610" y="12770088"/>
                    <a:pt x="6581910" y="12973640"/>
                    <a:pt x="6577423" y="12708985"/>
                  </a:cubicBezTo>
                  <a:close/>
                  <a:moveTo>
                    <a:pt x="6604459" y="13421751"/>
                  </a:moveTo>
                  <a:cubicBezTo>
                    <a:pt x="7296617" y="13421751"/>
                    <a:pt x="7176343" y="13370660"/>
                    <a:pt x="7180386" y="13628677"/>
                  </a:cubicBezTo>
                  <a:cubicBezTo>
                    <a:pt x="7184354" y="13882803"/>
                    <a:pt x="7185133" y="13865266"/>
                    <a:pt x="7188879" y="14097071"/>
                  </a:cubicBezTo>
                  <a:cubicBezTo>
                    <a:pt x="6905570" y="14098739"/>
                    <a:pt x="6848604" y="14095106"/>
                    <a:pt x="6600268" y="14095106"/>
                  </a:cubicBezTo>
                  <a:cubicBezTo>
                    <a:pt x="6588437" y="13342407"/>
                    <a:pt x="6581873" y="13421751"/>
                    <a:pt x="6604459" y="13421751"/>
                  </a:cubicBezTo>
                  <a:close/>
                  <a:moveTo>
                    <a:pt x="6604459" y="14129549"/>
                  </a:moveTo>
                  <a:cubicBezTo>
                    <a:pt x="6607092" y="14129549"/>
                    <a:pt x="7189435" y="14130959"/>
                    <a:pt x="7189509" y="14134926"/>
                  </a:cubicBezTo>
                  <a:cubicBezTo>
                    <a:pt x="7189583" y="14139375"/>
                    <a:pt x="7197631" y="14801013"/>
                    <a:pt x="7197668" y="14805462"/>
                  </a:cubicBezTo>
                  <a:cubicBezTo>
                    <a:pt x="6789598" y="14807576"/>
                    <a:pt x="6889029" y="14801087"/>
                    <a:pt x="6607945" y="14801050"/>
                  </a:cubicBezTo>
                  <a:cubicBezTo>
                    <a:pt x="6596263" y="14054840"/>
                    <a:pt x="6601826" y="14129549"/>
                    <a:pt x="6604459" y="14129549"/>
                  </a:cubicBezTo>
                  <a:close/>
                  <a:moveTo>
                    <a:pt x="7271583" y="12713323"/>
                  </a:moveTo>
                  <a:cubicBezTo>
                    <a:pt x="7491139" y="12714213"/>
                    <a:pt x="7498334" y="12713360"/>
                    <a:pt x="7716221" y="12714213"/>
                  </a:cubicBezTo>
                  <a:cubicBezTo>
                    <a:pt x="7805823" y="12714583"/>
                    <a:pt x="7782866" y="12608358"/>
                    <a:pt x="7792027" y="13385713"/>
                  </a:cubicBezTo>
                  <a:cubicBezTo>
                    <a:pt x="7145969" y="13388679"/>
                    <a:pt x="7206495" y="13392127"/>
                    <a:pt x="7206161" y="13374998"/>
                  </a:cubicBezTo>
                  <a:cubicBezTo>
                    <a:pt x="7190956" y="12607987"/>
                    <a:pt x="7167220" y="12712878"/>
                    <a:pt x="7271583" y="12713323"/>
                  </a:cubicBezTo>
                  <a:close/>
                  <a:moveTo>
                    <a:pt x="7792472" y="13420120"/>
                  </a:moveTo>
                  <a:cubicBezTo>
                    <a:pt x="7794512" y="13591230"/>
                    <a:pt x="7796663" y="13734793"/>
                    <a:pt x="7801113" y="13882061"/>
                  </a:cubicBezTo>
                  <a:cubicBezTo>
                    <a:pt x="7809384" y="14154317"/>
                    <a:pt x="7913747" y="14091249"/>
                    <a:pt x="7271509" y="14096477"/>
                  </a:cubicBezTo>
                  <a:cubicBezTo>
                    <a:pt x="7196296" y="14097071"/>
                    <a:pt x="7222702" y="14200107"/>
                    <a:pt x="7207125" y="13421269"/>
                  </a:cubicBezTo>
                  <a:cubicBezTo>
                    <a:pt x="7747189" y="13421344"/>
                    <a:pt x="7536608" y="13421344"/>
                    <a:pt x="7792472" y="13420120"/>
                  </a:cubicBezTo>
                  <a:close/>
                  <a:moveTo>
                    <a:pt x="7271805" y="14130959"/>
                  </a:moveTo>
                  <a:cubicBezTo>
                    <a:pt x="7274438" y="14130922"/>
                    <a:pt x="7806788" y="14125694"/>
                    <a:pt x="7806936" y="14134926"/>
                  </a:cubicBezTo>
                  <a:cubicBezTo>
                    <a:pt x="7819063" y="14912096"/>
                    <a:pt x="7860453" y="14802088"/>
                    <a:pt x="7716184" y="14803275"/>
                  </a:cubicBezTo>
                  <a:cubicBezTo>
                    <a:pt x="7494291" y="14805091"/>
                    <a:pt x="7480792" y="14803312"/>
                    <a:pt x="7271583" y="14804980"/>
                  </a:cubicBezTo>
                  <a:cubicBezTo>
                    <a:pt x="7214320" y="14805351"/>
                    <a:pt x="7228896" y="14835680"/>
                    <a:pt x="7225854" y="14640581"/>
                  </a:cubicBezTo>
                  <a:cubicBezTo>
                    <a:pt x="7216916" y="14053505"/>
                    <a:pt x="7199152" y="14131552"/>
                    <a:pt x="7271805" y="14130959"/>
                  </a:cubicBezTo>
                  <a:close/>
                  <a:moveTo>
                    <a:pt x="7812462" y="12714472"/>
                  </a:moveTo>
                  <a:cubicBezTo>
                    <a:pt x="8181479" y="12715140"/>
                    <a:pt x="8128445" y="12712841"/>
                    <a:pt x="8383753" y="12712841"/>
                  </a:cubicBezTo>
                  <a:cubicBezTo>
                    <a:pt x="8414016" y="12712841"/>
                    <a:pt x="8400108" y="12632866"/>
                    <a:pt x="8412161" y="13389050"/>
                  </a:cubicBezTo>
                  <a:cubicBezTo>
                    <a:pt x="8182926" y="13389680"/>
                    <a:pt x="8146247" y="13384415"/>
                    <a:pt x="7822476" y="13385527"/>
                  </a:cubicBezTo>
                  <a:cubicBezTo>
                    <a:pt x="7819954" y="13189910"/>
                    <a:pt x="7822735" y="13366582"/>
                    <a:pt x="7812462" y="12714472"/>
                  </a:cubicBezTo>
                  <a:close/>
                  <a:moveTo>
                    <a:pt x="7938744" y="13419823"/>
                  </a:moveTo>
                  <a:cubicBezTo>
                    <a:pt x="8158782" y="13419823"/>
                    <a:pt x="8161081" y="13423568"/>
                    <a:pt x="8383716" y="13423568"/>
                  </a:cubicBezTo>
                  <a:cubicBezTo>
                    <a:pt x="8427145" y="13423568"/>
                    <a:pt x="8412050" y="13340108"/>
                    <a:pt x="8424363" y="14096292"/>
                  </a:cubicBezTo>
                  <a:cubicBezTo>
                    <a:pt x="8203027" y="14096885"/>
                    <a:pt x="8120026" y="14092955"/>
                    <a:pt x="7836643" y="14093956"/>
                  </a:cubicBezTo>
                  <a:cubicBezTo>
                    <a:pt x="7823143" y="13311707"/>
                    <a:pt x="7775894" y="13419823"/>
                    <a:pt x="7938744" y="13419823"/>
                  </a:cubicBezTo>
                  <a:close/>
                  <a:moveTo>
                    <a:pt x="8419876" y="12110155"/>
                  </a:moveTo>
                  <a:cubicBezTo>
                    <a:pt x="8417576" y="11962367"/>
                    <a:pt x="8317515" y="12005969"/>
                    <a:pt x="9011490" y="12003448"/>
                  </a:cubicBezTo>
                  <a:cubicBezTo>
                    <a:pt x="9017721" y="12373512"/>
                    <a:pt x="9013863" y="12380039"/>
                    <a:pt x="9019130" y="12677321"/>
                  </a:cubicBezTo>
                  <a:cubicBezTo>
                    <a:pt x="8895926" y="12678767"/>
                    <a:pt x="8845191" y="12678359"/>
                    <a:pt x="8433412" y="12678433"/>
                  </a:cubicBezTo>
                  <a:cubicBezTo>
                    <a:pt x="8429073" y="12367840"/>
                    <a:pt x="8423844" y="12363020"/>
                    <a:pt x="8419876" y="12110155"/>
                  </a:cubicBezTo>
                  <a:close/>
                  <a:moveTo>
                    <a:pt x="9019760" y="12711766"/>
                  </a:moveTo>
                  <a:cubicBezTo>
                    <a:pt x="9023283" y="12897150"/>
                    <a:pt x="9028810" y="13000113"/>
                    <a:pt x="9031925" y="13375517"/>
                  </a:cubicBezTo>
                  <a:cubicBezTo>
                    <a:pt x="9031999" y="13385676"/>
                    <a:pt x="9100240" y="13385008"/>
                    <a:pt x="8442499" y="13388939"/>
                  </a:cubicBezTo>
                  <a:cubicBezTo>
                    <a:pt x="8432337" y="12751290"/>
                    <a:pt x="8437307" y="12980017"/>
                    <a:pt x="8433894" y="12712841"/>
                  </a:cubicBezTo>
                  <a:cubicBezTo>
                    <a:pt x="8845710" y="12712767"/>
                    <a:pt x="8911874" y="12713101"/>
                    <a:pt x="9019760" y="12711766"/>
                  </a:cubicBezTo>
                  <a:close/>
                  <a:moveTo>
                    <a:pt x="9032333" y="13419639"/>
                  </a:moveTo>
                  <a:cubicBezTo>
                    <a:pt x="9032370" y="13422567"/>
                    <a:pt x="9039787" y="14091026"/>
                    <a:pt x="9039825" y="14093697"/>
                  </a:cubicBezTo>
                  <a:cubicBezTo>
                    <a:pt x="8730332" y="14089582"/>
                    <a:pt x="8603494" y="14095402"/>
                    <a:pt x="8454737" y="14096143"/>
                  </a:cubicBezTo>
                  <a:cubicBezTo>
                    <a:pt x="8451696" y="13908016"/>
                    <a:pt x="8451437" y="13949912"/>
                    <a:pt x="8443055" y="13423383"/>
                  </a:cubicBezTo>
                  <a:cubicBezTo>
                    <a:pt x="8613619" y="13422381"/>
                    <a:pt x="8741570" y="13413446"/>
                    <a:pt x="9032333" y="13419639"/>
                  </a:cubicBezTo>
                  <a:close/>
                  <a:moveTo>
                    <a:pt x="9039305" y="11856846"/>
                  </a:moveTo>
                  <a:cubicBezTo>
                    <a:pt x="9027548" y="11229839"/>
                    <a:pt x="9022060" y="11297170"/>
                    <a:pt x="9051322" y="11296948"/>
                  </a:cubicBezTo>
                  <a:cubicBezTo>
                    <a:pt x="9707764" y="11291608"/>
                    <a:pt x="9617308" y="11282043"/>
                    <a:pt x="9617605" y="11351191"/>
                  </a:cubicBezTo>
                  <a:cubicBezTo>
                    <a:pt x="9620683" y="12077454"/>
                    <a:pt x="9666301" y="11966446"/>
                    <a:pt x="9496145" y="11967594"/>
                  </a:cubicBezTo>
                  <a:cubicBezTo>
                    <a:pt x="9283302" y="11969041"/>
                    <a:pt x="9289867" y="11967928"/>
                    <a:pt x="9051099" y="11968855"/>
                  </a:cubicBezTo>
                  <a:cubicBezTo>
                    <a:pt x="9037859" y="11968930"/>
                    <a:pt x="9041753" y="11985726"/>
                    <a:pt x="9039305" y="11856846"/>
                  </a:cubicBezTo>
                  <a:close/>
                  <a:moveTo>
                    <a:pt x="9051284" y="12003300"/>
                  </a:moveTo>
                  <a:cubicBezTo>
                    <a:pt x="9731129" y="12000519"/>
                    <a:pt x="9624021" y="11970487"/>
                    <a:pt x="9626246" y="12110675"/>
                  </a:cubicBezTo>
                  <a:cubicBezTo>
                    <a:pt x="9636891" y="12792668"/>
                    <a:pt x="9678614" y="12679027"/>
                    <a:pt x="9496405" y="12676803"/>
                  </a:cubicBezTo>
                  <a:cubicBezTo>
                    <a:pt x="8974292" y="12670462"/>
                    <a:pt x="9049949" y="12707651"/>
                    <a:pt x="9048502" y="12616330"/>
                  </a:cubicBezTo>
                  <a:cubicBezTo>
                    <a:pt x="9037748" y="11930369"/>
                    <a:pt x="9041197" y="12003300"/>
                    <a:pt x="9051284" y="12003300"/>
                  </a:cubicBezTo>
                  <a:close/>
                  <a:moveTo>
                    <a:pt x="9051395" y="12711357"/>
                  </a:moveTo>
                  <a:cubicBezTo>
                    <a:pt x="9761875" y="12702718"/>
                    <a:pt x="9636631" y="12678063"/>
                    <a:pt x="9641861" y="12870010"/>
                  </a:cubicBezTo>
                  <a:cubicBezTo>
                    <a:pt x="9646645" y="13046088"/>
                    <a:pt x="9649463" y="13202664"/>
                    <a:pt x="9648907" y="13375294"/>
                  </a:cubicBezTo>
                  <a:cubicBezTo>
                    <a:pt x="9648833" y="13398505"/>
                    <a:pt x="9065117" y="13385824"/>
                    <a:pt x="9062447" y="13385787"/>
                  </a:cubicBezTo>
                  <a:cubicBezTo>
                    <a:pt x="9058072" y="12881726"/>
                    <a:pt x="9047131" y="12711432"/>
                    <a:pt x="9051395" y="12711357"/>
                  </a:cubicBezTo>
                  <a:close/>
                  <a:moveTo>
                    <a:pt x="9648795" y="13423458"/>
                  </a:moveTo>
                  <a:cubicBezTo>
                    <a:pt x="9648647" y="13668276"/>
                    <a:pt x="9656881" y="13884027"/>
                    <a:pt x="9660367" y="14090323"/>
                  </a:cubicBezTo>
                  <a:cubicBezTo>
                    <a:pt x="9486132" y="14091176"/>
                    <a:pt x="9390224" y="14098294"/>
                    <a:pt x="9070162" y="14094104"/>
                  </a:cubicBezTo>
                  <a:cubicBezTo>
                    <a:pt x="9070124" y="14090805"/>
                    <a:pt x="9062744" y="13422938"/>
                    <a:pt x="9062708" y="13420305"/>
                  </a:cubicBezTo>
                  <a:cubicBezTo>
                    <a:pt x="9186245" y="13422938"/>
                    <a:pt x="9644493" y="13423458"/>
                    <a:pt x="9648795" y="13423458"/>
                  </a:cubicBezTo>
                  <a:close/>
                  <a:moveTo>
                    <a:pt x="9660960" y="14124767"/>
                  </a:moveTo>
                  <a:cubicBezTo>
                    <a:pt x="9665003" y="14373664"/>
                    <a:pt x="9664817" y="14524827"/>
                    <a:pt x="9670528" y="14801458"/>
                  </a:cubicBezTo>
                  <a:lnTo>
                    <a:pt x="9082030" y="14801717"/>
                  </a:lnTo>
                  <a:cubicBezTo>
                    <a:pt x="9080139" y="14712102"/>
                    <a:pt x="9070978" y="14144937"/>
                    <a:pt x="9070792" y="14134444"/>
                  </a:cubicBezTo>
                  <a:cubicBezTo>
                    <a:pt x="9070718" y="14128253"/>
                    <a:pt x="9019167" y="14128030"/>
                    <a:pt x="9660960" y="14124767"/>
                  </a:cubicBezTo>
                  <a:close/>
                  <a:moveTo>
                    <a:pt x="9668489" y="12712507"/>
                  </a:moveTo>
                  <a:cubicBezTo>
                    <a:pt x="9923983" y="12712989"/>
                    <a:pt x="9878402" y="12710282"/>
                    <a:pt x="10256358" y="12710134"/>
                  </a:cubicBezTo>
                  <a:cubicBezTo>
                    <a:pt x="10258471" y="12891923"/>
                    <a:pt x="10256358" y="13110528"/>
                    <a:pt x="10267187" y="13382080"/>
                  </a:cubicBezTo>
                  <a:cubicBezTo>
                    <a:pt x="9884447" y="13381894"/>
                    <a:pt x="9974124" y="13389273"/>
                    <a:pt x="9679282" y="13389050"/>
                  </a:cubicBezTo>
                  <a:cubicBezTo>
                    <a:pt x="9680209" y="13080978"/>
                    <a:pt x="9671975" y="12887028"/>
                    <a:pt x="9668489" y="12712507"/>
                  </a:cubicBezTo>
                  <a:close/>
                  <a:moveTo>
                    <a:pt x="9718742" y="13423494"/>
                  </a:moveTo>
                  <a:cubicBezTo>
                    <a:pt x="10375963" y="13423494"/>
                    <a:pt x="10269486" y="13342629"/>
                    <a:pt x="10273937" y="13628604"/>
                  </a:cubicBezTo>
                  <a:cubicBezTo>
                    <a:pt x="10277720" y="13870975"/>
                    <a:pt x="10274975" y="13869641"/>
                    <a:pt x="10278127" y="14092918"/>
                  </a:cubicBezTo>
                  <a:cubicBezTo>
                    <a:pt x="10275495" y="14092881"/>
                    <a:pt x="9763024" y="14090062"/>
                    <a:pt x="9690741" y="14090248"/>
                  </a:cubicBezTo>
                  <a:cubicBezTo>
                    <a:pt x="9678132" y="13346782"/>
                    <a:pt x="9659292" y="13423494"/>
                    <a:pt x="9718742" y="13423494"/>
                  </a:cubicBezTo>
                  <a:close/>
                  <a:moveTo>
                    <a:pt x="9718742" y="14124618"/>
                  </a:moveTo>
                  <a:cubicBezTo>
                    <a:pt x="10341399" y="14124618"/>
                    <a:pt x="10278647" y="14125954"/>
                    <a:pt x="10278758" y="14134964"/>
                  </a:cubicBezTo>
                  <a:cubicBezTo>
                    <a:pt x="10290997" y="14917064"/>
                    <a:pt x="10328789" y="14798899"/>
                    <a:pt x="10163640" y="14798899"/>
                  </a:cubicBezTo>
                  <a:cubicBezTo>
                    <a:pt x="9941858" y="14798899"/>
                    <a:pt x="9936889" y="14801458"/>
                    <a:pt x="9718705" y="14801458"/>
                  </a:cubicBezTo>
                  <a:cubicBezTo>
                    <a:pt x="9694599" y="14801458"/>
                    <a:pt x="9700903" y="14826262"/>
                    <a:pt x="9697974" y="14640655"/>
                  </a:cubicBezTo>
                  <a:cubicBezTo>
                    <a:pt x="9688961" y="14061180"/>
                    <a:pt x="9677056" y="14124618"/>
                    <a:pt x="9718742" y="14124618"/>
                  </a:cubicBezTo>
                  <a:close/>
                  <a:moveTo>
                    <a:pt x="10867888" y="12110601"/>
                  </a:moveTo>
                  <a:cubicBezTo>
                    <a:pt x="10878161" y="12763302"/>
                    <a:pt x="10894776" y="12677951"/>
                    <a:pt x="10831839" y="12676951"/>
                  </a:cubicBezTo>
                  <a:cubicBezTo>
                    <a:pt x="10703554" y="12674874"/>
                    <a:pt x="10591848" y="12674911"/>
                    <a:pt x="10386126" y="12675467"/>
                  </a:cubicBezTo>
                  <a:cubicBezTo>
                    <a:pt x="10252723" y="12675801"/>
                    <a:pt x="10286954" y="12771571"/>
                    <a:pt x="10276645" y="12110082"/>
                  </a:cubicBezTo>
                  <a:cubicBezTo>
                    <a:pt x="10274530" y="11972934"/>
                    <a:pt x="10246085" y="12002225"/>
                    <a:pt x="10386348" y="12000519"/>
                  </a:cubicBezTo>
                  <a:cubicBezTo>
                    <a:pt x="10951334" y="11993697"/>
                    <a:pt x="10865885" y="11980572"/>
                    <a:pt x="10867888" y="12110601"/>
                  </a:cubicBezTo>
                  <a:close/>
                  <a:moveTo>
                    <a:pt x="10853201" y="11351933"/>
                  </a:moveTo>
                  <a:cubicBezTo>
                    <a:pt x="10859358" y="11500537"/>
                    <a:pt x="10859580" y="11543027"/>
                    <a:pt x="10864142" y="11857513"/>
                  </a:cubicBezTo>
                  <a:cubicBezTo>
                    <a:pt x="10865959" y="11990694"/>
                    <a:pt x="10875602" y="11969708"/>
                    <a:pt x="10832136" y="11968337"/>
                  </a:cubicBezTo>
                  <a:cubicBezTo>
                    <a:pt x="10122435" y="11945126"/>
                    <a:pt x="10272194" y="12159876"/>
                    <a:pt x="10265741" y="11292387"/>
                  </a:cubicBezTo>
                  <a:cubicBezTo>
                    <a:pt x="10941246" y="11295020"/>
                    <a:pt x="10849715" y="11268028"/>
                    <a:pt x="10853201" y="11351933"/>
                  </a:cubicBezTo>
                  <a:close/>
                  <a:moveTo>
                    <a:pt x="10839590" y="10592115"/>
                  </a:moveTo>
                  <a:cubicBezTo>
                    <a:pt x="10851273" y="11340995"/>
                    <a:pt x="10854759" y="11258795"/>
                    <a:pt x="10831616" y="11258980"/>
                  </a:cubicBezTo>
                  <a:cubicBezTo>
                    <a:pt x="10147543" y="11263541"/>
                    <a:pt x="10266519" y="11297170"/>
                    <a:pt x="10263405" y="11097622"/>
                  </a:cubicBezTo>
                  <a:cubicBezTo>
                    <a:pt x="10259362" y="10842125"/>
                    <a:pt x="10258287" y="10860404"/>
                    <a:pt x="10253947" y="10591448"/>
                  </a:cubicBezTo>
                  <a:cubicBezTo>
                    <a:pt x="10253835" y="10582290"/>
                    <a:pt x="10839479" y="10585775"/>
                    <a:pt x="10839590" y="10592115"/>
                  </a:cubicBezTo>
                  <a:close/>
                  <a:moveTo>
                    <a:pt x="10838922" y="10550886"/>
                  </a:moveTo>
                  <a:cubicBezTo>
                    <a:pt x="10537255" y="10556856"/>
                    <a:pt x="10419579" y="10551109"/>
                    <a:pt x="10253279" y="10550218"/>
                  </a:cubicBezTo>
                  <a:cubicBezTo>
                    <a:pt x="10249830" y="10342810"/>
                    <a:pt x="10242561" y="10107483"/>
                    <a:pt x="10242153" y="9876642"/>
                  </a:cubicBezTo>
                  <a:cubicBezTo>
                    <a:pt x="10451882" y="9877495"/>
                    <a:pt x="10371995" y="9880313"/>
                    <a:pt x="10827240" y="9879200"/>
                  </a:cubicBezTo>
                  <a:cubicBezTo>
                    <a:pt x="10835325" y="10377514"/>
                    <a:pt x="10836141" y="10379034"/>
                    <a:pt x="10838922" y="10550886"/>
                  </a:cubicBezTo>
                  <a:close/>
                  <a:moveTo>
                    <a:pt x="10826721" y="9844682"/>
                  </a:moveTo>
                  <a:cubicBezTo>
                    <a:pt x="10166124" y="9846424"/>
                    <a:pt x="10242153" y="9843384"/>
                    <a:pt x="10242153" y="9833374"/>
                  </a:cubicBezTo>
                  <a:cubicBezTo>
                    <a:pt x="10241820" y="9506578"/>
                    <a:pt x="10233549" y="9332983"/>
                    <a:pt x="10230063" y="9165470"/>
                  </a:cubicBezTo>
                  <a:cubicBezTo>
                    <a:pt x="10423547" y="9166805"/>
                    <a:pt x="10441200" y="9174220"/>
                    <a:pt x="10817041" y="9170327"/>
                  </a:cubicBezTo>
                  <a:cubicBezTo>
                    <a:pt x="10820825" y="9438949"/>
                    <a:pt x="10816634" y="9222383"/>
                    <a:pt x="10826721" y="9844682"/>
                  </a:cubicBezTo>
                  <a:close/>
                  <a:moveTo>
                    <a:pt x="10812517" y="8567716"/>
                  </a:moveTo>
                  <a:cubicBezTo>
                    <a:pt x="10816448" y="8818207"/>
                    <a:pt x="10811589" y="8820469"/>
                    <a:pt x="10815558" y="9073815"/>
                  </a:cubicBezTo>
                  <a:cubicBezTo>
                    <a:pt x="10817041" y="9165952"/>
                    <a:pt x="10902601" y="9135438"/>
                    <a:pt x="10229359" y="9131062"/>
                  </a:cubicBezTo>
                  <a:cubicBezTo>
                    <a:pt x="10223907" y="8844829"/>
                    <a:pt x="10229321" y="8814166"/>
                    <a:pt x="10222534" y="8460526"/>
                  </a:cubicBezTo>
                  <a:cubicBezTo>
                    <a:pt x="10920663" y="8461564"/>
                    <a:pt x="10810328" y="8428566"/>
                    <a:pt x="10812517" y="8567716"/>
                  </a:cubicBezTo>
                  <a:close/>
                  <a:moveTo>
                    <a:pt x="10794418" y="7750615"/>
                  </a:moveTo>
                  <a:cubicBezTo>
                    <a:pt x="10806657" y="8466681"/>
                    <a:pt x="10802206" y="8148450"/>
                    <a:pt x="10809661" y="8427454"/>
                  </a:cubicBezTo>
                  <a:cubicBezTo>
                    <a:pt x="10113387" y="8427676"/>
                    <a:pt x="10222905" y="8459822"/>
                    <a:pt x="10219271" y="8313850"/>
                  </a:cubicBezTo>
                  <a:cubicBezTo>
                    <a:pt x="10214931" y="8140330"/>
                    <a:pt x="10212298" y="7985460"/>
                    <a:pt x="10211556" y="7808270"/>
                  </a:cubicBezTo>
                  <a:cubicBezTo>
                    <a:pt x="10211148" y="7727071"/>
                    <a:pt x="10119840" y="7744831"/>
                    <a:pt x="10794418" y="7750615"/>
                  </a:cubicBezTo>
                  <a:close/>
                  <a:moveTo>
                    <a:pt x="10788299" y="7049639"/>
                  </a:moveTo>
                  <a:cubicBezTo>
                    <a:pt x="10792861" y="7339691"/>
                    <a:pt x="10785591" y="7217597"/>
                    <a:pt x="10793824" y="7716207"/>
                  </a:cubicBezTo>
                  <a:cubicBezTo>
                    <a:pt x="10790079" y="7716170"/>
                    <a:pt x="10215451" y="7713983"/>
                    <a:pt x="10210963" y="7713946"/>
                  </a:cubicBezTo>
                  <a:cubicBezTo>
                    <a:pt x="10207774" y="7328160"/>
                    <a:pt x="10200615" y="7329273"/>
                    <a:pt x="10196388" y="7041444"/>
                  </a:cubicBezTo>
                  <a:cubicBezTo>
                    <a:pt x="10199095" y="7041444"/>
                    <a:pt x="10788261" y="7047006"/>
                    <a:pt x="10788299" y="7049639"/>
                  </a:cubicBezTo>
                  <a:close/>
                  <a:moveTo>
                    <a:pt x="10773093" y="6334907"/>
                  </a:moveTo>
                  <a:cubicBezTo>
                    <a:pt x="10792527" y="7244367"/>
                    <a:pt x="10785740" y="6899180"/>
                    <a:pt x="10787668" y="7010004"/>
                  </a:cubicBezTo>
                  <a:cubicBezTo>
                    <a:pt x="10544266" y="7015973"/>
                    <a:pt x="10377892" y="7007445"/>
                    <a:pt x="10195906" y="7007037"/>
                  </a:cubicBezTo>
                  <a:cubicBezTo>
                    <a:pt x="10192716" y="6793066"/>
                    <a:pt x="10192568" y="6641459"/>
                    <a:pt x="10186300" y="6334684"/>
                  </a:cubicBezTo>
                  <a:cubicBezTo>
                    <a:pt x="10364763" y="6334759"/>
                    <a:pt x="10604495" y="6337317"/>
                    <a:pt x="10773093" y="6334907"/>
                  </a:cubicBezTo>
                  <a:close/>
                  <a:moveTo>
                    <a:pt x="10772129" y="6291007"/>
                  </a:moveTo>
                  <a:cubicBezTo>
                    <a:pt x="10772500" y="6307099"/>
                    <a:pt x="10819526" y="6300462"/>
                    <a:pt x="10185595" y="6300240"/>
                  </a:cubicBezTo>
                  <a:cubicBezTo>
                    <a:pt x="10185521" y="6296829"/>
                    <a:pt x="10172764" y="5626033"/>
                    <a:pt x="10172726" y="5623290"/>
                  </a:cubicBezTo>
                  <a:cubicBezTo>
                    <a:pt x="10175396" y="5623290"/>
                    <a:pt x="10759074" y="5626589"/>
                    <a:pt x="10761892" y="5626626"/>
                  </a:cubicBezTo>
                  <a:cubicBezTo>
                    <a:pt x="10764044" y="5776899"/>
                    <a:pt x="10765898" y="6006405"/>
                    <a:pt x="10772129" y="6291007"/>
                  </a:cubicBezTo>
                  <a:close/>
                  <a:moveTo>
                    <a:pt x="10753845" y="5026240"/>
                  </a:moveTo>
                  <a:cubicBezTo>
                    <a:pt x="10757813" y="5279030"/>
                    <a:pt x="10756478" y="5278548"/>
                    <a:pt x="10760446" y="5531969"/>
                  </a:cubicBezTo>
                  <a:cubicBezTo>
                    <a:pt x="10761819" y="5619100"/>
                    <a:pt x="10851940" y="5589104"/>
                    <a:pt x="10172132" y="5588845"/>
                  </a:cubicBezTo>
                  <a:cubicBezTo>
                    <a:pt x="10166051" y="5225491"/>
                    <a:pt x="10171428" y="5309174"/>
                    <a:pt x="10164419" y="4919607"/>
                  </a:cubicBezTo>
                  <a:cubicBezTo>
                    <a:pt x="10853239" y="4919607"/>
                    <a:pt x="10751545" y="4878118"/>
                    <a:pt x="10753845" y="5026240"/>
                  </a:cubicBezTo>
                  <a:close/>
                  <a:moveTo>
                    <a:pt x="10744091" y="4267350"/>
                  </a:moveTo>
                  <a:cubicBezTo>
                    <a:pt x="10759445" y="5002844"/>
                    <a:pt x="10785591" y="4883679"/>
                    <a:pt x="10608834" y="4883679"/>
                  </a:cubicBezTo>
                  <a:cubicBezTo>
                    <a:pt x="10385865" y="4883679"/>
                    <a:pt x="10386830" y="4885162"/>
                    <a:pt x="10163751" y="4885162"/>
                  </a:cubicBezTo>
                  <a:cubicBezTo>
                    <a:pt x="10157854" y="4577238"/>
                    <a:pt x="10156853" y="4628664"/>
                    <a:pt x="10153144" y="4207915"/>
                  </a:cubicBezTo>
                  <a:cubicBezTo>
                    <a:pt x="10823606" y="4207952"/>
                    <a:pt x="10742347" y="4183222"/>
                    <a:pt x="10744091" y="4267350"/>
                  </a:cubicBezTo>
                  <a:close/>
                  <a:moveTo>
                    <a:pt x="10729886" y="3508756"/>
                  </a:moveTo>
                  <a:cubicBezTo>
                    <a:pt x="10742274" y="4298642"/>
                    <a:pt x="10786370" y="4172915"/>
                    <a:pt x="10608834" y="4172915"/>
                  </a:cubicBezTo>
                  <a:cubicBezTo>
                    <a:pt x="10388647" y="4172915"/>
                    <a:pt x="10386126" y="4173508"/>
                    <a:pt x="10163640" y="4173508"/>
                  </a:cubicBezTo>
                  <a:cubicBezTo>
                    <a:pt x="10148879" y="4173508"/>
                    <a:pt x="10153440" y="4193900"/>
                    <a:pt x="10150622" y="4013817"/>
                  </a:cubicBezTo>
                  <a:cubicBezTo>
                    <a:pt x="10141425" y="3423516"/>
                    <a:pt x="10138086" y="3500525"/>
                    <a:pt x="10163640" y="3500525"/>
                  </a:cubicBezTo>
                  <a:cubicBezTo>
                    <a:pt x="10770682" y="3500525"/>
                    <a:pt x="10729589" y="3488957"/>
                    <a:pt x="10729886" y="3508756"/>
                  </a:cubicBezTo>
                  <a:close/>
                  <a:moveTo>
                    <a:pt x="10729219" y="3463707"/>
                  </a:moveTo>
                  <a:cubicBezTo>
                    <a:pt x="10519751" y="3461297"/>
                    <a:pt x="10382083" y="3466043"/>
                    <a:pt x="10145097" y="3466080"/>
                  </a:cubicBezTo>
                  <a:cubicBezTo>
                    <a:pt x="10132005" y="2705595"/>
                    <a:pt x="10113015" y="2788685"/>
                    <a:pt x="10163676" y="2788685"/>
                  </a:cubicBezTo>
                  <a:cubicBezTo>
                    <a:pt x="10350819" y="2788685"/>
                    <a:pt x="10400887" y="2789130"/>
                    <a:pt x="10608871" y="2789130"/>
                  </a:cubicBezTo>
                  <a:cubicBezTo>
                    <a:pt x="10757480" y="2789167"/>
                    <a:pt x="10717166" y="2667035"/>
                    <a:pt x="10729219" y="3463707"/>
                  </a:cubicBezTo>
                  <a:close/>
                  <a:moveTo>
                    <a:pt x="10709155" y="2244433"/>
                  </a:moveTo>
                  <a:cubicBezTo>
                    <a:pt x="10713828" y="2398413"/>
                    <a:pt x="10713901" y="2432450"/>
                    <a:pt x="10719168" y="2755390"/>
                  </a:cubicBezTo>
                  <a:cubicBezTo>
                    <a:pt x="10653487" y="2754537"/>
                    <a:pt x="10176471" y="2754203"/>
                    <a:pt x="10130669" y="2754352"/>
                  </a:cubicBezTo>
                  <a:cubicBezTo>
                    <a:pt x="10118394" y="1982113"/>
                    <a:pt x="10098774" y="2085632"/>
                    <a:pt x="10163676" y="2085632"/>
                  </a:cubicBezTo>
                  <a:cubicBezTo>
                    <a:pt x="10816003" y="2085632"/>
                    <a:pt x="10702553" y="2025457"/>
                    <a:pt x="10709155" y="2244433"/>
                  </a:cubicBezTo>
                  <a:close/>
                  <a:moveTo>
                    <a:pt x="10698547" y="1485246"/>
                  </a:moveTo>
                  <a:cubicBezTo>
                    <a:pt x="10708635" y="2147773"/>
                    <a:pt x="10730925" y="2046294"/>
                    <a:pt x="10608834" y="2046294"/>
                  </a:cubicBezTo>
                  <a:cubicBezTo>
                    <a:pt x="10045220" y="2046294"/>
                    <a:pt x="10118245" y="2080219"/>
                    <a:pt x="10116873" y="1990752"/>
                  </a:cubicBezTo>
                  <a:cubicBezTo>
                    <a:pt x="10105747" y="1280915"/>
                    <a:pt x="10093286" y="1375313"/>
                    <a:pt x="10163676" y="1375313"/>
                  </a:cubicBezTo>
                  <a:cubicBezTo>
                    <a:pt x="10794567" y="1375313"/>
                    <a:pt x="10696286" y="1340868"/>
                    <a:pt x="10698547" y="1485246"/>
                  </a:cubicBezTo>
                  <a:close/>
                  <a:moveTo>
                    <a:pt x="10163676" y="664363"/>
                  </a:moveTo>
                  <a:cubicBezTo>
                    <a:pt x="10768828" y="664363"/>
                    <a:pt x="10686457" y="649940"/>
                    <a:pt x="10686532" y="726022"/>
                  </a:cubicBezTo>
                  <a:cubicBezTo>
                    <a:pt x="10686532" y="1444090"/>
                    <a:pt x="10733781" y="1339608"/>
                    <a:pt x="10608834" y="1339608"/>
                  </a:cubicBezTo>
                  <a:cubicBezTo>
                    <a:pt x="10017145" y="1339608"/>
                    <a:pt x="10110308" y="1371642"/>
                    <a:pt x="10107081" y="1231565"/>
                  </a:cubicBezTo>
                  <a:cubicBezTo>
                    <a:pt x="10092655" y="573450"/>
                    <a:pt x="10072924" y="664363"/>
                    <a:pt x="10163676" y="664363"/>
                  </a:cubicBezTo>
                  <a:close/>
                  <a:moveTo>
                    <a:pt x="10100295" y="2754500"/>
                  </a:moveTo>
                  <a:cubicBezTo>
                    <a:pt x="9943712" y="2755501"/>
                    <a:pt x="9513465" y="2772186"/>
                    <a:pt x="9512538" y="2748901"/>
                  </a:cubicBezTo>
                  <a:cubicBezTo>
                    <a:pt x="9502968" y="2512128"/>
                    <a:pt x="9503451" y="2284698"/>
                    <a:pt x="9500781" y="2084817"/>
                  </a:cubicBezTo>
                  <a:cubicBezTo>
                    <a:pt x="10135379" y="2085039"/>
                    <a:pt x="9826369" y="2085410"/>
                    <a:pt x="10088056" y="2085632"/>
                  </a:cubicBezTo>
                  <a:cubicBezTo>
                    <a:pt x="10093693" y="2401120"/>
                    <a:pt x="10089057" y="2047109"/>
                    <a:pt x="10100295" y="2754500"/>
                  </a:cubicBezTo>
                  <a:close/>
                  <a:moveTo>
                    <a:pt x="10086498" y="1991346"/>
                  </a:moveTo>
                  <a:cubicBezTo>
                    <a:pt x="10087796" y="2074991"/>
                    <a:pt x="10179959" y="2050631"/>
                    <a:pt x="9500298" y="2050409"/>
                  </a:cubicBezTo>
                  <a:cubicBezTo>
                    <a:pt x="9493030" y="1541714"/>
                    <a:pt x="9500225" y="1920529"/>
                    <a:pt x="9492066" y="1373125"/>
                  </a:cubicBezTo>
                  <a:cubicBezTo>
                    <a:pt x="10312619" y="1376128"/>
                    <a:pt x="10010395" y="1375053"/>
                    <a:pt x="10079674" y="1375239"/>
                  </a:cubicBezTo>
                  <a:cubicBezTo>
                    <a:pt x="10086350" y="1736961"/>
                    <a:pt x="10081900" y="1697845"/>
                    <a:pt x="10086498" y="1991346"/>
                  </a:cubicBezTo>
                  <a:close/>
                  <a:moveTo>
                    <a:pt x="9496330" y="667737"/>
                  </a:moveTo>
                  <a:cubicBezTo>
                    <a:pt x="10154850" y="666439"/>
                    <a:pt x="10064358" y="639187"/>
                    <a:pt x="10066656" y="726541"/>
                  </a:cubicBezTo>
                  <a:cubicBezTo>
                    <a:pt x="10085794" y="1458995"/>
                    <a:pt x="10112237" y="1341350"/>
                    <a:pt x="9941339" y="1339941"/>
                  </a:cubicBezTo>
                  <a:cubicBezTo>
                    <a:pt x="9400720" y="1335566"/>
                    <a:pt x="9492177" y="1376203"/>
                    <a:pt x="9490137" y="1239648"/>
                  </a:cubicBezTo>
                  <a:cubicBezTo>
                    <a:pt x="9481124" y="599552"/>
                    <a:pt x="9473188" y="667811"/>
                    <a:pt x="9496330" y="667737"/>
                  </a:cubicBezTo>
                  <a:close/>
                  <a:moveTo>
                    <a:pt x="9482200" y="2750458"/>
                  </a:moveTo>
                  <a:cubicBezTo>
                    <a:pt x="9482497" y="2757837"/>
                    <a:pt x="9552184" y="2754759"/>
                    <a:pt x="8896409" y="2758356"/>
                  </a:cubicBezTo>
                  <a:cubicBezTo>
                    <a:pt x="8887359" y="2367973"/>
                    <a:pt x="8889622" y="2272834"/>
                    <a:pt x="8887174" y="2081183"/>
                  </a:cubicBezTo>
                  <a:cubicBezTo>
                    <a:pt x="9178271" y="2082221"/>
                    <a:pt x="8891068" y="2084631"/>
                    <a:pt x="9470444" y="2084817"/>
                  </a:cubicBezTo>
                  <a:cubicBezTo>
                    <a:pt x="9473113" y="2287145"/>
                    <a:pt x="9472669" y="2513871"/>
                    <a:pt x="9482200" y="2750458"/>
                  </a:cubicBezTo>
                  <a:close/>
                  <a:moveTo>
                    <a:pt x="9463397" y="1485246"/>
                  </a:moveTo>
                  <a:cubicBezTo>
                    <a:pt x="9467291" y="1733624"/>
                    <a:pt x="9465140" y="1739223"/>
                    <a:pt x="9469072" y="1991346"/>
                  </a:cubicBezTo>
                  <a:cubicBezTo>
                    <a:pt x="9470444" y="2078439"/>
                    <a:pt x="9559008" y="2049037"/>
                    <a:pt x="8886691" y="2046739"/>
                  </a:cubicBezTo>
                  <a:cubicBezTo>
                    <a:pt x="8883465" y="1814118"/>
                    <a:pt x="8881870" y="1810670"/>
                    <a:pt x="8874824" y="1373644"/>
                  </a:cubicBezTo>
                  <a:cubicBezTo>
                    <a:pt x="9565535" y="1373199"/>
                    <a:pt x="9461134" y="1334973"/>
                    <a:pt x="9463397" y="1485246"/>
                  </a:cubicBezTo>
                  <a:close/>
                  <a:moveTo>
                    <a:pt x="9273696" y="668033"/>
                  </a:moveTo>
                  <a:cubicBezTo>
                    <a:pt x="9482089" y="668033"/>
                    <a:pt x="9449564" y="651682"/>
                    <a:pt x="9451121" y="726355"/>
                  </a:cubicBezTo>
                  <a:cubicBezTo>
                    <a:pt x="9454793" y="902100"/>
                    <a:pt x="9457092" y="1054783"/>
                    <a:pt x="9459688" y="1240204"/>
                  </a:cubicBezTo>
                  <a:cubicBezTo>
                    <a:pt x="9461617" y="1369232"/>
                    <a:pt x="9568724" y="1338644"/>
                    <a:pt x="8874304" y="1339200"/>
                  </a:cubicBezTo>
                  <a:cubicBezTo>
                    <a:pt x="8866998" y="884006"/>
                    <a:pt x="8867035" y="872401"/>
                    <a:pt x="8863364" y="725465"/>
                  </a:cubicBezTo>
                  <a:cubicBezTo>
                    <a:pt x="8861435" y="648457"/>
                    <a:pt x="8789227" y="667663"/>
                    <a:pt x="9273696" y="668033"/>
                  </a:cubicBezTo>
                  <a:close/>
                  <a:moveTo>
                    <a:pt x="8828724" y="2758541"/>
                  </a:moveTo>
                  <a:cubicBezTo>
                    <a:pt x="8608538" y="2758541"/>
                    <a:pt x="8609762" y="2754129"/>
                    <a:pt x="8383753" y="2754129"/>
                  </a:cubicBezTo>
                  <a:cubicBezTo>
                    <a:pt x="8235997" y="2754129"/>
                    <a:pt x="8277646" y="2881155"/>
                    <a:pt x="8264147" y="2084075"/>
                  </a:cubicBezTo>
                  <a:cubicBezTo>
                    <a:pt x="8515560" y="2086745"/>
                    <a:pt x="8605571" y="2080664"/>
                    <a:pt x="8856799" y="2081072"/>
                  </a:cubicBezTo>
                  <a:cubicBezTo>
                    <a:pt x="8866479" y="2858760"/>
                    <a:pt x="8882427" y="2758541"/>
                    <a:pt x="8828724" y="2758541"/>
                  </a:cubicBezTo>
                  <a:close/>
                  <a:moveTo>
                    <a:pt x="8846267" y="1485172"/>
                  </a:moveTo>
                  <a:cubicBezTo>
                    <a:pt x="8856503" y="2132757"/>
                    <a:pt x="8867703" y="2046664"/>
                    <a:pt x="8828724" y="2046664"/>
                  </a:cubicBezTo>
                  <a:cubicBezTo>
                    <a:pt x="8179588" y="2046664"/>
                    <a:pt x="8263998" y="2077661"/>
                    <a:pt x="8262626" y="1990752"/>
                  </a:cubicBezTo>
                  <a:cubicBezTo>
                    <a:pt x="8258584" y="1731696"/>
                    <a:pt x="8261624" y="1736553"/>
                    <a:pt x="8257656" y="1484653"/>
                  </a:cubicBezTo>
                  <a:cubicBezTo>
                    <a:pt x="8255505" y="1351176"/>
                    <a:pt x="8222720" y="1374274"/>
                    <a:pt x="8383716" y="1374274"/>
                  </a:cubicBezTo>
                  <a:cubicBezTo>
                    <a:pt x="8937760" y="1374274"/>
                    <a:pt x="8843782" y="1331599"/>
                    <a:pt x="8846267" y="1485172"/>
                  </a:cubicBezTo>
                  <a:close/>
                  <a:moveTo>
                    <a:pt x="8832989" y="726467"/>
                  </a:moveTo>
                  <a:cubicBezTo>
                    <a:pt x="8836809" y="878334"/>
                    <a:pt x="8836921" y="902619"/>
                    <a:pt x="8843930" y="1339237"/>
                  </a:cubicBezTo>
                  <a:cubicBezTo>
                    <a:pt x="8778953" y="1339237"/>
                    <a:pt x="8320853" y="1339756"/>
                    <a:pt x="8255320" y="1340460"/>
                  </a:cubicBezTo>
                  <a:lnTo>
                    <a:pt x="8244379" y="665364"/>
                  </a:lnTo>
                  <a:cubicBezTo>
                    <a:pt x="8943806" y="654241"/>
                    <a:pt x="8831172" y="654426"/>
                    <a:pt x="8832989" y="726467"/>
                  </a:cubicBezTo>
                  <a:close/>
                  <a:moveTo>
                    <a:pt x="8236665" y="2244136"/>
                  </a:moveTo>
                  <a:cubicBezTo>
                    <a:pt x="8239669" y="2403789"/>
                    <a:pt x="8238631" y="2343947"/>
                    <a:pt x="8245232" y="2755316"/>
                  </a:cubicBezTo>
                  <a:cubicBezTo>
                    <a:pt x="8053825" y="2759060"/>
                    <a:pt x="8131152" y="2763510"/>
                    <a:pt x="7656474" y="2758986"/>
                  </a:cubicBezTo>
                  <a:cubicBezTo>
                    <a:pt x="7647869" y="2066982"/>
                    <a:pt x="7652876" y="2295302"/>
                    <a:pt x="7650688" y="2080293"/>
                  </a:cubicBezTo>
                  <a:cubicBezTo>
                    <a:pt x="8354417" y="2079959"/>
                    <a:pt x="8232845" y="2051336"/>
                    <a:pt x="8236665" y="2244136"/>
                  </a:cubicBezTo>
                  <a:close/>
                  <a:moveTo>
                    <a:pt x="8227282" y="1485246"/>
                  </a:moveTo>
                  <a:cubicBezTo>
                    <a:pt x="8237258" y="2140358"/>
                    <a:pt x="8254430" y="2049890"/>
                    <a:pt x="8161489" y="2047999"/>
                  </a:cubicBezTo>
                  <a:cubicBezTo>
                    <a:pt x="8022412" y="2045181"/>
                    <a:pt x="7996748" y="2045737"/>
                    <a:pt x="7650280" y="2045886"/>
                  </a:cubicBezTo>
                  <a:cubicBezTo>
                    <a:pt x="7646126" y="1719868"/>
                    <a:pt x="7639487" y="1721685"/>
                    <a:pt x="7635853" y="1375758"/>
                  </a:cubicBezTo>
                  <a:cubicBezTo>
                    <a:pt x="8330310" y="1382543"/>
                    <a:pt x="8224834" y="1332526"/>
                    <a:pt x="8227282" y="1485246"/>
                  </a:cubicBezTo>
                  <a:close/>
                  <a:moveTo>
                    <a:pt x="7716109" y="668404"/>
                  </a:moveTo>
                  <a:cubicBezTo>
                    <a:pt x="7866980" y="670406"/>
                    <a:pt x="8012473" y="670740"/>
                    <a:pt x="8161563" y="667144"/>
                  </a:cubicBezTo>
                  <a:cubicBezTo>
                    <a:pt x="8235219" y="665290"/>
                    <a:pt x="8212410" y="564997"/>
                    <a:pt x="8224945" y="1340868"/>
                  </a:cubicBezTo>
                  <a:cubicBezTo>
                    <a:pt x="7960625" y="1344650"/>
                    <a:pt x="8064358" y="1345577"/>
                    <a:pt x="7635519" y="1341387"/>
                  </a:cubicBezTo>
                  <a:cubicBezTo>
                    <a:pt x="7629140" y="554615"/>
                    <a:pt x="7593388" y="666810"/>
                    <a:pt x="7716109" y="668404"/>
                  </a:cubicBezTo>
                  <a:close/>
                  <a:moveTo>
                    <a:pt x="7637336" y="3469380"/>
                  </a:moveTo>
                  <a:cubicBezTo>
                    <a:pt x="7491992" y="3470418"/>
                    <a:pt x="7303478" y="3469380"/>
                    <a:pt x="7054364" y="3469380"/>
                  </a:cubicBezTo>
                  <a:cubicBezTo>
                    <a:pt x="7053956" y="3444761"/>
                    <a:pt x="7043979" y="2868141"/>
                    <a:pt x="7042125" y="2790502"/>
                  </a:cubicBezTo>
                  <a:cubicBezTo>
                    <a:pt x="7044832" y="2790502"/>
                    <a:pt x="7622390" y="2793134"/>
                    <a:pt x="7626470" y="2793171"/>
                  </a:cubicBezTo>
                  <a:cubicBezTo>
                    <a:pt x="7629511" y="3040066"/>
                    <a:pt x="7634740" y="3306724"/>
                    <a:pt x="7637336" y="3469380"/>
                  </a:cubicBezTo>
                  <a:close/>
                  <a:moveTo>
                    <a:pt x="7620796" y="2243765"/>
                  </a:moveTo>
                  <a:cubicBezTo>
                    <a:pt x="7619497" y="2862357"/>
                    <a:pt x="7686737" y="2758319"/>
                    <a:pt x="7493958" y="2758319"/>
                  </a:cubicBezTo>
                  <a:cubicBezTo>
                    <a:pt x="6989943" y="2758319"/>
                    <a:pt x="7041345" y="2758282"/>
                    <a:pt x="7041123" y="2749272"/>
                  </a:cubicBezTo>
                  <a:cubicBezTo>
                    <a:pt x="7038156" y="2626288"/>
                    <a:pt x="7019130" y="2081887"/>
                    <a:pt x="7049356" y="2081887"/>
                  </a:cubicBezTo>
                  <a:cubicBezTo>
                    <a:pt x="7736693" y="2081887"/>
                    <a:pt x="7621240" y="2031278"/>
                    <a:pt x="7620796" y="2243765"/>
                  </a:cubicBezTo>
                  <a:close/>
                  <a:moveTo>
                    <a:pt x="7606962" y="1485246"/>
                  </a:moveTo>
                  <a:cubicBezTo>
                    <a:pt x="7617310" y="2145215"/>
                    <a:pt x="7661480" y="2045886"/>
                    <a:pt x="7493958" y="2045960"/>
                  </a:cubicBezTo>
                  <a:cubicBezTo>
                    <a:pt x="6963685" y="2045960"/>
                    <a:pt x="7030924" y="2072544"/>
                    <a:pt x="7029626" y="1990678"/>
                  </a:cubicBezTo>
                  <a:cubicBezTo>
                    <a:pt x="7029330" y="1970879"/>
                    <a:pt x="7020577" y="1402787"/>
                    <a:pt x="7020095" y="1371308"/>
                  </a:cubicBezTo>
                  <a:cubicBezTo>
                    <a:pt x="7724492" y="1369825"/>
                    <a:pt x="7604774" y="1347171"/>
                    <a:pt x="7606962" y="1485246"/>
                  </a:cubicBezTo>
                  <a:close/>
                  <a:moveTo>
                    <a:pt x="7049356" y="668812"/>
                  </a:moveTo>
                  <a:cubicBezTo>
                    <a:pt x="7680284" y="668812"/>
                    <a:pt x="7595613" y="642561"/>
                    <a:pt x="7597431" y="724687"/>
                  </a:cubicBezTo>
                  <a:cubicBezTo>
                    <a:pt x="7614194" y="1461887"/>
                    <a:pt x="7628139" y="1340757"/>
                    <a:pt x="7493958" y="1340757"/>
                  </a:cubicBezTo>
                  <a:cubicBezTo>
                    <a:pt x="7272251" y="1340757"/>
                    <a:pt x="7272028" y="1336864"/>
                    <a:pt x="7049356" y="1336864"/>
                  </a:cubicBezTo>
                  <a:cubicBezTo>
                    <a:pt x="7009710" y="1336864"/>
                    <a:pt x="7019835" y="1356218"/>
                    <a:pt x="7018129" y="1231640"/>
                  </a:cubicBezTo>
                  <a:cubicBezTo>
                    <a:pt x="7009340" y="582163"/>
                    <a:pt x="6992427" y="668812"/>
                    <a:pt x="7049356" y="668812"/>
                  </a:cubicBezTo>
                  <a:close/>
                  <a:moveTo>
                    <a:pt x="7000587" y="2081962"/>
                  </a:moveTo>
                  <a:cubicBezTo>
                    <a:pt x="7003146" y="2267939"/>
                    <a:pt x="7003183" y="2440977"/>
                    <a:pt x="7010897" y="2756131"/>
                  </a:cubicBezTo>
                  <a:cubicBezTo>
                    <a:pt x="6391208" y="2757244"/>
                    <a:pt x="6424215" y="2764548"/>
                    <a:pt x="6423844" y="2750718"/>
                  </a:cubicBezTo>
                  <a:cubicBezTo>
                    <a:pt x="6422435" y="2690913"/>
                    <a:pt x="6411161" y="2086782"/>
                    <a:pt x="6411123" y="2084075"/>
                  </a:cubicBezTo>
                  <a:cubicBezTo>
                    <a:pt x="6721840" y="2086708"/>
                    <a:pt x="6812184" y="2082369"/>
                    <a:pt x="7000587" y="2081962"/>
                  </a:cubicBezTo>
                  <a:close/>
                  <a:moveTo>
                    <a:pt x="7000105" y="2047517"/>
                  </a:moveTo>
                  <a:cubicBezTo>
                    <a:pt x="6320668" y="2048963"/>
                    <a:pt x="6410938" y="2074769"/>
                    <a:pt x="6409603" y="1990678"/>
                  </a:cubicBezTo>
                  <a:cubicBezTo>
                    <a:pt x="6405635" y="1737406"/>
                    <a:pt x="6406710" y="1737258"/>
                    <a:pt x="6402742" y="1484653"/>
                  </a:cubicBezTo>
                  <a:cubicBezTo>
                    <a:pt x="6400517" y="1343686"/>
                    <a:pt x="6285287" y="1375387"/>
                    <a:pt x="6989683" y="1371457"/>
                  </a:cubicBezTo>
                  <a:cubicBezTo>
                    <a:pt x="6989720" y="1374274"/>
                    <a:pt x="6999178" y="1983152"/>
                    <a:pt x="7000105" y="2047517"/>
                  </a:cubicBezTo>
                  <a:close/>
                  <a:moveTo>
                    <a:pt x="6978223" y="668626"/>
                  </a:moveTo>
                  <a:cubicBezTo>
                    <a:pt x="6985715" y="1046514"/>
                    <a:pt x="6985122" y="1058602"/>
                    <a:pt x="6989201" y="1337012"/>
                  </a:cubicBezTo>
                  <a:cubicBezTo>
                    <a:pt x="6307687" y="1340609"/>
                    <a:pt x="6401407" y="1385435"/>
                    <a:pt x="6397884" y="1231491"/>
                  </a:cubicBezTo>
                  <a:cubicBezTo>
                    <a:pt x="6392357" y="990454"/>
                    <a:pt x="6390948" y="852232"/>
                    <a:pt x="6390429" y="725910"/>
                  </a:cubicBezTo>
                  <a:cubicBezTo>
                    <a:pt x="6390058" y="639855"/>
                    <a:pt x="6303497" y="665290"/>
                    <a:pt x="6978223" y="668626"/>
                  </a:cubicBezTo>
                  <a:close/>
                  <a:moveTo>
                    <a:pt x="6382233" y="2756836"/>
                  </a:moveTo>
                  <a:cubicBezTo>
                    <a:pt x="6019669" y="2749013"/>
                    <a:pt x="5801559" y="2762583"/>
                    <a:pt x="5801410" y="2749569"/>
                  </a:cubicBezTo>
                  <a:cubicBezTo>
                    <a:pt x="5793177" y="1960683"/>
                    <a:pt x="5744037" y="2078699"/>
                    <a:pt x="5936927" y="2081294"/>
                  </a:cubicBezTo>
                  <a:cubicBezTo>
                    <a:pt x="6119915" y="2083741"/>
                    <a:pt x="6168277" y="2081776"/>
                    <a:pt x="6380786" y="2083741"/>
                  </a:cubicBezTo>
                  <a:cubicBezTo>
                    <a:pt x="6393656" y="2844189"/>
                    <a:pt x="6400405" y="2757170"/>
                    <a:pt x="6382233" y="2756836"/>
                  </a:cubicBezTo>
                  <a:close/>
                  <a:moveTo>
                    <a:pt x="6372367" y="1485246"/>
                  </a:moveTo>
                  <a:cubicBezTo>
                    <a:pt x="6376336" y="1737962"/>
                    <a:pt x="6375260" y="1737702"/>
                    <a:pt x="6379228" y="1991271"/>
                  </a:cubicBezTo>
                  <a:cubicBezTo>
                    <a:pt x="6380564" y="2075177"/>
                    <a:pt x="6472095" y="2047962"/>
                    <a:pt x="5791694" y="2045515"/>
                  </a:cubicBezTo>
                  <a:cubicBezTo>
                    <a:pt x="5786242" y="1686759"/>
                    <a:pt x="5791397" y="1690466"/>
                    <a:pt x="5784870" y="1376907"/>
                  </a:cubicBezTo>
                  <a:cubicBezTo>
                    <a:pt x="6461859" y="1372866"/>
                    <a:pt x="6369957" y="1329560"/>
                    <a:pt x="6372367" y="1485246"/>
                  </a:cubicBezTo>
                  <a:close/>
                  <a:moveTo>
                    <a:pt x="6359684" y="667551"/>
                  </a:moveTo>
                  <a:cubicBezTo>
                    <a:pt x="6362020" y="1049221"/>
                    <a:pt x="6364987" y="1103316"/>
                    <a:pt x="6369808" y="1339719"/>
                  </a:cubicBezTo>
                  <a:cubicBezTo>
                    <a:pt x="6232066" y="1336790"/>
                    <a:pt x="6084645" y="1336753"/>
                    <a:pt x="5936779" y="1340127"/>
                  </a:cubicBezTo>
                  <a:cubicBezTo>
                    <a:pt x="5737287" y="1344687"/>
                    <a:pt x="5789357" y="1454064"/>
                    <a:pt x="5770331" y="725540"/>
                  </a:cubicBezTo>
                  <a:cubicBezTo>
                    <a:pt x="5767661" y="624208"/>
                    <a:pt x="5693932" y="681344"/>
                    <a:pt x="6359684" y="667551"/>
                  </a:cubicBezTo>
                  <a:close/>
                  <a:moveTo>
                    <a:pt x="5714590" y="2755464"/>
                  </a:moveTo>
                  <a:cubicBezTo>
                    <a:pt x="5279001" y="2755538"/>
                    <a:pt x="5239614" y="2755464"/>
                    <a:pt x="5184243" y="2755724"/>
                  </a:cubicBezTo>
                  <a:cubicBezTo>
                    <a:pt x="5173933" y="2391183"/>
                    <a:pt x="5178606" y="2252590"/>
                    <a:pt x="5176937" y="2083222"/>
                  </a:cubicBezTo>
                  <a:cubicBezTo>
                    <a:pt x="5497555" y="2082258"/>
                    <a:pt x="5579184" y="2079440"/>
                    <a:pt x="5761802" y="2079848"/>
                  </a:cubicBezTo>
                  <a:cubicBezTo>
                    <a:pt x="5773447" y="2876335"/>
                    <a:pt x="5795959" y="2755464"/>
                    <a:pt x="5714590" y="2755464"/>
                  </a:cubicBezTo>
                  <a:close/>
                  <a:moveTo>
                    <a:pt x="5756461" y="1485172"/>
                  </a:moveTo>
                  <a:cubicBezTo>
                    <a:pt x="5766586" y="2133350"/>
                    <a:pt x="5772408" y="2045367"/>
                    <a:pt x="5714627" y="2045367"/>
                  </a:cubicBezTo>
                  <a:cubicBezTo>
                    <a:pt x="5094084" y="2045367"/>
                    <a:pt x="5177085" y="2075399"/>
                    <a:pt x="5175787" y="1990678"/>
                  </a:cubicBezTo>
                  <a:cubicBezTo>
                    <a:pt x="5164401" y="1263674"/>
                    <a:pt x="5129428" y="1374126"/>
                    <a:pt x="5269655" y="1374126"/>
                  </a:cubicBezTo>
                  <a:cubicBezTo>
                    <a:pt x="5491881" y="1374126"/>
                    <a:pt x="5491955" y="1377129"/>
                    <a:pt x="5714627" y="1377129"/>
                  </a:cubicBezTo>
                  <a:cubicBezTo>
                    <a:pt x="5764583" y="1377092"/>
                    <a:pt x="5754347" y="1355365"/>
                    <a:pt x="5756461" y="1485172"/>
                  </a:cubicBezTo>
                  <a:close/>
                  <a:moveTo>
                    <a:pt x="5269618" y="665401"/>
                  </a:moveTo>
                  <a:cubicBezTo>
                    <a:pt x="5287345" y="665401"/>
                    <a:pt x="5711029" y="665660"/>
                    <a:pt x="5738400" y="665697"/>
                  </a:cubicBezTo>
                  <a:cubicBezTo>
                    <a:pt x="5740699" y="761245"/>
                    <a:pt x="5731613" y="386100"/>
                    <a:pt x="5753680" y="1342648"/>
                  </a:cubicBezTo>
                  <a:cubicBezTo>
                    <a:pt x="5506197" y="1343352"/>
                    <a:pt x="5403688" y="1337939"/>
                    <a:pt x="5163697" y="1340127"/>
                  </a:cubicBezTo>
                  <a:cubicBezTo>
                    <a:pt x="5154425" y="543121"/>
                    <a:pt x="5111330" y="665401"/>
                    <a:pt x="5269618" y="665401"/>
                  </a:cubicBezTo>
                  <a:close/>
                  <a:moveTo>
                    <a:pt x="5146562" y="2083333"/>
                  </a:moveTo>
                  <a:cubicBezTo>
                    <a:pt x="5148788" y="2319032"/>
                    <a:pt x="5142409" y="2267161"/>
                    <a:pt x="5153831" y="2755872"/>
                  </a:cubicBezTo>
                  <a:cubicBezTo>
                    <a:pt x="4468869" y="2760173"/>
                    <a:pt x="4640842" y="2759060"/>
                    <a:pt x="4569524" y="2759728"/>
                  </a:cubicBezTo>
                  <a:cubicBezTo>
                    <a:pt x="4567335" y="2480835"/>
                    <a:pt x="4562625" y="2292299"/>
                    <a:pt x="4559102" y="2081517"/>
                  </a:cubicBezTo>
                  <a:cubicBezTo>
                    <a:pt x="4846565" y="2086967"/>
                    <a:pt x="4919367" y="2084335"/>
                    <a:pt x="5146562" y="2083333"/>
                  </a:cubicBezTo>
                  <a:close/>
                  <a:moveTo>
                    <a:pt x="5135362" y="1485246"/>
                  </a:moveTo>
                  <a:cubicBezTo>
                    <a:pt x="5145710" y="2146179"/>
                    <a:pt x="5179273" y="2048407"/>
                    <a:pt x="5047058" y="2049482"/>
                  </a:cubicBezTo>
                  <a:cubicBezTo>
                    <a:pt x="4480366" y="2054080"/>
                    <a:pt x="4558768" y="2060272"/>
                    <a:pt x="4557655" y="1990678"/>
                  </a:cubicBezTo>
                  <a:cubicBezTo>
                    <a:pt x="4548013" y="1390329"/>
                    <a:pt x="4548680" y="1428184"/>
                    <a:pt x="4547605" y="1375980"/>
                  </a:cubicBezTo>
                  <a:cubicBezTo>
                    <a:pt x="5237575" y="1385954"/>
                    <a:pt x="5132877" y="1325926"/>
                    <a:pt x="5135362" y="1485246"/>
                  </a:cubicBezTo>
                  <a:close/>
                  <a:moveTo>
                    <a:pt x="4602494" y="668775"/>
                  </a:moveTo>
                  <a:cubicBezTo>
                    <a:pt x="5204604" y="663510"/>
                    <a:pt x="5121269" y="649272"/>
                    <a:pt x="5123494" y="726578"/>
                  </a:cubicBezTo>
                  <a:cubicBezTo>
                    <a:pt x="5144337" y="1438640"/>
                    <a:pt x="5147230" y="1339867"/>
                    <a:pt x="5046947" y="1342018"/>
                  </a:cubicBezTo>
                  <a:cubicBezTo>
                    <a:pt x="4895594" y="1345280"/>
                    <a:pt x="4752511" y="1345095"/>
                    <a:pt x="4602568" y="1342463"/>
                  </a:cubicBezTo>
                  <a:cubicBezTo>
                    <a:pt x="4532213" y="1341239"/>
                    <a:pt x="4547753" y="1363708"/>
                    <a:pt x="4544156" y="1231417"/>
                  </a:cubicBezTo>
                  <a:cubicBezTo>
                    <a:pt x="4526502" y="581867"/>
                    <a:pt x="4518269" y="669553"/>
                    <a:pt x="4602494" y="668775"/>
                  </a:cubicBezTo>
                  <a:close/>
                  <a:moveTo>
                    <a:pt x="4539038" y="2748308"/>
                  </a:moveTo>
                  <a:cubicBezTo>
                    <a:pt x="4539223" y="2769182"/>
                    <a:pt x="4585397" y="2758059"/>
                    <a:pt x="3950353" y="2757689"/>
                  </a:cubicBezTo>
                  <a:cubicBezTo>
                    <a:pt x="3949760" y="2635149"/>
                    <a:pt x="3942491" y="2084817"/>
                    <a:pt x="3942416" y="2080590"/>
                  </a:cubicBezTo>
                  <a:cubicBezTo>
                    <a:pt x="4253429" y="2080590"/>
                    <a:pt x="4398106" y="2079070"/>
                    <a:pt x="4528727" y="2081072"/>
                  </a:cubicBezTo>
                  <a:cubicBezTo>
                    <a:pt x="4532436" y="2303756"/>
                    <a:pt x="4537183" y="2493516"/>
                    <a:pt x="4539038" y="2748308"/>
                  </a:cubicBezTo>
                  <a:close/>
                  <a:moveTo>
                    <a:pt x="4528171" y="2046590"/>
                  </a:moveTo>
                  <a:cubicBezTo>
                    <a:pt x="3858636" y="2036431"/>
                    <a:pt x="3942491" y="2079663"/>
                    <a:pt x="3941081" y="1990604"/>
                  </a:cubicBezTo>
                  <a:cubicBezTo>
                    <a:pt x="3932625" y="1454657"/>
                    <a:pt x="3932477" y="1439196"/>
                    <a:pt x="3930994" y="1371197"/>
                  </a:cubicBezTo>
                  <a:cubicBezTo>
                    <a:pt x="3935147" y="1371197"/>
                    <a:pt x="4514338" y="1375572"/>
                    <a:pt x="4517231" y="1375609"/>
                  </a:cubicBezTo>
                  <a:cubicBezTo>
                    <a:pt x="4518751" y="1449800"/>
                    <a:pt x="4518937" y="1471601"/>
                    <a:pt x="4528171" y="2046590"/>
                  </a:cubicBezTo>
                  <a:close/>
                  <a:moveTo>
                    <a:pt x="3935073" y="670295"/>
                  </a:moveTo>
                  <a:cubicBezTo>
                    <a:pt x="4594038" y="670295"/>
                    <a:pt x="4504658" y="647678"/>
                    <a:pt x="4505326" y="726170"/>
                  </a:cubicBezTo>
                  <a:cubicBezTo>
                    <a:pt x="4510592" y="1450950"/>
                    <a:pt x="4563515" y="1340534"/>
                    <a:pt x="4379971" y="1340534"/>
                  </a:cubicBezTo>
                  <a:cubicBezTo>
                    <a:pt x="4161787" y="1340534"/>
                    <a:pt x="4156187" y="1336790"/>
                    <a:pt x="3935036" y="1336790"/>
                  </a:cubicBezTo>
                  <a:cubicBezTo>
                    <a:pt x="3928323" y="1336753"/>
                    <a:pt x="3899840" y="670295"/>
                    <a:pt x="3935073" y="670295"/>
                  </a:cubicBezTo>
                  <a:close/>
                  <a:moveTo>
                    <a:pt x="3919867" y="2749791"/>
                  </a:moveTo>
                  <a:cubicBezTo>
                    <a:pt x="3919941" y="2761582"/>
                    <a:pt x="3447303" y="2760729"/>
                    <a:pt x="3333964" y="2759171"/>
                  </a:cubicBezTo>
                  <a:cubicBezTo>
                    <a:pt x="3322430" y="2097163"/>
                    <a:pt x="3324322" y="2276022"/>
                    <a:pt x="3320687" y="2083593"/>
                  </a:cubicBezTo>
                  <a:cubicBezTo>
                    <a:pt x="3594761" y="2087857"/>
                    <a:pt x="3692820" y="2080886"/>
                    <a:pt x="3912079" y="2080590"/>
                  </a:cubicBezTo>
                  <a:cubicBezTo>
                    <a:pt x="3912079" y="2083259"/>
                    <a:pt x="3919496" y="2656135"/>
                    <a:pt x="3919867" y="2749791"/>
                  </a:cubicBezTo>
                  <a:close/>
                  <a:moveTo>
                    <a:pt x="3911560" y="2046145"/>
                  </a:moveTo>
                  <a:cubicBezTo>
                    <a:pt x="3234867" y="2047146"/>
                    <a:pt x="3320427" y="2077179"/>
                    <a:pt x="3319092" y="1990678"/>
                  </a:cubicBezTo>
                  <a:cubicBezTo>
                    <a:pt x="3315792" y="1778376"/>
                    <a:pt x="3315680" y="1733624"/>
                    <a:pt x="3311749" y="1484653"/>
                  </a:cubicBezTo>
                  <a:cubicBezTo>
                    <a:pt x="3309524" y="1338125"/>
                    <a:pt x="3206830" y="1371457"/>
                    <a:pt x="3900619" y="1371197"/>
                  </a:cubicBezTo>
                  <a:cubicBezTo>
                    <a:pt x="3902473" y="1455325"/>
                    <a:pt x="3911523" y="2043364"/>
                    <a:pt x="3911560" y="2046145"/>
                  </a:cubicBezTo>
                  <a:close/>
                  <a:moveTo>
                    <a:pt x="3888380" y="670184"/>
                  </a:moveTo>
                  <a:cubicBezTo>
                    <a:pt x="3890531" y="1124339"/>
                    <a:pt x="3895390" y="1161490"/>
                    <a:pt x="3899766" y="1336790"/>
                  </a:cubicBezTo>
                  <a:cubicBezTo>
                    <a:pt x="3473746" y="1336975"/>
                    <a:pt x="3389484" y="1337383"/>
                    <a:pt x="3309487" y="1339348"/>
                  </a:cubicBezTo>
                  <a:cubicBezTo>
                    <a:pt x="3301365" y="807887"/>
                    <a:pt x="3303293" y="916560"/>
                    <a:pt x="3297545" y="665772"/>
                  </a:cubicBezTo>
                  <a:cubicBezTo>
                    <a:pt x="3586380" y="657985"/>
                    <a:pt x="3699458" y="669220"/>
                    <a:pt x="3888380" y="670184"/>
                  </a:cubicBezTo>
                  <a:close/>
                  <a:moveTo>
                    <a:pt x="3293984" y="2244285"/>
                  </a:moveTo>
                  <a:cubicBezTo>
                    <a:pt x="3309524" y="2839369"/>
                    <a:pt x="3315384" y="2758912"/>
                    <a:pt x="3268172" y="2758096"/>
                  </a:cubicBezTo>
                  <a:cubicBezTo>
                    <a:pt x="2716723" y="2747752"/>
                    <a:pt x="2715165" y="2767143"/>
                    <a:pt x="2714868" y="2749495"/>
                  </a:cubicBezTo>
                  <a:cubicBezTo>
                    <a:pt x="2701739" y="1963501"/>
                    <a:pt x="2656567" y="2081665"/>
                    <a:pt x="2823237" y="2080997"/>
                  </a:cubicBezTo>
                  <a:cubicBezTo>
                    <a:pt x="3027476" y="2080182"/>
                    <a:pt x="3123124" y="2079922"/>
                    <a:pt x="3267615" y="2082629"/>
                  </a:cubicBezTo>
                  <a:cubicBezTo>
                    <a:pt x="3298249" y="2083222"/>
                    <a:pt x="3289126" y="2057862"/>
                    <a:pt x="3293984" y="2244285"/>
                  </a:cubicBezTo>
                  <a:close/>
                  <a:moveTo>
                    <a:pt x="3281375" y="1485246"/>
                  </a:moveTo>
                  <a:cubicBezTo>
                    <a:pt x="3291240" y="2115998"/>
                    <a:pt x="3297434" y="2048704"/>
                    <a:pt x="3268172" y="2048148"/>
                  </a:cubicBezTo>
                  <a:cubicBezTo>
                    <a:pt x="2619146" y="2035949"/>
                    <a:pt x="2699811" y="2079070"/>
                    <a:pt x="2698439" y="1990752"/>
                  </a:cubicBezTo>
                  <a:cubicBezTo>
                    <a:pt x="2694507" y="1739816"/>
                    <a:pt x="2700516" y="1740557"/>
                    <a:pt x="2696510" y="1484578"/>
                  </a:cubicBezTo>
                  <a:cubicBezTo>
                    <a:pt x="2693988" y="1324962"/>
                    <a:pt x="2605016" y="1393072"/>
                    <a:pt x="3268283" y="1374942"/>
                  </a:cubicBezTo>
                  <a:cubicBezTo>
                    <a:pt x="3284342" y="1374497"/>
                    <a:pt x="3279446" y="1358035"/>
                    <a:pt x="3281375" y="1485246"/>
                  </a:cubicBezTo>
                  <a:close/>
                  <a:moveTo>
                    <a:pt x="3267170" y="666624"/>
                  </a:moveTo>
                  <a:cubicBezTo>
                    <a:pt x="3284119" y="1415133"/>
                    <a:pt x="3282636" y="1340052"/>
                    <a:pt x="3267504" y="1340423"/>
                  </a:cubicBezTo>
                  <a:cubicBezTo>
                    <a:pt x="3121158" y="1344650"/>
                    <a:pt x="3095494" y="1343130"/>
                    <a:pt x="2823126" y="1343871"/>
                  </a:cubicBezTo>
                  <a:cubicBezTo>
                    <a:pt x="2652339" y="1344316"/>
                    <a:pt x="2700516" y="1456400"/>
                    <a:pt x="2681490" y="725465"/>
                  </a:cubicBezTo>
                  <a:cubicBezTo>
                    <a:pt x="2678931" y="624134"/>
                    <a:pt x="2609244" y="685497"/>
                    <a:pt x="3267170" y="666624"/>
                  </a:cubicBezTo>
                  <a:close/>
                  <a:moveTo>
                    <a:pt x="2684531" y="2750162"/>
                  </a:moveTo>
                  <a:cubicBezTo>
                    <a:pt x="2684753" y="2764029"/>
                    <a:pt x="2095698" y="2754092"/>
                    <a:pt x="2095513" y="2749050"/>
                  </a:cubicBezTo>
                  <a:cubicBezTo>
                    <a:pt x="2067364" y="1969841"/>
                    <a:pt x="2076821" y="2079737"/>
                    <a:pt x="2156039" y="2079737"/>
                  </a:cubicBezTo>
                  <a:cubicBezTo>
                    <a:pt x="2368289" y="2079737"/>
                    <a:pt x="2374037" y="2081442"/>
                    <a:pt x="2600825" y="2081442"/>
                  </a:cubicBezTo>
                  <a:cubicBezTo>
                    <a:pt x="2690613" y="2081442"/>
                    <a:pt x="2670735" y="1973141"/>
                    <a:pt x="2684531" y="2750162"/>
                  </a:cubicBezTo>
                  <a:close/>
                  <a:moveTo>
                    <a:pt x="2666173" y="1485172"/>
                  </a:moveTo>
                  <a:cubicBezTo>
                    <a:pt x="2676446" y="2139134"/>
                    <a:pt x="2684531" y="2047035"/>
                    <a:pt x="2600825" y="2047035"/>
                  </a:cubicBezTo>
                  <a:cubicBezTo>
                    <a:pt x="2003166" y="2047035"/>
                    <a:pt x="2084794" y="2060494"/>
                    <a:pt x="2083719" y="1990678"/>
                  </a:cubicBezTo>
                  <a:cubicBezTo>
                    <a:pt x="2072482" y="1273388"/>
                    <a:pt x="2042404" y="1376128"/>
                    <a:pt x="2156039" y="1376128"/>
                  </a:cubicBezTo>
                  <a:cubicBezTo>
                    <a:pt x="2762562" y="1376128"/>
                    <a:pt x="2664133" y="1354216"/>
                    <a:pt x="2666173" y="1485172"/>
                  </a:cubicBezTo>
                  <a:close/>
                  <a:moveTo>
                    <a:pt x="2156039" y="667069"/>
                  </a:moveTo>
                  <a:cubicBezTo>
                    <a:pt x="2610913" y="667181"/>
                    <a:pt x="2612137" y="667181"/>
                    <a:pt x="2649632" y="667255"/>
                  </a:cubicBezTo>
                  <a:cubicBezTo>
                    <a:pt x="2653192" y="815155"/>
                    <a:pt x="2663614" y="1341313"/>
                    <a:pt x="2663688" y="1344242"/>
                  </a:cubicBezTo>
                  <a:cubicBezTo>
                    <a:pt x="2472170" y="1344428"/>
                    <a:pt x="2646183" y="1344428"/>
                    <a:pt x="2070961" y="1341536"/>
                  </a:cubicBezTo>
                  <a:cubicBezTo>
                    <a:pt x="2058388" y="544753"/>
                    <a:pt x="2033318" y="667069"/>
                    <a:pt x="2156039" y="667069"/>
                  </a:cubicBezTo>
                  <a:close/>
                  <a:moveTo>
                    <a:pt x="2055903" y="2243988"/>
                  </a:moveTo>
                  <a:cubicBezTo>
                    <a:pt x="2056794" y="2415988"/>
                    <a:pt x="2058945" y="2580572"/>
                    <a:pt x="2065064" y="2750384"/>
                  </a:cubicBezTo>
                  <a:cubicBezTo>
                    <a:pt x="2065212" y="2754352"/>
                    <a:pt x="1477640" y="2777525"/>
                    <a:pt x="1477640" y="2750533"/>
                  </a:cubicBezTo>
                  <a:cubicBezTo>
                    <a:pt x="1477640" y="2024863"/>
                    <a:pt x="1443261" y="2082777"/>
                    <a:pt x="1488915" y="2083074"/>
                  </a:cubicBezTo>
                  <a:cubicBezTo>
                    <a:pt x="2168389" y="2087708"/>
                    <a:pt x="2054754" y="2022713"/>
                    <a:pt x="2055903" y="2243988"/>
                  </a:cubicBezTo>
                  <a:close/>
                  <a:moveTo>
                    <a:pt x="2042849" y="1485320"/>
                  </a:moveTo>
                  <a:cubicBezTo>
                    <a:pt x="2053196" y="2148848"/>
                    <a:pt x="2091841" y="2044328"/>
                    <a:pt x="1933479" y="2047332"/>
                  </a:cubicBezTo>
                  <a:cubicBezTo>
                    <a:pt x="1380212" y="2057009"/>
                    <a:pt x="1465031" y="2060679"/>
                    <a:pt x="1463955" y="1990752"/>
                  </a:cubicBezTo>
                  <a:cubicBezTo>
                    <a:pt x="1453126" y="1298897"/>
                    <a:pt x="1446932" y="1375387"/>
                    <a:pt x="1489249" y="1374719"/>
                  </a:cubicBezTo>
                  <a:cubicBezTo>
                    <a:pt x="2154444" y="1363967"/>
                    <a:pt x="2040846" y="1358480"/>
                    <a:pt x="2042849" y="1485320"/>
                  </a:cubicBezTo>
                  <a:close/>
                  <a:moveTo>
                    <a:pt x="1489100" y="665512"/>
                  </a:moveTo>
                  <a:cubicBezTo>
                    <a:pt x="2114761" y="661730"/>
                    <a:pt x="2029126" y="647938"/>
                    <a:pt x="2030647" y="731694"/>
                  </a:cubicBezTo>
                  <a:cubicBezTo>
                    <a:pt x="2033799" y="903731"/>
                    <a:pt x="2035654" y="1029200"/>
                    <a:pt x="2040587" y="1341313"/>
                  </a:cubicBezTo>
                  <a:cubicBezTo>
                    <a:pt x="1898691" y="1340238"/>
                    <a:pt x="1785204" y="1335789"/>
                    <a:pt x="1456315" y="1340794"/>
                  </a:cubicBezTo>
                  <a:cubicBezTo>
                    <a:pt x="1447118" y="573042"/>
                    <a:pt x="1422010" y="665883"/>
                    <a:pt x="1489100" y="665512"/>
                  </a:cubicBezTo>
                  <a:close/>
                  <a:moveTo>
                    <a:pt x="1447266" y="2750533"/>
                  </a:moveTo>
                  <a:cubicBezTo>
                    <a:pt x="1447266" y="2767328"/>
                    <a:pt x="1498521" y="2760136"/>
                    <a:pt x="859768" y="2759542"/>
                  </a:cubicBezTo>
                  <a:cubicBezTo>
                    <a:pt x="860658" y="2454548"/>
                    <a:pt x="852425" y="2256372"/>
                    <a:pt x="849087" y="2083408"/>
                  </a:cubicBezTo>
                  <a:cubicBezTo>
                    <a:pt x="1034189" y="2083333"/>
                    <a:pt x="1210427" y="2081517"/>
                    <a:pt x="1435250" y="2082777"/>
                  </a:cubicBezTo>
                  <a:cubicBezTo>
                    <a:pt x="1438810" y="2261488"/>
                    <a:pt x="1447266" y="2427296"/>
                    <a:pt x="1447266" y="2750533"/>
                  </a:cubicBezTo>
                  <a:close/>
                  <a:moveTo>
                    <a:pt x="1433581" y="1991346"/>
                  </a:moveTo>
                  <a:cubicBezTo>
                    <a:pt x="1434768" y="2066167"/>
                    <a:pt x="1530749" y="2048630"/>
                    <a:pt x="848382" y="2048963"/>
                  </a:cubicBezTo>
                  <a:cubicBezTo>
                    <a:pt x="841002" y="1632182"/>
                    <a:pt x="838221" y="1583018"/>
                    <a:pt x="836070" y="1376240"/>
                  </a:cubicBezTo>
                  <a:cubicBezTo>
                    <a:pt x="1255414" y="1376536"/>
                    <a:pt x="1324508" y="1376944"/>
                    <a:pt x="1426349" y="1375646"/>
                  </a:cubicBezTo>
                  <a:cubicBezTo>
                    <a:pt x="1431541" y="1762062"/>
                    <a:pt x="1430911" y="1820199"/>
                    <a:pt x="1433581" y="1991346"/>
                  </a:cubicBezTo>
                  <a:close/>
                  <a:moveTo>
                    <a:pt x="1412960" y="665883"/>
                  </a:moveTo>
                  <a:cubicBezTo>
                    <a:pt x="1423790" y="1005952"/>
                    <a:pt x="1420452" y="902804"/>
                    <a:pt x="1425904" y="1341239"/>
                  </a:cubicBezTo>
                  <a:cubicBezTo>
                    <a:pt x="1335522" y="1342351"/>
                    <a:pt x="1301439" y="1342129"/>
                    <a:pt x="835773" y="1341832"/>
                  </a:cubicBezTo>
                  <a:cubicBezTo>
                    <a:pt x="834067" y="1130308"/>
                    <a:pt x="837739" y="1186591"/>
                    <a:pt x="827132" y="669553"/>
                  </a:cubicBezTo>
                  <a:cubicBezTo>
                    <a:pt x="1016721" y="669442"/>
                    <a:pt x="864849" y="668107"/>
                    <a:pt x="1412960" y="665883"/>
                  </a:cubicBezTo>
                  <a:close/>
                  <a:moveTo>
                    <a:pt x="377487" y="666217"/>
                  </a:moveTo>
                  <a:cubicBezTo>
                    <a:pt x="595559" y="666217"/>
                    <a:pt x="594298" y="669257"/>
                    <a:pt x="796720" y="669479"/>
                  </a:cubicBezTo>
                  <a:cubicBezTo>
                    <a:pt x="807624" y="1203646"/>
                    <a:pt x="803655" y="1136055"/>
                    <a:pt x="805398" y="1341758"/>
                  </a:cubicBezTo>
                  <a:cubicBezTo>
                    <a:pt x="387612" y="1341461"/>
                    <a:pt x="321782" y="1341202"/>
                    <a:pt x="219384" y="1341981"/>
                  </a:cubicBezTo>
                  <a:cubicBezTo>
                    <a:pt x="211262" y="526659"/>
                    <a:pt x="153814" y="666217"/>
                    <a:pt x="377487" y="666217"/>
                  </a:cubicBezTo>
                  <a:close/>
                  <a:moveTo>
                    <a:pt x="377487" y="1375906"/>
                  </a:moveTo>
                  <a:cubicBezTo>
                    <a:pt x="887547" y="1376240"/>
                    <a:pt x="804879" y="1339793"/>
                    <a:pt x="807142" y="1485320"/>
                  </a:cubicBezTo>
                  <a:cubicBezTo>
                    <a:pt x="811147" y="1742745"/>
                    <a:pt x="813076" y="1738407"/>
                    <a:pt x="817044" y="1991271"/>
                  </a:cubicBezTo>
                  <a:cubicBezTo>
                    <a:pt x="818342" y="2074212"/>
                    <a:pt x="910281" y="2048259"/>
                    <a:pt x="228730" y="2047925"/>
                  </a:cubicBezTo>
                  <a:cubicBezTo>
                    <a:pt x="215156" y="1252143"/>
                    <a:pt x="176437" y="1375906"/>
                    <a:pt x="377487" y="1375906"/>
                  </a:cubicBezTo>
                  <a:close/>
                  <a:moveTo>
                    <a:pt x="240005" y="2748753"/>
                  </a:moveTo>
                  <a:cubicBezTo>
                    <a:pt x="237520" y="1957939"/>
                    <a:pt x="170911" y="2082332"/>
                    <a:pt x="377487" y="2082444"/>
                  </a:cubicBezTo>
                  <a:cubicBezTo>
                    <a:pt x="570748" y="2082444"/>
                    <a:pt x="601864" y="2083408"/>
                    <a:pt x="818639" y="2083408"/>
                  </a:cubicBezTo>
                  <a:cubicBezTo>
                    <a:pt x="822533" y="2287887"/>
                    <a:pt x="830210" y="2445427"/>
                    <a:pt x="829283" y="2759542"/>
                  </a:cubicBezTo>
                  <a:cubicBezTo>
                    <a:pt x="825574" y="2759542"/>
                    <a:pt x="240042" y="2759542"/>
                    <a:pt x="240005" y="2748753"/>
                  </a:cubicBezTo>
                  <a:close/>
                  <a:moveTo>
                    <a:pt x="246755" y="3255298"/>
                  </a:moveTo>
                  <a:cubicBezTo>
                    <a:pt x="244158" y="3117335"/>
                    <a:pt x="240783" y="2930170"/>
                    <a:pt x="240190" y="2791873"/>
                  </a:cubicBezTo>
                  <a:cubicBezTo>
                    <a:pt x="578462" y="2790502"/>
                    <a:pt x="549460" y="2793950"/>
                    <a:pt x="829246" y="2793950"/>
                  </a:cubicBezTo>
                  <a:cubicBezTo>
                    <a:pt x="828355" y="3503009"/>
                    <a:pt x="856579" y="3464004"/>
                    <a:pt x="822014" y="3464004"/>
                  </a:cubicBezTo>
                  <a:cubicBezTo>
                    <a:pt x="130041" y="3464004"/>
                    <a:pt x="251650" y="3518359"/>
                    <a:pt x="246755" y="3255298"/>
                  </a:cubicBezTo>
                  <a:close/>
                  <a:moveTo>
                    <a:pt x="251094" y="3508237"/>
                  </a:moveTo>
                  <a:cubicBezTo>
                    <a:pt x="250871" y="3494852"/>
                    <a:pt x="839259" y="3494147"/>
                    <a:pt x="839482" y="3508830"/>
                  </a:cubicBezTo>
                  <a:cubicBezTo>
                    <a:pt x="851127" y="4251518"/>
                    <a:pt x="873750" y="4171098"/>
                    <a:pt x="821976" y="4171098"/>
                  </a:cubicBezTo>
                  <a:cubicBezTo>
                    <a:pt x="415204" y="4171024"/>
                    <a:pt x="342959" y="4170764"/>
                    <a:pt x="263258" y="4171506"/>
                  </a:cubicBezTo>
                  <a:cubicBezTo>
                    <a:pt x="261219" y="4090270"/>
                    <a:pt x="251428" y="3529222"/>
                    <a:pt x="251094" y="3508237"/>
                  </a:cubicBezTo>
                  <a:close/>
                  <a:moveTo>
                    <a:pt x="275571" y="4772634"/>
                  </a:moveTo>
                  <a:cubicBezTo>
                    <a:pt x="267190" y="4102505"/>
                    <a:pt x="230251" y="4205468"/>
                    <a:pt x="377487" y="4205468"/>
                  </a:cubicBezTo>
                  <a:cubicBezTo>
                    <a:pt x="408306" y="4205468"/>
                    <a:pt x="827836" y="4205542"/>
                    <a:pt x="854020" y="4205580"/>
                  </a:cubicBezTo>
                  <a:cubicBezTo>
                    <a:pt x="856134" y="4383474"/>
                    <a:pt x="854724" y="4295788"/>
                    <a:pt x="863514" y="4885014"/>
                  </a:cubicBezTo>
                  <a:cubicBezTo>
                    <a:pt x="168723" y="4885533"/>
                    <a:pt x="277277" y="4907223"/>
                    <a:pt x="275571" y="4772634"/>
                  </a:cubicBezTo>
                  <a:close/>
                  <a:moveTo>
                    <a:pt x="287142" y="5531302"/>
                  </a:moveTo>
                  <a:cubicBezTo>
                    <a:pt x="280133" y="5091050"/>
                    <a:pt x="278724" y="5006626"/>
                    <a:pt x="277463" y="4915380"/>
                  </a:cubicBezTo>
                  <a:cubicBezTo>
                    <a:pt x="509554" y="4912933"/>
                    <a:pt x="598823" y="4919643"/>
                    <a:pt x="864070" y="4919458"/>
                  </a:cubicBezTo>
                  <a:cubicBezTo>
                    <a:pt x="870635" y="5349736"/>
                    <a:pt x="864738" y="5300535"/>
                    <a:pt x="870598" y="5594926"/>
                  </a:cubicBezTo>
                  <a:cubicBezTo>
                    <a:pt x="186933" y="5597150"/>
                    <a:pt x="288218" y="5600821"/>
                    <a:pt x="287142" y="5531302"/>
                  </a:cubicBezTo>
                  <a:close/>
                  <a:moveTo>
                    <a:pt x="297712" y="6290118"/>
                  </a:moveTo>
                  <a:cubicBezTo>
                    <a:pt x="280801" y="5515655"/>
                    <a:pt x="263184" y="5624773"/>
                    <a:pt x="377524" y="5624773"/>
                  </a:cubicBezTo>
                  <a:cubicBezTo>
                    <a:pt x="596264" y="5624773"/>
                    <a:pt x="600344" y="5629407"/>
                    <a:pt x="822051" y="5629407"/>
                  </a:cubicBezTo>
                  <a:cubicBezTo>
                    <a:pt x="879795" y="5629407"/>
                    <a:pt x="878646" y="5521921"/>
                    <a:pt x="885952" y="6288857"/>
                  </a:cubicBezTo>
                  <a:cubicBezTo>
                    <a:pt x="886100" y="6305727"/>
                    <a:pt x="897597" y="6301352"/>
                    <a:pt x="822051" y="6301352"/>
                  </a:cubicBezTo>
                  <a:cubicBezTo>
                    <a:pt x="236036" y="6301352"/>
                    <a:pt x="298009" y="6303280"/>
                    <a:pt x="297712" y="6290118"/>
                  </a:cubicBezTo>
                  <a:close/>
                  <a:moveTo>
                    <a:pt x="298714" y="6334759"/>
                  </a:moveTo>
                  <a:cubicBezTo>
                    <a:pt x="389726" y="6334684"/>
                    <a:pt x="883578" y="6335871"/>
                    <a:pt x="886360" y="6335871"/>
                  </a:cubicBezTo>
                  <a:cubicBezTo>
                    <a:pt x="894222" y="7116785"/>
                    <a:pt x="931606" y="7010486"/>
                    <a:pt x="822014" y="7010486"/>
                  </a:cubicBezTo>
                  <a:cubicBezTo>
                    <a:pt x="379897" y="7010411"/>
                    <a:pt x="355346" y="7010448"/>
                    <a:pt x="305649" y="7010337"/>
                  </a:cubicBezTo>
                  <a:cubicBezTo>
                    <a:pt x="302163" y="6758140"/>
                    <a:pt x="307763" y="6748277"/>
                    <a:pt x="298714" y="6334759"/>
                  </a:cubicBezTo>
                  <a:close/>
                  <a:moveTo>
                    <a:pt x="321077" y="7719915"/>
                  </a:moveTo>
                  <a:cubicBezTo>
                    <a:pt x="307652" y="7060947"/>
                    <a:pt x="308876" y="7238842"/>
                    <a:pt x="306131" y="7044744"/>
                  </a:cubicBezTo>
                  <a:cubicBezTo>
                    <a:pt x="943326" y="7046376"/>
                    <a:pt x="897783" y="7041111"/>
                    <a:pt x="897894" y="7049676"/>
                  </a:cubicBezTo>
                  <a:cubicBezTo>
                    <a:pt x="909873" y="7816129"/>
                    <a:pt x="942695" y="7715614"/>
                    <a:pt x="821976" y="7715614"/>
                  </a:cubicBezTo>
                  <a:cubicBezTo>
                    <a:pt x="580502" y="7715651"/>
                    <a:pt x="577980" y="7721102"/>
                    <a:pt x="321077" y="7719915"/>
                  </a:cubicBezTo>
                  <a:close/>
                  <a:moveTo>
                    <a:pt x="321819" y="7754359"/>
                  </a:moveTo>
                  <a:cubicBezTo>
                    <a:pt x="524352" y="7755249"/>
                    <a:pt x="554170" y="7751023"/>
                    <a:pt x="908872" y="7749948"/>
                  </a:cubicBezTo>
                  <a:cubicBezTo>
                    <a:pt x="921481" y="8554293"/>
                    <a:pt x="950891" y="8424710"/>
                    <a:pt x="822014" y="8424710"/>
                  </a:cubicBezTo>
                  <a:cubicBezTo>
                    <a:pt x="599676" y="8424710"/>
                    <a:pt x="599453" y="8428900"/>
                    <a:pt x="377487" y="8428900"/>
                  </a:cubicBezTo>
                  <a:cubicBezTo>
                    <a:pt x="310470" y="8428900"/>
                    <a:pt x="337989" y="8515511"/>
                    <a:pt x="321819" y="7754359"/>
                  </a:cubicBezTo>
                  <a:close/>
                  <a:moveTo>
                    <a:pt x="337173" y="9073222"/>
                  </a:moveTo>
                  <a:cubicBezTo>
                    <a:pt x="326121" y="8365016"/>
                    <a:pt x="326010" y="8463307"/>
                    <a:pt x="377487" y="8463307"/>
                  </a:cubicBezTo>
                  <a:cubicBezTo>
                    <a:pt x="1013012" y="8463307"/>
                    <a:pt x="920925" y="8418036"/>
                    <a:pt x="923336" y="8567716"/>
                  </a:cubicBezTo>
                  <a:cubicBezTo>
                    <a:pt x="927193" y="8814611"/>
                    <a:pt x="922483" y="8821210"/>
                    <a:pt x="926451" y="9073741"/>
                  </a:cubicBezTo>
                  <a:cubicBezTo>
                    <a:pt x="927601" y="9146301"/>
                    <a:pt x="948369" y="9130914"/>
                    <a:pt x="822051" y="9130914"/>
                  </a:cubicBezTo>
                  <a:cubicBezTo>
                    <a:pt x="260254" y="9130914"/>
                    <a:pt x="338397" y="9152715"/>
                    <a:pt x="337173" y="9073222"/>
                  </a:cubicBezTo>
                  <a:close/>
                  <a:moveTo>
                    <a:pt x="350636" y="9832187"/>
                  </a:moveTo>
                  <a:cubicBezTo>
                    <a:pt x="332092" y="9059466"/>
                    <a:pt x="326529" y="9166248"/>
                    <a:pt x="377487" y="9166248"/>
                  </a:cubicBezTo>
                  <a:cubicBezTo>
                    <a:pt x="1041829" y="9166248"/>
                    <a:pt x="927341" y="9122423"/>
                    <a:pt x="929937" y="9326755"/>
                  </a:cubicBezTo>
                  <a:cubicBezTo>
                    <a:pt x="931977" y="9488818"/>
                    <a:pt x="934499" y="9671866"/>
                    <a:pt x="938727" y="9833151"/>
                  </a:cubicBezTo>
                  <a:cubicBezTo>
                    <a:pt x="938986" y="9843532"/>
                    <a:pt x="956455" y="9840492"/>
                    <a:pt x="822051" y="9840492"/>
                  </a:cubicBezTo>
                  <a:cubicBezTo>
                    <a:pt x="311880" y="9840492"/>
                    <a:pt x="351303" y="9861069"/>
                    <a:pt x="350636" y="9832187"/>
                  </a:cubicBezTo>
                  <a:close/>
                  <a:moveTo>
                    <a:pt x="364988" y="10552628"/>
                  </a:moveTo>
                  <a:cubicBezTo>
                    <a:pt x="352638" y="9802933"/>
                    <a:pt x="337581" y="9881054"/>
                    <a:pt x="377487" y="9881054"/>
                  </a:cubicBezTo>
                  <a:cubicBezTo>
                    <a:pt x="1051620" y="9881054"/>
                    <a:pt x="939469" y="9802451"/>
                    <a:pt x="943919" y="10085867"/>
                  </a:cubicBezTo>
                  <a:cubicBezTo>
                    <a:pt x="947850" y="10337397"/>
                    <a:pt x="950632" y="10333282"/>
                    <a:pt x="954415" y="10553148"/>
                  </a:cubicBezTo>
                  <a:cubicBezTo>
                    <a:pt x="882391" y="10552851"/>
                    <a:pt x="399665" y="10552628"/>
                    <a:pt x="364988" y="10552628"/>
                  </a:cubicBezTo>
                  <a:close/>
                  <a:moveTo>
                    <a:pt x="377487" y="10587036"/>
                  </a:moveTo>
                  <a:cubicBezTo>
                    <a:pt x="899971" y="10587370"/>
                    <a:pt x="892776" y="10587332"/>
                    <a:pt x="955008" y="10587629"/>
                  </a:cubicBezTo>
                  <a:cubicBezTo>
                    <a:pt x="960126" y="10945124"/>
                    <a:pt x="958494" y="10928959"/>
                    <a:pt x="964317" y="11258313"/>
                  </a:cubicBezTo>
                  <a:cubicBezTo>
                    <a:pt x="815746" y="11256570"/>
                    <a:pt x="600158" y="11258498"/>
                    <a:pt x="377042" y="11258498"/>
                  </a:cubicBezTo>
                  <a:cubicBezTo>
                    <a:pt x="373630" y="10534868"/>
                    <a:pt x="350376" y="10587036"/>
                    <a:pt x="377487" y="10587036"/>
                  </a:cubicBezTo>
                  <a:close/>
                  <a:moveTo>
                    <a:pt x="377487" y="11292869"/>
                  </a:moveTo>
                  <a:cubicBezTo>
                    <a:pt x="1056516" y="11292869"/>
                    <a:pt x="964502" y="11269844"/>
                    <a:pt x="966023" y="11351376"/>
                  </a:cubicBezTo>
                  <a:cubicBezTo>
                    <a:pt x="979931" y="12089653"/>
                    <a:pt x="1006485" y="11969301"/>
                    <a:pt x="822014" y="11969301"/>
                  </a:cubicBezTo>
                  <a:cubicBezTo>
                    <a:pt x="608021" y="11969301"/>
                    <a:pt x="601271" y="11964888"/>
                    <a:pt x="387649" y="11964740"/>
                  </a:cubicBezTo>
                  <a:cubicBezTo>
                    <a:pt x="370700" y="11241851"/>
                    <a:pt x="380120" y="11292869"/>
                    <a:pt x="377487" y="11292869"/>
                  </a:cubicBezTo>
                  <a:close/>
                  <a:moveTo>
                    <a:pt x="394065" y="12616330"/>
                  </a:moveTo>
                  <a:cubicBezTo>
                    <a:pt x="390208" y="12370102"/>
                    <a:pt x="394399" y="12362465"/>
                    <a:pt x="390430" y="12110007"/>
                  </a:cubicBezTo>
                  <a:cubicBezTo>
                    <a:pt x="388094" y="11958103"/>
                    <a:pt x="289553" y="12001038"/>
                    <a:pt x="972142" y="12004041"/>
                  </a:cubicBezTo>
                  <a:cubicBezTo>
                    <a:pt x="975221" y="12351934"/>
                    <a:pt x="984084" y="12353454"/>
                    <a:pt x="987830" y="12675467"/>
                  </a:cubicBezTo>
                  <a:cubicBezTo>
                    <a:pt x="318592" y="12663454"/>
                    <a:pt x="395659" y="12718291"/>
                    <a:pt x="394065" y="12616330"/>
                  </a:cubicBezTo>
                  <a:close/>
                  <a:moveTo>
                    <a:pt x="405488" y="13374998"/>
                  </a:moveTo>
                  <a:cubicBezTo>
                    <a:pt x="401705" y="13194100"/>
                    <a:pt x="399405" y="13059251"/>
                    <a:pt x="397440" y="12869343"/>
                  </a:cubicBezTo>
                  <a:cubicBezTo>
                    <a:pt x="395363" y="12669610"/>
                    <a:pt x="354196" y="12715251"/>
                    <a:pt x="600010" y="12710616"/>
                  </a:cubicBezTo>
                  <a:cubicBezTo>
                    <a:pt x="759855" y="12707799"/>
                    <a:pt x="894334" y="12708206"/>
                    <a:pt x="988201" y="12709949"/>
                  </a:cubicBezTo>
                  <a:cubicBezTo>
                    <a:pt x="989870" y="12902453"/>
                    <a:pt x="983639" y="12996591"/>
                    <a:pt x="995841" y="13386899"/>
                  </a:cubicBezTo>
                  <a:cubicBezTo>
                    <a:pt x="352824" y="13386899"/>
                    <a:pt x="405636" y="13381486"/>
                    <a:pt x="405488" y="13374998"/>
                  </a:cubicBezTo>
                  <a:close/>
                  <a:moveTo>
                    <a:pt x="406378" y="13416635"/>
                  </a:moveTo>
                  <a:cubicBezTo>
                    <a:pt x="604201" y="13417043"/>
                    <a:pt x="543229" y="13421307"/>
                    <a:pt x="996917" y="13421307"/>
                  </a:cubicBezTo>
                  <a:cubicBezTo>
                    <a:pt x="1006856" y="13745174"/>
                    <a:pt x="1001182" y="13871012"/>
                    <a:pt x="1004074" y="14091546"/>
                  </a:cubicBezTo>
                  <a:cubicBezTo>
                    <a:pt x="411681" y="14093956"/>
                    <a:pt x="611173" y="14095179"/>
                    <a:pt x="419618" y="14095661"/>
                  </a:cubicBezTo>
                  <a:cubicBezTo>
                    <a:pt x="419581" y="14091880"/>
                    <a:pt x="406452" y="13419489"/>
                    <a:pt x="406378" y="13416635"/>
                  </a:cubicBezTo>
                  <a:close/>
                  <a:moveTo>
                    <a:pt x="420248" y="14134332"/>
                  </a:moveTo>
                  <a:cubicBezTo>
                    <a:pt x="420174" y="14129549"/>
                    <a:pt x="369661" y="14128808"/>
                    <a:pt x="1004557" y="14125991"/>
                  </a:cubicBezTo>
                  <a:cubicBezTo>
                    <a:pt x="1008562" y="14385715"/>
                    <a:pt x="1015015" y="14396911"/>
                    <a:pt x="1019911" y="14804461"/>
                  </a:cubicBezTo>
                  <a:cubicBezTo>
                    <a:pt x="759670" y="14803534"/>
                    <a:pt x="617737" y="14804757"/>
                    <a:pt x="430410" y="14804907"/>
                  </a:cubicBezTo>
                  <a:cubicBezTo>
                    <a:pt x="425737" y="14585262"/>
                    <a:pt x="423772" y="14354385"/>
                    <a:pt x="420248" y="14134332"/>
                  </a:cubicBezTo>
                  <a:close/>
                  <a:moveTo>
                    <a:pt x="440127" y="15400250"/>
                  </a:moveTo>
                  <a:cubicBezTo>
                    <a:pt x="437345" y="14724856"/>
                    <a:pt x="379007" y="14839870"/>
                    <a:pt x="599787" y="14838979"/>
                  </a:cubicBezTo>
                  <a:cubicBezTo>
                    <a:pt x="750658" y="14838572"/>
                    <a:pt x="850941" y="14838424"/>
                    <a:pt x="1020319" y="14838906"/>
                  </a:cubicBezTo>
                  <a:cubicBezTo>
                    <a:pt x="1028404" y="15568431"/>
                    <a:pt x="1020430" y="14679920"/>
                    <a:pt x="1026549" y="15513409"/>
                  </a:cubicBezTo>
                  <a:cubicBezTo>
                    <a:pt x="323822" y="15517079"/>
                    <a:pt x="440683" y="15530835"/>
                    <a:pt x="440127" y="15400250"/>
                  </a:cubicBezTo>
                  <a:close/>
                  <a:moveTo>
                    <a:pt x="451142" y="16159362"/>
                  </a:moveTo>
                  <a:cubicBezTo>
                    <a:pt x="439534" y="15418752"/>
                    <a:pt x="394732" y="15540067"/>
                    <a:pt x="599379" y="15545406"/>
                  </a:cubicBezTo>
                  <a:cubicBezTo>
                    <a:pt x="725587" y="15548854"/>
                    <a:pt x="832101" y="15548854"/>
                    <a:pt x="1026846" y="15547890"/>
                  </a:cubicBezTo>
                  <a:cubicBezTo>
                    <a:pt x="1030443" y="15912467"/>
                    <a:pt x="1039122" y="15891037"/>
                    <a:pt x="1042979" y="16217314"/>
                  </a:cubicBezTo>
                  <a:cubicBezTo>
                    <a:pt x="364580" y="16209083"/>
                    <a:pt x="452700" y="16254650"/>
                    <a:pt x="451142" y="16159362"/>
                  </a:cubicBezTo>
                  <a:close/>
                  <a:moveTo>
                    <a:pt x="461823" y="16931194"/>
                  </a:moveTo>
                  <a:cubicBezTo>
                    <a:pt x="461193" y="16745512"/>
                    <a:pt x="461452" y="16786704"/>
                    <a:pt x="452737" y="16255132"/>
                  </a:cubicBezTo>
                  <a:cubicBezTo>
                    <a:pt x="632535" y="16254020"/>
                    <a:pt x="681750" y="16247420"/>
                    <a:pt x="1043350" y="16251833"/>
                  </a:cubicBezTo>
                  <a:cubicBezTo>
                    <a:pt x="1044982" y="16437143"/>
                    <a:pt x="1047578" y="16854666"/>
                    <a:pt x="1048579" y="16931230"/>
                  </a:cubicBezTo>
                  <a:lnTo>
                    <a:pt x="461823" y="16931194"/>
                  </a:lnTo>
                  <a:close/>
                  <a:moveTo>
                    <a:pt x="1044388" y="14125805"/>
                  </a:moveTo>
                  <a:cubicBezTo>
                    <a:pt x="1670679" y="14123247"/>
                    <a:pt x="1622429" y="14130847"/>
                    <a:pt x="1622503" y="14135000"/>
                  </a:cubicBezTo>
                  <a:cubicBezTo>
                    <a:pt x="1634593" y="14907720"/>
                    <a:pt x="1702426" y="14801050"/>
                    <a:pt x="1488915" y="14803645"/>
                  </a:cubicBezTo>
                  <a:cubicBezTo>
                    <a:pt x="1344498" y="14805203"/>
                    <a:pt x="1257454" y="14805166"/>
                    <a:pt x="1050359" y="14804573"/>
                  </a:cubicBezTo>
                  <a:cubicBezTo>
                    <a:pt x="1041347" y="14072525"/>
                    <a:pt x="1022766" y="14125916"/>
                    <a:pt x="1044388" y="14125805"/>
                  </a:cubicBezTo>
                  <a:close/>
                  <a:moveTo>
                    <a:pt x="1056664" y="15400324"/>
                  </a:moveTo>
                  <a:cubicBezTo>
                    <a:pt x="1056664" y="14722446"/>
                    <a:pt x="985531" y="14839350"/>
                    <a:pt x="1266614" y="14839350"/>
                  </a:cubicBezTo>
                  <a:cubicBezTo>
                    <a:pt x="1476157" y="14839350"/>
                    <a:pt x="1467849" y="14837497"/>
                    <a:pt x="1638154" y="14836903"/>
                  </a:cubicBezTo>
                  <a:cubicBezTo>
                    <a:pt x="1637412" y="15259135"/>
                    <a:pt x="1643828" y="15321425"/>
                    <a:pt x="1648687" y="15511741"/>
                  </a:cubicBezTo>
                  <a:cubicBezTo>
                    <a:pt x="951930" y="15512482"/>
                    <a:pt x="1056664" y="15551079"/>
                    <a:pt x="1056664" y="15400324"/>
                  </a:cubicBezTo>
                  <a:close/>
                  <a:moveTo>
                    <a:pt x="1072574" y="16159289"/>
                  </a:moveTo>
                  <a:cubicBezTo>
                    <a:pt x="1061114" y="15425165"/>
                    <a:pt x="988794" y="15547223"/>
                    <a:pt x="1266614" y="15547223"/>
                  </a:cubicBezTo>
                  <a:cubicBezTo>
                    <a:pt x="1488173" y="15547223"/>
                    <a:pt x="1457650" y="15546445"/>
                    <a:pt x="1649502" y="15546222"/>
                  </a:cubicBezTo>
                  <a:cubicBezTo>
                    <a:pt x="1656326" y="15848918"/>
                    <a:pt x="1650244" y="15886922"/>
                    <a:pt x="1655622" y="16217574"/>
                  </a:cubicBezTo>
                  <a:cubicBezTo>
                    <a:pt x="980413" y="16218278"/>
                    <a:pt x="1073798" y="16239004"/>
                    <a:pt x="1072574" y="16159289"/>
                  </a:cubicBezTo>
                  <a:close/>
                  <a:moveTo>
                    <a:pt x="1078991" y="16931266"/>
                  </a:moveTo>
                  <a:cubicBezTo>
                    <a:pt x="1077878" y="16846918"/>
                    <a:pt x="1075282" y="16428170"/>
                    <a:pt x="1073724" y="16252203"/>
                  </a:cubicBezTo>
                  <a:cubicBezTo>
                    <a:pt x="1277333" y="16254540"/>
                    <a:pt x="1502229" y="16252167"/>
                    <a:pt x="1656215" y="16251981"/>
                  </a:cubicBezTo>
                  <a:cubicBezTo>
                    <a:pt x="1665413" y="16816884"/>
                    <a:pt x="1664300" y="16761826"/>
                    <a:pt x="1668157" y="16926040"/>
                  </a:cubicBezTo>
                  <a:cubicBezTo>
                    <a:pt x="1459764" y="16926744"/>
                    <a:pt x="1551258" y="16931304"/>
                    <a:pt x="1078991" y="16931266"/>
                  </a:cubicBezTo>
                  <a:close/>
                  <a:moveTo>
                    <a:pt x="1675834" y="15399694"/>
                  </a:moveTo>
                  <a:cubicBezTo>
                    <a:pt x="1654732" y="14748586"/>
                    <a:pt x="1664634" y="14836792"/>
                    <a:pt x="1711475" y="14836792"/>
                  </a:cubicBezTo>
                  <a:cubicBezTo>
                    <a:pt x="2341586" y="14836792"/>
                    <a:pt x="2255766" y="14822406"/>
                    <a:pt x="2256063" y="14894039"/>
                  </a:cubicBezTo>
                  <a:cubicBezTo>
                    <a:pt x="2259141" y="15621599"/>
                    <a:pt x="2301903" y="15509034"/>
                    <a:pt x="2156076" y="15509034"/>
                  </a:cubicBezTo>
                  <a:cubicBezTo>
                    <a:pt x="1599027" y="15509034"/>
                    <a:pt x="1680730" y="15551710"/>
                    <a:pt x="1675834" y="15399694"/>
                  </a:cubicBezTo>
                  <a:close/>
                  <a:moveTo>
                    <a:pt x="1685069" y="16159437"/>
                  </a:moveTo>
                  <a:cubicBezTo>
                    <a:pt x="1674202" y="15464504"/>
                    <a:pt x="1674499" y="15546185"/>
                    <a:pt x="1711475" y="15546185"/>
                  </a:cubicBezTo>
                  <a:cubicBezTo>
                    <a:pt x="2363579" y="15546185"/>
                    <a:pt x="2263443" y="15507180"/>
                    <a:pt x="2265743" y="15653856"/>
                  </a:cubicBezTo>
                  <a:cubicBezTo>
                    <a:pt x="2276090" y="16317978"/>
                    <a:pt x="2322115" y="16220725"/>
                    <a:pt x="2156039" y="16220725"/>
                  </a:cubicBezTo>
                  <a:cubicBezTo>
                    <a:pt x="1608299" y="16220725"/>
                    <a:pt x="1686256" y="16234036"/>
                    <a:pt x="1685069" y="16159437"/>
                  </a:cubicBezTo>
                  <a:close/>
                  <a:moveTo>
                    <a:pt x="2286660" y="16919588"/>
                  </a:moveTo>
                  <a:cubicBezTo>
                    <a:pt x="2286623" y="16939572"/>
                    <a:pt x="2337247" y="16925928"/>
                    <a:pt x="1711438" y="16925928"/>
                  </a:cubicBezTo>
                  <a:cubicBezTo>
                    <a:pt x="1691856" y="16925928"/>
                    <a:pt x="1698754" y="17001640"/>
                    <a:pt x="1686552" y="16251907"/>
                  </a:cubicBezTo>
                  <a:cubicBezTo>
                    <a:pt x="1950761" y="16251758"/>
                    <a:pt x="1890013" y="16255614"/>
                    <a:pt x="2279910" y="16255022"/>
                  </a:cubicBezTo>
                  <a:cubicBezTo>
                    <a:pt x="2279984" y="16259360"/>
                    <a:pt x="2286808" y="16796048"/>
                    <a:pt x="2286660" y="16919588"/>
                  </a:cubicBezTo>
                  <a:close/>
                  <a:moveTo>
                    <a:pt x="2292557" y="15400101"/>
                  </a:moveTo>
                  <a:cubicBezTo>
                    <a:pt x="2284323" y="14745509"/>
                    <a:pt x="2254765" y="14839907"/>
                    <a:pt x="2378636" y="14838238"/>
                  </a:cubicBezTo>
                  <a:cubicBezTo>
                    <a:pt x="2951781" y="14830489"/>
                    <a:pt x="2874232" y="14827448"/>
                    <a:pt x="2875901" y="14894446"/>
                  </a:cubicBezTo>
                  <a:cubicBezTo>
                    <a:pt x="2893146" y="15611662"/>
                    <a:pt x="2892738" y="15512000"/>
                    <a:pt x="2823348" y="15511221"/>
                  </a:cubicBezTo>
                  <a:cubicBezTo>
                    <a:pt x="2198726" y="15504473"/>
                    <a:pt x="2294337" y="15544665"/>
                    <a:pt x="2292557" y="15400101"/>
                  </a:cubicBezTo>
                  <a:close/>
                  <a:moveTo>
                    <a:pt x="2308912" y="16159289"/>
                  </a:moveTo>
                  <a:cubicBezTo>
                    <a:pt x="2297823" y="15450786"/>
                    <a:pt x="2256026" y="15543515"/>
                    <a:pt x="2378339" y="15543997"/>
                  </a:cubicBezTo>
                  <a:cubicBezTo>
                    <a:pt x="2978595" y="15546408"/>
                    <a:pt x="2883504" y="15517450"/>
                    <a:pt x="2885618" y="15653856"/>
                  </a:cubicBezTo>
                  <a:cubicBezTo>
                    <a:pt x="2889549" y="15904125"/>
                    <a:pt x="2891700" y="15920624"/>
                    <a:pt x="2895446" y="16159882"/>
                  </a:cubicBezTo>
                  <a:cubicBezTo>
                    <a:pt x="2896670" y="16239820"/>
                    <a:pt x="2951076" y="16219798"/>
                    <a:pt x="2600825" y="16220058"/>
                  </a:cubicBezTo>
                  <a:cubicBezTo>
                    <a:pt x="2254765" y="16220058"/>
                    <a:pt x="2310210" y="16240784"/>
                    <a:pt x="2308912" y="16159289"/>
                  </a:cubicBezTo>
                  <a:close/>
                  <a:moveTo>
                    <a:pt x="2823052" y="16928894"/>
                  </a:moveTo>
                  <a:cubicBezTo>
                    <a:pt x="2684012" y="16930006"/>
                    <a:pt x="2661574" y="16929820"/>
                    <a:pt x="2316997" y="16929710"/>
                  </a:cubicBezTo>
                  <a:cubicBezTo>
                    <a:pt x="2317183" y="16801128"/>
                    <a:pt x="2310396" y="16259508"/>
                    <a:pt x="2310321" y="16255022"/>
                  </a:cubicBezTo>
                  <a:cubicBezTo>
                    <a:pt x="2588549" y="16254465"/>
                    <a:pt x="2260958" y="16254725"/>
                    <a:pt x="2896670" y="16254279"/>
                  </a:cubicBezTo>
                  <a:cubicBezTo>
                    <a:pt x="2904347" y="17055030"/>
                    <a:pt x="2935203" y="16927968"/>
                    <a:pt x="2823052" y="16928894"/>
                  </a:cubicBezTo>
                  <a:close/>
                  <a:moveTo>
                    <a:pt x="2901157" y="14640581"/>
                  </a:moveTo>
                  <a:cubicBezTo>
                    <a:pt x="2897300" y="14394168"/>
                    <a:pt x="2898635" y="14398469"/>
                    <a:pt x="2894481" y="14134259"/>
                  </a:cubicBezTo>
                  <a:cubicBezTo>
                    <a:pt x="2894407" y="14128215"/>
                    <a:pt x="2845081" y="14128326"/>
                    <a:pt x="3482498" y="14128215"/>
                  </a:cubicBezTo>
                  <a:cubicBezTo>
                    <a:pt x="3482536" y="14130959"/>
                    <a:pt x="3484612" y="14236888"/>
                    <a:pt x="3489730" y="14801791"/>
                  </a:cubicBezTo>
                  <a:cubicBezTo>
                    <a:pt x="2787707" y="14801791"/>
                    <a:pt x="2904606" y="14860892"/>
                    <a:pt x="2901157" y="14640581"/>
                  </a:cubicBezTo>
                  <a:close/>
                  <a:moveTo>
                    <a:pt x="3045538" y="14840092"/>
                  </a:moveTo>
                  <a:cubicBezTo>
                    <a:pt x="3268023" y="14840092"/>
                    <a:pt x="3268728" y="14836199"/>
                    <a:pt x="3489990" y="14836199"/>
                  </a:cubicBezTo>
                  <a:cubicBezTo>
                    <a:pt x="3493291" y="15276154"/>
                    <a:pt x="3496888" y="15321388"/>
                    <a:pt x="3500857" y="15510034"/>
                  </a:cubicBezTo>
                  <a:cubicBezTo>
                    <a:pt x="3258232" y="15510034"/>
                    <a:pt x="3175120" y="15513742"/>
                    <a:pt x="2914212" y="15512037"/>
                  </a:cubicBezTo>
                  <a:cubicBezTo>
                    <a:pt x="2907684" y="14723819"/>
                    <a:pt x="2858878" y="14840092"/>
                    <a:pt x="3045538" y="14840092"/>
                  </a:cubicBezTo>
                  <a:close/>
                  <a:moveTo>
                    <a:pt x="2925820" y="16159289"/>
                  </a:moveTo>
                  <a:cubicBezTo>
                    <a:pt x="2914508" y="15434250"/>
                    <a:pt x="2874269" y="15546852"/>
                    <a:pt x="3045538" y="15546852"/>
                  </a:cubicBezTo>
                  <a:cubicBezTo>
                    <a:pt x="3592128" y="15546852"/>
                    <a:pt x="3501042" y="15498726"/>
                    <a:pt x="3503453" y="15653856"/>
                  </a:cubicBezTo>
                  <a:cubicBezTo>
                    <a:pt x="3512317" y="16214496"/>
                    <a:pt x="3511649" y="16173600"/>
                    <a:pt x="3512428" y="16220910"/>
                  </a:cubicBezTo>
                  <a:cubicBezTo>
                    <a:pt x="2831693" y="16221837"/>
                    <a:pt x="2927081" y="16239375"/>
                    <a:pt x="2925820" y="16159289"/>
                  </a:cubicBezTo>
                  <a:close/>
                  <a:moveTo>
                    <a:pt x="3490361" y="16928598"/>
                  </a:moveTo>
                  <a:cubicBezTo>
                    <a:pt x="2868187" y="16928598"/>
                    <a:pt x="2933052" y="16931304"/>
                    <a:pt x="2932904" y="16919552"/>
                  </a:cubicBezTo>
                  <a:cubicBezTo>
                    <a:pt x="2922074" y="16117947"/>
                    <a:pt x="2894481" y="16254317"/>
                    <a:pt x="3045575" y="16254206"/>
                  </a:cubicBezTo>
                  <a:cubicBezTo>
                    <a:pt x="3268654" y="16254206"/>
                    <a:pt x="3267801" y="16255392"/>
                    <a:pt x="3490361" y="16255392"/>
                  </a:cubicBezTo>
                  <a:cubicBezTo>
                    <a:pt x="3520995" y="16255392"/>
                    <a:pt x="3512131" y="16231181"/>
                    <a:pt x="3516285" y="16413377"/>
                  </a:cubicBezTo>
                  <a:cubicBezTo>
                    <a:pt x="3529933" y="17007572"/>
                    <a:pt x="3534013" y="16928598"/>
                    <a:pt x="3490361" y="16928598"/>
                  </a:cubicBezTo>
                  <a:close/>
                  <a:moveTo>
                    <a:pt x="3520846" y="14893891"/>
                  </a:moveTo>
                  <a:cubicBezTo>
                    <a:pt x="3520290" y="14804498"/>
                    <a:pt x="3436399" y="14844615"/>
                    <a:pt x="4105748" y="14835643"/>
                  </a:cubicBezTo>
                  <a:cubicBezTo>
                    <a:pt x="4112498" y="15249162"/>
                    <a:pt x="4112350" y="15258617"/>
                    <a:pt x="4116652" y="15400917"/>
                  </a:cubicBezTo>
                  <a:cubicBezTo>
                    <a:pt x="4121473" y="15560163"/>
                    <a:pt x="4214525" y="15511703"/>
                    <a:pt x="3531268" y="15510072"/>
                  </a:cubicBezTo>
                  <a:cubicBezTo>
                    <a:pt x="3528375" y="15372702"/>
                    <a:pt x="3522812" y="15210713"/>
                    <a:pt x="3520846" y="14893891"/>
                  </a:cubicBezTo>
                  <a:close/>
                  <a:moveTo>
                    <a:pt x="3531936" y="15544479"/>
                  </a:moveTo>
                  <a:cubicBezTo>
                    <a:pt x="4231029" y="15546222"/>
                    <a:pt x="4120398" y="15519193"/>
                    <a:pt x="4122474" y="15653745"/>
                  </a:cubicBezTo>
                  <a:cubicBezTo>
                    <a:pt x="4126406" y="15907388"/>
                    <a:pt x="4128631" y="15897081"/>
                    <a:pt x="4132896" y="16159845"/>
                  </a:cubicBezTo>
                  <a:cubicBezTo>
                    <a:pt x="4134120" y="16237965"/>
                    <a:pt x="4228692" y="16218056"/>
                    <a:pt x="3542802" y="16220799"/>
                  </a:cubicBezTo>
                  <a:cubicBezTo>
                    <a:pt x="3541096" y="16119765"/>
                    <a:pt x="3533753" y="15638173"/>
                    <a:pt x="3531936" y="15544479"/>
                  </a:cubicBezTo>
                  <a:close/>
                  <a:moveTo>
                    <a:pt x="3553928" y="16928486"/>
                  </a:moveTo>
                  <a:cubicBezTo>
                    <a:pt x="3553075" y="16635987"/>
                    <a:pt x="3546400" y="16419977"/>
                    <a:pt x="3543433" y="16255243"/>
                  </a:cubicBezTo>
                  <a:cubicBezTo>
                    <a:pt x="3747301" y="16254391"/>
                    <a:pt x="3814874" y="16247347"/>
                    <a:pt x="4134046" y="16251869"/>
                  </a:cubicBezTo>
                  <a:cubicBezTo>
                    <a:pt x="4135900" y="16489904"/>
                    <a:pt x="4128705" y="16365214"/>
                    <a:pt x="4139090" y="16919958"/>
                  </a:cubicBezTo>
                  <a:cubicBezTo>
                    <a:pt x="4139238" y="16928264"/>
                    <a:pt x="4190678" y="16927078"/>
                    <a:pt x="3553928" y="16928486"/>
                  </a:cubicBezTo>
                  <a:close/>
                  <a:moveTo>
                    <a:pt x="4147063" y="15399805"/>
                  </a:moveTo>
                  <a:cubicBezTo>
                    <a:pt x="4142279" y="15241821"/>
                    <a:pt x="4142576" y="15231105"/>
                    <a:pt x="4136123" y="14835235"/>
                  </a:cubicBezTo>
                  <a:cubicBezTo>
                    <a:pt x="4543451" y="14828858"/>
                    <a:pt x="4547271" y="14837385"/>
                    <a:pt x="4724399" y="14839795"/>
                  </a:cubicBezTo>
                  <a:cubicBezTo>
                    <a:pt x="4727626" y="15020545"/>
                    <a:pt x="4735970" y="15508663"/>
                    <a:pt x="4736008" y="15511407"/>
                  </a:cubicBezTo>
                  <a:cubicBezTo>
                    <a:pt x="4050266" y="15514410"/>
                    <a:pt x="4151773" y="15555417"/>
                    <a:pt x="4147063" y="15399805"/>
                  </a:cubicBezTo>
                  <a:close/>
                  <a:moveTo>
                    <a:pt x="4150958" y="15548446"/>
                  </a:moveTo>
                  <a:cubicBezTo>
                    <a:pt x="4398403" y="15548557"/>
                    <a:pt x="4467311" y="15548966"/>
                    <a:pt x="4602531" y="15547149"/>
                  </a:cubicBezTo>
                  <a:cubicBezTo>
                    <a:pt x="4771871" y="15544851"/>
                    <a:pt x="4736082" y="15429912"/>
                    <a:pt x="4747541" y="16159957"/>
                  </a:cubicBezTo>
                  <a:cubicBezTo>
                    <a:pt x="4748766" y="16237224"/>
                    <a:pt x="4842559" y="16227881"/>
                    <a:pt x="4164086" y="16217907"/>
                  </a:cubicBezTo>
                  <a:cubicBezTo>
                    <a:pt x="4163419" y="16159734"/>
                    <a:pt x="4151032" y="15551376"/>
                    <a:pt x="4150958" y="15548446"/>
                  </a:cubicBezTo>
                  <a:close/>
                  <a:moveTo>
                    <a:pt x="4169612" y="16925668"/>
                  </a:moveTo>
                  <a:cubicBezTo>
                    <a:pt x="4158820" y="16399510"/>
                    <a:pt x="4166274" y="16486456"/>
                    <a:pt x="4164420" y="16252351"/>
                  </a:cubicBezTo>
                  <a:cubicBezTo>
                    <a:pt x="4334984" y="16254873"/>
                    <a:pt x="4356495" y="16253056"/>
                    <a:pt x="4602271" y="16254725"/>
                  </a:cubicBezTo>
                  <a:cubicBezTo>
                    <a:pt x="4809700" y="16256134"/>
                    <a:pt x="4732262" y="16139860"/>
                    <a:pt x="4759818" y="16920960"/>
                  </a:cubicBezTo>
                  <a:cubicBezTo>
                    <a:pt x="4760485" y="16940166"/>
                    <a:pt x="4778954" y="16921628"/>
                    <a:pt x="4169612" y="16925668"/>
                  </a:cubicBezTo>
                  <a:close/>
                  <a:moveTo>
                    <a:pt x="4764379" y="15400101"/>
                  </a:moveTo>
                  <a:cubicBezTo>
                    <a:pt x="4752883" y="14749773"/>
                    <a:pt x="4731149" y="14840425"/>
                    <a:pt x="4824757" y="14840425"/>
                  </a:cubicBezTo>
                  <a:cubicBezTo>
                    <a:pt x="5424494" y="14840425"/>
                    <a:pt x="5344015" y="14810986"/>
                    <a:pt x="5346648" y="14894669"/>
                  </a:cubicBezTo>
                  <a:cubicBezTo>
                    <a:pt x="5368307" y="15610068"/>
                    <a:pt x="5370680" y="15509070"/>
                    <a:pt x="5269618" y="15509070"/>
                  </a:cubicBezTo>
                  <a:cubicBezTo>
                    <a:pt x="4675630" y="15509034"/>
                    <a:pt x="4767124" y="15545629"/>
                    <a:pt x="4764379" y="15400101"/>
                  </a:cubicBezTo>
                  <a:close/>
                  <a:moveTo>
                    <a:pt x="4777916" y="16159362"/>
                  </a:moveTo>
                  <a:cubicBezTo>
                    <a:pt x="4766827" y="15451082"/>
                    <a:pt x="4742980" y="15545629"/>
                    <a:pt x="4824794" y="15545629"/>
                  </a:cubicBezTo>
                  <a:cubicBezTo>
                    <a:pt x="5453830" y="15545629"/>
                    <a:pt x="5356476" y="15509034"/>
                    <a:pt x="5358738" y="15653745"/>
                  </a:cubicBezTo>
                  <a:cubicBezTo>
                    <a:pt x="5369160" y="16319906"/>
                    <a:pt x="5394083" y="16217166"/>
                    <a:pt x="5269618" y="16217166"/>
                  </a:cubicBezTo>
                  <a:cubicBezTo>
                    <a:pt x="4700923" y="16217202"/>
                    <a:pt x="4779288" y="16247235"/>
                    <a:pt x="4777916" y="16159362"/>
                  </a:cubicBezTo>
                  <a:close/>
                  <a:moveTo>
                    <a:pt x="4790526" y="16929414"/>
                  </a:moveTo>
                  <a:cubicBezTo>
                    <a:pt x="4780586" y="16631871"/>
                    <a:pt x="4782218" y="16477335"/>
                    <a:pt x="4779288" y="16255392"/>
                  </a:cubicBezTo>
                  <a:cubicBezTo>
                    <a:pt x="5077061" y="16255689"/>
                    <a:pt x="4960793" y="16252055"/>
                    <a:pt x="5367565" y="16251537"/>
                  </a:cubicBezTo>
                  <a:lnTo>
                    <a:pt x="5378395" y="16929562"/>
                  </a:lnTo>
                  <a:cubicBezTo>
                    <a:pt x="5283785" y="16930082"/>
                    <a:pt x="4793456" y="16929450"/>
                    <a:pt x="4790526" y="16929414"/>
                  </a:cubicBezTo>
                  <a:close/>
                  <a:moveTo>
                    <a:pt x="5386034" y="15401881"/>
                  </a:moveTo>
                  <a:cubicBezTo>
                    <a:pt x="5380546" y="14738724"/>
                    <a:pt x="5337079" y="14837237"/>
                    <a:pt x="5492104" y="14836792"/>
                  </a:cubicBezTo>
                  <a:cubicBezTo>
                    <a:pt x="6042811" y="14835309"/>
                    <a:pt x="5962443" y="14820516"/>
                    <a:pt x="5964668" y="14894632"/>
                  </a:cubicBezTo>
                  <a:cubicBezTo>
                    <a:pt x="5986067" y="15601726"/>
                    <a:pt x="5972828" y="15513112"/>
                    <a:pt x="5937261" y="15512557"/>
                  </a:cubicBezTo>
                  <a:cubicBezTo>
                    <a:pt x="5291944" y="15501285"/>
                    <a:pt x="5387295" y="15549930"/>
                    <a:pt x="5386034" y="15401881"/>
                  </a:cubicBezTo>
                  <a:close/>
                  <a:moveTo>
                    <a:pt x="5396493" y="16159362"/>
                  </a:moveTo>
                  <a:cubicBezTo>
                    <a:pt x="5385070" y="15429578"/>
                    <a:pt x="5358182" y="15543405"/>
                    <a:pt x="5491993" y="15544294"/>
                  </a:cubicBezTo>
                  <a:cubicBezTo>
                    <a:pt x="6054457" y="15548854"/>
                    <a:pt x="5971121" y="15512964"/>
                    <a:pt x="5973347" y="15653856"/>
                  </a:cubicBezTo>
                  <a:cubicBezTo>
                    <a:pt x="5983398" y="16296139"/>
                    <a:pt x="6014105" y="16217907"/>
                    <a:pt x="5937261" y="16217277"/>
                  </a:cubicBezTo>
                  <a:cubicBezTo>
                    <a:pt x="5314567" y="16212235"/>
                    <a:pt x="5397828" y="16243194"/>
                    <a:pt x="5396493" y="16159362"/>
                  </a:cubicBezTo>
                  <a:close/>
                  <a:moveTo>
                    <a:pt x="5996118" y="16919588"/>
                  </a:moveTo>
                  <a:cubicBezTo>
                    <a:pt x="5996081" y="16940018"/>
                    <a:pt x="6051526" y="16923444"/>
                    <a:pt x="5491993" y="16928708"/>
                  </a:cubicBezTo>
                  <a:cubicBezTo>
                    <a:pt x="5375168" y="16929820"/>
                    <a:pt x="5410400" y="17031894"/>
                    <a:pt x="5397977" y="16251499"/>
                  </a:cubicBezTo>
                  <a:cubicBezTo>
                    <a:pt x="5646646" y="16251017"/>
                    <a:pt x="5640972" y="16249793"/>
                    <a:pt x="5987514" y="16252129"/>
                  </a:cubicBezTo>
                  <a:cubicBezTo>
                    <a:pt x="5994227" y="16666204"/>
                    <a:pt x="5996526" y="16719187"/>
                    <a:pt x="5996118" y="16919588"/>
                  </a:cubicBezTo>
                  <a:close/>
                  <a:moveTo>
                    <a:pt x="6159524" y="14838831"/>
                  </a:moveTo>
                  <a:cubicBezTo>
                    <a:pt x="6384532" y="14838831"/>
                    <a:pt x="6376669" y="14835791"/>
                    <a:pt x="6578127" y="14835494"/>
                  </a:cubicBezTo>
                  <a:cubicBezTo>
                    <a:pt x="6584135" y="15219982"/>
                    <a:pt x="6584098" y="15246529"/>
                    <a:pt x="6589068" y="15401733"/>
                  </a:cubicBezTo>
                  <a:cubicBezTo>
                    <a:pt x="6593222" y="15534209"/>
                    <a:pt x="6709527" y="15522640"/>
                    <a:pt x="6002238" y="15513557"/>
                  </a:cubicBezTo>
                  <a:cubicBezTo>
                    <a:pt x="5998751" y="14713029"/>
                    <a:pt x="5940969" y="14838831"/>
                    <a:pt x="6159524" y="14838831"/>
                  </a:cubicBezTo>
                  <a:close/>
                  <a:moveTo>
                    <a:pt x="6016368" y="16159289"/>
                  </a:moveTo>
                  <a:cubicBezTo>
                    <a:pt x="6005093" y="15436659"/>
                    <a:pt x="5949611" y="15548854"/>
                    <a:pt x="6159524" y="15548854"/>
                  </a:cubicBezTo>
                  <a:cubicBezTo>
                    <a:pt x="6378820" y="15548854"/>
                    <a:pt x="6378932" y="15546556"/>
                    <a:pt x="6593073" y="15546481"/>
                  </a:cubicBezTo>
                  <a:cubicBezTo>
                    <a:pt x="6596077" y="15680106"/>
                    <a:pt x="6597561" y="15838944"/>
                    <a:pt x="6603420" y="16218723"/>
                  </a:cubicBezTo>
                  <a:cubicBezTo>
                    <a:pt x="5924021" y="16218686"/>
                    <a:pt x="6017592" y="16238374"/>
                    <a:pt x="6016368" y="16159289"/>
                  </a:cubicBezTo>
                  <a:close/>
                  <a:moveTo>
                    <a:pt x="6604459" y="16925076"/>
                  </a:moveTo>
                  <a:cubicBezTo>
                    <a:pt x="6320186" y="16925076"/>
                    <a:pt x="6026492" y="16943242"/>
                    <a:pt x="6026530" y="16919700"/>
                  </a:cubicBezTo>
                  <a:cubicBezTo>
                    <a:pt x="6028161" y="16134966"/>
                    <a:pt x="5959439" y="16252685"/>
                    <a:pt x="6159524" y="16252685"/>
                  </a:cubicBezTo>
                  <a:cubicBezTo>
                    <a:pt x="6352155" y="16252685"/>
                    <a:pt x="6394175" y="16253131"/>
                    <a:pt x="6603977" y="16253131"/>
                  </a:cubicBezTo>
                  <a:cubicBezTo>
                    <a:pt x="6614880" y="16981914"/>
                    <a:pt x="6616215" y="16925076"/>
                    <a:pt x="6604459" y="16925076"/>
                  </a:cubicBezTo>
                  <a:close/>
                  <a:moveTo>
                    <a:pt x="6608502" y="14835457"/>
                  </a:moveTo>
                  <a:cubicBezTo>
                    <a:pt x="6826982" y="14835532"/>
                    <a:pt x="6827724" y="14840240"/>
                    <a:pt x="7049394" y="14840240"/>
                  </a:cubicBezTo>
                  <a:cubicBezTo>
                    <a:pt x="7253596" y="14840240"/>
                    <a:pt x="7182499" y="14743470"/>
                    <a:pt x="7208275" y="15401028"/>
                  </a:cubicBezTo>
                  <a:cubicBezTo>
                    <a:pt x="7213653" y="15538065"/>
                    <a:pt x="7324061" y="15511332"/>
                    <a:pt x="6622743" y="15512000"/>
                  </a:cubicBezTo>
                  <a:cubicBezTo>
                    <a:pt x="6616141" y="15248235"/>
                    <a:pt x="6619034" y="15509924"/>
                    <a:pt x="6608502" y="14835457"/>
                  </a:cubicBezTo>
                  <a:close/>
                  <a:moveTo>
                    <a:pt x="6632905" y="16159362"/>
                  </a:moveTo>
                  <a:cubicBezTo>
                    <a:pt x="6629011" y="15909798"/>
                    <a:pt x="6629456" y="15905608"/>
                    <a:pt x="6625525" y="15653189"/>
                  </a:cubicBezTo>
                  <a:cubicBezTo>
                    <a:pt x="6623448" y="15521751"/>
                    <a:pt x="6507068" y="15539659"/>
                    <a:pt x="7212985" y="15543405"/>
                  </a:cubicBezTo>
                  <a:cubicBezTo>
                    <a:pt x="7216620" y="15689005"/>
                    <a:pt x="7217065" y="15829044"/>
                    <a:pt x="7222739" y="16219279"/>
                  </a:cubicBezTo>
                  <a:cubicBezTo>
                    <a:pt x="6534772" y="16231404"/>
                    <a:pt x="6634018" y="16228474"/>
                    <a:pt x="6632905" y="16159362"/>
                  </a:cubicBezTo>
                  <a:close/>
                  <a:moveTo>
                    <a:pt x="6642658" y="16925076"/>
                  </a:moveTo>
                  <a:cubicBezTo>
                    <a:pt x="6642658" y="16803612"/>
                    <a:pt x="6636205" y="16375113"/>
                    <a:pt x="6634351" y="16253131"/>
                  </a:cubicBezTo>
                  <a:cubicBezTo>
                    <a:pt x="6814076" y="16253279"/>
                    <a:pt x="7032297" y="16257023"/>
                    <a:pt x="7223184" y="16253724"/>
                  </a:cubicBezTo>
                  <a:cubicBezTo>
                    <a:pt x="7226300" y="16479893"/>
                    <a:pt x="7225595" y="16574624"/>
                    <a:pt x="7232753" y="16920034"/>
                  </a:cubicBezTo>
                  <a:cubicBezTo>
                    <a:pt x="7233087" y="16934048"/>
                    <a:pt x="7280076" y="16926002"/>
                    <a:pt x="6642658" y="16925076"/>
                  </a:cubicBezTo>
                  <a:close/>
                  <a:moveTo>
                    <a:pt x="7238575" y="15399546"/>
                  </a:moveTo>
                  <a:cubicBezTo>
                    <a:pt x="7213133" y="14751960"/>
                    <a:pt x="7225780" y="14839795"/>
                    <a:pt x="7271768" y="14839425"/>
                  </a:cubicBezTo>
                  <a:cubicBezTo>
                    <a:pt x="7905477" y="14835160"/>
                    <a:pt x="7819879" y="14816436"/>
                    <a:pt x="7820436" y="14894113"/>
                  </a:cubicBezTo>
                  <a:cubicBezTo>
                    <a:pt x="7821697" y="15068189"/>
                    <a:pt x="7822772" y="15111050"/>
                    <a:pt x="7829189" y="15514299"/>
                  </a:cubicBezTo>
                  <a:cubicBezTo>
                    <a:pt x="7140813" y="15507403"/>
                    <a:pt x="7244324" y="15545926"/>
                    <a:pt x="7238575" y="15399546"/>
                  </a:cubicBezTo>
                  <a:close/>
                  <a:moveTo>
                    <a:pt x="7252186" y="16159289"/>
                  </a:moveTo>
                  <a:cubicBezTo>
                    <a:pt x="7241357" y="15467619"/>
                    <a:pt x="7234051" y="15543515"/>
                    <a:pt x="7271583" y="15543775"/>
                  </a:cubicBezTo>
                  <a:cubicBezTo>
                    <a:pt x="7935406" y="15548224"/>
                    <a:pt x="7829263" y="15519600"/>
                    <a:pt x="7831414" y="15653782"/>
                  </a:cubicBezTo>
                  <a:cubicBezTo>
                    <a:pt x="7835345" y="15904644"/>
                    <a:pt x="7832415" y="15899861"/>
                    <a:pt x="7836494" y="16159957"/>
                  </a:cubicBezTo>
                  <a:cubicBezTo>
                    <a:pt x="7837681" y="16234926"/>
                    <a:pt x="7900618" y="16216165"/>
                    <a:pt x="7493958" y="16216090"/>
                  </a:cubicBezTo>
                  <a:cubicBezTo>
                    <a:pt x="7207125" y="16216090"/>
                    <a:pt x="7253447" y="16239263"/>
                    <a:pt x="7252186" y="16159289"/>
                  </a:cubicBezTo>
                  <a:close/>
                  <a:moveTo>
                    <a:pt x="7263201" y="16919218"/>
                  </a:moveTo>
                  <a:cubicBezTo>
                    <a:pt x="7247661" y="16172340"/>
                    <a:pt x="7250406" y="16253242"/>
                    <a:pt x="7271917" y="16252833"/>
                  </a:cubicBezTo>
                  <a:cubicBezTo>
                    <a:pt x="7425977" y="16249719"/>
                    <a:pt x="7452939" y="16250498"/>
                    <a:pt x="7837941" y="16250573"/>
                  </a:cubicBezTo>
                  <a:cubicBezTo>
                    <a:pt x="7838015" y="16254761"/>
                    <a:pt x="7846137" y="16747737"/>
                    <a:pt x="7849994" y="16926150"/>
                  </a:cubicBezTo>
                  <a:cubicBezTo>
                    <a:pt x="7286826" y="16928374"/>
                    <a:pt x="7263609" y="16937162"/>
                    <a:pt x="7263201" y="16919218"/>
                  </a:cubicBezTo>
                  <a:close/>
                  <a:moveTo>
                    <a:pt x="7847917" y="14640507"/>
                  </a:moveTo>
                  <a:cubicBezTo>
                    <a:pt x="7838312" y="14025957"/>
                    <a:pt x="7797108" y="14128178"/>
                    <a:pt x="7938744" y="14128178"/>
                  </a:cubicBezTo>
                  <a:cubicBezTo>
                    <a:pt x="7941525" y="14128178"/>
                    <a:pt x="8424882" y="14128401"/>
                    <a:pt x="8424994" y="14134926"/>
                  </a:cubicBezTo>
                  <a:cubicBezTo>
                    <a:pt x="8436973" y="14899304"/>
                    <a:pt x="8462488" y="14798788"/>
                    <a:pt x="8383753" y="14798788"/>
                  </a:cubicBezTo>
                  <a:cubicBezTo>
                    <a:pt x="7740661" y="14798788"/>
                    <a:pt x="7851255" y="14853403"/>
                    <a:pt x="7847917" y="14640507"/>
                  </a:cubicBezTo>
                  <a:close/>
                  <a:moveTo>
                    <a:pt x="7850365" y="14836940"/>
                  </a:moveTo>
                  <a:cubicBezTo>
                    <a:pt x="8264629" y="14835717"/>
                    <a:pt x="8190863" y="14832565"/>
                    <a:pt x="8437937" y="14833307"/>
                  </a:cubicBezTo>
                  <a:cubicBezTo>
                    <a:pt x="8438901" y="14942017"/>
                    <a:pt x="8439383" y="14936010"/>
                    <a:pt x="8443648" y="15512444"/>
                  </a:cubicBezTo>
                  <a:cubicBezTo>
                    <a:pt x="8158560" y="15512371"/>
                    <a:pt x="8056199" y="15515930"/>
                    <a:pt x="7859563" y="15514558"/>
                  </a:cubicBezTo>
                  <a:cubicBezTo>
                    <a:pt x="7850143" y="14921587"/>
                    <a:pt x="7852368" y="15070562"/>
                    <a:pt x="7850365" y="14836940"/>
                  </a:cubicBezTo>
                  <a:close/>
                  <a:moveTo>
                    <a:pt x="7866869" y="16159362"/>
                  </a:moveTo>
                  <a:cubicBezTo>
                    <a:pt x="7855743" y="15449081"/>
                    <a:pt x="7842020" y="15549225"/>
                    <a:pt x="7938744" y="15549225"/>
                  </a:cubicBezTo>
                  <a:cubicBezTo>
                    <a:pt x="8536032" y="15549225"/>
                    <a:pt x="8443203" y="15514335"/>
                    <a:pt x="8445354" y="15653856"/>
                  </a:cubicBezTo>
                  <a:cubicBezTo>
                    <a:pt x="8455590" y="16308486"/>
                    <a:pt x="8490749" y="16219464"/>
                    <a:pt x="8383716" y="16219464"/>
                  </a:cubicBezTo>
                  <a:cubicBezTo>
                    <a:pt x="7784647" y="16219464"/>
                    <a:pt x="7868019" y="16229328"/>
                    <a:pt x="7866869" y="16159362"/>
                  </a:cubicBezTo>
                  <a:close/>
                  <a:moveTo>
                    <a:pt x="8383716" y="16929710"/>
                  </a:moveTo>
                  <a:cubicBezTo>
                    <a:pt x="7821919" y="16929710"/>
                    <a:pt x="7880443" y="16926632"/>
                    <a:pt x="7880258" y="16917364"/>
                  </a:cubicBezTo>
                  <a:cubicBezTo>
                    <a:pt x="7862344" y="16143976"/>
                    <a:pt x="7846953" y="16250573"/>
                    <a:pt x="7938744" y="16250573"/>
                  </a:cubicBezTo>
                  <a:cubicBezTo>
                    <a:pt x="8160933" y="16250573"/>
                    <a:pt x="8161044" y="16253872"/>
                    <a:pt x="8383716" y="16253872"/>
                  </a:cubicBezTo>
                  <a:cubicBezTo>
                    <a:pt x="8478028" y="16253872"/>
                    <a:pt x="8459299" y="16222505"/>
                    <a:pt x="8460263" y="16413043"/>
                  </a:cubicBezTo>
                  <a:cubicBezTo>
                    <a:pt x="8462822" y="17029372"/>
                    <a:pt x="8506845" y="16929710"/>
                    <a:pt x="8383716" y="16929710"/>
                  </a:cubicBezTo>
                  <a:close/>
                  <a:moveTo>
                    <a:pt x="8465901" y="14640507"/>
                  </a:moveTo>
                  <a:cubicBezTo>
                    <a:pt x="8461932" y="14387160"/>
                    <a:pt x="8459299" y="14386752"/>
                    <a:pt x="8455331" y="14134332"/>
                  </a:cubicBezTo>
                  <a:cubicBezTo>
                    <a:pt x="8455257" y="14130811"/>
                    <a:pt x="8730851" y="14123988"/>
                    <a:pt x="9040343" y="14128141"/>
                  </a:cubicBezTo>
                  <a:cubicBezTo>
                    <a:pt x="9040380" y="14131181"/>
                    <a:pt x="9049764" y="14712955"/>
                    <a:pt x="9051618" y="14801717"/>
                  </a:cubicBezTo>
                  <a:cubicBezTo>
                    <a:pt x="8347073" y="14801977"/>
                    <a:pt x="8469127" y="14841093"/>
                    <a:pt x="8465901" y="14640507"/>
                  </a:cubicBezTo>
                  <a:close/>
                  <a:moveTo>
                    <a:pt x="8606016" y="14834716"/>
                  </a:moveTo>
                  <a:cubicBezTo>
                    <a:pt x="8736896" y="14836458"/>
                    <a:pt x="8768309" y="14836235"/>
                    <a:pt x="9052360" y="14836125"/>
                  </a:cubicBezTo>
                  <a:cubicBezTo>
                    <a:pt x="9069123" y="15584745"/>
                    <a:pt x="9068344" y="15511444"/>
                    <a:pt x="9051061" y="15511592"/>
                  </a:cubicBezTo>
                  <a:cubicBezTo>
                    <a:pt x="8884318" y="15512927"/>
                    <a:pt x="8874453" y="15512593"/>
                    <a:pt x="8474060" y="15512444"/>
                  </a:cubicBezTo>
                  <a:cubicBezTo>
                    <a:pt x="8468496" y="14715810"/>
                    <a:pt x="8426329" y="14832268"/>
                    <a:pt x="8606016" y="14834716"/>
                  </a:cubicBezTo>
                  <a:close/>
                  <a:moveTo>
                    <a:pt x="8488079" y="16159289"/>
                  </a:moveTo>
                  <a:cubicBezTo>
                    <a:pt x="8484073" y="15902716"/>
                    <a:pt x="8479660" y="15904237"/>
                    <a:pt x="8475729" y="15653263"/>
                  </a:cubicBezTo>
                  <a:cubicBezTo>
                    <a:pt x="8473355" y="15501507"/>
                    <a:pt x="8376595" y="15551339"/>
                    <a:pt x="9064673" y="15545999"/>
                  </a:cubicBezTo>
                  <a:cubicBezTo>
                    <a:pt x="9070458" y="15929597"/>
                    <a:pt x="9068938" y="15991738"/>
                    <a:pt x="9073277" y="16222876"/>
                  </a:cubicBezTo>
                  <a:cubicBezTo>
                    <a:pt x="8394360" y="16223172"/>
                    <a:pt x="8489303" y="16238856"/>
                    <a:pt x="8488079" y="16159289"/>
                  </a:cubicBezTo>
                  <a:close/>
                  <a:moveTo>
                    <a:pt x="9051284" y="16928746"/>
                  </a:moveTo>
                  <a:cubicBezTo>
                    <a:pt x="8448173" y="16925484"/>
                    <a:pt x="8498537" y="16937460"/>
                    <a:pt x="8498130" y="16919328"/>
                  </a:cubicBezTo>
                  <a:cubicBezTo>
                    <a:pt x="8479919" y="16124028"/>
                    <a:pt x="8462081" y="16253390"/>
                    <a:pt x="8606053" y="16255689"/>
                  </a:cubicBezTo>
                  <a:cubicBezTo>
                    <a:pt x="8734337" y="16257765"/>
                    <a:pt x="8769199" y="16257432"/>
                    <a:pt x="9074019" y="16257283"/>
                  </a:cubicBezTo>
                  <a:cubicBezTo>
                    <a:pt x="9089966" y="17007164"/>
                    <a:pt x="9104949" y="16929004"/>
                    <a:pt x="9051284" y="16928746"/>
                  </a:cubicBezTo>
                  <a:close/>
                  <a:moveTo>
                    <a:pt x="9082771" y="14836087"/>
                  </a:moveTo>
                  <a:cubicBezTo>
                    <a:pt x="9760205" y="14835791"/>
                    <a:pt x="9670640" y="14812396"/>
                    <a:pt x="9672605" y="14894484"/>
                  </a:cubicBezTo>
                  <a:cubicBezTo>
                    <a:pt x="9677612" y="15112200"/>
                    <a:pt x="9677019" y="15141120"/>
                    <a:pt x="9681914" y="15396988"/>
                  </a:cubicBezTo>
                  <a:cubicBezTo>
                    <a:pt x="9684882" y="15549855"/>
                    <a:pt x="9788133" y="15506253"/>
                    <a:pt x="9094527" y="15511221"/>
                  </a:cubicBezTo>
                  <a:cubicBezTo>
                    <a:pt x="9086332" y="14968379"/>
                    <a:pt x="9088297" y="15085801"/>
                    <a:pt x="9082771" y="14836087"/>
                  </a:cubicBezTo>
                  <a:close/>
                  <a:moveTo>
                    <a:pt x="9096679" y="15653263"/>
                  </a:moveTo>
                  <a:cubicBezTo>
                    <a:pt x="9094527" y="15511777"/>
                    <a:pt x="8989237" y="15544590"/>
                    <a:pt x="9684622" y="15544183"/>
                  </a:cubicBezTo>
                  <a:cubicBezTo>
                    <a:pt x="9685179" y="15575958"/>
                    <a:pt x="9694338" y="16138489"/>
                    <a:pt x="9694672" y="16159919"/>
                  </a:cubicBezTo>
                  <a:cubicBezTo>
                    <a:pt x="9695785" y="16230292"/>
                    <a:pt x="9792101" y="16222505"/>
                    <a:pt x="9103688" y="16222876"/>
                  </a:cubicBezTo>
                  <a:cubicBezTo>
                    <a:pt x="9099535" y="16009573"/>
                    <a:pt x="9100313" y="15886254"/>
                    <a:pt x="9096679" y="15653263"/>
                  </a:cubicBezTo>
                  <a:close/>
                  <a:moveTo>
                    <a:pt x="9118115" y="16929080"/>
                  </a:moveTo>
                  <a:cubicBezTo>
                    <a:pt x="9112887" y="16415861"/>
                    <a:pt x="9109511" y="16493983"/>
                    <a:pt x="9104356" y="16257246"/>
                  </a:cubicBezTo>
                  <a:cubicBezTo>
                    <a:pt x="9473892" y="16257061"/>
                    <a:pt x="9544025" y="16250832"/>
                    <a:pt x="9695970" y="16250460"/>
                  </a:cubicBezTo>
                  <a:cubicBezTo>
                    <a:pt x="9699012" y="16484564"/>
                    <a:pt x="9693040" y="16078387"/>
                    <a:pt x="9704240" y="16924222"/>
                  </a:cubicBezTo>
                  <a:cubicBezTo>
                    <a:pt x="9704240" y="16926892"/>
                    <a:pt x="9275477" y="16929820"/>
                    <a:pt x="9118115" y="16929080"/>
                  </a:cubicBezTo>
                  <a:close/>
                  <a:moveTo>
                    <a:pt x="9718742" y="14835828"/>
                  </a:moveTo>
                  <a:cubicBezTo>
                    <a:pt x="10374925" y="14835828"/>
                    <a:pt x="10287919" y="14806723"/>
                    <a:pt x="10288994" y="14894187"/>
                  </a:cubicBezTo>
                  <a:cubicBezTo>
                    <a:pt x="10298117" y="15624269"/>
                    <a:pt x="10345626" y="15512778"/>
                    <a:pt x="10163676" y="15512778"/>
                  </a:cubicBezTo>
                  <a:cubicBezTo>
                    <a:pt x="9949276" y="15512778"/>
                    <a:pt x="9941933" y="15509701"/>
                    <a:pt x="9718742" y="15509701"/>
                  </a:cubicBezTo>
                  <a:cubicBezTo>
                    <a:pt x="9713512" y="15509701"/>
                    <a:pt x="9690741" y="14835865"/>
                    <a:pt x="9718742" y="14835828"/>
                  </a:cubicBezTo>
                  <a:close/>
                  <a:moveTo>
                    <a:pt x="9725009" y="16159289"/>
                  </a:moveTo>
                  <a:cubicBezTo>
                    <a:pt x="9712400" y="15386087"/>
                    <a:pt x="9715812" y="15590603"/>
                    <a:pt x="9714996" y="15544146"/>
                  </a:cubicBezTo>
                  <a:cubicBezTo>
                    <a:pt x="9961589" y="15544146"/>
                    <a:pt x="9931882" y="15548113"/>
                    <a:pt x="10302012" y="15547038"/>
                  </a:cubicBezTo>
                  <a:cubicBezTo>
                    <a:pt x="10302087" y="15549930"/>
                    <a:pt x="10313250" y="16154469"/>
                    <a:pt x="10314177" y="16222208"/>
                  </a:cubicBezTo>
                  <a:cubicBezTo>
                    <a:pt x="10134934" y="16224618"/>
                    <a:pt x="10022708" y="16222171"/>
                    <a:pt x="9941562" y="16219502"/>
                  </a:cubicBezTo>
                  <a:cubicBezTo>
                    <a:pt x="9686661" y="16211530"/>
                    <a:pt x="9726234" y="16237965"/>
                    <a:pt x="9725009" y="16159289"/>
                  </a:cubicBezTo>
                  <a:close/>
                  <a:moveTo>
                    <a:pt x="9734690" y="16925520"/>
                  </a:moveTo>
                  <a:cubicBezTo>
                    <a:pt x="9726456" y="16360134"/>
                    <a:pt x="9728645" y="16423869"/>
                    <a:pt x="9726345" y="16250460"/>
                  </a:cubicBezTo>
                  <a:cubicBezTo>
                    <a:pt x="9940709" y="16250646"/>
                    <a:pt x="9942081" y="16257543"/>
                    <a:pt x="10163676" y="16257543"/>
                  </a:cubicBezTo>
                  <a:cubicBezTo>
                    <a:pt x="10364541" y="16257543"/>
                    <a:pt x="10310653" y="16129405"/>
                    <a:pt x="10322707" y="16927040"/>
                  </a:cubicBezTo>
                  <a:cubicBezTo>
                    <a:pt x="9913413" y="16927152"/>
                    <a:pt x="9953838" y="16925594"/>
                    <a:pt x="9734690" y="16925520"/>
                  </a:cubicBezTo>
                  <a:close/>
                  <a:moveTo>
                    <a:pt x="10328677" y="15399805"/>
                  </a:moveTo>
                  <a:cubicBezTo>
                    <a:pt x="10309430" y="14742468"/>
                    <a:pt x="10302123" y="14833752"/>
                    <a:pt x="10386051" y="14834864"/>
                  </a:cubicBezTo>
                  <a:cubicBezTo>
                    <a:pt x="10555429" y="14837385"/>
                    <a:pt x="10607499" y="14835680"/>
                    <a:pt x="10831616" y="14837199"/>
                  </a:cubicBezTo>
                  <a:cubicBezTo>
                    <a:pt x="10939614" y="14837942"/>
                    <a:pt x="10909834" y="14733236"/>
                    <a:pt x="10917584" y="15512853"/>
                  </a:cubicBezTo>
                  <a:cubicBezTo>
                    <a:pt x="10231620" y="15510220"/>
                    <a:pt x="10333091" y="15551858"/>
                    <a:pt x="10328677" y="15399805"/>
                  </a:cubicBezTo>
                  <a:close/>
                  <a:moveTo>
                    <a:pt x="10343660" y="16159289"/>
                  </a:moveTo>
                  <a:cubicBezTo>
                    <a:pt x="10332609" y="15453678"/>
                    <a:pt x="10310060" y="15547111"/>
                    <a:pt x="10386311" y="15546704"/>
                  </a:cubicBezTo>
                  <a:cubicBezTo>
                    <a:pt x="11018795" y="15544183"/>
                    <a:pt x="10917362" y="15521269"/>
                    <a:pt x="10919476" y="15653856"/>
                  </a:cubicBezTo>
                  <a:cubicBezTo>
                    <a:pt x="10929861" y="16316309"/>
                    <a:pt x="10962497" y="16218018"/>
                    <a:pt x="10831616" y="16218538"/>
                  </a:cubicBezTo>
                  <a:cubicBezTo>
                    <a:pt x="10258731" y="16220094"/>
                    <a:pt x="10344922" y="16241043"/>
                    <a:pt x="10343660" y="16159289"/>
                  </a:cubicBezTo>
                  <a:close/>
                  <a:moveTo>
                    <a:pt x="10939726" y="16919588"/>
                  </a:moveTo>
                  <a:cubicBezTo>
                    <a:pt x="10939726" y="16928078"/>
                    <a:pt x="10989571" y="16926780"/>
                    <a:pt x="10353081" y="16927004"/>
                  </a:cubicBezTo>
                  <a:cubicBezTo>
                    <a:pt x="10341658" y="16171338"/>
                    <a:pt x="10330347" y="16256468"/>
                    <a:pt x="10386497" y="16255429"/>
                  </a:cubicBezTo>
                  <a:cubicBezTo>
                    <a:pt x="10554502" y="16252278"/>
                    <a:pt x="10594036" y="16253909"/>
                    <a:pt x="10831727" y="16252945"/>
                  </a:cubicBezTo>
                  <a:cubicBezTo>
                    <a:pt x="10952112" y="16252649"/>
                    <a:pt x="10942173" y="16143976"/>
                    <a:pt x="10939726" y="16919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1" name="Google Shape;471;p17"/>
          <p:cNvSpPr/>
          <p:nvPr/>
        </p:nvSpPr>
        <p:spPr>
          <a:xfrm>
            <a:off x="445502" y="91534"/>
            <a:ext cx="8251786" cy="4960431"/>
          </a:xfrm>
          <a:prstGeom prst="rect">
            <a:avLst/>
          </a:prstGeom>
          <a:solidFill>
            <a:srgbClr val="FDFFFE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476;p17">
            <a:extLst>
              <a:ext uri="{FF2B5EF4-FFF2-40B4-BE49-F238E27FC236}">
                <a16:creationId xmlns:a16="http://schemas.microsoft.com/office/drawing/2014/main" id="{527A9BF4-5BCA-C84F-C8EE-F29E9D16F7A5}"/>
              </a:ext>
            </a:extLst>
          </p:cNvPr>
          <p:cNvGrpSpPr/>
          <p:nvPr/>
        </p:nvGrpSpPr>
        <p:grpSpPr>
          <a:xfrm rot="1306294">
            <a:off x="7832170" y="152277"/>
            <a:ext cx="1242424" cy="405499"/>
            <a:chOff x="4503512" y="4737133"/>
            <a:chExt cx="2484620" cy="810923"/>
          </a:xfrm>
        </p:grpSpPr>
        <p:sp>
          <p:nvSpPr>
            <p:cNvPr id="3" name="Google Shape;477;p17">
              <a:extLst>
                <a:ext uri="{FF2B5EF4-FFF2-40B4-BE49-F238E27FC236}">
                  <a16:creationId xmlns:a16="http://schemas.microsoft.com/office/drawing/2014/main" id="{185860F1-F6B2-1482-0DDA-4FD050FA9A39}"/>
                </a:ext>
              </a:extLst>
            </p:cNvPr>
            <p:cNvSpPr/>
            <p:nvPr/>
          </p:nvSpPr>
          <p:spPr>
            <a:xfrm>
              <a:off x="4503512" y="4737133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478;p17">
              <a:extLst>
                <a:ext uri="{FF2B5EF4-FFF2-40B4-BE49-F238E27FC236}">
                  <a16:creationId xmlns:a16="http://schemas.microsoft.com/office/drawing/2014/main" id="{F49A370D-7542-89D9-511D-A3E440DAE3CE}"/>
                </a:ext>
              </a:extLst>
            </p:cNvPr>
            <p:cNvSpPr/>
            <p:nvPr/>
          </p:nvSpPr>
          <p:spPr>
            <a:xfrm>
              <a:off x="4503512" y="4737133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F87AC3-245C-0ADF-B8AD-EA9975C7A0BA}"/>
              </a:ext>
            </a:extLst>
          </p:cNvPr>
          <p:cNvSpPr txBox="1"/>
          <p:nvPr/>
        </p:nvSpPr>
        <p:spPr>
          <a:xfrm>
            <a:off x="591627" y="342839"/>
            <a:ext cx="2523448" cy="430887"/>
          </a:xfrm>
          <a:prstGeom prst="rect">
            <a:avLst/>
          </a:prstGeom>
          <a:solidFill>
            <a:schemeClr val="bg1"/>
          </a:solidFill>
          <a:ln>
            <a:solidFill>
              <a:srgbClr val="DB9CEF"/>
            </a:solidFill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8438BF"/>
                </a:solidFill>
              </a:rPr>
              <a:t>Ví dụ 2 (SGK/tr.7)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049261-6F02-7892-F765-08E65D07BA86}"/>
                  </a:ext>
                </a:extLst>
              </p:cNvPr>
              <p:cNvSpPr txBox="1"/>
              <p:nvPr/>
            </p:nvSpPr>
            <p:spPr>
              <a:xfrm>
                <a:off x="581593" y="914503"/>
                <a:ext cx="7976610" cy="1056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2200" dirty="0"/>
                  <a:t>Lập </a:t>
                </a:r>
                <a:r>
                  <a:rPr lang="da-DK" sz="2200" dirty="0" err="1"/>
                  <a:t>bảng</a:t>
                </a:r>
                <a:r>
                  <a:rPr lang="da-DK" sz="2200" dirty="0"/>
                  <a:t> </a:t>
                </a:r>
                <a:r>
                  <a:rPr lang="da-DK" sz="2200" dirty="0" err="1"/>
                  <a:t>giá</a:t>
                </a:r>
                <a:r>
                  <a:rPr lang="da-DK" sz="2200" dirty="0"/>
                  <a:t> </a:t>
                </a:r>
                <a:r>
                  <a:rPr lang="da-DK" sz="2200" dirty="0" err="1"/>
                  <a:t>trị</a:t>
                </a:r>
                <a:r>
                  <a:rPr lang="da-DK" sz="2200" dirty="0"/>
                  <a:t> </a:t>
                </a:r>
                <a:r>
                  <a:rPr lang="da-DK" sz="2200" dirty="0" err="1"/>
                  <a:t>của</a:t>
                </a:r>
                <a:r>
                  <a:rPr lang="da-DK" sz="2200" dirty="0"/>
                  <a:t> </a:t>
                </a:r>
                <a:r>
                  <a:rPr lang="da-DK" sz="2200" dirty="0" err="1"/>
                  <a:t>hàm</a:t>
                </a:r>
                <a:r>
                  <a:rPr lang="da-DK" sz="2200" dirty="0"/>
                  <a:t> </a:t>
                </a:r>
                <a:r>
                  <a:rPr lang="da-DK" sz="2200" dirty="0" err="1"/>
                  <a:t>số</a:t>
                </a:r>
                <a:r>
                  <a:rPr lang="da-DK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i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da-DK" sz="22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da-DK" sz="220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2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200" dirty="0"/>
                  <a:t> </a:t>
                </a:r>
                <a:r>
                  <a:rPr lang="da-DK" sz="2200" dirty="0" err="1"/>
                  <a:t>và</a:t>
                </a:r>
                <a:r>
                  <a:rPr lang="da-DK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latin typeface="Cambria Math" panose="02040503050406030204" pitchFamily="18" charset="0"/>
                      </a:rPr>
                      <m:t>y</m:t>
                    </m:r>
                    <m:r>
                      <a:rPr lang="da-DK" sz="2200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V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20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da-DK" sz="220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2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200" dirty="0"/>
                  <a:t> </a:t>
                </a:r>
                <a:r>
                  <a:rPr lang="da-DK" sz="2200" dirty="0" err="1"/>
                  <a:t>với</a:t>
                </a:r>
                <a:r>
                  <a:rPr lang="da-DK" sz="2200" dirty="0"/>
                  <a:t> </a:t>
                </a:r>
                <a:r>
                  <a:rPr lang="da-DK" sz="2200" dirty="0" err="1"/>
                  <a:t>các</a:t>
                </a:r>
                <a:r>
                  <a:rPr lang="da-DK" sz="2200" dirty="0"/>
                  <a:t> </a:t>
                </a:r>
                <a:r>
                  <a:rPr lang="da-DK" sz="2200" dirty="0" err="1"/>
                  <a:t>giá</a:t>
                </a:r>
                <a:r>
                  <a:rPr lang="da-DK" sz="2200" dirty="0"/>
                  <a:t> </a:t>
                </a:r>
                <a:r>
                  <a:rPr lang="da-DK" sz="2200" dirty="0" err="1"/>
                  <a:t>trị</a:t>
                </a:r>
                <a:r>
                  <a:rPr lang="da-DK" sz="2200" dirty="0"/>
                  <a:t> x </a:t>
                </a:r>
                <a:r>
                  <a:rPr lang="da-DK" sz="2200" dirty="0" err="1"/>
                  <a:t>lần</a:t>
                </a:r>
                <a:r>
                  <a:rPr lang="da-DK" sz="2200" dirty="0"/>
                  <a:t> </a:t>
                </a:r>
                <a:r>
                  <a:rPr lang="da-DK" sz="2200" dirty="0" err="1"/>
                  <a:t>lượt</a:t>
                </a:r>
                <a:r>
                  <a:rPr lang="da-DK" sz="2200" dirty="0"/>
                  <a:t> </a:t>
                </a:r>
                <a:r>
                  <a:rPr lang="da-DK" sz="2200" dirty="0" err="1"/>
                  <a:t>bằng</a:t>
                </a:r>
                <a:r>
                  <a:rPr lang="da-DK" sz="2200" dirty="0"/>
                  <a:t> </a:t>
                </a:r>
                <a14:m>
                  <m:oMath xmlns:m="http://schemas.openxmlformats.org/officeDocument/2006/math">
                    <m:r>
                      <a:rPr lang="da-DK" sz="2200" i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2200" i="0">
                        <a:latin typeface="Cambria Math" panose="02040503050406030204" pitchFamily="18" charset="0"/>
                      </a:rPr>
                      <m:t>;−2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2200" i="0">
                        <a:latin typeface="Cambria Math" panose="02040503050406030204" pitchFamily="18" charset="0"/>
                      </a:rPr>
                      <m:t>;−1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2200" i="0">
                        <a:latin typeface="Cambria Math" panose="02040503050406030204" pitchFamily="18" charset="0"/>
                      </a:rPr>
                      <m:t>;0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2200" i="0">
                        <a:latin typeface="Cambria Math" panose="02040503050406030204" pitchFamily="18" charset="0"/>
                      </a:rPr>
                      <m:t>;1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2200" i="0">
                        <a:latin typeface="Cambria Math" panose="02040503050406030204" pitchFamily="18" charset="0"/>
                      </a:rPr>
                      <m:t>;2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2200" i="0">
                        <a:latin typeface="Cambria Math" panose="02040503050406030204" pitchFamily="18" charset="0"/>
                      </a:rPr>
                      <m:t>;3.</m:t>
                    </m:r>
                  </m:oMath>
                </a14:m>
                <a:endParaRPr lang="en-VN" sz="2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049261-6F02-7892-F765-08E65D07B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93" y="914503"/>
                <a:ext cx="7976610" cy="1056764"/>
              </a:xfrm>
              <a:prstGeom prst="rect">
                <a:avLst/>
              </a:prstGeom>
              <a:blipFill>
                <a:blip r:embed="rId3"/>
                <a:stretch>
                  <a:fillRect l="-954" r="-954" b="-952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2007586-145D-4164-F423-EAB730FCFC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1380980"/>
                  </p:ext>
                </p:extLst>
              </p:nvPr>
            </p:nvGraphicFramePr>
            <p:xfrm>
              <a:off x="593049" y="3352241"/>
              <a:ext cx="7965154" cy="14259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54277">
                      <a:extLst>
                        <a:ext uri="{9D8B030D-6E8A-4147-A177-3AD203B41FA5}">
                          <a16:colId xmlns:a16="http://schemas.microsoft.com/office/drawing/2014/main" val="1571690560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3908881597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3116089238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637871643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4275908417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3677216414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864898471"/>
                        </a:ext>
                      </a:extLst>
                    </a:gridCol>
                    <a:gridCol w="777001">
                      <a:extLst>
                        <a:ext uri="{9D8B030D-6E8A-4147-A177-3AD203B41FA5}">
                          <a16:colId xmlns:a16="http://schemas.microsoft.com/office/drawing/2014/main" val="3946700513"/>
                        </a:ext>
                      </a:extLst>
                    </a:gridCol>
                  </a:tblGrid>
                  <a:tr h="6632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870108"/>
                      </a:ext>
                    </a:extLst>
                  </a:tr>
                  <a:tr h="762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en-VN" sz="22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22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81676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2007586-145D-4164-F423-EAB730FCFC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1380980"/>
                  </p:ext>
                </p:extLst>
              </p:nvPr>
            </p:nvGraphicFramePr>
            <p:xfrm>
              <a:off x="593049" y="3352241"/>
              <a:ext cx="7965154" cy="14259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54277">
                      <a:extLst>
                        <a:ext uri="{9D8B030D-6E8A-4147-A177-3AD203B41FA5}">
                          <a16:colId xmlns:a16="http://schemas.microsoft.com/office/drawing/2014/main" val="1571690560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3908881597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3116089238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637871643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4275908417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3677216414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864898471"/>
                        </a:ext>
                      </a:extLst>
                    </a:gridCol>
                    <a:gridCol w="777001">
                      <a:extLst>
                        <a:ext uri="{9D8B030D-6E8A-4147-A177-3AD203B41FA5}">
                          <a16:colId xmlns:a16="http://schemas.microsoft.com/office/drawing/2014/main" val="3946700513"/>
                        </a:ext>
                      </a:extLst>
                    </a:gridCol>
                  </a:tblGrid>
                  <a:tr h="663294"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238172" b="-1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870108"/>
                      </a:ext>
                    </a:extLst>
                  </a:tr>
                  <a:tr h="762617"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86885" r="-238172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81676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55C5355-6003-F20E-4606-BB24338E93D1}"/>
              </a:ext>
            </a:extLst>
          </p:cNvPr>
          <p:cNvSpPr txBox="1"/>
          <p:nvPr/>
        </p:nvSpPr>
        <p:spPr>
          <a:xfrm>
            <a:off x="4210665" y="2140863"/>
            <a:ext cx="718466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Giải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49402B-70B8-21F4-FFD8-387834A4347F}"/>
              </a:ext>
            </a:extLst>
          </p:cNvPr>
          <p:cNvSpPr txBox="1"/>
          <p:nvPr/>
        </p:nvSpPr>
        <p:spPr>
          <a:xfrm>
            <a:off x="2600448" y="2723518"/>
            <a:ext cx="39388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200" dirty="0"/>
              <a:t>Bảng giá trị của hàm số y = x</a:t>
            </a:r>
            <a:r>
              <a:rPr lang="en-VN" sz="2200" baseline="30000" dirty="0"/>
              <a:t>2</a:t>
            </a:r>
            <a:endParaRPr lang="en-VN" sz="2200" dirty="0"/>
          </a:p>
        </p:txBody>
      </p:sp>
    </p:spTree>
    <p:extLst>
      <p:ext uri="{BB962C8B-B14F-4D97-AF65-F5344CB8AC3E}">
        <p14:creationId xmlns:p14="http://schemas.microsoft.com/office/powerpoint/2010/main" val="8223804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9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p18"/>
          <p:cNvGrpSpPr/>
          <p:nvPr/>
        </p:nvGrpSpPr>
        <p:grpSpPr>
          <a:xfrm rot="-1776933">
            <a:off x="-212317" y="111679"/>
            <a:ext cx="1242366" cy="405520"/>
            <a:chOff x="575890" y="4010177"/>
            <a:chExt cx="2484620" cy="810923"/>
          </a:xfrm>
        </p:grpSpPr>
        <p:sp>
          <p:nvSpPr>
            <p:cNvPr id="515" name="Google Shape;515;p18"/>
            <p:cNvSpPr/>
            <p:nvPr/>
          </p:nvSpPr>
          <p:spPr>
            <a:xfrm>
              <a:off x="575890" y="4010177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75890" y="4010177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18"/>
          <p:cNvGrpSpPr/>
          <p:nvPr/>
        </p:nvGrpSpPr>
        <p:grpSpPr>
          <a:xfrm rot="1827448">
            <a:off x="8437583" y="56171"/>
            <a:ext cx="1242366" cy="405520"/>
            <a:chOff x="15227866" y="7490972"/>
            <a:chExt cx="2484620" cy="810923"/>
          </a:xfrm>
        </p:grpSpPr>
        <p:sp>
          <p:nvSpPr>
            <p:cNvPr id="518" name="Google Shape;518;p18"/>
            <p:cNvSpPr/>
            <p:nvPr/>
          </p:nvSpPr>
          <p:spPr>
            <a:xfrm>
              <a:off x="15227866" y="7490972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15227866" y="7490972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987BA4C-A32A-12B4-9073-7DAE14140EA7}"/>
              </a:ext>
            </a:extLst>
          </p:cNvPr>
          <p:cNvSpPr txBox="1"/>
          <p:nvPr/>
        </p:nvSpPr>
        <p:spPr>
          <a:xfrm>
            <a:off x="2555261" y="353388"/>
            <a:ext cx="40334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200" dirty="0"/>
              <a:t>Bảng giá trị của hàm số y = -x</a:t>
            </a:r>
            <a:r>
              <a:rPr lang="en-VN" sz="2200" baseline="30000" dirty="0"/>
              <a:t>2</a:t>
            </a:r>
            <a:endParaRPr lang="en-VN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B98FB14-1093-BD30-AAB5-9DC16D39DA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9115637"/>
                  </p:ext>
                </p:extLst>
              </p:nvPr>
            </p:nvGraphicFramePr>
            <p:xfrm>
              <a:off x="589422" y="918177"/>
              <a:ext cx="7965154" cy="14259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54277">
                      <a:extLst>
                        <a:ext uri="{9D8B030D-6E8A-4147-A177-3AD203B41FA5}">
                          <a16:colId xmlns:a16="http://schemas.microsoft.com/office/drawing/2014/main" val="1571690560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3908881597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3116089238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637871643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4275908417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3677216414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864898471"/>
                        </a:ext>
                      </a:extLst>
                    </a:gridCol>
                    <a:gridCol w="777001">
                      <a:extLst>
                        <a:ext uri="{9D8B030D-6E8A-4147-A177-3AD203B41FA5}">
                          <a16:colId xmlns:a16="http://schemas.microsoft.com/office/drawing/2014/main" val="3946700513"/>
                        </a:ext>
                      </a:extLst>
                    </a:gridCol>
                  </a:tblGrid>
                  <a:tr h="6632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870108"/>
                      </a:ext>
                    </a:extLst>
                  </a:tr>
                  <a:tr h="762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en-VN" sz="22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22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-9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-4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-4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-9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81676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B98FB14-1093-BD30-AAB5-9DC16D39DA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9115637"/>
                  </p:ext>
                </p:extLst>
              </p:nvPr>
            </p:nvGraphicFramePr>
            <p:xfrm>
              <a:off x="589422" y="918177"/>
              <a:ext cx="7965154" cy="14259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54277">
                      <a:extLst>
                        <a:ext uri="{9D8B030D-6E8A-4147-A177-3AD203B41FA5}">
                          <a16:colId xmlns:a16="http://schemas.microsoft.com/office/drawing/2014/main" val="1571690560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3908881597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3116089238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637871643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4275908417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3677216414"/>
                        </a:ext>
                      </a:extLst>
                    </a:gridCol>
                    <a:gridCol w="805646">
                      <a:extLst>
                        <a:ext uri="{9D8B030D-6E8A-4147-A177-3AD203B41FA5}">
                          <a16:colId xmlns:a16="http://schemas.microsoft.com/office/drawing/2014/main" val="864898471"/>
                        </a:ext>
                      </a:extLst>
                    </a:gridCol>
                    <a:gridCol w="777001">
                      <a:extLst>
                        <a:ext uri="{9D8B030D-6E8A-4147-A177-3AD203B41FA5}">
                          <a16:colId xmlns:a16="http://schemas.microsoft.com/office/drawing/2014/main" val="3946700513"/>
                        </a:ext>
                      </a:extLst>
                    </a:gridCol>
                  </a:tblGrid>
                  <a:tr h="663294"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8" t="-1887" r="-238172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870108"/>
                      </a:ext>
                    </a:extLst>
                  </a:tr>
                  <a:tr h="762617"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8" t="-90000" r="-238172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-9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-4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-4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-9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816762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90918A-2E26-3D34-B07B-07E334B10093}"/>
                  </a:ext>
                </a:extLst>
              </p:cNvPr>
              <p:cNvSpPr txBox="1"/>
              <p:nvPr/>
            </p:nvSpPr>
            <p:spPr>
              <a:xfrm>
                <a:off x="589422" y="3302863"/>
                <a:ext cx="6757973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≠ 0) ta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tabLst>
                    <a:tab pos="105410" algn="l"/>
                  </a:tabLst>
                </a:pP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mọi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tabLst>
                    <a:tab pos="105410" algn="l"/>
                  </a:tabLst>
                </a:pP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mọi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90918A-2E26-3D34-B07B-07E334B10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22" y="3302863"/>
                <a:ext cx="6757973" cy="1706942"/>
              </a:xfrm>
              <a:prstGeom prst="rect">
                <a:avLst/>
              </a:prstGeom>
              <a:blipFill>
                <a:blip r:embed="rId4"/>
                <a:stretch>
                  <a:fillRect l="-1173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491;p18">
            <a:extLst>
              <a:ext uri="{FF2B5EF4-FFF2-40B4-BE49-F238E27FC236}">
                <a16:creationId xmlns:a16="http://schemas.microsoft.com/office/drawing/2014/main" id="{4D0F60C5-ECE7-D734-FDDD-15E87B311130}"/>
              </a:ext>
            </a:extLst>
          </p:cNvPr>
          <p:cNvSpPr/>
          <p:nvPr/>
        </p:nvSpPr>
        <p:spPr>
          <a:xfrm>
            <a:off x="3349584" y="2593763"/>
            <a:ext cx="2444831" cy="571719"/>
          </a:xfrm>
          <a:prstGeom prst="rect">
            <a:avLst/>
          </a:prstGeom>
          <a:solidFill>
            <a:schemeClr val="lt1"/>
          </a:solidFill>
          <a:ln>
            <a:solidFill>
              <a:srgbClr val="C00000"/>
            </a:solidFill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3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17"/>
          <p:cNvGrpSpPr/>
          <p:nvPr/>
        </p:nvGrpSpPr>
        <p:grpSpPr>
          <a:xfrm rot="-5400000">
            <a:off x="1667040" y="-2304574"/>
            <a:ext cx="6099629" cy="9752649"/>
            <a:chOff x="3043162" y="-4125724"/>
            <a:chExt cx="12199257" cy="18538454"/>
          </a:xfrm>
        </p:grpSpPr>
        <p:sp>
          <p:nvSpPr>
            <p:cNvPr id="468" name="Google Shape;468;p17"/>
            <p:cNvSpPr/>
            <p:nvPr/>
          </p:nvSpPr>
          <p:spPr>
            <a:xfrm>
              <a:off x="3043162" y="-4125724"/>
              <a:ext cx="12199257" cy="18538454"/>
            </a:xfrm>
            <a:custGeom>
              <a:avLst/>
              <a:gdLst/>
              <a:ahLst/>
              <a:cxnLst/>
              <a:rect l="l" t="t" r="r" b="b"/>
              <a:pathLst>
                <a:path w="12199257" h="18538454" extrusionOk="0">
                  <a:moveTo>
                    <a:pt x="12193777" y="18401936"/>
                  </a:moveTo>
                  <a:cubicBezTo>
                    <a:pt x="12197782" y="18469900"/>
                    <a:pt x="12791697" y="18440942"/>
                    <a:pt x="346431" y="18538454"/>
                  </a:cubicBezTo>
                  <a:cubicBezTo>
                    <a:pt x="123982" y="18538454"/>
                    <a:pt x="80331" y="2761299"/>
                    <a:pt x="0" y="350743"/>
                  </a:cubicBezTo>
                  <a:cubicBezTo>
                    <a:pt x="0" y="177594"/>
                    <a:pt x="1951230" y="236286"/>
                    <a:pt x="2597956" y="204474"/>
                  </a:cubicBezTo>
                  <a:cubicBezTo>
                    <a:pt x="6971126" y="-10572"/>
                    <a:pt x="9172768" y="-92289"/>
                    <a:pt x="11872454" y="139479"/>
                  </a:cubicBezTo>
                  <a:cubicBezTo>
                    <a:pt x="12063379" y="155867"/>
                    <a:pt x="11681233" y="7017914"/>
                    <a:pt x="12193777" y="184019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3565001" y="-3559620"/>
              <a:ext cx="11130193" cy="17400258"/>
            </a:xfrm>
            <a:custGeom>
              <a:avLst/>
              <a:gdLst/>
              <a:ahLst/>
              <a:cxnLst/>
              <a:rect l="l" t="t" r="r" b="b"/>
              <a:pathLst>
                <a:path w="11130193" h="17400258" extrusionOk="0">
                  <a:moveTo>
                    <a:pt x="11054436" y="16960224"/>
                  </a:moveTo>
                  <a:cubicBezTo>
                    <a:pt x="11144818" y="16960224"/>
                    <a:pt x="11130094" y="16969048"/>
                    <a:pt x="11128128" y="16925742"/>
                  </a:cubicBezTo>
                  <a:cubicBezTo>
                    <a:pt x="11064042" y="16925816"/>
                    <a:pt x="11040973" y="16925742"/>
                    <a:pt x="10970138" y="16925854"/>
                  </a:cubicBezTo>
                  <a:cubicBezTo>
                    <a:pt x="10973512" y="16131555"/>
                    <a:pt x="10903417" y="16252203"/>
                    <a:pt x="11097161" y="16252649"/>
                  </a:cubicBezTo>
                  <a:cubicBezTo>
                    <a:pt x="11095232" y="16210900"/>
                    <a:pt x="11105727" y="16218166"/>
                    <a:pt x="11054436" y="16218166"/>
                  </a:cubicBezTo>
                  <a:cubicBezTo>
                    <a:pt x="10936424" y="16218166"/>
                    <a:pt x="10960309" y="16323539"/>
                    <a:pt x="10949814" y="15653225"/>
                  </a:cubicBezTo>
                  <a:cubicBezTo>
                    <a:pt x="10947848" y="15526015"/>
                    <a:pt x="10921108" y="15547482"/>
                    <a:pt x="11054436" y="15547482"/>
                  </a:cubicBezTo>
                  <a:cubicBezTo>
                    <a:pt x="11072758" y="15547482"/>
                    <a:pt x="11069234" y="15554416"/>
                    <a:pt x="11067788" y="15513075"/>
                  </a:cubicBezTo>
                  <a:cubicBezTo>
                    <a:pt x="10908498" y="15513075"/>
                    <a:pt x="10951408" y="15580592"/>
                    <a:pt x="10944584" y="15146755"/>
                  </a:cubicBezTo>
                  <a:cubicBezTo>
                    <a:pt x="10938576" y="14777506"/>
                    <a:pt x="10904159" y="14837867"/>
                    <a:pt x="11045758" y="14837904"/>
                  </a:cubicBezTo>
                  <a:cubicBezTo>
                    <a:pt x="11044348" y="14791892"/>
                    <a:pt x="11063745" y="14803720"/>
                    <a:pt x="10938983" y="14803312"/>
                  </a:cubicBezTo>
                  <a:cubicBezTo>
                    <a:pt x="10931715" y="14357870"/>
                    <a:pt x="10936907" y="14658675"/>
                    <a:pt x="10930194" y="14130329"/>
                  </a:cubicBezTo>
                  <a:cubicBezTo>
                    <a:pt x="11042086" y="14130069"/>
                    <a:pt x="11025286" y="14141675"/>
                    <a:pt x="11023988" y="14095773"/>
                  </a:cubicBezTo>
                  <a:cubicBezTo>
                    <a:pt x="10911873" y="14095810"/>
                    <a:pt x="10919847" y="14209266"/>
                    <a:pt x="10916695" y="13419935"/>
                  </a:cubicBezTo>
                  <a:cubicBezTo>
                    <a:pt x="11023135" y="13421121"/>
                    <a:pt x="11005630" y="13429130"/>
                    <a:pt x="11004480" y="13386083"/>
                  </a:cubicBezTo>
                  <a:cubicBezTo>
                    <a:pt x="10903343" y="13385750"/>
                    <a:pt x="10916584" y="13388530"/>
                    <a:pt x="10916546" y="13375257"/>
                  </a:cubicBezTo>
                  <a:cubicBezTo>
                    <a:pt x="10916064" y="13216419"/>
                    <a:pt x="10915359" y="13197065"/>
                    <a:pt x="10907719" y="12712433"/>
                  </a:cubicBezTo>
                  <a:cubicBezTo>
                    <a:pt x="11001957" y="12713434"/>
                    <a:pt x="10986455" y="12721517"/>
                    <a:pt x="10985269" y="12678545"/>
                  </a:cubicBezTo>
                  <a:cubicBezTo>
                    <a:pt x="10875861" y="12678100"/>
                    <a:pt x="10908498" y="12763970"/>
                    <a:pt x="10898225" y="12109933"/>
                  </a:cubicBezTo>
                  <a:cubicBezTo>
                    <a:pt x="10896222" y="11982833"/>
                    <a:pt x="10878569" y="12004857"/>
                    <a:pt x="10966429" y="12005821"/>
                  </a:cubicBezTo>
                  <a:cubicBezTo>
                    <a:pt x="10965168" y="11961848"/>
                    <a:pt x="10979297" y="11972193"/>
                    <a:pt x="10896112" y="11970117"/>
                  </a:cubicBezTo>
                  <a:cubicBezTo>
                    <a:pt x="10887433" y="11380926"/>
                    <a:pt x="10890029" y="11527788"/>
                    <a:pt x="10881240" y="11293017"/>
                  </a:cubicBezTo>
                  <a:cubicBezTo>
                    <a:pt x="10957676" y="11292572"/>
                    <a:pt x="10945140" y="11301804"/>
                    <a:pt x="10943731" y="11258313"/>
                  </a:cubicBezTo>
                  <a:cubicBezTo>
                    <a:pt x="10864995" y="11258573"/>
                    <a:pt x="10879347" y="11290867"/>
                    <a:pt x="10876307" y="11097697"/>
                  </a:cubicBezTo>
                  <a:cubicBezTo>
                    <a:pt x="10866738" y="10484703"/>
                    <a:pt x="10849753" y="10584811"/>
                    <a:pt x="10920625" y="10583810"/>
                  </a:cubicBezTo>
                  <a:cubicBezTo>
                    <a:pt x="10919031" y="10540652"/>
                    <a:pt x="10929304" y="10548995"/>
                    <a:pt x="10869261" y="10550145"/>
                  </a:cubicBezTo>
                  <a:cubicBezTo>
                    <a:pt x="10857021" y="9792996"/>
                    <a:pt x="10839738" y="9879052"/>
                    <a:pt x="10896556" y="9878904"/>
                  </a:cubicBezTo>
                  <a:cubicBezTo>
                    <a:pt x="10895444" y="9835561"/>
                    <a:pt x="10904196" y="9844385"/>
                    <a:pt x="10857021" y="9844496"/>
                  </a:cubicBezTo>
                  <a:cubicBezTo>
                    <a:pt x="10844745" y="9083864"/>
                    <a:pt x="10832877" y="9169993"/>
                    <a:pt x="10884985" y="9169548"/>
                  </a:cubicBezTo>
                  <a:cubicBezTo>
                    <a:pt x="10884615" y="9128170"/>
                    <a:pt x="10894294" y="9134955"/>
                    <a:pt x="10846822" y="9135438"/>
                  </a:cubicBezTo>
                  <a:cubicBezTo>
                    <a:pt x="10841742" y="8793366"/>
                    <a:pt x="10847564" y="8758217"/>
                    <a:pt x="10840851" y="8461787"/>
                  </a:cubicBezTo>
                  <a:cubicBezTo>
                    <a:pt x="10892180" y="8461787"/>
                    <a:pt x="10883502" y="8470685"/>
                    <a:pt x="10883724" y="8427342"/>
                  </a:cubicBezTo>
                  <a:cubicBezTo>
                    <a:pt x="10826388" y="8427380"/>
                    <a:pt x="10838552" y="8525263"/>
                    <a:pt x="10825831" y="7808195"/>
                  </a:cubicBezTo>
                  <a:cubicBezTo>
                    <a:pt x="10824645" y="7742124"/>
                    <a:pt x="10822604" y="7750800"/>
                    <a:pt x="10831506" y="7750874"/>
                  </a:cubicBezTo>
                  <a:cubicBezTo>
                    <a:pt x="10901378" y="7751542"/>
                    <a:pt x="10889510" y="7760292"/>
                    <a:pt x="10890065" y="7716949"/>
                  </a:cubicBezTo>
                  <a:cubicBezTo>
                    <a:pt x="10808474" y="7716356"/>
                    <a:pt x="10818117" y="7780944"/>
                    <a:pt x="10820157" y="7301799"/>
                  </a:cubicBezTo>
                  <a:cubicBezTo>
                    <a:pt x="10821121" y="6992836"/>
                    <a:pt x="10794270" y="7043669"/>
                    <a:pt x="10900302" y="7041482"/>
                  </a:cubicBezTo>
                  <a:cubicBezTo>
                    <a:pt x="10901007" y="6998324"/>
                    <a:pt x="10914766" y="7006370"/>
                    <a:pt x="10831245" y="7008780"/>
                  </a:cubicBezTo>
                  <a:cubicBezTo>
                    <a:pt x="10811405" y="7009336"/>
                    <a:pt x="10819489" y="7088421"/>
                    <a:pt x="10803430" y="6334351"/>
                  </a:cubicBezTo>
                  <a:cubicBezTo>
                    <a:pt x="10834472" y="6333794"/>
                    <a:pt x="10870670" y="6333090"/>
                    <a:pt x="10911539" y="6332608"/>
                  </a:cubicBezTo>
                  <a:cubicBezTo>
                    <a:pt x="10912170" y="6289487"/>
                    <a:pt x="10928154" y="6297607"/>
                    <a:pt x="10831394" y="6299424"/>
                  </a:cubicBezTo>
                  <a:cubicBezTo>
                    <a:pt x="10797497" y="6300018"/>
                    <a:pt x="10802763" y="6303132"/>
                    <a:pt x="10802503" y="6290081"/>
                  </a:cubicBezTo>
                  <a:cubicBezTo>
                    <a:pt x="10786111" y="5542276"/>
                    <a:pt x="10780733" y="5626737"/>
                    <a:pt x="10831543" y="5627257"/>
                  </a:cubicBezTo>
                  <a:cubicBezTo>
                    <a:pt x="10937908" y="5628555"/>
                    <a:pt x="10919921" y="5636786"/>
                    <a:pt x="10920255" y="5593665"/>
                  </a:cubicBezTo>
                  <a:cubicBezTo>
                    <a:pt x="10869743" y="5593294"/>
                    <a:pt x="10822902" y="5592701"/>
                    <a:pt x="10791747" y="5592368"/>
                  </a:cubicBezTo>
                  <a:cubicBezTo>
                    <a:pt x="10790487" y="5508981"/>
                    <a:pt x="10782773" y="4920385"/>
                    <a:pt x="10782736" y="4917790"/>
                  </a:cubicBezTo>
                  <a:cubicBezTo>
                    <a:pt x="10845821" y="4917567"/>
                    <a:pt x="10877234" y="4917382"/>
                    <a:pt x="10921924" y="4917271"/>
                  </a:cubicBezTo>
                  <a:cubicBezTo>
                    <a:pt x="10921775" y="4873891"/>
                    <a:pt x="10940245" y="4882678"/>
                    <a:pt x="10831579" y="4883123"/>
                  </a:cubicBezTo>
                  <a:cubicBezTo>
                    <a:pt x="10759333" y="4883420"/>
                    <a:pt x="10789300" y="4978299"/>
                    <a:pt x="10774428" y="4266571"/>
                  </a:cubicBezTo>
                  <a:cubicBezTo>
                    <a:pt x="10772982" y="4196866"/>
                    <a:pt x="10758184" y="4208026"/>
                    <a:pt x="10831394" y="4209398"/>
                  </a:cubicBezTo>
                  <a:cubicBezTo>
                    <a:pt x="10930676" y="4211252"/>
                    <a:pt x="10914247" y="4219446"/>
                    <a:pt x="10913394" y="4176288"/>
                  </a:cubicBezTo>
                  <a:cubicBezTo>
                    <a:pt x="10858023" y="4175621"/>
                    <a:pt x="10825645" y="4174731"/>
                    <a:pt x="10772573" y="4173953"/>
                  </a:cubicBezTo>
                  <a:cubicBezTo>
                    <a:pt x="10760483" y="3539455"/>
                    <a:pt x="10760335" y="3513872"/>
                    <a:pt x="10760112" y="3498559"/>
                  </a:cubicBezTo>
                  <a:cubicBezTo>
                    <a:pt x="10808474" y="3499338"/>
                    <a:pt x="10846563" y="3500413"/>
                    <a:pt x="10894480" y="3501192"/>
                  </a:cubicBezTo>
                  <a:cubicBezTo>
                    <a:pt x="10892885" y="3457627"/>
                    <a:pt x="10906830" y="3467081"/>
                    <a:pt x="10831950" y="3465450"/>
                  </a:cubicBezTo>
                  <a:cubicBezTo>
                    <a:pt x="10731963" y="3463299"/>
                    <a:pt x="10762819" y="3569080"/>
                    <a:pt x="10750136" y="2790279"/>
                  </a:cubicBezTo>
                  <a:cubicBezTo>
                    <a:pt x="10803096" y="2791280"/>
                    <a:pt x="10835622" y="2792467"/>
                    <a:pt x="10880943" y="2793542"/>
                  </a:cubicBezTo>
                  <a:cubicBezTo>
                    <a:pt x="10880683" y="2750088"/>
                    <a:pt x="10890511" y="2759394"/>
                    <a:pt x="10832061" y="2757800"/>
                  </a:cubicBezTo>
                  <a:cubicBezTo>
                    <a:pt x="10715867" y="2754463"/>
                    <a:pt x="10751174" y="2858760"/>
                    <a:pt x="10735413" y="2081554"/>
                  </a:cubicBezTo>
                  <a:cubicBezTo>
                    <a:pt x="10794640" y="2082555"/>
                    <a:pt x="10824904" y="2083890"/>
                    <a:pt x="10883242" y="2085299"/>
                  </a:cubicBezTo>
                  <a:cubicBezTo>
                    <a:pt x="10883761" y="2041807"/>
                    <a:pt x="10893553" y="2051262"/>
                    <a:pt x="10832061" y="2049408"/>
                  </a:cubicBezTo>
                  <a:cubicBezTo>
                    <a:pt x="10715312" y="2046071"/>
                    <a:pt x="10734893" y="2062274"/>
                    <a:pt x="10733781" y="1990678"/>
                  </a:cubicBezTo>
                  <a:cubicBezTo>
                    <a:pt x="10722321" y="1253367"/>
                    <a:pt x="10701886" y="1374015"/>
                    <a:pt x="10831727" y="1373681"/>
                  </a:cubicBezTo>
                  <a:cubicBezTo>
                    <a:pt x="10906273" y="1373459"/>
                    <a:pt x="10893737" y="1382469"/>
                    <a:pt x="10894405" y="1339088"/>
                  </a:cubicBezTo>
                  <a:cubicBezTo>
                    <a:pt x="10834806" y="1339200"/>
                    <a:pt x="10798831" y="1339385"/>
                    <a:pt x="10726363" y="1339459"/>
                  </a:cubicBezTo>
                  <a:cubicBezTo>
                    <a:pt x="10721023" y="1072060"/>
                    <a:pt x="10717982" y="1058861"/>
                    <a:pt x="10716832" y="666254"/>
                  </a:cubicBezTo>
                  <a:cubicBezTo>
                    <a:pt x="10796717" y="666699"/>
                    <a:pt x="10826721" y="667477"/>
                    <a:pt x="10901748" y="668145"/>
                  </a:cubicBezTo>
                  <a:cubicBezTo>
                    <a:pt x="10901971" y="624616"/>
                    <a:pt x="10915953" y="633960"/>
                    <a:pt x="10831913" y="632884"/>
                  </a:cubicBezTo>
                  <a:cubicBezTo>
                    <a:pt x="10679855" y="631068"/>
                    <a:pt x="10719094" y="729878"/>
                    <a:pt x="10708524" y="95010"/>
                  </a:cubicBezTo>
                  <a:cubicBezTo>
                    <a:pt x="10660422" y="91673"/>
                    <a:pt x="10682786" y="25008"/>
                    <a:pt x="10686309" y="631624"/>
                  </a:cubicBezTo>
                  <a:cubicBezTo>
                    <a:pt x="10625523" y="631401"/>
                    <a:pt x="10182666" y="629585"/>
                    <a:pt x="10094695" y="629881"/>
                  </a:cubicBezTo>
                  <a:cubicBezTo>
                    <a:pt x="10080453" y="-5914"/>
                    <a:pt x="10111829" y="57933"/>
                    <a:pt x="10059388" y="55226"/>
                  </a:cubicBezTo>
                  <a:cubicBezTo>
                    <a:pt x="10066101" y="735921"/>
                    <a:pt x="10101779" y="629066"/>
                    <a:pt x="9941005" y="631327"/>
                  </a:cubicBezTo>
                  <a:cubicBezTo>
                    <a:pt x="9774707" y="633663"/>
                    <a:pt x="9771368" y="632477"/>
                    <a:pt x="9496293" y="633181"/>
                  </a:cubicBezTo>
                  <a:cubicBezTo>
                    <a:pt x="9474412" y="633218"/>
                    <a:pt x="9479789" y="657429"/>
                    <a:pt x="9476897" y="472638"/>
                  </a:cubicBezTo>
                  <a:cubicBezTo>
                    <a:pt x="9469294" y="-30718"/>
                    <a:pt x="9482942" y="28531"/>
                    <a:pt x="9439773" y="26973"/>
                  </a:cubicBezTo>
                  <a:cubicBezTo>
                    <a:pt x="9445225" y="388177"/>
                    <a:pt x="9446968" y="512125"/>
                    <a:pt x="9449266" y="633292"/>
                  </a:cubicBezTo>
                  <a:cubicBezTo>
                    <a:pt x="9310894" y="633552"/>
                    <a:pt x="9277331" y="633441"/>
                    <a:pt x="8861213" y="633144"/>
                  </a:cubicBezTo>
                  <a:cubicBezTo>
                    <a:pt x="8846081" y="-59379"/>
                    <a:pt x="8869668" y="11067"/>
                    <a:pt x="8821381" y="10066"/>
                  </a:cubicBezTo>
                  <a:cubicBezTo>
                    <a:pt x="8831654" y="683531"/>
                    <a:pt x="8831395" y="633107"/>
                    <a:pt x="8828761" y="633107"/>
                  </a:cubicBezTo>
                  <a:cubicBezTo>
                    <a:pt x="8604236" y="633107"/>
                    <a:pt x="8606683" y="629770"/>
                    <a:pt x="8383790" y="629770"/>
                  </a:cubicBezTo>
                  <a:cubicBezTo>
                    <a:pt x="8197686" y="629770"/>
                    <a:pt x="8246864" y="750789"/>
                    <a:pt x="8235515" y="2762"/>
                  </a:cubicBezTo>
                  <a:cubicBezTo>
                    <a:pt x="8194200" y="2503"/>
                    <a:pt x="8202100" y="-76657"/>
                    <a:pt x="8213560" y="631290"/>
                  </a:cubicBezTo>
                  <a:cubicBezTo>
                    <a:pt x="7901026" y="637667"/>
                    <a:pt x="7926060" y="635109"/>
                    <a:pt x="7625950" y="632773"/>
                  </a:cubicBezTo>
                  <a:cubicBezTo>
                    <a:pt x="7611561" y="-72838"/>
                    <a:pt x="7628324" y="2762"/>
                    <a:pt x="7583560" y="3170"/>
                  </a:cubicBezTo>
                  <a:cubicBezTo>
                    <a:pt x="7595762" y="739703"/>
                    <a:pt x="7632923" y="632328"/>
                    <a:pt x="7493994" y="632328"/>
                  </a:cubicBezTo>
                  <a:cubicBezTo>
                    <a:pt x="6920071" y="632328"/>
                    <a:pt x="7008487" y="682864"/>
                    <a:pt x="7005186" y="472564"/>
                  </a:cubicBezTo>
                  <a:cubicBezTo>
                    <a:pt x="7001329" y="224779"/>
                    <a:pt x="6999956" y="233269"/>
                    <a:pt x="6996285" y="12588"/>
                  </a:cubicBezTo>
                  <a:cubicBezTo>
                    <a:pt x="6952819" y="13552"/>
                    <a:pt x="6964205" y="-65163"/>
                    <a:pt x="6977556" y="633997"/>
                  </a:cubicBezTo>
                  <a:cubicBezTo>
                    <a:pt x="6828243" y="633255"/>
                    <a:pt x="6661351" y="626433"/>
                    <a:pt x="6389836" y="632254"/>
                  </a:cubicBezTo>
                  <a:cubicBezTo>
                    <a:pt x="6388055" y="427478"/>
                    <a:pt x="6381936" y="165752"/>
                    <a:pt x="6379674" y="28790"/>
                  </a:cubicBezTo>
                  <a:cubicBezTo>
                    <a:pt x="6329977" y="30310"/>
                    <a:pt x="6354009" y="-37466"/>
                    <a:pt x="6359461" y="632884"/>
                  </a:cubicBezTo>
                  <a:cubicBezTo>
                    <a:pt x="6094548" y="638372"/>
                    <a:pt x="5962146" y="631735"/>
                    <a:pt x="5767995" y="631068"/>
                  </a:cubicBezTo>
                  <a:cubicBezTo>
                    <a:pt x="5760911" y="315283"/>
                    <a:pt x="5764101" y="262263"/>
                    <a:pt x="5761505" y="49034"/>
                  </a:cubicBezTo>
                  <a:cubicBezTo>
                    <a:pt x="5720375" y="50443"/>
                    <a:pt x="5731687" y="19780"/>
                    <a:pt x="5732317" y="219922"/>
                  </a:cubicBezTo>
                  <a:cubicBezTo>
                    <a:pt x="5732762" y="362445"/>
                    <a:pt x="5734839" y="505711"/>
                    <a:pt x="5737620" y="631030"/>
                  </a:cubicBezTo>
                  <a:cubicBezTo>
                    <a:pt x="5710547" y="630993"/>
                    <a:pt x="5287828" y="630771"/>
                    <a:pt x="5269655" y="630734"/>
                  </a:cubicBezTo>
                  <a:cubicBezTo>
                    <a:pt x="5110254" y="630734"/>
                    <a:pt x="5152088" y="728246"/>
                    <a:pt x="5146192" y="71392"/>
                  </a:cubicBezTo>
                  <a:cubicBezTo>
                    <a:pt x="5105173" y="72949"/>
                    <a:pt x="5116559" y="46031"/>
                    <a:pt x="5116188" y="219810"/>
                  </a:cubicBezTo>
                  <a:cubicBezTo>
                    <a:pt x="5115891" y="358886"/>
                    <a:pt x="5117709" y="495811"/>
                    <a:pt x="5120935" y="631216"/>
                  </a:cubicBezTo>
                  <a:cubicBezTo>
                    <a:pt x="4547901" y="635591"/>
                    <a:pt x="5107918" y="630956"/>
                    <a:pt x="4534884" y="634664"/>
                  </a:cubicBezTo>
                  <a:cubicBezTo>
                    <a:pt x="4533660" y="517501"/>
                    <a:pt x="4531620" y="405640"/>
                    <a:pt x="4526576" y="95899"/>
                  </a:cubicBezTo>
                  <a:cubicBezTo>
                    <a:pt x="4484075" y="97642"/>
                    <a:pt x="4495312" y="41211"/>
                    <a:pt x="4502359" y="473120"/>
                  </a:cubicBezTo>
                  <a:cubicBezTo>
                    <a:pt x="4505622" y="680232"/>
                    <a:pt x="4621557" y="635628"/>
                    <a:pt x="3935073" y="635628"/>
                  </a:cubicBezTo>
                  <a:cubicBezTo>
                    <a:pt x="3910039" y="635628"/>
                    <a:pt x="3923094" y="697028"/>
                    <a:pt x="3907146" y="122150"/>
                  </a:cubicBezTo>
                  <a:cubicBezTo>
                    <a:pt x="3857079" y="124300"/>
                    <a:pt x="3884190" y="48700"/>
                    <a:pt x="3888195" y="635517"/>
                  </a:cubicBezTo>
                  <a:cubicBezTo>
                    <a:pt x="3699087" y="634553"/>
                    <a:pt x="3575550" y="623615"/>
                    <a:pt x="3296803" y="631142"/>
                  </a:cubicBezTo>
                  <a:cubicBezTo>
                    <a:pt x="3294467" y="521765"/>
                    <a:pt x="3294392" y="482167"/>
                    <a:pt x="3288236" y="149846"/>
                  </a:cubicBezTo>
                  <a:cubicBezTo>
                    <a:pt x="3248293" y="151700"/>
                    <a:pt x="3254672" y="76174"/>
                    <a:pt x="3266391" y="631995"/>
                  </a:cubicBezTo>
                  <a:cubicBezTo>
                    <a:pt x="3121529" y="636184"/>
                    <a:pt x="2970213" y="635628"/>
                    <a:pt x="2823311" y="633811"/>
                  </a:cubicBezTo>
                  <a:cubicBezTo>
                    <a:pt x="2636577" y="631698"/>
                    <a:pt x="2676149" y="720164"/>
                    <a:pt x="2673813" y="178581"/>
                  </a:cubicBezTo>
                  <a:cubicBezTo>
                    <a:pt x="2637356" y="180324"/>
                    <a:pt x="2637356" y="109544"/>
                    <a:pt x="2648853" y="632551"/>
                  </a:cubicBezTo>
                  <a:cubicBezTo>
                    <a:pt x="2616402" y="632477"/>
                    <a:pt x="2635242" y="632514"/>
                    <a:pt x="2156039" y="632402"/>
                  </a:cubicBezTo>
                  <a:cubicBezTo>
                    <a:pt x="2028014" y="632402"/>
                    <a:pt x="2059872" y="707854"/>
                    <a:pt x="2052788" y="208242"/>
                  </a:cubicBezTo>
                  <a:cubicBezTo>
                    <a:pt x="2008618" y="210208"/>
                    <a:pt x="2020411" y="145471"/>
                    <a:pt x="2028867" y="632069"/>
                  </a:cubicBezTo>
                  <a:cubicBezTo>
                    <a:pt x="1870876" y="631142"/>
                    <a:pt x="1848438" y="628991"/>
                    <a:pt x="1442333" y="631068"/>
                  </a:cubicBezTo>
                  <a:cubicBezTo>
                    <a:pt x="1439367" y="528105"/>
                    <a:pt x="1436919" y="378277"/>
                    <a:pt x="1437067" y="220292"/>
                  </a:cubicBezTo>
                  <a:cubicBezTo>
                    <a:pt x="1398608" y="220367"/>
                    <a:pt x="1403985" y="182289"/>
                    <a:pt x="1408547" y="473157"/>
                  </a:cubicBezTo>
                  <a:cubicBezTo>
                    <a:pt x="1411625" y="671815"/>
                    <a:pt x="1442408" y="631438"/>
                    <a:pt x="1266577" y="631438"/>
                  </a:cubicBezTo>
                  <a:cubicBezTo>
                    <a:pt x="1046242" y="631438"/>
                    <a:pt x="1044648" y="634775"/>
                    <a:pt x="826390" y="634812"/>
                  </a:cubicBezTo>
                  <a:cubicBezTo>
                    <a:pt x="822867" y="454211"/>
                    <a:pt x="823275" y="412091"/>
                    <a:pt x="818490" y="220181"/>
                  </a:cubicBezTo>
                  <a:cubicBezTo>
                    <a:pt x="776470" y="220367"/>
                    <a:pt x="786966" y="166828"/>
                    <a:pt x="795978" y="634775"/>
                  </a:cubicBezTo>
                  <a:cubicBezTo>
                    <a:pt x="793308" y="634775"/>
                    <a:pt x="208629" y="630586"/>
                    <a:pt x="205959" y="630549"/>
                  </a:cubicBezTo>
                  <a:cubicBezTo>
                    <a:pt x="202992" y="528847"/>
                    <a:pt x="201249" y="398002"/>
                    <a:pt x="199060" y="236792"/>
                  </a:cubicBezTo>
                  <a:cubicBezTo>
                    <a:pt x="158635" y="239128"/>
                    <a:pt x="167944" y="204683"/>
                    <a:pt x="172172" y="473120"/>
                  </a:cubicBezTo>
                  <a:cubicBezTo>
                    <a:pt x="174991" y="653684"/>
                    <a:pt x="183187" y="630252"/>
                    <a:pt x="155223" y="629807"/>
                  </a:cubicBezTo>
                  <a:cubicBezTo>
                    <a:pt x="-26875" y="627100"/>
                    <a:pt x="1163" y="617572"/>
                    <a:pt x="2053" y="662805"/>
                  </a:cubicBezTo>
                  <a:cubicBezTo>
                    <a:pt x="80641" y="663102"/>
                    <a:pt x="123959" y="663881"/>
                    <a:pt x="176623" y="664622"/>
                  </a:cubicBezTo>
                  <a:cubicBezTo>
                    <a:pt x="189492" y="1059751"/>
                    <a:pt x="186228" y="1078104"/>
                    <a:pt x="188899" y="1341981"/>
                  </a:cubicBezTo>
                  <a:cubicBezTo>
                    <a:pt x="134751" y="1342500"/>
                    <a:pt x="91211" y="1343056"/>
                    <a:pt x="12994" y="1343315"/>
                  </a:cubicBezTo>
                  <a:cubicBezTo>
                    <a:pt x="13550" y="1388364"/>
                    <a:pt x="-12856" y="1378538"/>
                    <a:pt x="155149" y="1376759"/>
                  </a:cubicBezTo>
                  <a:cubicBezTo>
                    <a:pt x="204809" y="1376277"/>
                    <a:pt x="186154" y="1282843"/>
                    <a:pt x="197391" y="1991086"/>
                  </a:cubicBezTo>
                  <a:cubicBezTo>
                    <a:pt x="198578" y="2066500"/>
                    <a:pt x="231660" y="2047666"/>
                    <a:pt x="19670" y="2047554"/>
                  </a:cubicBezTo>
                  <a:cubicBezTo>
                    <a:pt x="19966" y="2093456"/>
                    <a:pt x="-12522" y="2081962"/>
                    <a:pt x="198912" y="2082073"/>
                  </a:cubicBezTo>
                  <a:cubicBezTo>
                    <a:pt x="201916" y="2250439"/>
                    <a:pt x="209148" y="2489474"/>
                    <a:pt x="209556" y="2757281"/>
                  </a:cubicBezTo>
                  <a:cubicBezTo>
                    <a:pt x="147658" y="2757540"/>
                    <a:pt x="99741" y="2757948"/>
                    <a:pt x="23230" y="2758133"/>
                  </a:cubicBezTo>
                  <a:cubicBezTo>
                    <a:pt x="23379" y="2803071"/>
                    <a:pt x="-1470" y="2792912"/>
                    <a:pt x="155075" y="2792059"/>
                  </a:cubicBezTo>
                  <a:cubicBezTo>
                    <a:pt x="231586" y="2791651"/>
                    <a:pt x="207479" y="2687168"/>
                    <a:pt x="219978" y="3465376"/>
                  </a:cubicBezTo>
                  <a:cubicBezTo>
                    <a:pt x="152924" y="3465709"/>
                    <a:pt x="104043" y="3466228"/>
                    <a:pt x="25381" y="3466488"/>
                  </a:cubicBezTo>
                  <a:cubicBezTo>
                    <a:pt x="25492" y="3512204"/>
                    <a:pt x="2016" y="3501303"/>
                    <a:pt x="155075" y="3500302"/>
                  </a:cubicBezTo>
                  <a:cubicBezTo>
                    <a:pt x="247533" y="3499672"/>
                    <a:pt x="220423" y="3420476"/>
                    <a:pt x="229731" y="4014188"/>
                  </a:cubicBezTo>
                  <a:cubicBezTo>
                    <a:pt x="232698" y="4203429"/>
                    <a:pt x="253504" y="4171061"/>
                    <a:pt x="154741" y="4172915"/>
                  </a:cubicBezTo>
                  <a:cubicBezTo>
                    <a:pt x="4464" y="4175732"/>
                    <a:pt x="27644" y="4162830"/>
                    <a:pt x="27866" y="4209176"/>
                  </a:cubicBezTo>
                  <a:cubicBezTo>
                    <a:pt x="119063" y="4208508"/>
                    <a:pt x="157152" y="4207100"/>
                    <a:pt x="233811" y="4206098"/>
                  </a:cubicBezTo>
                  <a:cubicBezTo>
                    <a:pt x="242601" y="4514949"/>
                    <a:pt x="239485" y="4373501"/>
                    <a:pt x="246495" y="4881084"/>
                  </a:cubicBezTo>
                  <a:cubicBezTo>
                    <a:pt x="172877" y="4882159"/>
                    <a:pt x="123551" y="4884346"/>
                    <a:pt x="32539" y="4885310"/>
                  </a:cubicBezTo>
                  <a:cubicBezTo>
                    <a:pt x="32910" y="4927652"/>
                    <a:pt x="8024" y="4921201"/>
                    <a:pt x="155298" y="4917456"/>
                  </a:cubicBezTo>
                  <a:cubicBezTo>
                    <a:pt x="280244" y="4914416"/>
                    <a:pt x="246569" y="4811565"/>
                    <a:pt x="257547" y="5589883"/>
                  </a:cubicBezTo>
                  <a:cubicBezTo>
                    <a:pt x="166350" y="5589438"/>
                    <a:pt x="139276" y="5588697"/>
                    <a:pt x="41514" y="5588326"/>
                  </a:cubicBezTo>
                  <a:cubicBezTo>
                    <a:pt x="42219" y="5633894"/>
                    <a:pt x="21042" y="5622326"/>
                    <a:pt x="154815" y="5623623"/>
                  </a:cubicBezTo>
                  <a:cubicBezTo>
                    <a:pt x="284324" y="5624810"/>
                    <a:pt x="258103" y="5592034"/>
                    <a:pt x="259513" y="5784500"/>
                  </a:cubicBezTo>
                  <a:cubicBezTo>
                    <a:pt x="264037" y="6403314"/>
                    <a:pt x="315477" y="6299906"/>
                    <a:pt x="154964" y="6300314"/>
                  </a:cubicBezTo>
                  <a:cubicBezTo>
                    <a:pt x="38213" y="6300500"/>
                    <a:pt x="55904" y="6289043"/>
                    <a:pt x="57054" y="6334907"/>
                  </a:cubicBezTo>
                  <a:cubicBezTo>
                    <a:pt x="116245" y="6334833"/>
                    <a:pt x="170170" y="6334684"/>
                    <a:pt x="268191" y="6334573"/>
                  </a:cubicBezTo>
                  <a:cubicBezTo>
                    <a:pt x="285770" y="7144036"/>
                    <a:pt x="301903" y="7010522"/>
                    <a:pt x="155112" y="7009150"/>
                  </a:cubicBezTo>
                  <a:cubicBezTo>
                    <a:pt x="59205" y="7008260"/>
                    <a:pt x="74967" y="6999696"/>
                    <a:pt x="76228" y="7042928"/>
                  </a:cubicBezTo>
                  <a:cubicBezTo>
                    <a:pt x="151144" y="7043409"/>
                    <a:pt x="191272" y="7044114"/>
                    <a:pt x="275720" y="7044448"/>
                  </a:cubicBezTo>
                  <a:cubicBezTo>
                    <a:pt x="275757" y="7045857"/>
                    <a:pt x="283805" y="7376027"/>
                    <a:pt x="290592" y="7719544"/>
                  </a:cubicBezTo>
                  <a:cubicBezTo>
                    <a:pt x="200766" y="7718840"/>
                    <a:pt x="162159" y="7717208"/>
                    <a:pt x="92249" y="7716022"/>
                  </a:cubicBezTo>
                  <a:cubicBezTo>
                    <a:pt x="93028" y="7759587"/>
                    <a:pt x="80270" y="7750133"/>
                    <a:pt x="154667" y="7751801"/>
                  </a:cubicBezTo>
                  <a:cubicBezTo>
                    <a:pt x="329088" y="7755805"/>
                    <a:pt x="290480" y="7629966"/>
                    <a:pt x="303090" y="8428603"/>
                  </a:cubicBezTo>
                  <a:cubicBezTo>
                    <a:pt x="217122" y="8428418"/>
                    <a:pt x="183929" y="8427972"/>
                    <a:pt x="102374" y="8427528"/>
                  </a:cubicBezTo>
                  <a:cubicBezTo>
                    <a:pt x="102856" y="8470982"/>
                    <a:pt x="92286" y="8461935"/>
                    <a:pt x="154853" y="8462343"/>
                  </a:cubicBezTo>
                  <a:cubicBezTo>
                    <a:pt x="361094" y="8463752"/>
                    <a:pt x="295227" y="8359418"/>
                    <a:pt x="306724" y="9073593"/>
                  </a:cubicBezTo>
                  <a:cubicBezTo>
                    <a:pt x="307911" y="9150936"/>
                    <a:pt x="344850" y="9131581"/>
                    <a:pt x="108123" y="9131656"/>
                  </a:cubicBezTo>
                  <a:cubicBezTo>
                    <a:pt x="108382" y="9177556"/>
                    <a:pt x="72111" y="9166063"/>
                    <a:pt x="308171" y="9166025"/>
                  </a:cubicBezTo>
                  <a:cubicBezTo>
                    <a:pt x="308245" y="9169622"/>
                    <a:pt x="316182" y="9665785"/>
                    <a:pt x="320447" y="9846239"/>
                  </a:cubicBezTo>
                  <a:cubicBezTo>
                    <a:pt x="221053" y="9845719"/>
                    <a:pt x="169799" y="9843829"/>
                    <a:pt x="110904" y="9842568"/>
                  </a:cubicBezTo>
                  <a:cubicBezTo>
                    <a:pt x="111015" y="9883983"/>
                    <a:pt x="68773" y="9879423"/>
                    <a:pt x="321263" y="9880684"/>
                  </a:cubicBezTo>
                  <a:cubicBezTo>
                    <a:pt x="321337" y="9883983"/>
                    <a:pt x="334503" y="10549736"/>
                    <a:pt x="334540" y="10552443"/>
                  </a:cubicBezTo>
                  <a:cubicBezTo>
                    <a:pt x="225355" y="10552628"/>
                    <a:pt x="176808" y="10553444"/>
                    <a:pt x="112462" y="10554037"/>
                  </a:cubicBezTo>
                  <a:cubicBezTo>
                    <a:pt x="112536" y="10597343"/>
                    <a:pt x="103858" y="10588593"/>
                    <a:pt x="155149" y="10588037"/>
                  </a:cubicBezTo>
                  <a:cubicBezTo>
                    <a:pt x="354827" y="10585886"/>
                    <a:pt x="335096" y="10585331"/>
                    <a:pt x="335207" y="10591856"/>
                  </a:cubicBezTo>
                  <a:cubicBezTo>
                    <a:pt x="338842" y="10823364"/>
                    <a:pt x="345777" y="11058728"/>
                    <a:pt x="346593" y="11258277"/>
                  </a:cubicBezTo>
                  <a:cubicBezTo>
                    <a:pt x="68662" y="11258536"/>
                    <a:pt x="114242" y="11251380"/>
                    <a:pt x="114390" y="11294277"/>
                  </a:cubicBezTo>
                  <a:cubicBezTo>
                    <a:pt x="180776" y="11293685"/>
                    <a:pt x="228841" y="11292831"/>
                    <a:pt x="346704" y="11292683"/>
                  </a:cubicBezTo>
                  <a:cubicBezTo>
                    <a:pt x="347261" y="11715991"/>
                    <a:pt x="352564" y="11768381"/>
                    <a:pt x="357200" y="11964554"/>
                  </a:cubicBezTo>
                  <a:cubicBezTo>
                    <a:pt x="238484" y="11964666"/>
                    <a:pt x="189566" y="11965741"/>
                    <a:pt x="118248" y="11966705"/>
                  </a:cubicBezTo>
                  <a:cubicBezTo>
                    <a:pt x="118581" y="12008083"/>
                    <a:pt x="109198" y="12001297"/>
                    <a:pt x="155186" y="12000631"/>
                  </a:cubicBezTo>
                  <a:cubicBezTo>
                    <a:pt x="420174" y="11996700"/>
                    <a:pt x="352045" y="11874866"/>
                    <a:pt x="363616" y="12616737"/>
                  </a:cubicBezTo>
                  <a:cubicBezTo>
                    <a:pt x="364877" y="12697787"/>
                    <a:pt x="404523" y="12677544"/>
                    <a:pt x="154927" y="12678249"/>
                  </a:cubicBezTo>
                  <a:cubicBezTo>
                    <a:pt x="119657" y="12678322"/>
                    <a:pt x="125702" y="12669461"/>
                    <a:pt x="126332" y="12712803"/>
                  </a:cubicBezTo>
                  <a:cubicBezTo>
                    <a:pt x="188491" y="12712693"/>
                    <a:pt x="232253" y="12712433"/>
                    <a:pt x="365063" y="12712433"/>
                  </a:cubicBezTo>
                  <a:cubicBezTo>
                    <a:pt x="366954" y="12849099"/>
                    <a:pt x="368957" y="13107933"/>
                    <a:pt x="375187" y="13381968"/>
                  </a:cubicBezTo>
                  <a:cubicBezTo>
                    <a:pt x="258771" y="13382005"/>
                    <a:pt x="212746" y="13383117"/>
                    <a:pt x="138979" y="13384601"/>
                  </a:cubicBezTo>
                  <a:cubicBezTo>
                    <a:pt x="140129" y="13433171"/>
                    <a:pt x="102560" y="13416413"/>
                    <a:pt x="375892" y="13416375"/>
                  </a:cubicBezTo>
                  <a:cubicBezTo>
                    <a:pt x="375966" y="13419157"/>
                    <a:pt x="389095" y="14092399"/>
                    <a:pt x="389169" y="14095477"/>
                  </a:cubicBezTo>
                  <a:cubicBezTo>
                    <a:pt x="290554" y="14095588"/>
                    <a:pt x="235369" y="14094697"/>
                    <a:pt x="159155" y="14092955"/>
                  </a:cubicBezTo>
                  <a:cubicBezTo>
                    <a:pt x="160564" y="14135778"/>
                    <a:pt x="122587" y="14129921"/>
                    <a:pt x="377413" y="14129921"/>
                  </a:cubicBezTo>
                  <a:cubicBezTo>
                    <a:pt x="391988" y="14129921"/>
                    <a:pt x="389726" y="14128401"/>
                    <a:pt x="389800" y="14134703"/>
                  </a:cubicBezTo>
                  <a:cubicBezTo>
                    <a:pt x="401371" y="14885437"/>
                    <a:pt x="408269" y="14804684"/>
                    <a:pt x="377413" y="14804684"/>
                  </a:cubicBezTo>
                  <a:cubicBezTo>
                    <a:pt x="149327" y="14804684"/>
                    <a:pt x="182445" y="14794895"/>
                    <a:pt x="183929" y="14839350"/>
                  </a:cubicBezTo>
                  <a:cubicBezTo>
                    <a:pt x="241377" y="14839202"/>
                    <a:pt x="293114" y="14839128"/>
                    <a:pt x="400703" y="14839128"/>
                  </a:cubicBezTo>
                  <a:cubicBezTo>
                    <a:pt x="411570" y="15310969"/>
                    <a:pt x="408529" y="15315159"/>
                    <a:pt x="410346" y="15507922"/>
                  </a:cubicBezTo>
                  <a:cubicBezTo>
                    <a:pt x="322264" y="15507662"/>
                    <a:pt x="258400" y="15508292"/>
                    <a:pt x="206181" y="15509219"/>
                  </a:cubicBezTo>
                  <a:cubicBezTo>
                    <a:pt x="207702" y="15554527"/>
                    <a:pt x="177587" y="15542292"/>
                    <a:pt x="377450" y="15542292"/>
                  </a:cubicBezTo>
                  <a:cubicBezTo>
                    <a:pt x="423141" y="15542292"/>
                    <a:pt x="409864" y="15464616"/>
                    <a:pt x="420730" y="16159771"/>
                  </a:cubicBezTo>
                  <a:cubicBezTo>
                    <a:pt x="421917" y="16233331"/>
                    <a:pt x="433192" y="16220762"/>
                    <a:pt x="377450" y="16220762"/>
                  </a:cubicBezTo>
                  <a:cubicBezTo>
                    <a:pt x="200396" y="16220762"/>
                    <a:pt x="229361" y="16207340"/>
                    <a:pt x="230918" y="16254243"/>
                  </a:cubicBezTo>
                  <a:cubicBezTo>
                    <a:pt x="293596" y="16255170"/>
                    <a:pt x="359017" y="16255318"/>
                    <a:pt x="422325" y="16255132"/>
                  </a:cubicBezTo>
                  <a:cubicBezTo>
                    <a:pt x="435120" y="17035156"/>
                    <a:pt x="453330" y="16931046"/>
                    <a:pt x="377450" y="16931046"/>
                  </a:cubicBezTo>
                  <a:cubicBezTo>
                    <a:pt x="230065" y="16931046"/>
                    <a:pt x="253022" y="16919848"/>
                    <a:pt x="254506" y="16965526"/>
                  </a:cubicBezTo>
                  <a:cubicBezTo>
                    <a:pt x="316923" y="16965416"/>
                    <a:pt x="371627" y="16965452"/>
                    <a:pt x="431486" y="16965452"/>
                  </a:cubicBezTo>
                  <a:cubicBezTo>
                    <a:pt x="431968" y="17086398"/>
                    <a:pt x="434490" y="17233704"/>
                    <a:pt x="437383" y="17398474"/>
                  </a:cubicBezTo>
                  <a:cubicBezTo>
                    <a:pt x="484446" y="17398102"/>
                    <a:pt x="463863" y="17454200"/>
                    <a:pt x="461860" y="16965452"/>
                  </a:cubicBezTo>
                  <a:lnTo>
                    <a:pt x="1048950" y="16965488"/>
                  </a:lnTo>
                  <a:cubicBezTo>
                    <a:pt x="1051472" y="17144868"/>
                    <a:pt x="1053067" y="17267110"/>
                    <a:pt x="1057480" y="17393542"/>
                  </a:cubicBezTo>
                  <a:cubicBezTo>
                    <a:pt x="1101985" y="17393172"/>
                    <a:pt x="1086074" y="17451530"/>
                    <a:pt x="1079361" y="16965488"/>
                  </a:cubicBezTo>
                  <a:cubicBezTo>
                    <a:pt x="1579408" y="16965526"/>
                    <a:pt x="1443631" y="16961078"/>
                    <a:pt x="1668899" y="16960262"/>
                  </a:cubicBezTo>
                  <a:cubicBezTo>
                    <a:pt x="1672830" y="17123438"/>
                    <a:pt x="1673238" y="17212496"/>
                    <a:pt x="1676947" y="17388648"/>
                  </a:cubicBezTo>
                  <a:cubicBezTo>
                    <a:pt x="1717631" y="17388314"/>
                    <a:pt x="1707358" y="17422388"/>
                    <a:pt x="1703427" y="17172564"/>
                  </a:cubicBezTo>
                  <a:cubicBezTo>
                    <a:pt x="1699681" y="16935160"/>
                    <a:pt x="1694563" y="16960186"/>
                    <a:pt x="1711364" y="16960186"/>
                  </a:cubicBezTo>
                  <a:cubicBezTo>
                    <a:pt x="1927508" y="16960186"/>
                    <a:pt x="1931847" y="16963858"/>
                    <a:pt x="2155965" y="16963858"/>
                  </a:cubicBezTo>
                  <a:cubicBezTo>
                    <a:pt x="2322115" y="16963894"/>
                    <a:pt x="2284509" y="16921776"/>
                    <a:pt x="2288440" y="17173230"/>
                  </a:cubicBezTo>
                  <a:cubicBezTo>
                    <a:pt x="2292223" y="17415826"/>
                    <a:pt x="2284917" y="17383940"/>
                    <a:pt x="2323858" y="17383606"/>
                  </a:cubicBezTo>
                  <a:cubicBezTo>
                    <a:pt x="2319371" y="17252280"/>
                    <a:pt x="2316997" y="17084876"/>
                    <a:pt x="2316960" y="16963894"/>
                  </a:cubicBezTo>
                  <a:cubicBezTo>
                    <a:pt x="2564554" y="16963970"/>
                    <a:pt x="2681416" y="16964304"/>
                    <a:pt x="2823274" y="16963154"/>
                  </a:cubicBezTo>
                  <a:cubicBezTo>
                    <a:pt x="2923817" y="16962338"/>
                    <a:pt x="2902233" y="16920626"/>
                    <a:pt x="2906164" y="17173194"/>
                  </a:cubicBezTo>
                  <a:cubicBezTo>
                    <a:pt x="2909873" y="17410264"/>
                    <a:pt x="2899636" y="17379082"/>
                    <a:pt x="2939987" y="17378786"/>
                  </a:cubicBezTo>
                  <a:cubicBezTo>
                    <a:pt x="2937391" y="17232296"/>
                    <a:pt x="2935092" y="17084246"/>
                    <a:pt x="2933423" y="16962448"/>
                  </a:cubicBezTo>
                  <a:cubicBezTo>
                    <a:pt x="3110700" y="16961782"/>
                    <a:pt x="3252966" y="16962894"/>
                    <a:pt x="3523591" y="16962782"/>
                  </a:cubicBezTo>
                  <a:cubicBezTo>
                    <a:pt x="3524147" y="17091774"/>
                    <a:pt x="3526929" y="17259360"/>
                    <a:pt x="3529711" y="17374226"/>
                  </a:cubicBezTo>
                  <a:cubicBezTo>
                    <a:pt x="3577033" y="17373892"/>
                    <a:pt x="3555857" y="17427542"/>
                    <a:pt x="3554003" y="16962708"/>
                  </a:cubicBezTo>
                  <a:cubicBezTo>
                    <a:pt x="3556747" y="16962708"/>
                    <a:pt x="4136827" y="16960150"/>
                    <a:pt x="4139794" y="16960114"/>
                  </a:cubicBezTo>
                  <a:cubicBezTo>
                    <a:pt x="4143614" y="17163110"/>
                    <a:pt x="4143874" y="17226622"/>
                    <a:pt x="4147137" y="17369406"/>
                  </a:cubicBezTo>
                  <a:cubicBezTo>
                    <a:pt x="4189454" y="17369108"/>
                    <a:pt x="4178810" y="17428210"/>
                    <a:pt x="4170243" y="16959928"/>
                  </a:cubicBezTo>
                  <a:cubicBezTo>
                    <a:pt x="4584544" y="16957110"/>
                    <a:pt x="4550646" y="16962524"/>
                    <a:pt x="4761264" y="16963524"/>
                  </a:cubicBezTo>
                  <a:cubicBezTo>
                    <a:pt x="4765418" y="17090254"/>
                    <a:pt x="4767717" y="17245568"/>
                    <a:pt x="4768311" y="17364622"/>
                  </a:cubicBezTo>
                  <a:cubicBezTo>
                    <a:pt x="4807808" y="17364326"/>
                    <a:pt x="4800094" y="17396250"/>
                    <a:pt x="4796608" y="17172564"/>
                  </a:cubicBezTo>
                  <a:cubicBezTo>
                    <a:pt x="4792825" y="16931898"/>
                    <a:pt x="4779177" y="16963710"/>
                    <a:pt x="4824794" y="16963710"/>
                  </a:cubicBezTo>
                  <a:cubicBezTo>
                    <a:pt x="5224557" y="16964042"/>
                    <a:pt x="5292612" y="16964228"/>
                    <a:pt x="5378988" y="16963858"/>
                  </a:cubicBezTo>
                  <a:cubicBezTo>
                    <a:pt x="5381658" y="17131854"/>
                    <a:pt x="5383661" y="17244716"/>
                    <a:pt x="5384736" y="17359914"/>
                  </a:cubicBezTo>
                  <a:cubicBezTo>
                    <a:pt x="5424234" y="17359616"/>
                    <a:pt x="5416112" y="17391170"/>
                    <a:pt x="5412700" y="17172564"/>
                  </a:cubicBezTo>
                  <a:cubicBezTo>
                    <a:pt x="5408806" y="16927486"/>
                    <a:pt x="5381732" y="16964080"/>
                    <a:pt x="5492289" y="16963042"/>
                  </a:cubicBezTo>
                  <a:cubicBezTo>
                    <a:pt x="5704688" y="16961040"/>
                    <a:pt x="5826185" y="16961930"/>
                    <a:pt x="5936927" y="16963560"/>
                  </a:cubicBezTo>
                  <a:cubicBezTo>
                    <a:pt x="6014365" y="16964710"/>
                    <a:pt x="5993967" y="16925112"/>
                    <a:pt x="5997862" y="17173230"/>
                  </a:cubicBezTo>
                  <a:cubicBezTo>
                    <a:pt x="6001199" y="17386424"/>
                    <a:pt x="5992966" y="17355242"/>
                    <a:pt x="6031908" y="17354944"/>
                  </a:cubicBezTo>
                  <a:cubicBezTo>
                    <a:pt x="6029163" y="17249646"/>
                    <a:pt x="6026418" y="17090958"/>
                    <a:pt x="6026492" y="16964674"/>
                  </a:cubicBezTo>
                  <a:cubicBezTo>
                    <a:pt x="6369586" y="16967750"/>
                    <a:pt x="6343773" y="16959298"/>
                    <a:pt x="6612396" y="16959298"/>
                  </a:cubicBezTo>
                  <a:cubicBezTo>
                    <a:pt x="6612915" y="17083690"/>
                    <a:pt x="6615511" y="17244048"/>
                    <a:pt x="6617996" y="17350458"/>
                  </a:cubicBezTo>
                  <a:cubicBezTo>
                    <a:pt x="6664503" y="17350088"/>
                    <a:pt x="6644624" y="17404332"/>
                    <a:pt x="6642807" y="16959334"/>
                  </a:cubicBezTo>
                  <a:cubicBezTo>
                    <a:pt x="6700515" y="16959408"/>
                    <a:pt x="6459374" y="16958370"/>
                    <a:pt x="7233680" y="16962114"/>
                  </a:cubicBezTo>
                  <a:cubicBezTo>
                    <a:pt x="7235905" y="17071604"/>
                    <a:pt x="7238687" y="17234038"/>
                    <a:pt x="7239502" y="17345712"/>
                  </a:cubicBezTo>
                  <a:cubicBezTo>
                    <a:pt x="7279223" y="17345416"/>
                    <a:pt x="7270952" y="17375448"/>
                    <a:pt x="7267800" y="17172600"/>
                  </a:cubicBezTo>
                  <a:cubicBezTo>
                    <a:pt x="7264166" y="16938942"/>
                    <a:pt x="7260642" y="16962264"/>
                    <a:pt x="7271620" y="16962300"/>
                  </a:cubicBezTo>
                  <a:cubicBezTo>
                    <a:pt x="7970231" y="16966046"/>
                    <a:pt x="7850328" y="16897378"/>
                    <a:pt x="7854741" y="17173194"/>
                  </a:cubicBezTo>
                  <a:cubicBezTo>
                    <a:pt x="7857783" y="17368996"/>
                    <a:pt x="7848251" y="17341042"/>
                    <a:pt x="7888045" y="17340744"/>
                  </a:cubicBezTo>
                  <a:cubicBezTo>
                    <a:pt x="7884893" y="17178126"/>
                    <a:pt x="7884634" y="17118506"/>
                    <a:pt x="7881222" y="16960298"/>
                  </a:cubicBezTo>
                  <a:cubicBezTo>
                    <a:pt x="8161230" y="16959594"/>
                    <a:pt x="8147471" y="16964600"/>
                    <a:pt x="8468682" y="16963858"/>
                  </a:cubicBezTo>
                  <a:cubicBezTo>
                    <a:pt x="8472317" y="17128108"/>
                    <a:pt x="8472391" y="17186728"/>
                    <a:pt x="8475469" y="17336220"/>
                  </a:cubicBezTo>
                  <a:cubicBezTo>
                    <a:pt x="8515560" y="17335924"/>
                    <a:pt x="8506029" y="17363362"/>
                    <a:pt x="8502950" y="17172600"/>
                  </a:cubicBezTo>
                  <a:cubicBezTo>
                    <a:pt x="8499056" y="16921850"/>
                    <a:pt x="8470685" y="16964118"/>
                    <a:pt x="8606313" y="16963228"/>
                  </a:cubicBezTo>
                  <a:cubicBezTo>
                    <a:pt x="8737898" y="16962338"/>
                    <a:pt x="8845450" y="16961966"/>
                    <a:pt x="9051173" y="16963078"/>
                  </a:cubicBezTo>
                  <a:cubicBezTo>
                    <a:pt x="9100833" y="16963340"/>
                    <a:pt x="9086962" y="16925892"/>
                    <a:pt x="9090893" y="17173230"/>
                  </a:cubicBezTo>
                  <a:cubicBezTo>
                    <a:pt x="9093972" y="17363140"/>
                    <a:pt x="9083328" y="17331586"/>
                    <a:pt x="9123827" y="17331290"/>
                  </a:cubicBezTo>
                  <a:cubicBezTo>
                    <a:pt x="9121712" y="17201448"/>
                    <a:pt x="9119748" y="17088622"/>
                    <a:pt x="9118449" y="16963412"/>
                  </a:cubicBezTo>
                  <a:cubicBezTo>
                    <a:pt x="9546768" y="16965082"/>
                    <a:pt x="9430019" y="16960038"/>
                    <a:pt x="9704686" y="16959816"/>
                  </a:cubicBezTo>
                  <a:cubicBezTo>
                    <a:pt x="9710175" y="17383792"/>
                    <a:pt x="9698678" y="17326840"/>
                    <a:pt x="9740958" y="17326506"/>
                  </a:cubicBezTo>
                  <a:cubicBezTo>
                    <a:pt x="9738620" y="17217946"/>
                    <a:pt x="9736544" y="17069676"/>
                    <a:pt x="9735134" y="16959816"/>
                  </a:cubicBezTo>
                  <a:cubicBezTo>
                    <a:pt x="9929620" y="16959890"/>
                    <a:pt x="9891901" y="16961484"/>
                    <a:pt x="10323225" y="16961336"/>
                  </a:cubicBezTo>
                  <a:cubicBezTo>
                    <a:pt x="10329531" y="17377414"/>
                    <a:pt x="10316179" y="17321834"/>
                    <a:pt x="10359348" y="17321464"/>
                  </a:cubicBezTo>
                  <a:cubicBezTo>
                    <a:pt x="10357235" y="17210196"/>
                    <a:pt x="10355900" y="17114908"/>
                    <a:pt x="10353600" y="16961300"/>
                  </a:cubicBezTo>
                  <a:cubicBezTo>
                    <a:pt x="10645105" y="16961188"/>
                    <a:pt x="10711899" y="16961336"/>
                    <a:pt x="10831727" y="16960706"/>
                  </a:cubicBezTo>
                  <a:cubicBezTo>
                    <a:pt x="10969618" y="16959966"/>
                    <a:pt x="10937315" y="16917660"/>
                    <a:pt x="10941283" y="17173306"/>
                  </a:cubicBezTo>
                  <a:cubicBezTo>
                    <a:pt x="10943917" y="17342820"/>
                    <a:pt x="10934311" y="17316608"/>
                    <a:pt x="10974291" y="17316274"/>
                  </a:cubicBezTo>
                  <a:cubicBezTo>
                    <a:pt x="10965352" y="16904202"/>
                    <a:pt x="10945103" y="16960224"/>
                    <a:pt x="11054436" y="16960224"/>
                  </a:cubicBezTo>
                  <a:close/>
                  <a:moveTo>
                    <a:pt x="10899931" y="14134852"/>
                  </a:moveTo>
                  <a:cubicBezTo>
                    <a:pt x="10911762" y="14909241"/>
                    <a:pt x="10934051" y="14803460"/>
                    <a:pt x="10831765" y="14802756"/>
                  </a:cubicBezTo>
                  <a:cubicBezTo>
                    <a:pt x="10213485" y="14798566"/>
                    <a:pt x="10318998" y="14843799"/>
                    <a:pt x="10315845" y="14640581"/>
                  </a:cubicBezTo>
                  <a:cubicBezTo>
                    <a:pt x="10306240" y="14025735"/>
                    <a:pt x="10279092" y="14126918"/>
                    <a:pt x="10386015" y="14128957"/>
                  </a:cubicBezTo>
                  <a:cubicBezTo>
                    <a:pt x="10765750" y="14136112"/>
                    <a:pt x="10899746" y="14124397"/>
                    <a:pt x="10899931" y="14134852"/>
                  </a:cubicBezTo>
                  <a:close/>
                  <a:moveTo>
                    <a:pt x="10899264" y="14095959"/>
                  </a:moveTo>
                  <a:cubicBezTo>
                    <a:pt x="10393024" y="14097182"/>
                    <a:pt x="10579572" y="14096737"/>
                    <a:pt x="10308502" y="14093252"/>
                  </a:cubicBezTo>
                  <a:cubicBezTo>
                    <a:pt x="10305758" y="13898820"/>
                    <a:pt x="10307760" y="13653928"/>
                    <a:pt x="10298971" y="13416524"/>
                  </a:cubicBezTo>
                  <a:cubicBezTo>
                    <a:pt x="10813444" y="13416783"/>
                    <a:pt x="10663130" y="13416375"/>
                    <a:pt x="10886283" y="13419601"/>
                  </a:cubicBezTo>
                  <a:cubicBezTo>
                    <a:pt x="10887729" y="13744543"/>
                    <a:pt x="10895517" y="13880875"/>
                    <a:pt x="10899264" y="14095959"/>
                  </a:cubicBezTo>
                  <a:close/>
                  <a:moveTo>
                    <a:pt x="10886172" y="13385083"/>
                  </a:moveTo>
                  <a:cubicBezTo>
                    <a:pt x="10273232" y="13375887"/>
                    <a:pt x="10298006" y="13390978"/>
                    <a:pt x="10297413" y="13374589"/>
                  </a:cubicBezTo>
                  <a:cubicBezTo>
                    <a:pt x="10290588" y="13201255"/>
                    <a:pt x="10288735" y="13048202"/>
                    <a:pt x="10287956" y="12869380"/>
                  </a:cubicBezTo>
                  <a:cubicBezTo>
                    <a:pt x="10287140" y="12678063"/>
                    <a:pt x="10260363" y="12710245"/>
                    <a:pt x="10386237" y="12709911"/>
                  </a:cubicBezTo>
                  <a:cubicBezTo>
                    <a:pt x="10564701" y="12709429"/>
                    <a:pt x="10690166" y="12709133"/>
                    <a:pt x="10831468" y="12711395"/>
                  </a:cubicBezTo>
                  <a:cubicBezTo>
                    <a:pt x="10891958" y="12712396"/>
                    <a:pt x="10883056" y="12617517"/>
                    <a:pt x="10886172" y="13385083"/>
                  </a:cubicBezTo>
                  <a:close/>
                  <a:moveTo>
                    <a:pt x="4749062" y="14134259"/>
                  </a:moveTo>
                  <a:cubicBezTo>
                    <a:pt x="4748877" y="14123877"/>
                    <a:pt x="4680859" y="14121542"/>
                    <a:pt x="5335781" y="14125323"/>
                  </a:cubicBezTo>
                  <a:cubicBezTo>
                    <a:pt x="5340269" y="14384973"/>
                    <a:pt x="5336263" y="14499985"/>
                    <a:pt x="5343977" y="14802570"/>
                  </a:cubicBezTo>
                  <a:cubicBezTo>
                    <a:pt x="5013753" y="14802866"/>
                    <a:pt x="4937984" y="14807315"/>
                    <a:pt x="4754180" y="14805648"/>
                  </a:cubicBezTo>
                  <a:cubicBezTo>
                    <a:pt x="4745910" y="14342038"/>
                    <a:pt x="4753476" y="14417378"/>
                    <a:pt x="4749062" y="14134259"/>
                  </a:cubicBezTo>
                  <a:close/>
                  <a:moveTo>
                    <a:pt x="1027365" y="13421307"/>
                  </a:moveTo>
                  <a:cubicBezTo>
                    <a:pt x="1628585" y="13421307"/>
                    <a:pt x="1356625" y="13419601"/>
                    <a:pt x="1613380" y="13417747"/>
                  </a:cubicBezTo>
                  <a:cubicBezTo>
                    <a:pt x="1613899" y="13562570"/>
                    <a:pt x="1616124" y="13629641"/>
                    <a:pt x="1619017" y="13881839"/>
                  </a:cubicBezTo>
                  <a:cubicBezTo>
                    <a:pt x="1622243" y="14162956"/>
                    <a:pt x="1741145" y="14087579"/>
                    <a:pt x="1044277" y="14091360"/>
                  </a:cubicBezTo>
                  <a:cubicBezTo>
                    <a:pt x="1018242" y="14091508"/>
                    <a:pt x="1046836" y="14068373"/>
                    <a:pt x="1027365" y="13421307"/>
                  </a:cubicBezTo>
                  <a:close/>
                  <a:moveTo>
                    <a:pt x="995322" y="11293129"/>
                  </a:moveTo>
                  <a:cubicBezTo>
                    <a:pt x="1249554" y="11296910"/>
                    <a:pt x="1178384" y="11296206"/>
                    <a:pt x="1578518" y="11294945"/>
                  </a:cubicBezTo>
                  <a:cubicBezTo>
                    <a:pt x="1593019" y="11994290"/>
                    <a:pt x="1574178" y="11175446"/>
                    <a:pt x="1593019" y="11965593"/>
                  </a:cubicBezTo>
                  <a:cubicBezTo>
                    <a:pt x="1381993" y="11968373"/>
                    <a:pt x="1511278" y="11972118"/>
                    <a:pt x="1002294" y="11969671"/>
                  </a:cubicBezTo>
                  <a:cubicBezTo>
                    <a:pt x="1000959" y="11713469"/>
                    <a:pt x="1006485" y="11905936"/>
                    <a:pt x="995322" y="11293129"/>
                  </a:cubicBezTo>
                  <a:close/>
                  <a:moveTo>
                    <a:pt x="953673" y="8567122"/>
                  </a:moveTo>
                  <a:cubicBezTo>
                    <a:pt x="951448" y="8423561"/>
                    <a:pt x="856579" y="8464308"/>
                    <a:pt x="1489063" y="8460044"/>
                  </a:cubicBezTo>
                  <a:cubicBezTo>
                    <a:pt x="1559158" y="8459600"/>
                    <a:pt x="1532270" y="8367649"/>
                    <a:pt x="1543322" y="9073852"/>
                  </a:cubicBezTo>
                  <a:cubicBezTo>
                    <a:pt x="1544509" y="9147339"/>
                    <a:pt x="1625507" y="9138367"/>
                    <a:pt x="1044425" y="9132138"/>
                  </a:cubicBezTo>
                  <a:cubicBezTo>
                    <a:pt x="921185" y="9130766"/>
                    <a:pt x="963909" y="9221456"/>
                    <a:pt x="953673" y="8567122"/>
                  </a:cubicBezTo>
                  <a:close/>
                  <a:moveTo>
                    <a:pt x="896077" y="5025573"/>
                  </a:moveTo>
                  <a:cubicBezTo>
                    <a:pt x="893963" y="4890316"/>
                    <a:pt x="785631" y="4913452"/>
                    <a:pt x="1481683" y="4919013"/>
                  </a:cubicBezTo>
                  <a:cubicBezTo>
                    <a:pt x="1493847" y="5642236"/>
                    <a:pt x="1492624" y="5593109"/>
                    <a:pt x="1489286" y="5593035"/>
                  </a:cubicBezTo>
                  <a:cubicBezTo>
                    <a:pt x="818156" y="5579502"/>
                    <a:pt x="901454" y="5634116"/>
                    <a:pt x="899822" y="5531450"/>
                  </a:cubicBezTo>
                  <a:cubicBezTo>
                    <a:pt x="895928" y="5274322"/>
                    <a:pt x="900082" y="5275768"/>
                    <a:pt x="896077" y="5025573"/>
                  </a:cubicBezTo>
                  <a:close/>
                  <a:moveTo>
                    <a:pt x="1461248" y="3500228"/>
                  </a:moveTo>
                  <a:cubicBezTo>
                    <a:pt x="1462027" y="3548613"/>
                    <a:pt x="1470594" y="4172507"/>
                    <a:pt x="1470594" y="4175139"/>
                  </a:cubicBezTo>
                  <a:cubicBezTo>
                    <a:pt x="768274" y="4162422"/>
                    <a:pt x="885136" y="4231348"/>
                    <a:pt x="881761" y="4013780"/>
                  </a:cubicBezTo>
                  <a:cubicBezTo>
                    <a:pt x="877793" y="3760174"/>
                    <a:pt x="873861" y="3760842"/>
                    <a:pt x="869893" y="3508274"/>
                  </a:cubicBezTo>
                  <a:cubicBezTo>
                    <a:pt x="869559" y="3487770"/>
                    <a:pt x="839111" y="3504677"/>
                    <a:pt x="1461248" y="3500228"/>
                  </a:cubicBezTo>
                  <a:close/>
                  <a:moveTo>
                    <a:pt x="869188" y="3464041"/>
                  </a:moveTo>
                  <a:cubicBezTo>
                    <a:pt x="863959" y="3136281"/>
                    <a:pt x="859434" y="2967359"/>
                    <a:pt x="859694" y="2793950"/>
                  </a:cubicBezTo>
                  <a:cubicBezTo>
                    <a:pt x="1080808" y="2794135"/>
                    <a:pt x="1069200" y="2796026"/>
                    <a:pt x="1447303" y="2795322"/>
                  </a:cubicBezTo>
                  <a:cubicBezTo>
                    <a:pt x="1447859" y="3128791"/>
                    <a:pt x="1456315" y="3221447"/>
                    <a:pt x="1460692" y="3465746"/>
                  </a:cubicBezTo>
                  <a:cubicBezTo>
                    <a:pt x="1143485" y="3468119"/>
                    <a:pt x="1068495" y="3464412"/>
                    <a:pt x="869188" y="3464041"/>
                  </a:cubicBezTo>
                  <a:close/>
                  <a:moveTo>
                    <a:pt x="1470965" y="4209583"/>
                  </a:moveTo>
                  <a:cubicBezTo>
                    <a:pt x="1474599" y="4558107"/>
                    <a:pt x="1476824" y="4637896"/>
                    <a:pt x="1481090" y="4884606"/>
                  </a:cubicBezTo>
                  <a:cubicBezTo>
                    <a:pt x="1334632" y="4883457"/>
                    <a:pt x="1189399" y="4883605"/>
                    <a:pt x="1044240" y="4884384"/>
                  </a:cubicBezTo>
                  <a:cubicBezTo>
                    <a:pt x="853834" y="4885422"/>
                    <a:pt x="893629" y="5002882"/>
                    <a:pt x="885173" y="4266794"/>
                  </a:cubicBezTo>
                  <a:cubicBezTo>
                    <a:pt x="884283" y="4188561"/>
                    <a:pt x="790341" y="4197719"/>
                    <a:pt x="1470965" y="4209583"/>
                  </a:cubicBezTo>
                  <a:close/>
                  <a:moveTo>
                    <a:pt x="6409158" y="4014411"/>
                  </a:moveTo>
                  <a:cubicBezTo>
                    <a:pt x="6412459" y="4225304"/>
                    <a:pt x="6510851" y="4165944"/>
                    <a:pt x="5936964" y="4172840"/>
                  </a:cubicBezTo>
                  <a:cubicBezTo>
                    <a:pt x="5799297" y="4174509"/>
                    <a:pt x="5829077" y="4205468"/>
                    <a:pt x="5826074" y="4013743"/>
                  </a:cubicBezTo>
                  <a:cubicBezTo>
                    <a:pt x="5822105" y="3760582"/>
                    <a:pt x="5817618" y="3760397"/>
                    <a:pt x="5813687" y="3508237"/>
                  </a:cubicBezTo>
                  <a:cubicBezTo>
                    <a:pt x="5813390" y="3489401"/>
                    <a:pt x="5777304" y="3507421"/>
                    <a:pt x="6382085" y="3500895"/>
                  </a:cubicBezTo>
                  <a:cubicBezTo>
                    <a:pt x="6424660" y="3500450"/>
                    <a:pt x="6400220" y="3443389"/>
                    <a:pt x="6409158" y="4014411"/>
                  </a:cubicBezTo>
                  <a:close/>
                  <a:moveTo>
                    <a:pt x="7029738" y="4173137"/>
                  </a:moveTo>
                  <a:cubicBezTo>
                    <a:pt x="6848530" y="4173063"/>
                    <a:pt x="7072981" y="4172877"/>
                    <a:pt x="6442648" y="4171876"/>
                  </a:cubicBezTo>
                  <a:cubicBezTo>
                    <a:pt x="6433747" y="3819201"/>
                    <a:pt x="6441350" y="3790911"/>
                    <a:pt x="6436751" y="3500339"/>
                  </a:cubicBezTo>
                  <a:cubicBezTo>
                    <a:pt x="6787521" y="3497039"/>
                    <a:pt x="7024582" y="3505419"/>
                    <a:pt x="7024620" y="3508682"/>
                  </a:cubicBezTo>
                  <a:cubicBezTo>
                    <a:pt x="7028996" y="3787463"/>
                    <a:pt x="7020132" y="3830435"/>
                    <a:pt x="7029738" y="4173137"/>
                  </a:cubicBezTo>
                  <a:close/>
                  <a:moveTo>
                    <a:pt x="9491287" y="3466340"/>
                  </a:moveTo>
                  <a:cubicBezTo>
                    <a:pt x="8783441" y="3466599"/>
                    <a:pt x="8906125" y="3506049"/>
                    <a:pt x="8904011" y="3255446"/>
                  </a:cubicBezTo>
                  <a:cubicBezTo>
                    <a:pt x="8902898" y="3104061"/>
                    <a:pt x="8900228" y="2933693"/>
                    <a:pt x="8897150" y="2792800"/>
                  </a:cubicBezTo>
                  <a:cubicBezTo>
                    <a:pt x="9057515" y="2791985"/>
                    <a:pt x="9236609" y="2784013"/>
                    <a:pt x="9483794" y="2791354"/>
                  </a:cubicBezTo>
                  <a:cubicBezTo>
                    <a:pt x="9494291" y="3065427"/>
                    <a:pt x="9488876" y="3279324"/>
                    <a:pt x="9491287" y="3466340"/>
                  </a:cubicBezTo>
                  <a:close/>
                  <a:moveTo>
                    <a:pt x="9508792" y="4520288"/>
                  </a:moveTo>
                  <a:cubicBezTo>
                    <a:pt x="9515170" y="4933770"/>
                    <a:pt x="9521994" y="4883086"/>
                    <a:pt x="9495996" y="4883679"/>
                  </a:cubicBezTo>
                  <a:cubicBezTo>
                    <a:pt x="9340935" y="4887016"/>
                    <a:pt x="9208089" y="4887053"/>
                    <a:pt x="9051470" y="4883679"/>
                  </a:cubicBezTo>
                  <a:cubicBezTo>
                    <a:pt x="8880646" y="4880008"/>
                    <a:pt x="8939318" y="4990424"/>
                    <a:pt x="8918142" y="4266460"/>
                  </a:cubicBezTo>
                  <a:cubicBezTo>
                    <a:pt x="8916250" y="4201723"/>
                    <a:pt x="8821566" y="4200722"/>
                    <a:pt x="9496107" y="4208916"/>
                  </a:cubicBezTo>
                  <a:cubicBezTo>
                    <a:pt x="9514726" y="4209139"/>
                    <a:pt x="9503340" y="4171876"/>
                    <a:pt x="9508792" y="4520288"/>
                  </a:cubicBezTo>
                  <a:close/>
                  <a:moveTo>
                    <a:pt x="10163676" y="11967373"/>
                  </a:moveTo>
                  <a:cubicBezTo>
                    <a:pt x="9557672" y="11967373"/>
                    <a:pt x="9654692" y="11995032"/>
                    <a:pt x="9653543" y="11857142"/>
                  </a:cubicBezTo>
                  <a:cubicBezTo>
                    <a:pt x="9648128" y="11207518"/>
                    <a:pt x="9621537" y="11297096"/>
                    <a:pt x="9718742" y="11297096"/>
                  </a:cubicBezTo>
                  <a:cubicBezTo>
                    <a:pt x="10308948" y="11297096"/>
                    <a:pt x="10235143" y="11261539"/>
                    <a:pt x="10235738" y="11351191"/>
                  </a:cubicBezTo>
                  <a:cubicBezTo>
                    <a:pt x="10239409" y="12060251"/>
                    <a:pt x="10282986" y="11967373"/>
                    <a:pt x="10163676" y="11967373"/>
                  </a:cubicBezTo>
                  <a:close/>
                  <a:moveTo>
                    <a:pt x="10244601" y="12001668"/>
                  </a:moveTo>
                  <a:cubicBezTo>
                    <a:pt x="10250164" y="12358793"/>
                    <a:pt x="10253539" y="12499352"/>
                    <a:pt x="10255912" y="12675726"/>
                  </a:cubicBezTo>
                  <a:cubicBezTo>
                    <a:pt x="9884856" y="12676135"/>
                    <a:pt x="9908480" y="12678656"/>
                    <a:pt x="9667821" y="12678100"/>
                  </a:cubicBezTo>
                  <a:cubicBezTo>
                    <a:pt x="9659737" y="12226799"/>
                    <a:pt x="9658735" y="12294910"/>
                    <a:pt x="9654990" y="12001335"/>
                  </a:cubicBezTo>
                  <a:cubicBezTo>
                    <a:pt x="9837717" y="12000927"/>
                    <a:pt x="10073333" y="12002261"/>
                    <a:pt x="10244601" y="12001668"/>
                  </a:cubicBezTo>
                  <a:close/>
                  <a:moveTo>
                    <a:pt x="10163676" y="11257795"/>
                  </a:moveTo>
                  <a:cubicBezTo>
                    <a:pt x="9541800" y="11257795"/>
                    <a:pt x="9648907" y="11316450"/>
                    <a:pt x="9645495" y="11097659"/>
                  </a:cubicBezTo>
                  <a:cubicBezTo>
                    <a:pt x="9635889" y="10484036"/>
                    <a:pt x="9605367" y="10586776"/>
                    <a:pt x="9718742" y="10586776"/>
                  </a:cubicBezTo>
                  <a:cubicBezTo>
                    <a:pt x="10265148" y="10586776"/>
                    <a:pt x="10223387" y="10578026"/>
                    <a:pt x="10223573" y="10592078"/>
                  </a:cubicBezTo>
                  <a:cubicBezTo>
                    <a:pt x="10235515" y="11361758"/>
                    <a:pt x="10263626" y="11257795"/>
                    <a:pt x="10163676" y="11257795"/>
                  </a:cubicBezTo>
                  <a:close/>
                  <a:moveTo>
                    <a:pt x="9632403" y="10338286"/>
                  </a:moveTo>
                  <a:cubicBezTo>
                    <a:pt x="9628694" y="10160725"/>
                    <a:pt x="9626210" y="9995251"/>
                    <a:pt x="9625060" y="9876383"/>
                  </a:cubicBezTo>
                  <a:cubicBezTo>
                    <a:pt x="9750006" y="9876308"/>
                    <a:pt x="9652245" y="9876308"/>
                    <a:pt x="10163676" y="9876494"/>
                  </a:cubicBezTo>
                  <a:cubicBezTo>
                    <a:pt x="10230100" y="9876494"/>
                    <a:pt x="10209924" y="9772197"/>
                    <a:pt x="10222942" y="10550107"/>
                  </a:cubicBezTo>
                  <a:cubicBezTo>
                    <a:pt x="9519510" y="10547956"/>
                    <a:pt x="9638337" y="10621406"/>
                    <a:pt x="9632403" y="10338286"/>
                  </a:cubicBezTo>
                  <a:close/>
                  <a:moveTo>
                    <a:pt x="10163676" y="9842049"/>
                  </a:moveTo>
                  <a:cubicBezTo>
                    <a:pt x="9648351" y="9841864"/>
                    <a:pt x="9748708" y="9841901"/>
                    <a:pt x="9624726" y="9841938"/>
                  </a:cubicBezTo>
                  <a:cubicBezTo>
                    <a:pt x="9621907" y="9503240"/>
                    <a:pt x="9615380" y="9300615"/>
                    <a:pt x="9612895" y="9170549"/>
                  </a:cubicBezTo>
                  <a:cubicBezTo>
                    <a:pt x="10048188" y="9169215"/>
                    <a:pt x="9955432" y="9164580"/>
                    <a:pt x="10199615" y="9165321"/>
                  </a:cubicBezTo>
                  <a:cubicBezTo>
                    <a:pt x="10215042" y="9922617"/>
                    <a:pt x="10234031" y="9842049"/>
                    <a:pt x="10163676" y="9842049"/>
                  </a:cubicBezTo>
                  <a:close/>
                  <a:moveTo>
                    <a:pt x="7794437" y="11295168"/>
                  </a:moveTo>
                  <a:cubicBezTo>
                    <a:pt x="8463119" y="11300062"/>
                    <a:pt x="8377188" y="11260241"/>
                    <a:pt x="8379748" y="11350709"/>
                  </a:cubicBezTo>
                  <a:cubicBezTo>
                    <a:pt x="8386831" y="11602609"/>
                    <a:pt x="8391022" y="11967855"/>
                    <a:pt x="8383716" y="11967855"/>
                  </a:cubicBezTo>
                  <a:cubicBezTo>
                    <a:pt x="8162676" y="11967855"/>
                    <a:pt x="8156927" y="11971006"/>
                    <a:pt x="7938744" y="11971006"/>
                  </a:cubicBezTo>
                  <a:cubicBezTo>
                    <a:pt x="7746855" y="11971043"/>
                    <a:pt x="7811201" y="12092729"/>
                    <a:pt x="7794437" y="11295168"/>
                  </a:cubicBezTo>
                  <a:close/>
                  <a:moveTo>
                    <a:pt x="5321503" y="11292017"/>
                  </a:moveTo>
                  <a:cubicBezTo>
                    <a:pt x="6001756" y="11294872"/>
                    <a:pt x="5906033" y="11278779"/>
                    <a:pt x="5908370" y="11351710"/>
                  </a:cubicBezTo>
                  <a:cubicBezTo>
                    <a:pt x="5912264" y="11475509"/>
                    <a:pt x="5915528" y="11607912"/>
                    <a:pt x="5917085" y="11857365"/>
                  </a:cubicBezTo>
                  <a:cubicBezTo>
                    <a:pt x="5918087" y="12015981"/>
                    <a:pt x="6009173" y="11969523"/>
                    <a:pt x="5329959" y="11965666"/>
                  </a:cubicBezTo>
                  <a:cubicBezTo>
                    <a:pt x="5328846" y="11768158"/>
                    <a:pt x="5333074" y="11794816"/>
                    <a:pt x="5321503" y="11292017"/>
                  </a:cubicBezTo>
                  <a:close/>
                  <a:moveTo>
                    <a:pt x="1602958" y="10591374"/>
                  </a:moveTo>
                  <a:cubicBezTo>
                    <a:pt x="1602884" y="10587332"/>
                    <a:pt x="1556376" y="10583142"/>
                    <a:pt x="2156039" y="10583142"/>
                  </a:cubicBezTo>
                  <a:cubicBezTo>
                    <a:pt x="2195982" y="10583142"/>
                    <a:pt x="2185412" y="10504132"/>
                    <a:pt x="2194721" y="11098290"/>
                  </a:cubicBezTo>
                  <a:cubicBezTo>
                    <a:pt x="2197984" y="11309702"/>
                    <a:pt x="2298936" y="11260316"/>
                    <a:pt x="1711438" y="11260316"/>
                  </a:cubicBezTo>
                  <a:cubicBezTo>
                    <a:pt x="1560419" y="11260316"/>
                    <a:pt x="1615011" y="11362129"/>
                    <a:pt x="1602958" y="10591374"/>
                  </a:cubicBezTo>
                  <a:close/>
                  <a:moveTo>
                    <a:pt x="2112981" y="5625737"/>
                  </a:moveTo>
                  <a:cubicBezTo>
                    <a:pt x="2114538" y="5809712"/>
                    <a:pt x="2118099" y="6291897"/>
                    <a:pt x="2118210" y="6300277"/>
                  </a:cubicBezTo>
                  <a:cubicBezTo>
                    <a:pt x="1637672" y="6300685"/>
                    <a:pt x="1612341" y="6300574"/>
                    <a:pt x="1531083" y="6301686"/>
                  </a:cubicBezTo>
                  <a:cubicBezTo>
                    <a:pt x="1521107" y="5789876"/>
                    <a:pt x="1525668" y="5870889"/>
                    <a:pt x="1522813" y="5628147"/>
                  </a:cubicBezTo>
                  <a:cubicBezTo>
                    <a:pt x="1776674" y="5632855"/>
                    <a:pt x="1949018" y="5626181"/>
                    <a:pt x="2112981" y="5625737"/>
                  </a:cubicBezTo>
                  <a:close/>
                  <a:moveTo>
                    <a:pt x="1522405" y="5593702"/>
                  </a:moveTo>
                  <a:cubicBezTo>
                    <a:pt x="1511612" y="4779901"/>
                    <a:pt x="1454424" y="4920015"/>
                    <a:pt x="1711475" y="4920015"/>
                  </a:cubicBezTo>
                  <a:cubicBezTo>
                    <a:pt x="1920684" y="4920015"/>
                    <a:pt x="1927879" y="4917790"/>
                    <a:pt x="2098591" y="4917345"/>
                  </a:cubicBezTo>
                  <a:cubicBezTo>
                    <a:pt x="2111460" y="5541906"/>
                    <a:pt x="2110496" y="5405722"/>
                    <a:pt x="2112610" y="5591366"/>
                  </a:cubicBezTo>
                  <a:cubicBezTo>
                    <a:pt x="1932366" y="5591774"/>
                    <a:pt x="1774226" y="5598411"/>
                    <a:pt x="1522405" y="5593702"/>
                  </a:cubicBezTo>
                  <a:close/>
                  <a:moveTo>
                    <a:pt x="2118692" y="6334684"/>
                  </a:moveTo>
                  <a:cubicBezTo>
                    <a:pt x="2125961" y="6849423"/>
                    <a:pt x="2126851" y="6725438"/>
                    <a:pt x="2131784" y="7005776"/>
                  </a:cubicBezTo>
                  <a:cubicBezTo>
                    <a:pt x="2129151" y="7005776"/>
                    <a:pt x="1584081" y="7008632"/>
                    <a:pt x="1545399" y="7009188"/>
                  </a:cubicBezTo>
                  <a:cubicBezTo>
                    <a:pt x="1542209" y="6819576"/>
                    <a:pt x="1546289" y="7090609"/>
                    <a:pt x="1531788" y="6336093"/>
                  </a:cubicBezTo>
                  <a:cubicBezTo>
                    <a:pt x="1626286" y="6334870"/>
                    <a:pt x="1643754" y="6335092"/>
                    <a:pt x="2118692" y="6334684"/>
                  </a:cubicBezTo>
                  <a:close/>
                  <a:moveTo>
                    <a:pt x="3341827" y="5532043"/>
                  </a:moveTo>
                  <a:cubicBezTo>
                    <a:pt x="3342865" y="5599078"/>
                    <a:pt x="3426905" y="5608199"/>
                    <a:pt x="2823571" y="5591700"/>
                  </a:cubicBezTo>
                  <a:cubicBezTo>
                    <a:pt x="2737195" y="5589216"/>
                    <a:pt x="2758223" y="5686617"/>
                    <a:pt x="2747876" y="5025647"/>
                  </a:cubicBezTo>
                  <a:cubicBezTo>
                    <a:pt x="2745651" y="4882418"/>
                    <a:pt x="2653600" y="4921090"/>
                    <a:pt x="3267986" y="4918643"/>
                  </a:cubicBezTo>
                  <a:cubicBezTo>
                    <a:pt x="3371385" y="4918346"/>
                    <a:pt x="3330849" y="4829621"/>
                    <a:pt x="3341827" y="5532043"/>
                  </a:cubicBezTo>
                  <a:close/>
                  <a:moveTo>
                    <a:pt x="4593370" y="6301612"/>
                  </a:moveTo>
                  <a:cubicBezTo>
                    <a:pt x="4008209" y="6290600"/>
                    <a:pt x="4006837" y="6319891"/>
                    <a:pt x="4005761" y="6290340"/>
                  </a:cubicBezTo>
                  <a:cubicBezTo>
                    <a:pt x="3999419" y="6119601"/>
                    <a:pt x="3997305" y="5956277"/>
                    <a:pt x="3996378" y="5784537"/>
                  </a:cubicBezTo>
                  <a:cubicBezTo>
                    <a:pt x="3995340" y="5580132"/>
                    <a:pt x="3878812" y="5623920"/>
                    <a:pt x="4584321" y="5623326"/>
                  </a:cubicBezTo>
                  <a:cubicBezTo>
                    <a:pt x="4585990" y="5811084"/>
                    <a:pt x="4579648" y="5973110"/>
                    <a:pt x="4593370" y="6301612"/>
                  </a:cubicBezTo>
                  <a:close/>
                  <a:moveTo>
                    <a:pt x="5209054" y="6303836"/>
                  </a:moveTo>
                  <a:cubicBezTo>
                    <a:pt x="4805954" y="6303985"/>
                    <a:pt x="4750212" y="6304541"/>
                    <a:pt x="4623819" y="6302205"/>
                  </a:cubicBezTo>
                  <a:cubicBezTo>
                    <a:pt x="4610023" y="5972813"/>
                    <a:pt x="4616291" y="5801370"/>
                    <a:pt x="4614695" y="5623326"/>
                  </a:cubicBezTo>
                  <a:cubicBezTo>
                    <a:pt x="5325137" y="5622734"/>
                    <a:pt x="5204307" y="5589253"/>
                    <a:pt x="5203269" y="5784500"/>
                  </a:cubicBezTo>
                  <a:cubicBezTo>
                    <a:pt x="5202601" y="5912786"/>
                    <a:pt x="5202972" y="5952792"/>
                    <a:pt x="5209054" y="6303836"/>
                  </a:cubicBezTo>
                  <a:close/>
                  <a:moveTo>
                    <a:pt x="9496182" y="9136735"/>
                  </a:moveTo>
                  <a:cubicBezTo>
                    <a:pt x="8913357" y="9140665"/>
                    <a:pt x="8992798" y="9153605"/>
                    <a:pt x="8991537" y="9073185"/>
                  </a:cubicBezTo>
                  <a:cubicBezTo>
                    <a:pt x="8980448" y="8365461"/>
                    <a:pt x="8960458" y="8462121"/>
                    <a:pt x="9051544" y="8459600"/>
                  </a:cubicBezTo>
                  <a:cubicBezTo>
                    <a:pt x="9188581" y="8456040"/>
                    <a:pt x="9319350" y="8455187"/>
                    <a:pt x="9495923" y="8459228"/>
                  </a:cubicBezTo>
                  <a:cubicBezTo>
                    <a:pt x="9590902" y="8461416"/>
                    <a:pt x="9572062" y="8439059"/>
                    <a:pt x="9574065" y="8567679"/>
                  </a:cubicBezTo>
                  <a:cubicBezTo>
                    <a:pt x="9584487" y="9234766"/>
                    <a:pt x="9609483" y="9135993"/>
                    <a:pt x="9496182" y="9136735"/>
                  </a:cubicBezTo>
                  <a:close/>
                  <a:moveTo>
                    <a:pt x="9582521" y="9170697"/>
                  </a:moveTo>
                  <a:cubicBezTo>
                    <a:pt x="9586341" y="9376993"/>
                    <a:pt x="9590198" y="9424044"/>
                    <a:pt x="9594352" y="9842013"/>
                  </a:cubicBezTo>
                  <a:cubicBezTo>
                    <a:pt x="8939207" y="9842346"/>
                    <a:pt x="9005964" y="9848611"/>
                    <a:pt x="9005779" y="9832447"/>
                  </a:cubicBezTo>
                  <a:cubicBezTo>
                    <a:pt x="8997841" y="9072147"/>
                    <a:pt x="8963833" y="9170438"/>
                    <a:pt x="9051061" y="9171142"/>
                  </a:cubicBezTo>
                  <a:cubicBezTo>
                    <a:pt x="9293241" y="9173034"/>
                    <a:pt x="9493214" y="9171068"/>
                    <a:pt x="9582521" y="9170697"/>
                  </a:cubicBezTo>
                  <a:close/>
                  <a:moveTo>
                    <a:pt x="7760132" y="9168992"/>
                  </a:moveTo>
                  <a:cubicBezTo>
                    <a:pt x="8459262" y="9168399"/>
                    <a:pt x="8345702" y="9127652"/>
                    <a:pt x="8350894" y="9326976"/>
                  </a:cubicBezTo>
                  <a:cubicBezTo>
                    <a:pt x="8355418" y="9506428"/>
                    <a:pt x="8358422" y="9664487"/>
                    <a:pt x="8357161" y="9833002"/>
                  </a:cubicBezTo>
                  <a:cubicBezTo>
                    <a:pt x="8357013" y="9850354"/>
                    <a:pt x="8420803" y="9845089"/>
                    <a:pt x="7766697" y="9845460"/>
                  </a:cubicBezTo>
                  <a:cubicBezTo>
                    <a:pt x="7755830" y="9136921"/>
                    <a:pt x="7763322" y="9474914"/>
                    <a:pt x="7760132" y="9168992"/>
                  </a:cubicBezTo>
                  <a:close/>
                  <a:moveTo>
                    <a:pt x="5905737" y="9168769"/>
                  </a:moveTo>
                  <a:cubicBezTo>
                    <a:pt x="6218419" y="9173182"/>
                    <a:pt x="6344849" y="9169511"/>
                    <a:pt x="6494013" y="9168696"/>
                  </a:cubicBezTo>
                  <a:cubicBezTo>
                    <a:pt x="6503248" y="9804193"/>
                    <a:pt x="6503545" y="9841567"/>
                    <a:pt x="6503582" y="9846090"/>
                  </a:cubicBezTo>
                  <a:cubicBezTo>
                    <a:pt x="5845804" y="9845980"/>
                    <a:pt x="5913414" y="9852876"/>
                    <a:pt x="5912895" y="9832187"/>
                  </a:cubicBezTo>
                  <a:cubicBezTo>
                    <a:pt x="5902696" y="9407582"/>
                    <a:pt x="5907628" y="9364424"/>
                    <a:pt x="5905737" y="9168769"/>
                  </a:cubicBezTo>
                  <a:close/>
                  <a:moveTo>
                    <a:pt x="2827317" y="9879015"/>
                  </a:moveTo>
                  <a:cubicBezTo>
                    <a:pt x="3202898" y="9883057"/>
                    <a:pt x="3221850" y="9876828"/>
                    <a:pt x="3410290" y="9875492"/>
                  </a:cubicBezTo>
                  <a:cubicBezTo>
                    <a:pt x="3422084" y="10509804"/>
                    <a:pt x="3421824" y="10313001"/>
                    <a:pt x="3426126" y="10553741"/>
                  </a:cubicBezTo>
                  <a:cubicBezTo>
                    <a:pt x="3153646" y="10553037"/>
                    <a:pt x="3397198" y="10551330"/>
                    <a:pt x="2832917" y="10551739"/>
                  </a:cubicBezTo>
                  <a:cubicBezTo>
                    <a:pt x="2829431" y="10279816"/>
                    <a:pt x="2837998" y="10323530"/>
                    <a:pt x="2827317" y="9879015"/>
                  </a:cubicBezTo>
                  <a:close/>
                  <a:moveTo>
                    <a:pt x="3373573" y="7555887"/>
                  </a:moveTo>
                  <a:cubicBezTo>
                    <a:pt x="3376652" y="7752209"/>
                    <a:pt x="3405765" y="7718914"/>
                    <a:pt x="3267764" y="7719989"/>
                  </a:cubicBezTo>
                  <a:cubicBezTo>
                    <a:pt x="3070423" y="7721583"/>
                    <a:pt x="2943103" y="7721064"/>
                    <a:pt x="2823311" y="7719767"/>
                  </a:cubicBezTo>
                  <a:cubicBezTo>
                    <a:pt x="2778362" y="7719285"/>
                    <a:pt x="2795125" y="7800113"/>
                    <a:pt x="2782997" y="7049119"/>
                  </a:cubicBezTo>
                  <a:cubicBezTo>
                    <a:pt x="2782960" y="7046487"/>
                    <a:pt x="2734933" y="7031063"/>
                    <a:pt x="3267578" y="7043966"/>
                  </a:cubicBezTo>
                  <a:cubicBezTo>
                    <a:pt x="3414555" y="7047488"/>
                    <a:pt x="3364005" y="6942709"/>
                    <a:pt x="3373573" y="7555887"/>
                  </a:cubicBezTo>
                  <a:close/>
                  <a:moveTo>
                    <a:pt x="2823052" y="7754174"/>
                  </a:moveTo>
                  <a:cubicBezTo>
                    <a:pt x="3463584" y="7761070"/>
                    <a:pt x="3377060" y="7726849"/>
                    <a:pt x="3379730" y="7808418"/>
                  </a:cubicBezTo>
                  <a:cubicBezTo>
                    <a:pt x="3384996" y="7965995"/>
                    <a:pt x="3384737" y="7987240"/>
                    <a:pt x="3391783" y="8428492"/>
                  </a:cubicBezTo>
                  <a:cubicBezTo>
                    <a:pt x="2884876" y="8427676"/>
                    <a:pt x="2920517" y="8427268"/>
                    <a:pt x="2803062" y="8425488"/>
                  </a:cubicBezTo>
                  <a:cubicBezTo>
                    <a:pt x="2794457" y="7669935"/>
                    <a:pt x="2779622" y="7753729"/>
                    <a:pt x="2823052" y="7754174"/>
                  </a:cubicBezTo>
                  <a:close/>
                  <a:moveTo>
                    <a:pt x="2822978" y="8460341"/>
                  </a:moveTo>
                  <a:cubicBezTo>
                    <a:pt x="3492401" y="8471130"/>
                    <a:pt x="3391561" y="8416924"/>
                    <a:pt x="3393971" y="8567716"/>
                  </a:cubicBezTo>
                  <a:cubicBezTo>
                    <a:pt x="3404615" y="9247706"/>
                    <a:pt x="3433395" y="9132322"/>
                    <a:pt x="3267912" y="9132101"/>
                  </a:cubicBezTo>
                  <a:cubicBezTo>
                    <a:pt x="2719838" y="9130580"/>
                    <a:pt x="2811443" y="9163356"/>
                    <a:pt x="2809997" y="9073222"/>
                  </a:cubicBezTo>
                  <a:cubicBezTo>
                    <a:pt x="2799204" y="8383926"/>
                    <a:pt x="2798352" y="8459933"/>
                    <a:pt x="2822978" y="8460341"/>
                  </a:cubicBezTo>
                  <a:close/>
                  <a:moveTo>
                    <a:pt x="2823534" y="9169140"/>
                  </a:moveTo>
                  <a:cubicBezTo>
                    <a:pt x="2957938" y="9165693"/>
                    <a:pt x="2999067" y="9166175"/>
                    <a:pt x="3267912" y="9166507"/>
                  </a:cubicBezTo>
                  <a:cubicBezTo>
                    <a:pt x="3443186" y="9166989"/>
                    <a:pt x="3394565" y="9038889"/>
                    <a:pt x="3409474" y="9832965"/>
                  </a:cubicBezTo>
                  <a:cubicBezTo>
                    <a:pt x="3409511" y="9835709"/>
                    <a:pt x="3477121" y="9851578"/>
                    <a:pt x="2826463" y="9844534"/>
                  </a:cubicBezTo>
                  <a:cubicBezTo>
                    <a:pt x="2826426" y="9841938"/>
                    <a:pt x="2808439" y="9169511"/>
                    <a:pt x="2823534" y="9169140"/>
                  </a:cubicBezTo>
                  <a:close/>
                  <a:moveTo>
                    <a:pt x="3935073" y="7716764"/>
                  </a:moveTo>
                  <a:cubicBezTo>
                    <a:pt x="3300363" y="7716764"/>
                    <a:pt x="3407434" y="7769005"/>
                    <a:pt x="3403948" y="7555256"/>
                  </a:cubicBezTo>
                  <a:cubicBezTo>
                    <a:pt x="3400091" y="7308732"/>
                    <a:pt x="3405320" y="7300835"/>
                    <a:pt x="3401389" y="7049083"/>
                  </a:cubicBezTo>
                  <a:cubicBezTo>
                    <a:pt x="3401352" y="7046450"/>
                    <a:pt x="3989962" y="7038998"/>
                    <a:pt x="3990110" y="7049601"/>
                  </a:cubicBezTo>
                  <a:cubicBezTo>
                    <a:pt x="4002238" y="7823545"/>
                    <a:pt x="4017036" y="7716764"/>
                    <a:pt x="3935073" y="7716764"/>
                  </a:cubicBezTo>
                  <a:close/>
                  <a:moveTo>
                    <a:pt x="3998010" y="7751282"/>
                  </a:moveTo>
                  <a:cubicBezTo>
                    <a:pt x="4010286" y="8529489"/>
                    <a:pt x="4033391" y="8424413"/>
                    <a:pt x="3935073" y="8424413"/>
                  </a:cubicBezTo>
                  <a:cubicBezTo>
                    <a:pt x="3712216" y="8424413"/>
                    <a:pt x="3712810" y="8428603"/>
                    <a:pt x="3490361" y="8428603"/>
                  </a:cubicBezTo>
                  <a:cubicBezTo>
                    <a:pt x="3386814" y="8428603"/>
                    <a:pt x="3432319" y="8531084"/>
                    <a:pt x="3408435" y="7753655"/>
                  </a:cubicBezTo>
                  <a:cubicBezTo>
                    <a:pt x="3888269" y="7752246"/>
                    <a:pt x="3744334" y="7750689"/>
                    <a:pt x="3998010" y="7751282"/>
                  </a:cubicBezTo>
                  <a:close/>
                  <a:moveTo>
                    <a:pt x="3490361" y="8463010"/>
                  </a:moveTo>
                  <a:cubicBezTo>
                    <a:pt x="3713181" y="8463010"/>
                    <a:pt x="3712624" y="8458821"/>
                    <a:pt x="3935073" y="8458821"/>
                  </a:cubicBezTo>
                  <a:cubicBezTo>
                    <a:pt x="4030387" y="8458821"/>
                    <a:pt x="4005205" y="8351484"/>
                    <a:pt x="4018556" y="9137551"/>
                  </a:cubicBezTo>
                  <a:cubicBezTo>
                    <a:pt x="3767105" y="9140035"/>
                    <a:pt x="3762766" y="9132508"/>
                    <a:pt x="3431689" y="9132322"/>
                  </a:cubicBezTo>
                  <a:cubicBezTo>
                    <a:pt x="3421268" y="8356118"/>
                    <a:pt x="3401982" y="8463010"/>
                    <a:pt x="3490361" y="8463010"/>
                  </a:cubicBezTo>
                  <a:close/>
                  <a:moveTo>
                    <a:pt x="3490361" y="9166768"/>
                  </a:moveTo>
                  <a:cubicBezTo>
                    <a:pt x="3711252" y="9166768"/>
                    <a:pt x="3709175" y="9172366"/>
                    <a:pt x="3935073" y="9172366"/>
                  </a:cubicBezTo>
                  <a:cubicBezTo>
                    <a:pt x="4044925" y="9172366"/>
                    <a:pt x="4021931" y="9065510"/>
                    <a:pt x="4030721" y="9832780"/>
                  </a:cubicBezTo>
                  <a:cubicBezTo>
                    <a:pt x="4030869" y="9845498"/>
                    <a:pt x="3440108" y="9845053"/>
                    <a:pt x="3439885" y="9832261"/>
                  </a:cubicBezTo>
                  <a:cubicBezTo>
                    <a:pt x="3425310" y="9060393"/>
                    <a:pt x="3415704" y="9166768"/>
                    <a:pt x="3490361" y="9166768"/>
                  </a:cubicBezTo>
                  <a:close/>
                  <a:moveTo>
                    <a:pt x="4020336" y="7041444"/>
                  </a:moveTo>
                  <a:cubicBezTo>
                    <a:pt x="4138051" y="7042446"/>
                    <a:pt x="4345109" y="7051270"/>
                    <a:pt x="4603236" y="7043558"/>
                  </a:cubicBezTo>
                  <a:cubicBezTo>
                    <a:pt x="4607426" y="7304728"/>
                    <a:pt x="4614547" y="7475690"/>
                    <a:pt x="4615697" y="7718543"/>
                  </a:cubicBezTo>
                  <a:cubicBezTo>
                    <a:pt x="4125924" y="7719618"/>
                    <a:pt x="4250166" y="7717616"/>
                    <a:pt x="4027828" y="7716912"/>
                  </a:cubicBezTo>
                  <a:cubicBezTo>
                    <a:pt x="4021301" y="7302169"/>
                    <a:pt x="4024194" y="7279330"/>
                    <a:pt x="4020336" y="7041444"/>
                  </a:cubicBezTo>
                  <a:close/>
                  <a:moveTo>
                    <a:pt x="4028384" y="7751356"/>
                  </a:moveTo>
                  <a:cubicBezTo>
                    <a:pt x="4243824" y="7752135"/>
                    <a:pt x="4147842" y="7753989"/>
                    <a:pt x="4615845" y="7752987"/>
                  </a:cubicBezTo>
                  <a:cubicBezTo>
                    <a:pt x="4616772" y="8218303"/>
                    <a:pt x="4623077" y="8239251"/>
                    <a:pt x="4628232" y="8426601"/>
                  </a:cubicBezTo>
                  <a:cubicBezTo>
                    <a:pt x="4128817" y="8427750"/>
                    <a:pt x="4242860" y="8425637"/>
                    <a:pt x="4037619" y="8424636"/>
                  </a:cubicBezTo>
                  <a:cubicBezTo>
                    <a:pt x="4034170" y="8143296"/>
                    <a:pt x="4038991" y="8423041"/>
                    <a:pt x="4028384" y="7751356"/>
                  </a:cubicBezTo>
                  <a:close/>
                  <a:moveTo>
                    <a:pt x="4631199" y="8567716"/>
                  </a:moveTo>
                  <a:cubicBezTo>
                    <a:pt x="4641176" y="9220678"/>
                    <a:pt x="4655491" y="9133954"/>
                    <a:pt x="4602568" y="9133176"/>
                  </a:cubicBezTo>
                  <a:cubicBezTo>
                    <a:pt x="3967895" y="9122942"/>
                    <a:pt x="4049450" y="9173404"/>
                    <a:pt x="4047892" y="9073149"/>
                  </a:cubicBezTo>
                  <a:cubicBezTo>
                    <a:pt x="4040401" y="8613209"/>
                    <a:pt x="4039288" y="8551365"/>
                    <a:pt x="4038064" y="8459080"/>
                  </a:cubicBezTo>
                  <a:cubicBezTo>
                    <a:pt x="4733486" y="8462565"/>
                    <a:pt x="4628900" y="8422523"/>
                    <a:pt x="4631199" y="8567716"/>
                  </a:cubicBezTo>
                  <a:close/>
                  <a:moveTo>
                    <a:pt x="4633610" y="7042705"/>
                  </a:moveTo>
                  <a:cubicBezTo>
                    <a:pt x="4872785" y="7036328"/>
                    <a:pt x="5220922" y="7045004"/>
                    <a:pt x="5220996" y="7049787"/>
                  </a:cubicBezTo>
                  <a:cubicBezTo>
                    <a:pt x="5223036" y="7181150"/>
                    <a:pt x="5226189" y="7350777"/>
                    <a:pt x="5232160" y="7719989"/>
                  </a:cubicBezTo>
                  <a:cubicBezTo>
                    <a:pt x="5001292" y="7719767"/>
                    <a:pt x="5044054" y="7717728"/>
                    <a:pt x="4646145" y="7718469"/>
                  </a:cubicBezTo>
                  <a:cubicBezTo>
                    <a:pt x="4644662" y="7433718"/>
                    <a:pt x="4636762" y="7276327"/>
                    <a:pt x="4633610" y="7042705"/>
                  </a:cubicBezTo>
                  <a:close/>
                  <a:moveTo>
                    <a:pt x="4157967" y="9169140"/>
                  </a:moveTo>
                  <a:cubicBezTo>
                    <a:pt x="4309246" y="9164580"/>
                    <a:pt x="4450956" y="9165321"/>
                    <a:pt x="4602160" y="9167583"/>
                  </a:cubicBezTo>
                  <a:cubicBezTo>
                    <a:pt x="4652673" y="9168399"/>
                    <a:pt x="4642362" y="9139590"/>
                    <a:pt x="4640583" y="9326310"/>
                  </a:cubicBezTo>
                  <a:cubicBezTo>
                    <a:pt x="4634277" y="9920355"/>
                    <a:pt x="4678634" y="9842346"/>
                    <a:pt x="4602494" y="9841604"/>
                  </a:cubicBezTo>
                  <a:cubicBezTo>
                    <a:pt x="4014810" y="9836117"/>
                    <a:pt x="4061243" y="9847240"/>
                    <a:pt x="4061058" y="9832335"/>
                  </a:cubicBezTo>
                  <a:cubicBezTo>
                    <a:pt x="4052157" y="9054980"/>
                    <a:pt x="4010063" y="9173404"/>
                    <a:pt x="4157967" y="9169140"/>
                  </a:cubicBezTo>
                  <a:close/>
                  <a:moveTo>
                    <a:pt x="4646294" y="7808455"/>
                  </a:moveTo>
                  <a:cubicBezTo>
                    <a:pt x="4646294" y="7728554"/>
                    <a:pt x="4556654" y="7753841"/>
                    <a:pt x="5232716" y="7754397"/>
                  </a:cubicBezTo>
                  <a:cubicBezTo>
                    <a:pt x="5239466" y="8173032"/>
                    <a:pt x="5239466" y="8178816"/>
                    <a:pt x="5242433" y="8314851"/>
                  </a:cubicBezTo>
                  <a:cubicBezTo>
                    <a:pt x="5245474" y="8453148"/>
                    <a:pt x="5355734" y="8425006"/>
                    <a:pt x="4658607" y="8426526"/>
                  </a:cubicBezTo>
                  <a:cubicBezTo>
                    <a:pt x="4655121" y="8299316"/>
                    <a:pt x="4646294" y="8154123"/>
                    <a:pt x="4646294" y="7808455"/>
                  </a:cubicBezTo>
                  <a:close/>
                  <a:moveTo>
                    <a:pt x="4824757" y="8460786"/>
                  </a:moveTo>
                  <a:cubicBezTo>
                    <a:pt x="5049542" y="8460786"/>
                    <a:pt x="5041717" y="8457449"/>
                    <a:pt x="5245363" y="8457152"/>
                  </a:cubicBezTo>
                  <a:cubicBezTo>
                    <a:pt x="5246883" y="8538981"/>
                    <a:pt x="5247180" y="8564972"/>
                    <a:pt x="5255080" y="9073741"/>
                  </a:cubicBezTo>
                  <a:cubicBezTo>
                    <a:pt x="5256415" y="9158832"/>
                    <a:pt x="5321503" y="9134473"/>
                    <a:pt x="4824757" y="9134881"/>
                  </a:cubicBezTo>
                  <a:cubicBezTo>
                    <a:pt x="4639841" y="9134881"/>
                    <a:pt x="4671364" y="9148970"/>
                    <a:pt x="4670178" y="9073074"/>
                  </a:cubicBezTo>
                  <a:cubicBezTo>
                    <a:pt x="4658755" y="8336022"/>
                    <a:pt x="4613954" y="8460786"/>
                    <a:pt x="4824757" y="8460786"/>
                  </a:cubicBezTo>
                  <a:close/>
                  <a:moveTo>
                    <a:pt x="5251259" y="7045263"/>
                  </a:moveTo>
                  <a:cubicBezTo>
                    <a:pt x="5887193" y="7046301"/>
                    <a:pt x="5838906" y="7040666"/>
                    <a:pt x="5839054" y="7049787"/>
                  </a:cubicBezTo>
                  <a:cubicBezTo>
                    <a:pt x="5851182" y="7824768"/>
                    <a:pt x="5908741" y="7715800"/>
                    <a:pt x="5714590" y="7715800"/>
                  </a:cubicBezTo>
                  <a:cubicBezTo>
                    <a:pt x="5492141" y="7715800"/>
                    <a:pt x="5491807" y="7719989"/>
                    <a:pt x="5269618" y="7719989"/>
                  </a:cubicBezTo>
                  <a:cubicBezTo>
                    <a:pt x="5260012" y="7719989"/>
                    <a:pt x="5262979" y="7795181"/>
                    <a:pt x="5251259" y="7045263"/>
                  </a:cubicBezTo>
                  <a:close/>
                  <a:moveTo>
                    <a:pt x="4670920" y="9326755"/>
                  </a:moveTo>
                  <a:cubicBezTo>
                    <a:pt x="4673108" y="9120013"/>
                    <a:pt x="4546752" y="9169548"/>
                    <a:pt x="5256749" y="9168955"/>
                  </a:cubicBezTo>
                  <a:cubicBezTo>
                    <a:pt x="5260086" y="9344069"/>
                    <a:pt x="5268394" y="9554554"/>
                    <a:pt x="5267244" y="9832483"/>
                  </a:cubicBezTo>
                  <a:cubicBezTo>
                    <a:pt x="5267244" y="9835116"/>
                    <a:pt x="5336820" y="9846647"/>
                    <a:pt x="4677558" y="9842234"/>
                  </a:cubicBezTo>
                  <a:cubicBezTo>
                    <a:pt x="4672514" y="9669716"/>
                    <a:pt x="4669251" y="9500089"/>
                    <a:pt x="4670920" y="9326755"/>
                  </a:cubicBezTo>
                  <a:close/>
                  <a:moveTo>
                    <a:pt x="5263090" y="7754397"/>
                  </a:moveTo>
                  <a:cubicBezTo>
                    <a:pt x="5415704" y="7754397"/>
                    <a:pt x="5474524" y="7750615"/>
                    <a:pt x="5853518" y="7750133"/>
                  </a:cubicBezTo>
                  <a:cubicBezTo>
                    <a:pt x="5852405" y="8191125"/>
                    <a:pt x="5859378" y="8234951"/>
                    <a:pt x="5864348" y="8426823"/>
                  </a:cubicBezTo>
                  <a:cubicBezTo>
                    <a:pt x="5163400" y="8424821"/>
                    <a:pt x="5275923" y="8453296"/>
                    <a:pt x="5272844" y="8313999"/>
                  </a:cubicBezTo>
                  <a:cubicBezTo>
                    <a:pt x="5269247" y="8149043"/>
                    <a:pt x="5269618" y="8159573"/>
                    <a:pt x="5263090" y="7754397"/>
                  </a:cubicBezTo>
                  <a:close/>
                  <a:moveTo>
                    <a:pt x="5865200" y="8461268"/>
                  </a:moveTo>
                  <a:cubicBezTo>
                    <a:pt x="5867500" y="8561858"/>
                    <a:pt x="5874954" y="9131025"/>
                    <a:pt x="5874992" y="9133881"/>
                  </a:cubicBezTo>
                  <a:cubicBezTo>
                    <a:pt x="5200339" y="9126242"/>
                    <a:pt x="5287012" y="9169289"/>
                    <a:pt x="5285491" y="9073149"/>
                  </a:cubicBezTo>
                  <a:cubicBezTo>
                    <a:pt x="5278370" y="8614173"/>
                    <a:pt x="5277369" y="8545247"/>
                    <a:pt x="5275774" y="8457115"/>
                  </a:cubicBezTo>
                  <a:cubicBezTo>
                    <a:pt x="5484760" y="8457189"/>
                    <a:pt x="5360926" y="8459896"/>
                    <a:pt x="5865200" y="8461268"/>
                  </a:cubicBezTo>
                  <a:close/>
                  <a:moveTo>
                    <a:pt x="5875326" y="9168362"/>
                  </a:moveTo>
                  <a:cubicBezTo>
                    <a:pt x="5877143" y="9359604"/>
                    <a:pt x="5872210" y="9418483"/>
                    <a:pt x="5882817" y="9846313"/>
                  </a:cubicBezTo>
                  <a:cubicBezTo>
                    <a:pt x="5617273" y="9846721"/>
                    <a:pt x="5297544" y="9842161"/>
                    <a:pt x="5297582" y="9832669"/>
                  </a:cubicBezTo>
                  <a:cubicBezTo>
                    <a:pt x="5298731" y="9556557"/>
                    <a:pt x="5290683" y="9353041"/>
                    <a:pt x="5287123" y="9168881"/>
                  </a:cubicBezTo>
                  <a:cubicBezTo>
                    <a:pt x="5502562" y="9168844"/>
                    <a:pt x="5689296" y="9166100"/>
                    <a:pt x="5875326" y="9168362"/>
                  </a:cubicBezTo>
                  <a:close/>
                  <a:moveTo>
                    <a:pt x="5297470" y="9873564"/>
                  </a:moveTo>
                  <a:cubicBezTo>
                    <a:pt x="5528375" y="9874343"/>
                    <a:pt x="5420785" y="9881573"/>
                    <a:pt x="5883670" y="9880795"/>
                  </a:cubicBezTo>
                  <a:cubicBezTo>
                    <a:pt x="5884041" y="9897442"/>
                    <a:pt x="5896391" y="10549032"/>
                    <a:pt x="5896465" y="10553444"/>
                  </a:cubicBezTo>
                  <a:cubicBezTo>
                    <a:pt x="5481979" y="10555409"/>
                    <a:pt x="5543544" y="10550070"/>
                    <a:pt x="5310191" y="10549477"/>
                  </a:cubicBezTo>
                  <a:cubicBezTo>
                    <a:pt x="5306408" y="10334171"/>
                    <a:pt x="5296766" y="10152754"/>
                    <a:pt x="5297470" y="9873564"/>
                  </a:cubicBezTo>
                  <a:close/>
                  <a:moveTo>
                    <a:pt x="5895575" y="8461379"/>
                  </a:moveTo>
                  <a:cubicBezTo>
                    <a:pt x="6370365" y="8463010"/>
                    <a:pt x="6293965" y="8460823"/>
                    <a:pt x="6479661" y="8459414"/>
                  </a:cubicBezTo>
                  <a:cubicBezTo>
                    <a:pt x="6482813" y="8767560"/>
                    <a:pt x="6488635" y="8807196"/>
                    <a:pt x="6493494" y="9134251"/>
                  </a:cubicBezTo>
                  <a:cubicBezTo>
                    <a:pt x="6318999" y="9135141"/>
                    <a:pt x="6232920" y="9138774"/>
                    <a:pt x="5905329" y="9134288"/>
                  </a:cubicBezTo>
                  <a:cubicBezTo>
                    <a:pt x="5905292" y="9131358"/>
                    <a:pt x="5898097" y="8573648"/>
                    <a:pt x="5895575" y="8461379"/>
                  </a:cubicBezTo>
                  <a:close/>
                  <a:moveTo>
                    <a:pt x="6500948" y="7807862"/>
                  </a:moveTo>
                  <a:cubicBezTo>
                    <a:pt x="6498167" y="7724364"/>
                    <a:pt x="6414907" y="7752098"/>
                    <a:pt x="7049356" y="7752098"/>
                  </a:cubicBezTo>
                  <a:cubicBezTo>
                    <a:pt x="7112961" y="7752098"/>
                    <a:pt x="7076171" y="7670343"/>
                    <a:pt x="7095679" y="8314999"/>
                  </a:cubicBezTo>
                  <a:cubicBezTo>
                    <a:pt x="7099610" y="8445176"/>
                    <a:pt x="7199856" y="8424562"/>
                    <a:pt x="6604422" y="8424562"/>
                  </a:cubicBezTo>
                  <a:cubicBezTo>
                    <a:pt x="6466754" y="8424562"/>
                    <a:pt x="6525018" y="8528933"/>
                    <a:pt x="6500948" y="7807862"/>
                  </a:cubicBezTo>
                  <a:close/>
                  <a:moveTo>
                    <a:pt x="6604459" y="8458969"/>
                  </a:moveTo>
                  <a:cubicBezTo>
                    <a:pt x="7187988" y="8458969"/>
                    <a:pt x="7099276" y="8423783"/>
                    <a:pt x="7101538" y="8567716"/>
                  </a:cubicBezTo>
                  <a:cubicBezTo>
                    <a:pt x="7111774" y="9220232"/>
                    <a:pt x="7125608" y="9131507"/>
                    <a:pt x="7049394" y="9131507"/>
                  </a:cubicBezTo>
                  <a:cubicBezTo>
                    <a:pt x="6441758" y="9131507"/>
                    <a:pt x="6524314" y="9157127"/>
                    <a:pt x="6522979" y="9073149"/>
                  </a:cubicBezTo>
                  <a:cubicBezTo>
                    <a:pt x="6511667" y="8357193"/>
                    <a:pt x="6473096" y="8458969"/>
                    <a:pt x="6604459" y="8458969"/>
                  </a:cubicBezTo>
                  <a:close/>
                  <a:moveTo>
                    <a:pt x="6604459" y="9168399"/>
                  </a:moveTo>
                  <a:cubicBezTo>
                    <a:pt x="6825313" y="9168399"/>
                    <a:pt x="6837070" y="9165914"/>
                    <a:pt x="7049394" y="9165914"/>
                  </a:cubicBezTo>
                  <a:cubicBezTo>
                    <a:pt x="7132135" y="9165914"/>
                    <a:pt x="7107250" y="9070553"/>
                    <a:pt x="7118598" y="9840381"/>
                  </a:cubicBezTo>
                  <a:cubicBezTo>
                    <a:pt x="6874602" y="9838860"/>
                    <a:pt x="6834214" y="9846128"/>
                    <a:pt x="6534031" y="9846090"/>
                  </a:cubicBezTo>
                  <a:cubicBezTo>
                    <a:pt x="6523423" y="9073890"/>
                    <a:pt x="6492159" y="9168399"/>
                    <a:pt x="6604459" y="9168399"/>
                  </a:cubicBezTo>
                  <a:close/>
                  <a:moveTo>
                    <a:pt x="7106397" y="7049083"/>
                  </a:moveTo>
                  <a:cubicBezTo>
                    <a:pt x="7106285" y="7041037"/>
                    <a:pt x="7697047" y="7039888"/>
                    <a:pt x="7697195" y="7049676"/>
                  </a:cubicBezTo>
                  <a:cubicBezTo>
                    <a:pt x="7701609" y="7331794"/>
                    <a:pt x="7696713" y="7231464"/>
                    <a:pt x="7704724" y="7716170"/>
                  </a:cubicBezTo>
                  <a:cubicBezTo>
                    <a:pt x="7432281" y="7711833"/>
                    <a:pt x="7277888" y="7716875"/>
                    <a:pt x="7119525" y="7717505"/>
                  </a:cubicBezTo>
                  <a:cubicBezTo>
                    <a:pt x="7119266" y="7466679"/>
                    <a:pt x="7110143" y="7288414"/>
                    <a:pt x="7106397" y="7049083"/>
                  </a:cubicBezTo>
                  <a:close/>
                  <a:moveTo>
                    <a:pt x="7119117" y="7808603"/>
                  </a:moveTo>
                  <a:cubicBezTo>
                    <a:pt x="7119599" y="7744608"/>
                    <a:pt x="7031035" y="7739788"/>
                    <a:pt x="7705243" y="7750726"/>
                  </a:cubicBezTo>
                  <a:cubicBezTo>
                    <a:pt x="7715850" y="8374879"/>
                    <a:pt x="7711511" y="8168620"/>
                    <a:pt x="7714552" y="8426341"/>
                  </a:cubicBezTo>
                  <a:cubicBezTo>
                    <a:pt x="7034448" y="8414366"/>
                    <a:pt x="7130726" y="8469462"/>
                    <a:pt x="7126016" y="8313887"/>
                  </a:cubicBezTo>
                  <a:cubicBezTo>
                    <a:pt x="7119451" y="8096209"/>
                    <a:pt x="7118264" y="7945454"/>
                    <a:pt x="7119117" y="7808603"/>
                  </a:cubicBezTo>
                  <a:close/>
                  <a:moveTo>
                    <a:pt x="7714997" y="8460749"/>
                  </a:moveTo>
                  <a:cubicBezTo>
                    <a:pt x="7719522" y="8806491"/>
                    <a:pt x="7725863" y="8851280"/>
                    <a:pt x="7729350" y="9134622"/>
                  </a:cubicBezTo>
                  <a:cubicBezTo>
                    <a:pt x="7495589" y="9134807"/>
                    <a:pt x="7421415" y="9135400"/>
                    <a:pt x="7271843" y="9133176"/>
                  </a:cubicBezTo>
                  <a:cubicBezTo>
                    <a:pt x="7099498" y="9130617"/>
                    <a:pt x="7142297" y="9235953"/>
                    <a:pt x="7131838" y="8567122"/>
                  </a:cubicBezTo>
                  <a:cubicBezTo>
                    <a:pt x="7129687" y="8428232"/>
                    <a:pt x="7018611" y="8449477"/>
                    <a:pt x="7714997" y="8460749"/>
                  </a:cubicBezTo>
                  <a:close/>
                  <a:moveTo>
                    <a:pt x="7729758" y="9169029"/>
                  </a:moveTo>
                  <a:cubicBezTo>
                    <a:pt x="7733689" y="9557261"/>
                    <a:pt x="7724788" y="9094912"/>
                    <a:pt x="7736359" y="9845460"/>
                  </a:cubicBezTo>
                  <a:cubicBezTo>
                    <a:pt x="7100759" y="9845794"/>
                    <a:pt x="7445892" y="9843607"/>
                    <a:pt x="7149010" y="9840640"/>
                  </a:cubicBezTo>
                  <a:cubicBezTo>
                    <a:pt x="7147192" y="9694928"/>
                    <a:pt x="7148120" y="9765188"/>
                    <a:pt x="7138922" y="9166137"/>
                  </a:cubicBezTo>
                  <a:cubicBezTo>
                    <a:pt x="7388333" y="9167471"/>
                    <a:pt x="7157874" y="9169511"/>
                    <a:pt x="7729758" y="9169029"/>
                  </a:cubicBezTo>
                  <a:close/>
                  <a:moveTo>
                    <a:pt x="7735691" y="7751208"/>
                  </a:moveTo>
                  <a:cubicBezTo>
                    <a:pt x="8405189" y="7761812"/>
                    <a:pt x="8322188" y="7714724"/>
                    <a:pt x="8323969" y="7808826"/>
                  </a:cubicBezTo>
                  <a:cubicBezTo>
                    <a:pt x="8327454" y="7993394"/>
                    <a:pt x="8329902" y="8136215"/>
                    <a:pt x="8331571" y="8314703"/>
                  </a:cubicBezTo>
                  <a:cubicBezTo>
                    <a:pt x="8332721" y="8439281"/>
                    <a:pt x="8452475" y="8437872"/>
                    <a:pt x="7745000" y="8426823"/>
                  </a:cubicBezTo>
                  <a:cubicBezTo>
                    <a:pt x="7742627" y="8223531"/>
                    <a:pt x="7745186" y="8296721"/>
                    <a:pt x="7735691" y="7751208"/>
                  </a:cubicBezTo>
                  <a:close/>
                  <a:moveTo>
                    <a:pt x="7736915" y="9879868"/>
                  </a:moveTo>
                  <a:cubicBezTo>
                    <a:pt x="7740550" y="10115528"/>
                    <a:pt x="7741589" y="10194874"/>
                    <a:pt x="7744889" y="10339177"/>
                  </a:cubicBezTo>
                  <a:cubicBezTo>
                    <a:pt x="7751157" y="10624076"/>
                    <a:pt x="7853517" y="10539578"/>
                    <a:pt x="7271397" y="10552073"/>
                  </a:cubicBezTo>
                  <a:cubicBezTo>
                    <a:pt x="7132654" y="10554890"/>
                    <a:pt x="7159913" y="10682546"/>
                    <a:pt x="7149455" y="9875048"/>
                  </a:cubicBezTo>
                  <a:cubicBezTo>
                    <a:pt x="7378357" y="9877383"/>
                    <a:pt x="7159431" y="9880164"/>
                    <a:pt x="7736915" y="9879868"/>
                  </a:cubicBezTo>
                  <a:close/>
                  <a:moveTo>
                    <a:pt x="7746929" y="8567197"/>
                  </a:moveTo>
                  <a:cubicBezTo>
                    <a:pt x="7744815" y="8431792"/>
                    <a:pt x="7631366" y="8460786"/>
                    <a:pt x="8333203" y="8457894"/>
                  </a:cubicBezTo>
                  <a:cubicBezTo>
                    <a:pt x="8337913" y="8805712"/>
                    <a:pt x="8339582" y="8726924"/>
                    <a:pt x="8346777" y="9137255"/>
                  </a:cubicBezTo>
                  <a:cubicBezTo>
                    <a:pt x="7665968" y="9136105"/>
                    <a:pt x="7760206" y="9157165"/>
                    <a:pt x="7758908" y="9073149"/>
                  </a:cubicBezTo>
                  <a:cubicBezTo>
                    <a:pt x="7754940" y="8820098"/>
                    <a:pt x="7750823" y="8813907"/>
                    <a:pt x="7746929" y="8567197"/>
                  </a:cubicBezTo>
                  <a:close/>
                  <a:moveTo>
                    <a:pt x="8383716" y="7715874"/>
                  </a:moveTo>
                  <a:cubicBezTo>
                    <a:pt x="8342512" y="7715874"/>
                    <a:pt x="8352896" y="7740345"/>
                    <a:pt x="8350004" y="7555219"/>
                  </a:cubicBezTo>
                  <a:cubicBezTo>
                    <a:pt x="8340658" y="6967179"/>
                    <a:pt x="8325155" y="7044559"/>
                    <a:pt x="8383716" y="7044559"/>
                  </a:cubicBezTo>
                  <a:cubicBezTo>
                    <a:pt x="8606609" y="7044559"/>
                    <a:pt x="8605311" y="7043373"/>
                    <a:pt x="8828687" y="7043373"/>
                  </a:cubicBezTo>
                  <a:cubicBezTo>
                    <a:pt x="8976887" y="7043373"/>
                    <a:pt x="8931752" y="6942449"/>
                    <a:pt x="8941358" y="7555775"/>
                  </a:cubicBezTo>
                  <a:cubicBezTo>
                    <a:pt x="8944733" y="7771489"/>
                    <a:pt x="9055809" y="7715874"/>
                    <a:pt x="8383716" y="7715874"/>
                  </a:cubicBezTo>
                  <a:close/>
                  <a:moveTo>
                    <a:pt x="8943324" y="7753173"/>
                  </a:moveTo>
                  <a:cubicBezTo>
                    <a:pt x="8944139" y="8111410"/>
                    <a:pt x="8948071" y="8194314"/>
                    <a:pt x="8952670" y="8427380"/>
                  </a:cubicBezTo>
                  <a:cubicBezTo>
                    <a:pt x="8714088" y="8430976"/>
                    <a:pt x="8609576" y="8423190"/>
                    <a:pt x="8363169" y="8423375"/>
                  </a:cubicBezTo>
                  <a:cubicBezTo>
                    <a:pt x="8361241" y="8263611"/>
                    <a:pt x="8362019" y="8213483"/>
                    <a:pt x="8353341" y="7750318"/>
                  </a:cubicBezTo>
                  <a:cubicBezTo>
                    <a:pt x="8613878" y="7750059"/>
                    <a:pt x="8539778" y="7753359"/>
                    <a:pt x="8943324" y="7753173"/>
                  </a:cubicBezTo>
                  <a:close/>
                  <a:moveTo>
                    <a:pt x="8356901" y="9879572"/>
                  </a:moveTo>
                  <a:cubicBezTo>
                    <a:pt x="8355492" y="10174963"/>
                    <a:pt x="8366470" y="10325903"/>
                    <a:pt x="8370550" y="10547549"/>
                  </a:cubicBezTo>
                  <a:cubicBezTo>
                    <a:pt x="8107639" y="10547772"/>
                    <a:pt x="8132450" y="10554742"/>
                    <a:pt x="7779417" y="10551627"/>
                  </a:cubicBezTo>
                  <a:cubicBezTo>
                    <a:pt x="7775227" y="10295982"/>
                    <a:pt x="7775561" y="10418706"/>
                    <a:pt x="7767253" y="9879868"/>
                  </a:cubicBezTo>
                  <a:lnTo>
                    <a:pt x="8356901" y="9879572"/>
                  </a:lnTo>
                  <a:close/>
                  <a:moveTo>
                    <a:pt x="8365172" y="8567197"/>
                  </a:moveTo>
                  <a:cubicBezTo>
                    <a:pt x="8362761" y="8413476"/>
                    <a:pt x="8270971" y="8462640"/>
                    <a:pt x="8828687" y="8462640"/>
                  </a:cubicBezTo>
                  <a:cubicBezTo>
                    <a:pt x="8991500" y="8462640"/>
                    <a:pt x="8949814" y="8348702"/>
                    <a:pt x="8961163" y="9073815"/>
                  </a:cubicBezTo>
                  <a:cubicBezTo>
                    <a:pt x="8962460" y="9156572"/>
                    <a:pt x="9054474" y="9137291"/>
                    <a:pt x="8383716" y="9137291"/>
                  </a:cubicBezTo>
                  <a:cubicBezTo>
                    <a:pt x="8378153" y="9137291"/>
                    <a:pt x="8375112" y="9203252"/>
                    <a:pt x="8365172" y="8567197"/>
                  </a:cubicBezTo>
                  <a:close/>
                  <a:moveTo>
                    <a:pt x="8383716" y="9171699"/>
                  </a:moveTo>
                  <a:cubicBezTo>
                    <a:pt x="9076466" y="9171699"/>
                    <a:pt x="8960866" y="9121941"/>
                    <a:pt x="8966652" y="9327051"/>
                  </a:cubicBezTo>
                  <a:cubicBezTo>
                    <a:pt x="8971621" y="9509915"/>
                    <a:pt x="8973438" y="9648767"/>
                    <a:pt x="8975367" y="9832780"/>
                  </a:cubicBezTo>
                  <a:cubicBezTo>
                    <a:pt x="8975553" y="9849390"/>
                    <a:pt x="9031702" y="9845126"/>
                    <a:pt x="8387536" y="9845126"/>
                  </a:cubicBezTo>
                  <a:cubicBezTo>
                    <a:pt x="8391429" y="9342920"/>
                    <a:pt x="8367694" y="9171699"/>
                    <a:pt x="8383716" y="9171699"/>
                  </a:cubicBezTo>
                  <a:close/>
                  <a:moveTo>
                    <a:pt x="8387313" y="9879572"/>
                  </a:moveTo>
                  <a:cubicBezTo>
                    <a:pt x="8407896" y="9879572"/>
                    <a:pt x="8895184" y="9879089"/>
                    <a:pt x="8975849" y="9878495"/>
                  </a:cubicBezTo>
                  <a:cubicBezTo>
                    <a:pt x="8979744" y="10236510"/>
                    <a:pt x="8984046" y="10319600"/>
                    <a:pt x="8987902" y="10550960"/>
                  </a:cubicBezTo>
                  <a:cubicBezTo>
                    <a:pt x="8644104" y="10553630"/>
                    <a:pt x="8647999" y="10547808"/>
                    <a:pt x="8400924" y="10547586"/>
                  </a:cubicBezTo>
                  <a:cubicBezTo>
                    <a:pt x="8396622" y="10312333"/>
                    <a:pt x="8385904" y="10170069"/>
                    <a:pt x="8387313" y="9879572"/>
                  </a:cubicBezTo>
                  <a:close/>
                  <a:moveTo>
                    <a:pt x="9496590" y="8424784"/>
                  </a:moveTo>
                  <a:cubicBezTo>
                    <a:pt x="8898448" y="8411140"/>
                    <a:pt x="8984380" y="8476173"/>
                    <a:pt x="8980671" y="8313961"/>
                  </a:cubicBezTo>
                  <a:cubicBezTo>
                    <a:pt x="8976776" y="8144817"/>
                    <a:pt x="8973810" y="7976265"/>
                    <a:pt x="8973810" y="7808455"/>
                  </a:cubicBezTo>
                  <a:cubicBezTo>
                    <a:pt x="8973810" y="7725477"/>
                    <a:pt x="8886877" y="7758920"/>
                    <a:pt x="9560899" y="7750022"/>
                  </a:cubicBezTo>
                  <a:cubicBezTo>
                    <a:pt x="9570653" y="8532492"/>
                    <a:pt x="9602288" y="8427194"/>
                    <a:pt x="9496590" y="8424784"/>
                  </a:cubicBezTo>
                  <a:close/>
                  <a:moveTo>
                    <a:pt x="9496071" y="7716615"/>
                  </a:moveTo>
                  <a:cubicBezTo>
                    <a:pt x="9361630" y="7718988"/>
                    <a:pt x="9346832" y="7718543"/>
                    <a:pt x="8973587" y="7718728"/>
                  </a:cubicBezTo>
                  <a:cubicBezTo>
                    <a:pt x="8973290" y="7664819"/>
                    <a:pt x="8966132" y="7115636"/>
                    <a:pt x="8965057" y="7043224"/>
                  </a:cubicBezTo>
                  <a:cubicBezTo>
                    <a:pt x="8968839" y="7043224"/>
                    <a:pt x="9389446" y="7042371"/>
                    <a:pt x="9549847" y="7041630"/>
                  </a:cubicBezTo>
                  <a:cubicBezTo>
                    <a:pt x="9562049" y="7820356"/>
                    <a:pt x="9585673" y="7715058"/>
                    <a:pt x="9496071" y="7716615"/>
                  </a:cubicBezTo>
                  <a:close/>
                  <a:moveTo>
                    <a:pt x="9496182" y="7007482"/>
                  </a:moveTo>
                  <a:cubicBezTo>
                    <a:pt x="9291794" y="7008594"/>
                    <a:pt x="9250665" y="7007668"/>
                    <a:pt x="9051136" y="7008446"/>
                  </a:cubicBezTo>
                  <a:cubicBezTo>
                    <a:pt x="8932457" y="7008928"/>
                    <a:pt x="8965799" y="7116525"/>
                    <a:pt x="8952076" y="6334684"/>
                  </a:cubicBezTo>
                  <a:cubicBezTo>
                    <a:pt x="9132246" y="6335389"/>
                    <a:pt x="9099424" y="6336575"/>
                    <a:pt x="9536421" y="6335648"/>
                  </a:cubicBezTo>
                  <a:cubicBezTo>
                    <a:pt x="9540427" y="7099656"/>
                    <a:pt x="9582112" y="7007000"/>
                    <a:pt x="9496182" y="7007482"/>
                  </a:cubicBezTo>
                  <a:close/>
                  <a:moveTo>
                    <a:pt x="9496256" y="6301278"/>
                  </a:moveTo>
                  <a:cubicBezTo>
                    <a:pt x="8887322" y="6302946"/>
                    <a:pt x="8951483" y="6302502"/>
                    <a:pt x="8951260" y="6290118"/>
                  </a:cubicBezTo>
                  <a:cubicBezTo>
                    <a:pt x="8937278" y="5503123"/>
                    <a:pt x="8903270" y="5621732"/>
                    <a:pt x="9050913" y="5624328"/>
                  </a:cubicBezTo>
                  <a:cubicBezTo>
                    <a:pt x="9609817" y="5634079"/>
                    <a:pt x="9530339" y="5571493"/>
                    <a:pt x="9531192" y="5785686"/>
                  </a:cubicBezTo>
                  <a:cubicBezTo>
                    <a:pt x="9533084" y="6379992"/>
                    <a:pt x="9558897" y="6301092"/>
                    <a:pt x="9496256" y="6301278"/>
                  </a:cubicBezTo>
                  <a:close/>
                  <a:moveTo>
                    <a:pt x="9496368" y="5592960"/>
                  </a:moveTo>
                  <a:cubicBezTo>
                    <a:pt x="8852609" y="5586027"/>
                    <a:pt x="8938984" y="5612315"/>
                    <a:pt x="8937724" y="5531376"/>
                  </a:cubicBezTo>
                  <a:cubicBezTo>
                    <a:pt x="8926412" y="4804520"/>
                    <a:pt x="8890474" y="4914712"/>
                    <a:pt x="9050913" y="4918198"/>
                  </a:cubicBezTo>
                  <a:cubicBezTo>
                    <a:pt x="9608704" y="4930174"/>
                    <a:pt x="9514133" y="4868218"/>
                    <a:pt x="9516543" y="5026240"/>
                  </a:cubicBezTo>
                  <a:cubicBezTo>
                    <a:pt x="9526482" y="5659810"/>
                    <a:pt x="9549699" y="5593480"/>
                    <a:pt x="9496368" y="5592960"/>
                  </a:cubicBezTo>
                  <a:close/>
                  <a:moveTo>
                    <a:pt x="8828724" y="7008928"/>
                  </a:moveTo>
                  <a:cubicBezTo>
                    <a:pt x="8605830" y="7008928"/>
                    <a:pt x="8607129" y="7010114"/>
                    <a:pt x="8383753" y="7010114"/>
                  </a:cubicBezTo>
                  <a:cubicBezTo>
                    <a:pt x="8324339" y="7010114"/>
                    <a:pt x="8342475" y="7080709"/>
                    <a:pt x="8333907" y="6543279"/>
                  </a:cubicBezTo>
                  <a:cubicBezTo>
                    <a:pt x="8330050" y="6297051"/>
                    <a:pt x="8314251" y="6334721"/>
                    <a:pt x="8383753" y="6334721"/>
                  </a:cubicBezTo>
                  <a:cubicBezTo>
                    <a:pt x="8837365" y="6334499"/>
                    <a:pt x="8849048" y="6334425"/>
                    <a:pt x="8921665" y="6334610"/>
                  </a:cubicBezTo>
                  <a:cubicBezTo>
                    <a:pt x="8935758" y="7125572"/>
                    <a:pt x="8969655" y="7008928"/>
                    <a:pt x="8828724" y="7008928"/>
                  </a:cubicBezTo>
                  <a:close/>
                  <a:moveTo>
                    <a:pt x="8828724" y="6300092"/>
                  </a:moveTo>
                  <a:cubicBezTo>
                    <a:pt x="8328567" y="6300351"/>
                    <a:pt x="8382529" y="6300351"/>
                    <a:pt x="8330830" y="6300277"/>
                  </a:cubicBezTo>
                  <a:cubicBezTo>
                    <a:pt x="8329568" y="6181408"/>
                    <a:pt x="8321928" y="5626070"/>
                    <a:pt x="8321891" y="5623401"/>
                  </a:cubicBezTo>
                  <a:cubicBezTo>
                    <a:pt x="8324599" y="5623401"/>
                    <a:pt x="8822531" y="5622140"/>
                    <a:pt x="8908870" y="5622585"/>
                  </a:cubicBezTo>
                  <a:cubicBezTo>
                    <a:pt x="8922480" y="6408653"/>
                    <a:pt x="8960717" y="6300092"/>
                    <a:pt x="8828724" y="6300092"/>
                  </a:cubicBezTo>
                  <a:close/>
                  <a:moveTo>
                    <a:pt x="8322299" y="7715948"/>
                  </a:moveTo>
                  <a:cubicBezTo>
                    <a:pt x="8162231" y="7716318"/>
                    <a:pt x="7976053" y="7720582"/>
                    <a:pt x="7735135" y="7716690"/>
                  </a:cubicBezTo>
                  <a:cubicBezTo>
                    <a:pt x="7727236" y="7252746"/>
                    <a:pt x="7732205" y="7346031"/>
                    <a:pt x="7727569" y="7049083"/>
                  </a:cubicBezTo>
                  <a:cubicBezTo>
                    <a:pt x="7727384" y="7038478"/>
                    <a:pt x="7683325" y="7042816"/>
                    <a:pt x="8311544" y="7044448"/>
                  </a:cubicBezTo>
                  <a:cubicBezTo>
                    <a:pt x="8321150" y="7651657"/>
                    <a:pt x="8320890" y="7637827"/>
                    <a:pt x="8322299" y="7715948"/>
                  </a:cubicBezTo>
                  <a:close/>
                  <a:moveTo>
                    <a:pt x="7726902" y="7008557"/>
                  </a:moveTo>
                  <a:cubicBezTo>
                    <a:pt x="7715665" y="6295791"/>
                    <a:pt x="7713625" y="6332423"/>
                    <a:pt x="7716258" y="6332423"/>
                  </a:cubicBezTo>
                  <a:cubicBezTo>
                    <a:pt x="7947756" y="6333387"/>
                    <a:pt x="7957695" y="6332200"/>
                    <a:pt x="8161119" y="6333832"/>
                  </a:cubicBezTo>
                  <a:cubicBezTo>
                    <a:pt x="8345924" y="6335315"/>
                    <a:pt x="8298267" y="6211626"/>
                    <a:pt x="8310950" y="7010004"/>
                  </a:cubicBezTo>
                  <a:cubicBezTo>
                    <a:pt x="8173580" y="7009596"/>
                    <a:pt x="8023859" y="7006592"/>
                    <a:pt x="7726902" y="7008557"/>
                  </a:cubicBezTo>
                  <a:close/>
                  <a:moveTo>
                    <a:pt x="7714218" y="6290044"/>
                  </a:moveTo>
                  <a:cubicBezTo>
                    <a:pt x="7697566" y="5566636"/>
                    <a:pt x="7708655" y="5626033"/>
                    <a:pt x="7716258" y="5626033"/>
                  </a:cubicBezTo>
                  <a:cubicBezTo>
                    <a:pt x="8408304" y="5628888"/>
                    <a:pt x="8290924" y="5569083"/>
                    <a:pt x="8293631" y="5784834"/>
                  </a:cubicBezTo>
                  <a:cubicBezTo>
                    <a:pt x="8296301" y="6017936"/>
                    <a:pt x="8298193" y="6066247"/>
                    <a:pt x="8300307" y="6290785"/>
                  </a:cubicBezTo>
                  <a:cubicBezTo>
                    <a:pt x="8300418" y="6304652"/>
                    <a:pt x="7714478" y="6302502"/>
                    <a:pt x="7714218" y="6290044"/>
                  </a:cubicBezTo>
                  <a:close/>
                  <a:moveTo>
                    <a:pt x="8161044" y="5590439"/>
                  </a:moveTo>
                  <a:cubicBezTo>
                    <a:pt x="7622205" y="5598411"/>
                    <a:pt x="7706133" y="5611981"/>
                    <a:pt x="7704835" y="5531339"/>
                  </a:cubicBezTo>
                  <a:cubicBezTo>
                    <a:pt x="7694302" y="4842264"/>
                    <a:pt x="7684437" y="4917345"/>
                    <a:pt x="7716258" y="4917530"/>
                  </a:cubicBezTo>
                  <a:cubicBezTo>
                    <a:pt x="8386683" y="4922017"/>
                    <a:pt x="8282430" y="4883902"/>
                    <a:pt x="8284656" y="5026203"/>
                  </a:cubicBezTo>
                  <a:cubicBezTo>
                    <a:pt x="8288439" y="5267907"/>
                    <a:pt x="8286176" y="5279401"/>
                    <a:pt x="8290145" y="5532006"/>
                  </a:cubicBezTo>
                  <a:cubicBezTo>
                    <a:pt x="8291257" y="5604602"/>
                    <a:pt x="8316959" y="5588104"/>
                    <a:pt x="8161044" y="5590439"/>
                  </a:cubicBezTo>
                  <a:close/>
                  <a:moveTo>
                    <a:pt x="7696527" y="7008742"/>
                  </a:moveTo>
                  <a:cubicBezTo>
                    <a:pt x="7578628" y="7009373"/>
                    <a:pt x="7588122" y="7009262"/>
                    <a:pt x="7105803" y="7009484"/>
                  </a:cubicBezTo>
                  <a:cubicBezTo>
                    <a:pt x="7101835" y="6732149"/>
                    <a:pt x="7106619" y="6823803"/>
                    <a:pt x="7097830" y="6337428"/>
                  </a:cubicBezTo>
                  <a:cubicBezTo>
                    <a:pt x="7337190" y="6336427"/>
                    <a:pt x="7230008" y="6330384"/>
                    <a:pt x="7684808" y="6332312"/>
                  </a:cubicBezTo>
                  <a:cubicBezTo>
                    <a:pt x="7686996" y="6428600"/>
                    <a:pt x="7696194" y="6987423"/>
                    <a:pt x="7696527" y="7008742"/>
                  </a:cubicBezTo>
                  <a:close/>
                  <a:moveTo>
                    <a:pt x="7097199" y="6302946"/>
                  </a:moveTo>
                  <a:cubicBezTo>
                    <a:pt x="7085331" y="5620101"/>
                    <a:pt x="7087853" y="5800628"/>
                    <a:pt x="7084775" y="5627591"/>
                  </a:cubicBezTo>
                  <a:cubicBezTo>
                    <a:pt x="7324877" y="5627331"/>
                    <a:pt x="7310227" y="5624365"/>
                    <a:pt x="7675759" y="5625885"/>
                  </a:cubicBezTo>
                  <a:cubicBezTo>
                    <a:pt x="7677576" y="5790024"/>
                    <a:pt x="7675017" y="5922426"/>
                    <a:pt x="7683881" y="6290971"/>
                  </a:cubicBezTo>
                  <a:cubicBezTo>
                    <a:pt x="7683992" y="6297904"/>
                    <a:pt x="7735617" y="6300203"/>
                    <a:pt x="7097199" y="6302946"/>
                  </a:cubicBezTo>
                  <a:close/>
                  <a:moveTo>
                    <a:pt x="7084144" y="5593183"/>
                  </a:moveTo>
                  <a:cubicBezTo>
                    <a:pt x="7079360" y="5308395"/>
                    <a:pt x="7081919" y="5312993"/>
                    <a:pt x="7075763" y="4917308"/>
                  </a:cubicBezTo>
                  <a:cubicBezTo>
                    <a:pt x="7769552" y="4917197"/>
                    <a:pt x="7663446" y="4880342"/>
                    <a:pt x="7665708" y="5026203"/>
                  </a:cubicBezTo>
                  <a:cubicBezTo>
                    <a:pt x="7669194" y="5250703"/>
                    <a:pt x="7670270" y="5270799"/>
                    <a:pt x="7674424" y="5531932"/>
                  </a:cubicBezTo>
                  <a:cubicBezTo>
                    <a:pt x="7675722" y="5612167"/>
                    <a:pt x="7769960" y="5592442"/>
                    <a:pt x="7084144" y="5593183"/>
                  </a:cubicBezTo>
                  <a:close/>
                  <a:moveTo>
                    <a:pt x="7075948" y="7043891"/>
                  </a:moveTo>
                  <a:cubicBezTo>
                    <a:pt x="7079694" y="7292529"/>
                    <a:pt x="7088928" y="7463120"/>
                    <a:pt x="7089114" y="7717616"/>
                  </a:cubicBezTo>
                  <a:cubicBezTo>
                    <a:pt x="6894147" y="7717987"/>
                    <a:pt x="6816969" y="7715318"/>
                    <a:pt x="6498093" y="7715318"/>
                  </a:cubicBezTo>
                  <a:cubicBezTo>
                    <a:pt x="6490527" y="7438464"/>
                    <a:pt x="6494384" y="7292604"/>
                    <a:pt x="6490305" y="7043743"/>
                  </a:cubicBezTo>
                  <a:cubicBezTo>
                    <a:pt x="6566296" y="7044225"/>
                    <a:pt x="6582355" y="7044114"/>
                    <a:pt x="7075948" y="7043891"/>
                  </a:cubicBezTo>
                  <a:close/>
                  <a:moveTo>
                    <a:pt x="6604459" y="7009670"/>
                  </a:moveTo>
                  <a:cubicBezTo>
                    <a:pt x="6458298" y="7009670"/>
                    <a:pt x="6492382" y="7051492"/>
                    <a:pt x="6484667" y="6795884"/>
                  </a:cubicBezTo>
                  <a:cubicBezTo>
                    <a:pt x="6480106" y="6645129"/>
                    <a:pt x="6476805" y="6475762"/>
                    <a:pt x="6477584" y="6336427"/>
                  </a:cubicBezTo>
                  <a:cubicBezTo>
                    <a:pt x="6497945" y="6336538"/>
                    <a:pt x="6992687" y="6337613"/>
                    <a:pt x="7067418" y="6337502"/>
                  </a:cubicBezTo>
                  <a:cubicBezTo>
                    <a:pt x="7076133" y="6821356"/>
                    <a:pt x="7071609" y="6743457"/>
                    <a:pt x="7075429" y="7009484"/>
                  </a:cubicBezTo>
                  <a:lnTo>
                    <a:pt x="6604459" y="7009670"/>
                  </a:lnTo>
                  <a:close/>
                  <a:moveTo>
                    <a:pt x="6478919" y="8314481"/>
                  </a:moveTo>
                  <a:cubicBezTo>
                    <a:pt x="6479067" y="8450627"/>
                    <a:pt x="6585062" y="8429716"/>
                    <a:pt x="5937187" y="8427120"/>
                  </a:cubicBezTo>
                  <a:cubicBezTo>
                    <a:pt x="5893906" y="8426934"/>
                    <a:pt x="5879071" y="8525374"/>
                    <a:pt x="5883670" y="7809122"/>
                  </a:cubicBezTo>
                  <a:cubicBezTo>
                    <a:pt x="5884152" y="7730185"/>
                    <a:pt x="5790507" y="7749762"/>
                    <a:pt x="6468720" y="7749762"/>
                  </a:cubicBezTo>
                  <a:cubicBezTo>
                    <a:pt x="6473838" y="7919611"/>
                    <a:pt x="6478622" y="8046006"/>
                    <a:pt x="6478919" y="8314481"/>
                  </a:cubicBezTo>
                  <a:close/>
                  <a:moveTo>
                    <a:pt x="5883930" y="7715651"/>
                  </a:moveTo>
                  <a:cubicBezTo>
                    <a:pt x="5883447" y="7399756"/>
                    <a:pt x="5872507" y="7292863"/>
                    <a:pt x="5869354" y="7044225"/>
                  </a:cubicBezTo>
                  <a:cubicBezTo>
                    <a:pt x="6147026" y="7040740"/>
                    <a:pt x="6031091" y="7039888"/>
                    <a:pt x="6459893" y="7043521"/>
                  </a:cubicBezTo>
                  <a:cubicBezTo>
                    <a:pt x="6464233" y="7309510"/>
                    <a:pt x="6459856" y="7427638"/>
                    <a:pt x="6467644" y="7715318"/>
                  </a:cubicBezTo>
                  <a:cubicBezTo>
                    <a:pt x="5941044" y="7715354"/>
                    <a:pt x="6098775" y="7715318"/>
                    <a:pt x="5883930" y="7715651"/>
                  </a:cubicBezTo>
                  <a:close/>
                  <a:moveTo>
                    <a:pt x="6382159" y="7008224"/>
                  </a:moveTo>
                  <a:cubicBezTo>
                    <a:pt x="6239595" y="7006296"/>
                    <a:pt x="6082976" y="7006110"/>
                    <a:pt x="5936927" y="7008668"/>
                  </a:cubicBezTo>
                  <a:cubicBezTo>
                    <a:pt x="5824701" y="7010634"/>
                    <a:pt x="5886637" y="7095503"/>
                    <a:pt x="5861529" y="6334721"/>
                  </a:cubicBezTo>
                  <a:cubicBezTo>
                    <a:pt x="6360833" y="6333572"/>
                    <a:pt x="6216119" y="6334202"/>
                    <a:pt x="6447210" y="6336167"/>
                  </a:cubicBezTo>
                  <a:cubicBezTo>
                    <a:pt x="6443056" y="7094872"/>
                    <a:pt x="6510517" y="7009781"/>
                    <a:pt x="6382159" y="7008224"/>
                  </a:cubicBezTo>
                  <a:close/>
                  <a:moveTo>
                    <a:pt x="6447506" y="6290340"/>
                  </a:moveTo>
                  <a:cubicBezTo>
                    <a:pt x="6447358" y="6309139"/>
                    <a:pt x="6507291" y="6297793"/>
                    <a:pt x="5937039" y="6300054"/>
                  </a:cubicBezTo>
                  <a:cubicBezTo>
                    <a:pt x="5832045" y="6300351"/>
                    <a:pt x="5858043" y="6404314"/>
                    <a:pt x="5849772" y="5780013"/>
                  </a:cubicBezTo>
                  <a:cubicBezTo>
                    <a:pt x="5847436" y="5595556"/>
                    <a:pt x="5824516" y="5625551"/>
                    <a:pt x="5936890" y="5627219"/>
                  </a:cubicBezTo>
                  <a:cubicBezTo>
                    <a:pt x="6075856" y="5629444"/>
                    <a:pt x="6127629" y="5628925"/>
                    <a:pt x="6440089" y="5628999"/>
                  </a:cubicBezTo>
                  <a:cubicBezTo>
                    <a:pt x="6447840" y="6119268"/>
                    <a:pt x="6448804" y="6134692"/>
                    <a:pt x="6447506" y="6290340"/>
                  </a:cubicBezTo>
                  <a:close/>
                  <a:moveTo>
                    <a:pt x="5847139" y="5591626"/>
                  </a:moveTo>
                  <a:cubicBezTo>
                    <a:pt x="5842763" y="5307024"/>
                    <a:pt x="5841613" y="5269576"/>
                    <a:pt x="5836198" y="4916196"/>
                  </a:cubicBezTo>
                  <a:cubicBezTo>
                    <a:pt x="6000569" y="4915120"/>
                    <a:pt x="6052936" y="4911820"/>
                    <a:pt x="6426700" y="4915714"/>
                  </a:cubicBezTo>
                  <a:cubicBezTo>
                    <a:pt x="6434637" y="5434271"/>
                    <a:pt x="6432078" y="5124234"/>
                    <a:pt x="6439532" y="5594592"/>
                  </a:cubicBezTo>
                  <a:cubicBezTo>
                    <a:pt x="5834974" y="5594481"/>
                    <a:pt x="6094584" y="5593924"/>
                    <a:pt x="5847139" y="5591626"/>
                  </a:cubicBezTo>
                  <a:close/>
                  <a:moveTo>
                    <a:pt x="5837496" y="6796440"/>
                  </a:moveTo>
                  <a:cubicBezTo>
                    <a:pt x="5836606" y="7070810"/>
                    <a:pt x="5962332" y="7011931"/>
                    <a:pt x="5250740" y="7010819"/>
                  </a:cubicBezTo>
                  <a:cubicBezTo>
                    <a:pt x="5243508" y="6549916"/>
                    <a:pt x="5241803" y="6437981"/>
                    <a:pt x="5240096" y="6338244"/>
                  </a:cubicBezTo>
                  <a:cubicBezTo>
                    <a:pt x="5513911" y="6338169"/>
                    <a:pt x="5388111" y="6335537"/>
                    <a:pt x="5831043" y="6334795"/>
                  </a:cubicBezTo>
                  <a:cubicBezTo>
                    <a:pt x="5835123" y="6456815"/>
                    <a:pt x="5838053" y="6617841"/>
                    <a:pt x="5837496" y="6796440"/>
                  </a:cubicBezTo>
                  <a:close/>
                  <a:moveTo>
                    <a:pt x="5714590" y="6300462"/>
                  </a:moveTo>
                  <a:cubicBezTo>
                    <a:pt x="5186913" y="6300462"/>
                    <a:pt x="5239688" y="6314663"/>
                    <a:pt x="5239244" y="6290229"/>
                  </a:cubicBezTo>
                  <a:cubicBezTo>
                    <a:pt x="5225929" y="5538754"/>
                    <a:pt x="5225595" y="5628109"/>
                    <a:pt x="5269618" y="5628109"/>
                  </a:cubicBezTo>
                  <a:cubicBezTo>
                    <a:pt x="5928694" y="5628109"/>
                    <a:pt x="5816728" y="5577018"/>
                    <a:pt x="5819361" y="5780607"/>
                  </a:cubicBezTo>
                  <a:cubicBezTo>
                    <a:pt x="5822587" y="6024165"/>
                    <a:pt x="5824219" y="6141291"/>
                    <a:pt x="5829523" y="6291267"/>
                  </a:cubicBezTo>
                  <a:cubicBezTo>
                    <a:pt x="5829968" y="6303391"/>
                    <a:pt x="5847250" y="6300462"/>
                    <a:pt x="5714590" y="6300462"/>
                  </a:cubicBezTo>
                  <a:close/>
                  <a:moveTo>
                    <a:pt x="5714590" y="5591107"/>
                  </a:moveTo>
                  <a:cubicBezTo>
                    <a:pt x="5155723" y="5591107"/>
                    <a:pt x="5233717" y="5617876"/>
                    <a:pt x="5232308" y="5531302"/>
                  </a:cubicBezTo>
                  <a:cubicBezTo>
                    <a:pt x="5221256" y="4825320"/>
                    <a:pt x="5192736" y="4916307"/>
                    <a:pt x="5269581" y="4916307"/>
                  </a:cubicBezTo>
                  <a:cubicBezTo>
                    <a:pt x="5665783" y="4916492"/>
                    <a:pt x="5731687" y="4916678"/>
                    <a:pt x="5805824" y="4916344"/>
                  </a:cubicBezTo>
                  <a:cubicBezTo>
                    <a:pt x="5817840" y="5703005"/>
                    <a:pt x="5859304" y="5591107"/>
                    <a:pt x="5714590" y="5591107"/>
                  </a:cubicBezTo>
                  <a:close/>
                  <a:moveTo>
                    <a:pt x="5220366" y="7010745"/>
                  </a:moveTo>
                  <a:cubicBezTo>
                    <a:pt x="5052065" y="7010078"/>
                    <a:pt x="4873601" y="7002069"/>
                    <a:pt x="4633091" y="7008224"/>
                  </a:cubicBezTo>
                  <a:cubicBezTo>
                    <a:pt x="4630198" y="6789433"/>
                    <a:pt x="4635873" y="6611612"/>
                    <a:pt x="4625191" y="6336723"/>
                  </a:cubicBezTo>
                  <a:cubicBezTo>
                    <a:pt x="4753661" y="6339059"/>
                    <a:pt x="4823904" y="6338392"/>
                    <a:pt x="5209648" y="6338244"/>
                  </a:cubicBezTo>
                  <a:cubicBezTo>
                    <a:pt x="5211984" y="6471090"/>
                    <a:pt x="5213097" y="6546060"/>
                    <a:pt x="5220366" y="7010745"/>
                  </a:cubicBezTo>
                  <a:close/>
                  <a:moveTo>
                    <a:pt x="4614362" y="5588882"/>
                  </a:moveTo>
                  <a:cubicBezTo>
                    <a:pt x="4611395" y="5337464"/>
                    <a:pt x="4605609" y="5257006"/>
                    <a:pt x="4601196" y="4917271"/>
                  </a:cubicBezTo>
                  <a:cubicBezTo>
                    <a:pt x="4642326" y="4917271"/>
                    <a:pt x="5021097" y="4916826"/>
                    <a:pt x="5188323" y="4916381"/>
                  </a:cubicBezTo>
                  <a:cubicBezTo>
                    <a:pt x="5193997" y="5314142"/>
                    <a:pt x="5199449" y="5301981"/>
                    <a:pt x="5202824" y="5593406"/>
                  </a:cubicBezTo>
                  <a:cubicBezTo>
                    <a:pt x="4926598" y="5591886"/>
                    <a:pt x="5192551" y="5588400"/>
                    <a:pt x="4614362" y="5588882"/>
                  </a:cubicBezTo>
                  <a:close/>
                  <a:moveTo>
                    <a:pt x="4601937" y="7009076"/>
                  </a:moveTo>
                  <a:cubicBezTo>
                    <a:pt x="4324970" y="7017048"/>
                    <a:pt x="4176844" y="7008298"/>
                    <a:pt x="4019780" y="7007000"/>
                  </a:cubicBezTo>
                  <a:cubicBezTo>
                    <a:pt x="4007208" y="6210402"/>
                    <a:pt x="3959625" y="6339133"/>
                    <a:pt x="4157744" y="6335945"/>
                  </a:cubicBezTo>
                  <a:cubicBezTo>
                    <a:pt x="4304090" y="6333572"/>
                    <a:pt x="4443687" y="6333350"/>
                    <a:pt x="4594743" y="6336205"/>
                  </a:cubicBezTo>
                  <a:cubicBezTo>
                    <a:pt x="4601641" y="6513024"/>
                    <a:pt x="4604571" y="7008965"/>
                    <a:pt x="4601937" y="7009076"/>
                  </a:cubicBezTo>
                  <a:close/>
                  <a:moveTo>
                    <a:pt x="4379971" y="5589068"/>
                  </a:moveTo>
                  <a:cubicBezTo>
                    <a:pt x="4173247" y="5589068"/>
                    <a:pt x="4166942" y="5591478"/>
                    <a:pt x="3994561" y="5591960"/>
                  </a:cubicBezTo>
                  <a:cubicBezTo>
                    <a:pt x="3988033" y="5120526"/>
                    <a:pt x="3986810" y="5037511"/>
                    <a:pt x="3984733" y="4920423"/>
                  </a:cubicBezTo>
                  <a:cubicBezTo>
                    <a:pt x="4666358" y="4918346"/>
                    <a:pt x="4569968" y="4873853"/>
                    <a:pt x="4572379" y="5026240"/>
                  </a:cubicBezTo>
                  <a:cubicBezTo>
                    <a:pt x="4583060" y="5708047"/>
                    <a:pt x="4639989" y="5588845"/>
                    <a:pt x="4379971" y="5589068"/>
                  </a:cubicBezTo>
                  <a:close/>
                  <a:moveTo>
                    <a:pt x="3989443" y="7006814"/>
                  </a:moveTo>
                  <a:cubicBezTo>
                    <a:pt x="3706357" y="7005406"/>
                    <a:pt x="3688814" y="7014415"/>
                    <a:pt x="3400758" y="7011857"/>
                  </a:cubicBezTo>
                  <a:cubicBezTo>
                    <a:pt x="3386776" y="6229052"/>
                    <a:pt x="3340343" y="6333090"/>
                    <a:pt x="3490361" y="6333090"/>
                  </a:cubicBezTo>
                  <a:cubicBezTo>
                    <a:pt x="3709249" y="6333090"/>
                    <a:pt x="3713774" y="6337725"/>
                    <a:pt x="3935073" y="6337725"/>
                  </a:cubicBezTo>
                  <a:cubicBezTo>
                    <a:pt x="3994264" y="6337725"/>
                    <a:pt x="3977427" y="6245959"/>
                    <a:pt x="3989443" y="7006814"/>
                  </a:cubicBezTo>
                  <a:close/>
                  <a:moveTo>
                    <a:pt x="3935073" y="6303317"/>
                  </a:moveTo>
                  <a:cubicBezTo>
                    <a:pt x="3931772" y="6303317"/>
                    <a:pt x="3386035" y="6301575"/>
                    <a:pt x="3385998" y="6290600"/>
                  </a:cubicBezTo>
                  <a:cubicBezTo>
                    <a:pt x="3384403" y="5525333"/>
                    <a:pt x="3319797" y="5628480"/>
                    <a:pt x="3490361" y="5628480"/>
                  </a:cubicBezTo>
                  <a:cubicBezTo>
                    <a:pt x="4059649" y="5628480"/>
                    <a:pt x="3964891" y="5575052"/>
                    <a:pt x="3965967" y="5784722"/>
                  </a:cubicBezTo>
                  <a:cubicBezTo>
                    <a:pt x="3969082" y="6382217"/>
                    <a:pt x="3998937" y="6303317"/>
                    <a:pt x="3935073" y="6303317"/>
                  </a:cubicBezTo>
                  <a:close/>
                  <a:moveTo>
                    <a:pt x="3935073" y="5592071"/>
                  </a:moveTo>
                  <a:cubicBezTo>
                    <a:pt x="3286789" y="5592071"/>
                    <a:pt x="3373611" y="5620694"/>
                    <a:pt x="3372201" y="5531450"/>
                  </a:cubicBezTo>
                  <a:cubicBezTo>
                    <a:pt x="3368233" y="5278882"/>
                    <a:pt x="3373277" y="5278734"/>
                    <a:pt x="3369308" y="5025573"/>
                  </a:cubicBezTo>
                  <a:cubicBezTo>
                    <a:pt x="3367194" y="4890724"/>
                    <a:pt x="3342754" y="4918272"/>
                    <a:pt x="3490361" y="4918272"/>
                  </a:cubicBezTo>
                  <a:cubicBezTo>
                    <a:pt x="4048115" y="4918272"/>
                    <a:pt x="3953950" y="4886237"/>
                    <a:pt x="3956138" y="5026166"/>
                  </a:cubicBezTo>
                  <a:cubicBezTo>
                    <a:pt x="3966486" y="5679387"/>
                    <a:pt x="3973495" y="5592071"/>
                    <a:pt x="3935073" y="5592071"/>
                  </a:cubicBezTo>
                  <a:close/>
                  <a:moveTo>
                    <a:pt x="3370347" y="7011524"/>
                  </a:moveTo>
                  <a:cubicBezTo>
                    <a:pt x="3150123" y="7008706"/>
                    <a:pt x="3301958" y="7005517"/>
                    <a:pt x="2782330" y="7007519"/>
                  </a:cubicBezTo>
                  <a:cubicBezTo>
                    <a:pt x="2769201" y="6234354"/>
                    <a:pt x="2742647" y="6333090"/>
                    <a:pt x="2823348" y="6332423"/>
                  </a:cubicBezTo>
                  <a:cubicBezTo>
                    <a:pt x="2957715" y="6331348"/>
                    <a:pt x="3067604" y="6330940"/>
                    <a:pt x="3267801" y="6332274"/>
                  </a:cubicBezTo>
                  <a:cubicBezTo>
                    <a:pt x="3377319" y="6333127"/>
                    <a:pt x="3355994" y="6219153"/>
                    <a:pt x="3370347" y="7011524"/>
                  </a:cubicBezTo>
                  <a:close/>
                  <a:moveTo>
                    <a:pt x="2763044" y="7753581"/>
                  </a:moveTo>
                  <a:cubicBezTo>
                    <a:pt x="2772835" y="8274548"/>
                    <a:pt x="2770388" y="8226163"/>
                    <a:pt x="2772613" y="8425044"/>
                  </a:cubicBezTo>
                  <a:cubicBezTo>
                    <a:pt x="2677744" y="8423746"/>
                    <a:pt x="2650930" y="8424043"/>
                    <a:pt x="2184188" y="8423931"/>
                  </a:cubicBezTo>
                  <a:cubicBezTo>
                    <a:pt x="2180071" y="8238287"/>
                    <a:pt x="2176140" y="8187974"/>
                    <a:pt x="2173025" y="7750726"/>
                  </a:cubicBezTo>
                  <a:cubicBezTo>
                    <a:pt x="2177142" y="7750763"/>
                    <a:pt x="2759966" y="7753581"/>
                    <a:pt x="2763044" y="7753581"/>
                  </a:cubicBezTo>
                  <a:close/>
                  <a:moveTo>
                    <a:pt x="2172765" y="7716318"/>
                  </a:moveTo>
                  <a:cubicBezTo>
                    <a:pt x="2171912" y="7623256"/>
                    <a:pt x="2170985" y="7574759"/>
                    <a:pt x="2162900" y="7049083"/>
                  </a:cubicBezTo>
                  <a:cubicBezTo>
                    <a:pt x="2162641" y="7031767"/>
                    <a:pt x="2132043" y="7044114"/>
                    <a:pt x="2752512" y="7042075"/>
                  </a:cubicBezTo>
                  <a:cubicBezTo>
                    <a:pt x="2756332" y="7272693"/>
                    <a:pt x="2756517" y="7392377"/>
                    <a:pt x="2762414" y="7719174"/>
                  </a:cubicBezTo>
                  <a:cubicBezTo>
                    <a:pt x="2759373" y="7719136"/>
                    <a:pt x="2175584" y="7716318"/>
                    <a:pt x="2172765" y="7716318"/>
                  </a:cubicBezTo>
                  <a:close/>
                  <a:moveTo>
                    <a:pt x="2600825" y="8458450"/>
                  </a:moveTo>
                  <a:cubicBezTo>
                    <a:pt x="2826389" y="8458450"/>
                    <a:pt x="2768088" y="8335911"/>
                    <a:pt x="2779622" y="9073815"/>
                  </a:cubicBezTo>
                  <a:cubicBezTo>
                    <a:pt x="2781106" y="9168139"/>
                    <a:pt x="2859026" y="9133547"/>
                    <a:pt x="2194016" y="9131137"/>
                  </a:cubicBezTo>
                  <a:cubicBezTo>
                    <a:pt x="2189640" y="8903299"/>
                    <a:pt x="2190382" y="8728852"/>
                    <a:pt x="2184930" y="8458376"/>
                  </a:cubicBezTo>
                  <a:lnTo>
                    <a:pt x="2600825" y="8458450"/>
                  </a:lnTo>
                  <a:close/>
                  <a:moveTo>
                    <a:pt x="3267986" y="6297830"/>
                  </a:moveTo>
                  <a:cubicBezTo>
                    <a:pt x="3131839" y="6296755"/>
                    <a:pt x="2978373" y="6296643"/>
                    <a:pt x="2823052" y="6297904"/>
                  </a:cubicBezTo>
                  <a:cubicBezTo>
                    <a:pt x="2744872" y="6298534"/>
                    <a:pt x="2769831" y="6400904"/>
                    <a:pt x="2758483" y="5624476"/>
                  </a:cubicBezTo>
                  <a:cubicBezTo>
                    <a:pt x="2989462" y="5629444"/>
                    <a:pt x="2852425" y="5630001"/>
                    <a:pt x="3343570" y="5628629"/>
                  </a:cubicBezTo>
                  <a:cubicBezTo>
                    <a:pt x="3359221" y="6403796"/>
                    <a:pt x="3389187" y="6298646"/>
                    <a:pt x="3267986" y="6297830"/>
                  </a:cubicBezTo>
                  <a:close/>
                  <a:moveTo>
                    <a:pt x="2751956" y="7007630"/>
                  </a:moveTo>
                  <a:cubicBezTo>
                    <a:pt x="2395029" y="7008928"/>
                    <a:pt x="2422436" y="7005814"/>
                    <a:pt x="2162195" y="7005776"/>
                  </a:cubicBezTo>
                  <a:cubicBezTo>
                    <a:pt x="2149883" y="6285891"/>
                    <a:pt x="2142873" y="6334684"/>
                    <a:pt x="2156039" y="6334647"/>
                  </a:cubicBezTo>
                  <a:cubicBezTo>
                    <a:pt x="2160415" y="6334647"/>
                    <a:pt x="2735377" y="6333016"/>
                    <a:pt x="2738604" y="6332979"/>
                  </a:cubicBezTo>
                  <a:cubicBezTo>
                    <a:pt x="2744390" y="6690178"/>
                    <a:pt x="2750361" y="6915642"/>
                    <a:pt x="2751956" y="7007630"/>
                  </a:cubicBezTo>
                  <a:close/>
                  <a:moveTo>
                    <a:pt x="2148473" y="6290415"/>
                  </a:moveTo>
                  <a:cubicBezTo>
                    <a:pt x="2146433" y="6141105"/>
                    <a:pt x="2134528" y="5625662"/>
                    <a:pt x="2156076" y="5625662"/>
                  </a:cubicBezTo>
                  <a:cubicBezTo>
                    <a:pt x="2842967" y="5625662"/>
                    <a:pt x="2727626" y="5571271"/>
                    <a:pt x="2730297" y="5784834"/>
                  </a:cubicBezTo>
                  <a:cubicBezTo>
                    <a:pt x="2732596" y="5968995"/>
                    <a:pt x="2734005" y="6046115"/>
                    <a:pt x="2738085" y="6298534"/>
                  </a:cubicBezTo>
                  <a:cubicBezTo>
                    <a:pt x="2075337" y="6302316"/>
                    <a:pt x="2148658" y="6304170"/>
                    <a:pt x="2148473" y="6290415"/>
                  </a:cubicBezTo>
                  <a:close/>
                  <a:moveTo>
                    <a:pt x="2600825" y="5588548"/>
                  </a:moveTo>
                  <a:cubicBezTo>
                    <a:pt x="2057387" y="5588548"/>
                    <a:pt x="2143540" y="5618544"/>
                    <a:pt x="2142168" y="5531302"/>
                  </a:cubicBezTo>
                  <a:cubicBezTo>
                    <a:pt x="2131413" y="4843117"/>
                    <a:pt x="2112239" y="4917197"/>
                    <a:pt x="2156039" y="4917197"/>
                  </a:cubicBezTo>
                  <a:cubicBezTo>
                    <a:pt x="2819491" y="4917197"/>
                    <a:pt x="2715276" y="4883902"/>
                    <a:pt x="2717502" y="5026240"/>
                  </a:cubicBezTo>
                  <a:cubicBezTo>
                    <a:pt x="2727997" y="5694922"/>
                    <a:pt x="2762748" y="5588548"/>
                    <a:pt x="2600825" y="5588548"/>
                  </a:cubicBezTo>
                  <a:close/>
                  <a:moveTo>
                    <a:pt x="2132377" y="7040221"/>
                  </a:moveTo>
                  <a:cubicBezTo>
                    <a:pt x="2132414" y="7043484"/>
                    <a:pt x="2141389" y="7609500"/>
                    <a:pt x="2142354" y="7716318"/>
                  </a:cubicBezTo>
                  <a:cubicBezTo>
                    <a:pt x="1958216" y="7716244"/>
                    <a:pt x="2177809" y="7715910"/>
                    <a:pt x="1556265" y="7714279"/>
                  </a:cubicBezTo>
                  <a:cubicBezTo>
                    <a:pt x="1554930" y="7610760"/>
                    <a:pt x="1553410" y="7519329"/>
                    <a:pt x="1546029" y="7049119"/>
                  </a:cubicBezTo>
                  <a:cubicBezTo>
                    <a:pt x="1545955" y="7042260"/>
                    <a:pt x="1495071" y="7040777"/>
                    <a:pt x="2132377" y="7040221"/>
                  </a:cubicBezTo>
                  <a:close/>
                  <a:moveTo>
                    <a:pt x="2142651" y="7750726"/>
                  </a:moveTo>
                  <a:cubicBezTo>
                    <a:pt x="2145988" y="8206995"/>
                    <a:pt x="2149734" y="8240846"/>
                    <a:pt x="2153776" y="8423931"/>
                  </a:cubicBezTo>
                  <a:cubicBezTo>
                    <a:pt x="2150587" y="8423931"/>
                    <a:pt x="1570729" y="8425044"/>
                    <a:pt x="1566353" y="8425081"/>
                  </a:cubicBezTo>
                  <a:cubicBezTo>
                    <a:pt x="1556636" y="7794292"/>
                    <a:pt x="1559974" y="8014009"/>
                    <a:pt x="1556673" y="7748687"/>
                  </a:cubicBezTo>
                  <a:cubicBezTo>
                    <a:pt x="2115837" y="7749984"/>
                    <a:pt x="1935741" y="7750652"/>
                    <a:pt x="2142651" y="7750726"/>
                  </a:cubicBezTo>
                  <a:close/>
                  <a:moveTo>
                    <a:pt x="2154518" y="8458376"/>
                  </a:moveTo>
                  <a:cubicBezTo>
                    <a:pt x="2160304" y="8744943"/>
                    <a:pt x="2158635" y="8868484"/>
                    <a:pt x="2163642" y="9131062"/>
                  </a:cubicBezTo>
                  <a:cubicBezTo>
                    <a:pt x="2159933" y="9131062"/>
                    <a:pt x="2095921" y="9130803"/>
                    <a:pt x="1574660" y="9132322"/>
                  </a:cubicBezTo>
                  <a:cubicBezTo>
                    <a:pt x="1569579" y="8819987"/>
                    <a:pt x="1573140" y="8865851"/>
                    <a:pt x="1566909" y="8459525"/>
                  </a:cubicBezTo>
                  <a:cubicBezTo>
                    <a:pt x="1574215" y="8459525"/>
                    <a:pt x="2118766" y="8458376"/>
                    <a:pt x="2154518" y="8458376"/>
                  </a:cubicBezTo>
                  <a:close/>
                  <a:moveTo>
                    <a:pt x="2156039" y="9165470"/>
                  </a:moveTo>
                  <a:cubicBezTo>
                    <a:pt x="2168537" y="9165470"/>
                    <a:pt x="2162789" y="9147599"/>
                    <a:pt x="2168982" y="9327125"/>
                  </a:cubicBezTo>
                  <a:cubicBezTo>
                    <a:pt x="2188824" y="9903411"/>
                    <a:pt x="2184411" y="9845275"/>
                    <a:pt x="2156039" y="9845275"/>
                  </a:cubicBezTo>
                  <a:cubicBezTo>
                    <a:pt x="2152367" y="9845275"/>
                    <a:pt x="1587938" y="9845387"/>
                    <a:pt x="1587567" y="9832038"/>
                  </a:cubicBezTo>
                  <a:cubicBezTo>
                    <a:pt x="1582931" y="9668084"/>
                    <a:pt x="1583302" y="9661299"/>
                    <a:pt x="1575254" y="9166805"/>
                  </a:cubicBezTo>
                  <a:cubicBezTo>
                    <a:pt x="1579370" y="9166805"/>
                    <a:pt x="2152738" y="9165470"/>
                    <a:pt x="2156039" y="9165470"/>
                  </a:cubicBezTo>
                  <a:close/>
                  <a:moveTo>
                    <a:pt x="1711475" y="9875530"/>
                  </a:moveTo>
                  <a:cubicBezTo>
                    <a:pt x="1932848" y="9875530"/>
                    <a:pt x="1933627" y="9879720"/>
                    <a:pt x="2156076" y="9879720"/>
                  </a:cubicBezTo>
                  <a:cubicBezTo>
                    <a:pt x="2191902" y="9879720"/>
                    <a:pt x="2174137" y="9805454"/>
                    <a:pt x="2184596" y="10548772"/>
                  </a:cubicBezTo>
                  <a:cubicBezTo>
                    <a:pt x="2170132" y="10548736"/>
                    <a:pt x="1605072" y="10551924"/>
                    <a:pt x="1602328" y="10551961"/>
                  </a:cubicBezTo>
                  <a:cubicBezTo>
                    <a:pt x="1589087" y="9755178"/>
                    <a:pt x="1546845" y="9875530"/>
                    <a:pt x="1711475" y="9875530"/>
                  </a:cubicBezTo>
                  <a:close/>
                  <a:moveTo>
                    <a:pt x="2194721" y="9165543"/>
                  </a:moveTo>
                  <a:cubicBezTo>
                    <a:pt x="2392321" y="9166323"/>
                    <a:pt x="2380453" y="9171922"/>
                    <a:pt x="2600825" y="9171922"/>
                  </a:cubicBezTo>
                  <a:cubicBezTo>
                    <a:pt x="2837812" y="9171922"/>
                    <a:pt x="2775691" y="9031437"/>
                    <a:pt x="2795718" y="9833077"/>
                  </a:cubicBezTo>
                  <a:cubicBezTo>
                    <a:pt x="2796089" y="9848019"/>
                    <a:pt x="2870152" y="9844089"/>
                    <a:pt x="2208369" y="9845237"/>
                  </a:cubicBezTo>
                  <a:cubicBezTo>
                    <a:pt x="2206811" y="9459750"/>
                    <a:pt x="2197984" y="9317337"/>
                    <a:pt x="2194721" y="9165543"/>
                  </a:cubicBezTo>
                  <a:close/>
                  <a:moveTo>
                    <a:pt x="2796868" y="9878681"/>
                  </a:moveTo>
                  <a:cubicBezTo>
                    <a:pt x="2806696" y="10281225"/>
                    <a:pt x="2799390" y="10308402"/>
                    <a:pt x="2802542" y="10551739"/>
                  </a:cubicBezTo>
                  <a:cubicBezTo>
                    <a:pt x="2257176" y="10552109"/>
                    <a:pt x="2468424" y="10549551"/>
                    <a:pt x="2214933" y="10548809"/>
                  </a:cubicBezTo>
                  <a:cubicBezTo>
                    <a:pt x="2214896" y="10545880"/>
                    <a:pt x="2208591" y="9882537"/>
                    <a:pt x="2208554" y="9879645"/>
                  </a:cubicBezTo>
                  <a:cubicBezTo>
                    <a:pt x="2375335" y="9879386"/>
                    <a:pt x="2550609" y="9876160"/>
                    <a:pt x="2796868" y="9878681"/>
                  </a:cubicBezTo>
                  <a:close/>
                  <a:moveTo>
                    <a:pt x="2803062" y="10586145"/>
                  </a:moveTo>
                  <a:cubicBezTo>
                    <a:pt x="2803099" y="10588889"/>
                    <a:pt x="2811962" y="11155388"/>
                    <a:pt x="2814596" y="11260649"/>
                  </a:cubicBezTo>
                  <a:cubicBezTo>
                    <a:pt x="2496128" y="11258573"/>
                    <a:pt x="2366175" y="11261835"/>
                    <a:pt x="2227988" y="11262244"/>
                  </a:cubicBezTo>
                  <a:cubicBezTo>
                    <a:pt x="2227951" y="11259611"/>
                    <a:pt x="2215675" y="10595193"/>
                    <a:pt x="2215490" y="10583254"/>
                  </a:cubicBezTo>
                  <a:cubicBezTo>
                    <a:pt x="2494422" y="10584144"/>
                    <a:pt x="2239114" y="10586554"/>
                    <a:pt x="2803062" y="10586145"/>
                  </a:cubicBezTo>
                  <a:close/>
                  <a:moveTo>
                    <a:pt x="2815449" y="11295131"/>
                  </a:moveTo>
                  <a:cubicBezTo>
                    <a:pt x="2827131" y="11724593"/>
                    <a:pt x="2824053" y="11769827"/>
                    <a:pt x="2825981" y="11968707"/>
                  </a:cubicBezTo>
                  <a:cubicBezTo>
                    <a:pt x="2599379" y="11966148"/>
                    <a:pt x="2321374" y="11968892"/>
                    <a:pt x="2237779" y="11969115"/>
                  </a:cubicBezTo>
                  <a:cubicBezTo>
                    <a:pt x="2235888" y="11779764"/>
                    <a:pt x="2238558" y="11787957"/>
                    <a:pt x="2228619" y="11296651"/>
                  </a:cubicBezTo>
                  <a:cubicBezTo>
                    <a:pt x="2411273" y="11296206"/>
                    <a:pt x="2479105" y="11292943"/>
                    <a:pt x="2815449" y="11295131"/>
                  </a:cubicBezTo>
                  <a:close/>
                  <a:moveTo>
                    <a:pt x="2823052" y="12003225"/>
                  </a:moveTo>
                  <a:cubicBezTo>
                    <a:pt x="2830580" y="12003263"/>
                    <a:pt x="2822570" y="11964109"/>
                    <a:pt x="2836551" y="12675096"/>
                  </a:cubicBezTo>
                  <a:cubicBezTo>
                    <a:pt x="2499355" y="12673205"/>
                    <a:pt x="2404783" y="12675244"/>
                    <a:pt x="2252428" y="12675653"/>
                  </a:cubicBezTo>
                  <a:cubicBezTo>
                    <a:pt x="2247162" y="12324942"/>
                    <a:pt x="2242007" y="12341923"/>
                    <a:pt x="2238113" y="12003596"/>
                  </a:cubicBezTo>
                  <a:cubicBezTo>
                    <a:pt x="2423104" y="12003189"/>
                    <a:pt x="2546530" y="12000593"/>
                    <a:pt x="2823052" y="12003225"/>
                  </a:cubicBezTo>
                  <a:close/>
                  <a:moveTo>
                    <a:pt x="2833473" y="10591522"/>
                  </a:moveTo>
                  <a:cubicBezTo>
                    <a:pt x="2833325" y="10581845"/>
                    <a:pt x="2786558" y="10586740"/>
                    <a:pt x="3426682" y="10588148"/>
                  </a:cubicBezTo>
                  <a:cubicBezTo>
                    <a:pt x="3427572" y="10643133"/>
                    <a:pt x="3434693" y="11244002"/>
                    <a:pt x="3434804" y="11260612"/>
                  </a:cubicBezTo>
                  <a:cubicBezTo>
                    <a:pt x="3258381" y="11260723"/>
                    <a:pt x="3067938" y="11262281"/>
                    <a:pt x="2844896" y="11260835"/>
                  </a:cubicBezTo>
                  <a:cubicBezTo>
                    <a:pt x="2842597" y="11166140"/>
                    <a:pt x="2842077" y="11118274"/>
                    <a:pt x="2833473" y="10591522"/>
                  </a:cubicBezTo>
                  <a:close/>
                  <a:moveTo>
                    <a:pt x="3435027" y="11295057"/>
                  </a:moveTo>
                  <a:cubicBezTo>
                    <a:pt x="3436399" y="11675651"/>
                    <a:pt x="3440479" y="11758185"/>
                    <a:pt x="3444669" y="11970153"/>
                  </a:cubicBezTo>
                  <a:cubicBezTo>
                    <a:pt x="2984937" y="11969783"/>
                    <a:pt x="2957641" y="11969931"/>
                    <a:pt x="2856393" y="11969004"/>
                  </a:cubicBezTo>
                  <a:cubicBezTo>
                    <a:pt x="2854650" y="11782210"/>
                    <a:pt x="2857283" y="11718994"/>
                    <a:pt x="2845860" y="11295316"/>
                  </a:cubicBezTo>
                  <a:cubicBezTo>
                    <a:pt x="3061225" y="11296651"/>
                    <a:pt x="3298806" y="11295168"/>
                    <a:pt x="3435027" y="11295057"/>
                  </a:cubicBezTo>
                  <a:close/>
                  <a:moveTo>
                    <a:pt x="3045538" y="12004264"/>
                  </a:moveTo>
                  <a:cubicBezTo>
                    <a:pt x="3522145" y="12004671"/>
                    <a:pt x="3444892" y="11969337"/>
                    <a:pt x="3447080" y="12110675"/>
                  </a:cubicBezTo>
                  <a:cubicBezTo>
                    <a:pt x="3450566" y="12333581"/>
                    <a:pt x="3450233" y="12366876"/>
                    <a:pt x="3454127" y="12616923"/>
                  </a:cubicBezTo>
                  <a:cubicBezTo>
                    <a:pt x="3455351" y="12695675"/>
                    <a:pt x="3550071" y="12678767"/>
                    <a:pt x="2866889" y="12675244"/>
                  </a:cubicBezTo>
                  <a:cubicBezTo>
                    <a:pt x="2865998" y="12630344"/>
                    <a:pt x="2866592" y="12667125"/>
                    <a:pt x="2858099" y="12110082"/>
                  </a:cubicBezTo>
                  <a:cubicBezTo>
                    <a:pt x="2856059" y="11974973"/>
                    <a:pt x="2818935" y="12004264"/>
                    <a:pt x="3045538" y="12004264"/>
                  </a:cubicBezTo>
                  <a:close/>
                  <a:moveTo>
                    <a:pt x="3440664" y="9875307"/>
                  </a:moveTo>
                  <a:cubicBezTo>
                    <a:pt x="3443297" y="9875307"/>
                    <a:pt x="3909038" y="9874269"/>
                    <a:pt x="4031203" y="9874455"/>
                  </a:cubicBezTo>
                  <a:cubicBezTo>
                    <a:pt x="4040623" y="10672684"/>
                    <a:pt x="4072444" y="10550366"/>
                    <a:pt x="3935073" y="10550366"/>
                  </a:cubicBezTo>
                  <a:cubicBezTo>
                    <a:pt x="3713663" y="10550366"/>
                    <a:pt x="3708804" y="10553815"/>
                    <a:pt x="3490361" y="10553815"/>
                  </a:cubicBezTo>
                  <a:cubicBezTo>
                    <a:pt x="3446116" y="10553815"/>
                    <a:pt x="3454868" y="10643837"/>
                    <a:pt x="3440664" y="9875307"/>
                  </a:cubicBezTo>
                  <a:close/>
                  <a:moveTo>
                    <a:pt x="3490361" y="10588222"/>
                  </a:moveTo>
                  <a:cubicBezTo>
                    <a:pt x="4084238" y="10588222"/>
                    <a:pt x="4039510" y="10576876"/>
                    <a:pt x="4039770" y="10592115"/>
                  </a:cubicBezTo>
                  <a:cubicBezTo>
                    <a:pt x="4052083" y="11375662"/>
                    <a:pt x="4098294" y="11262799"/>
                    <a:pt x="3935073" y="11262911"/>
                  </a:cubicBezTo>
                  <a:cubicBezTo>
                    <a:pt x="3718002" y="11262911"/>
                    <a:pt x="3718150" y="11260612"/>
                    <a:pt x="3490361" y="11260612"/>
                  </a:cubicBezTo>
                  <a:cubicBezTo>
                    <a:pt x="3456278" y="11260612"/>
                    <a:pt x="3466291" y="11285306"/>
                    <a:pt x="3463362" y="11097697"/>
                  </a:cubicBezTo>
                  <a:cubicBezTo>
                    <a:pt x="3454164" y="10509879"/>
                    <a:pt x="3444262" y="10588222"/>
                    <a:pt x="3490361" y="10588222"/>
                  </a:cubicBezTo>
                  <a:close/>
                  <a:moveTo>
                    <a:pt x="3490361" y="11295057"/>
                  </a:moveTo>
                  <a:cubicBezTo>
                    <a:pt x="4143169" y="11295057"/>
                    <a:pt x="4053418" y="11279892"/>
                    <a:pt x="4055198" y="11351562"/>
                  </a:cubicBezTo>
                  <a:cubicBezTo>
                    <a:pt x="4072852" y="12087205"/>
                    <a:pt x="4091284" y="11966334"/>
                    <a:pt x="3935073" y="11966334"/>
                  </a:cubicBezTo>
                  <a:cubicBezTo>
                    <a:pt x="3381621" y="11966334"/>
                    <a:pt x="3476268" y="12017129"/>
                    <a:pt x="3472596" y="11856846"/>
                  </a:cubicBezTo>
                  <a:cubicBezTo>
                    <a:pt x="3458095" y="11225945"/>
                    <a:pt x="3461693" y="11295057"/>
                    <a:pt x="3490361" y="11295057"/>
                  </a:cubicBezTo>
                  <a:close/>
                  <a:moveTo>
                    <a:pt x="4061540" y="9874528"/>
                  </a:moveTo>
                  <a:cubicBezTo>
                    <a:pt x="4659126" y="9875715"/>
                    <a:pt x="4389206" y="9874603"/>
                    <a:pt x="4648111" y="9876531"/>
                  </a:cubicBezTo>
                  <a:cubicBezTo>
                    <a:pt x="4669436" y="10660522"/>
                    <a:pt x="4667730" y="10552332"/>
                    <a:pt x="4602642" y="10550775"/>
                  </a:cubicBezTo>
                  <a:cubicBezTo>
                    <a:pt x="3957177" y="10535128"/>
                    <a:pt x="4069106" y="10624817"/>
                    <a:pt x="4067289" y="10338620"/>
                  </a:cubicBezTo>
                  <a:cubicBezTo>
                    <a:pt x="4066102" y="10144152"/>
                    <a:pt x="4064136" y="10091503"/>
                    <a:pt x="4061540" y="9874528"/>
                  </a:cubicBezTo>
                  <a:close/>
                  <a:moveTo>
                    <a:pt x="4157670" y="10583662"/>
                  </a:moveTo>
                  <a:cubicBezTo>
                    <a:pt x="4710566" y="10578434"/>
                    <a:pt x="4657049" y="10589409"/>
                    <a:pt x="4657123" y="10592115"/>
                  </a:cubicBezTo>
                  <a:cubicBezTo>
                    <a:pt x="4669139" y="11360090"/>
                    <a:pt x="4708860" y="11260575"/>
                    <a:pt x="4602197" y="11261576"/>
                  </a:cubicBezTo>
                  <a:cubicBezTo>
                    <a:pt x="4454293" y="11262763"/>
                    <a:pt x="4474766" y="11262467"/>
                    <a:pt x="4083496" y="11262799"/>
                  </a:cubicBezTo>
                  <a:cubicBezTo>
                    <a:pt x="4066436" y="10475916"/>
                    <a:pt x="4037619" y="10584960"/>
                    <a:pt x="4157670" y="10583662"/>
                  </a:cubicBezTo>
                  <a:close/>
                  <a:moveTo>
                    <a:pt x="4674109" y="11295464"/>
                  </a:moveTo>
                  <a:cubicBezTo>
                    <a:pt x="4683826" y="11812094"/>
                    <a:pt x="4681267" y="11766044"/>
                    <a:pt x="4683677" y="11970487"/>
                  </a:cubicBezTo>
                  <a:cubicBezTo>
                    <a:pt x="4054123" y="11966594"/>
                    <a:pt x="4561921" y="11970820"/>
                    <a:pt x="4093992" y="11966891"/>
                  </a:cubicBezTo>
                  <a:cubicBezTo>
                    <a:pt x="4092286" y="11785844"/>
                    <a:pt x="4094437" y="11734455"/>
                    <a:pt x="4084275" y="11297244"/>
                  </a:cubicBezTo>
                  <a:cubicBezTo>
                    <a:pt x="4650522" y="11296762"/>
                    <a:pt x="4424513" y="11297096"/>
                    <a:pt x="4674109" y="11295464"/>
                  </a:cubicBezTo>
                  <a:close/>
                  <a:moveTo>
                    <a:pt x="4678559" y="9876717"/>
                  </a:moveTo>
                  <a:cubicBezTo>
                    <a:pt x="5027439" y="9878793"/>
                    <a:pt x="5009526" y="9873564"/>
                    <a:pt x="5267133" y="9873491"/>
                  </a:cubicBezTo>
                  <a:cubicBezTo>
                    <a:pt x="5265797" y="10397684"/>
                    <a:pt x="5294318" y="10549402"/>
                    <a:pt x="5269655" y="10549402"/>
                  </a:cubicBezTo>
                  <a:cubicBezTo>
                    <a:pt x="5051842" y="10549402"/>
                    <a:pt x="4920405" y="10556113"/>
                    <a:pt x="4686942" y="10552517"/>
                  </a:cubicBezTo>
                  <a:cubicBezTo>
                    <a:pt x="4683937" y="10341921"/>
                    <a:pt x="4686608" y="10170885"/>
                    <a:pt x="4678559" y="9876717"/>
                  </a:cubicBezTo>
                  <a:close/>
                  <a:moveTo>
                    <a:pt x="4824757" y="10587852"/>
                  </a:moveTo>
                  <a:cubicBezTo>
                    <a:pt x="5316162" y="10587852"/>
                    <a:pt x="5280225" y="10574578"/>
                    <a:pt x="5280484" y="10592042"/>
                  </a:cubicBezTo>
                  <a:cubicBezTo>
                    <a:pt x="5292130" y="11337658"/>
                    <a:pt x="5297507" y="11257461"/>
                    <a:pt x="5269581" y="11257461"/>
                  </a:cubicBezTo>
                  <a:cubicBezTo>
                    <a:pt x="4588994" y="11257461"/>
                    <a:pt x="4704483" y="11313966"/>
                    <a:pt x="4701108" y="11097622"/>
                  </a:cubicBezTo>
                  <a:cubicBezTo>
                    <a:pt x="4691540" y="10482887"/>
                    <a:pt x="4632831" y="10587852"/>
                    <a:pt x="4824757" y="10587852"/>
                  </a:cubicBezTo>
                  <a:close/>
                  <a:moveTo>
                    <a:pt x="4824757" y="11295057"/>
                  </a:moveTo>
                  <a:cubicBezTo>
                    <a:pt x="5370458" y="11295057"/>
                    <a:pt x="5290423" y="11265543"/>
                    <a:pt x="5292500" y="11352971"/>
                  </a:cubicBezTo>
                  <a:cubicBezTo>
                    <a:pt x="5310080" y="12049461"/>
                    <a:pt x="5302774" y="11965482"/>
                    <a:pt x="5269581" y="11965482"/>
                  </a:cubicBezTo>
                  <a:cubicBezTo>
                    <a:pt x="4621816" y="11965482"/>
                    <a:pt x="4714349" y="12020430"/>
                    <a:pt x="4712977" y="11857031"/>
                  </a:cubicBezTo>
                  <a:cubicBezTo>
                    <a:pt x="4707525" y="11194467"/>
                    <a:pt x="4667545" y="11295057"/>
                    <a:pt x="4824757" y="11295057"/>
                  </a:cubicBezTo>
                  <a:close/>
                  <a:moveTo>
                    <a:pt x="4824757" y="12005302"/>
                  </a:moveTo>
                  <a:cubicBezTo>
                    <a:pt x="5380954" y="12005302"/>
                    <a:pt x="5298806" y="11956249"/>
                    <a:pt x="5301216" y="12110675"/>
                  </a:cubicBezTo>
                  <a:cubicBezTo>
                    <a:pt x="5311341" y="12757221"/>
                    <a:pt x="5338303" y="12677099"/>
                    <a:pt x="5269618" y="12677099"/>
                  </a:cubicBezTo>
                  <a:cubicBezTo>
                    <a:pt x="4636503" y="12677099"/>
                    <a:pt x="4722434" y="12696268"/>
                    <a:pt x="4721136" y="12616330"/>
                  </a:cubicBezTo>
                  <a:cubicBezTo>
                    <a:pt x="4709713" y="11886211"/>
                    <a:pt x="4688313" y="12005302"/>
                    <a:pt x="4824757" y="12005302"/>
                  </a:cubicBezTo>
                  <a:close/>
                  <a:moveTo>
                    <a:pt x="5310859" y="10591448"/>
                  </a:moveTo>
                  <a:cubicBezTo>
                    <a:pt x="5310599" y="10573688"/>
                    <a:pt x="5298620" y="10590558"/>
                    <a:pt x="5897021" y="10587889"/>
                  </a:cubicBezTo>
                  <a:cubicBezTo>
                    <a:pt x="5900730" y="10835451"/>
                    <a:pt x="5899395" y="11022504"/>
                    <a:pt x="5905700" y="11261576"/>
                  </a:cubicBezTo>
                  <a:cubicBezTo>
                    <a:pt x="5574251" y="11265284"/>
                    <a:pt x="5512279" y="11258388"/>
                    <a:pt x="5320724" y="11257572"/>
                  </a:cubicBezTo>
                  <a:cubicBezTo>
                    <a:pt x="5316199" y="11046085"/>
                    <a:pt x="5314715" y="10838269"/>
                    <a:pt x="5310859" y="10591448"/>
                  </a:cubicBezTo>
                  <a:close/>
                  <a:moveTo>
                    <a:pt x="5937113" y="9880684"/>
                  </a:moveTo>
                  <a:cubicBezTo>
                    <a:pt x="6136493" y="9880424"/>
                    <a:pt x="5992818" y="9880424"/>
                    <a:pt x="6504064" y="9880498"/>
                  </a:cubicBezTo>
                  <a:cubicBezTo>
                    <a:pt x="6510591" y="10354379"/>
                    <a:pt x="6512742" y="10299170"/>
                    <a:pt x="6517044" y="10552443"/>
                  </a:cubicBezTo>
                  <a:cubicBezTo>
                    <a:pt x="6046520" y="10552739"/>
                    <a:pt x="6029682" y="10552666"/>
                    <a:pt x="5926877" y="10553258"/>
                  </a:cubicBezTo>
                  <a:cubicBezTo>
                    <a:pt x="5914712" y="9803267"/>
                    <a:pt x="5901435" y="9880757"/>
                    <a:pt x="5937113" y="9880684"/>
                  </a:cubicBezTo>
                  <a:close/>
                  <a:moveTo>
                    <a:pt x="5937150" y="10587704"/>
                  </a:moveTo>
                  <a:cubicBezTo>
                    <a:pt x="6065248" y="10587036"/>
                    <a:pt x="6063246" y="10587184"/>
                    <a:pt x="6517564" y="10586850"/>
                  </a:cubicBezTo>
                  <a:cubicBezTo>
                    <a:pt x="6517601" y="10589928"/>
                    <a:pt x="6526428" y="11170330"/>
                    <a:pt x="6527021" y="11256645"/>
                  </a:cubicBezTo>
                  <a:cubicBezTo>
                    <a:pt x="6524202" y="11256645"/>
                    <a:pt x="5938744" y="11261169"/>
                    <a:pt x="5936074" y="11261205"/>
                  </a:cubicBezTo>
                  <a:cubicBezTo>
                    <a:pt x="5936037" y="11258573"/>
                    <a:pt x="5920201" y="10587814"/>
                    <a:pt x="5937150" y="10587704"/>
                  </a:cubicBezTo>
                  <a:close/>
                  <a:moveTo>
                    <a:pt x="5937298" y="11295650"/>
                  </a:moveTo>
                  <a:cubicBezTo>
                    <a:pt x="6621631" y="11287345"/>
                    <a:pt x="6527243" y="11272811"/>
                    <a:pt x="6527429" y="11351117"/>
                  </a:cubicBezTo>
                  <a:cubicBezTo>
                    <a:pt x="6528949" y="12080235"/>
                    <a:pt x="6585915" y="11971117"/>
                    <a:pt x="6382159" y="11968671"/>
                  </a:cubicBezTo>
                  <a:cubicBezTo>
                    <a:pt x="6241227" y="11966779"/>
                    <a:pt x="6087649" y="11966594"/>
                    <a:pt x="5948387" y="11969004"/>
                  </a:cubicBezTo>
                  <a:cubicBezTo>
                    <a:pt x="5947423" y="11875755"/>
                    <a:pt x="5942638" y="11295575"/>
                    <a:pt x="5937298" y="11295650"/>
                  </a:cubicBezTo>
                  <a:close/>
                  <a:moveTo>
                    <a:pt x="6534958" y="12004375"/>
                  </a:moveTo>
                  <a:cubicBezTo>
                    <a:pt x="6538777" y="12277632"/>
                    <a:pt x="6540484" y="12307664"/>
                    <a:pt x="6546492" y="12674578"/>
                  </a:cubicBezTo>
                  <a:cubicBezTo>
                    <a:pt x="6129150" y="12674652"/>
                    <a:pt x="6076709" y="12673984"/>
                    <a:pt x="5957065" y="12676913"/>
                  </a:cubicBezTo>
                  <a:cubicBezTo>
                    <a:pt x="5955582" y="12597495"/>
                    <a:pt x="5948795" y="12006266"/>
                    <a:pt x="5948758" y="12003486"/>
                  </a:cubicBezTo>
                  <a:cubicBezTo>
                    <a:pt x="6206180" y="11998962"/>
                    <a:pt x="6374630" y="12003856"/>
                    <a:pt x="6534958" y="12004375"/>
                  </a:cubicBezTo>
                  <a:close/>
                  <a:moveTo>
                    <a:pt x="6534475" y="9880536"/>
                  </a:moveTo>
                  <a:cubicBezTo>
                    <a:pt x="6877420" y="9880572"/>
                    <a:pt x="6843597" y="9873082"/>
                    <a:pt x="7119043" y="9874862"/>
                  </a:cubicBezTo>
                  <a:cubicBezTo>
                    <a:pt x="7120972" y="10023059"/>
                    <a:pt x="7123494" y="10191128"/>
                    <a:pt x="7127202" y="10339214"/>
                  </a:cubicBezTo>
                  <a:cubicBezTo>
                    <a:pt x="7133915" y="10617550"/>
                    <a:pt x="7243916" y="10552406"/>
                    <a:pt x="6604459" y="10552406"/>
                  </a:cubicBezTo>
                  <a:cubicBezTo>
                    <a:pt x="6527540" y="10552443"/>
                    <a:pt x="6545194" y="10662450"/>
                    <a:pt x="6534475" y="9880536"/>
                  </a:cubicBezTo>
                  <a:close/>
                  <a:moveTo>
                    <a:pt x="6604459" y="10586813"/>
                  </a:moveTo>
                  <a:cubicBezTo>
                    <a:pt x="6607760" y="10586813"/>
                    <a:pt x="7132209" y="10587370"/>
                    <a:pt x="7132284" y="10592042"/>
                  </a:cubicBezTo>
                  <a:cubicBezTo>
                    <a:pt x="7144411" y="11364984"/>
                    <a:pt x="7174785" y="11259574"/>
                    <a:pt x="7049394" y="11259574"/>
                  </a:cubicBezTo>
                  <a:cubicBezTo>
                    <a:pt x="6838034" y="11259574"/>
                    <a:pt x="6823792" y="11256497"/>
                    <a:pt x="6604459" y="11256497"/>
                  </a:cubicBezTo>
                  <a:cubicBezTo>
                    <a:pt x="6544563" y="11256497"/>
                    <a:pt x="6558545" y="11288457"/>
                    <a:pt x="6555541" y="11097622"/>
                  </a:cubicBezTo>
                  <a:cubicBezTo>
                    <a:pt x="6546010" y="10487818"/>
                    <a:pt x="6524388" y="10586888"/>
                    <a:pt x="6604459" y="10586813"/>
                  </a:cubicBezTo>
                  <a:close/>
                  <a:moveTo>
                    <a:pt x="6604459" y="11290941"/>
                  </a:moveTo>
                  <a:cubicBezTo>
                    <a:pt x="7228747" y="11290941"/>
                    <a:pt x="7142148" y="11282673"/>
                    <a:pt x="7142705" y="11351339"/>
                  </a:cubicBezTo>
                  <a:cubicBezTo>
                    <a:pt x="7144077" y="11514144"/>
                    <a:pt x="7144707" y="11540172"/>
                    <a:pt x="7151680" y="11970783"/>
                  </a:cubicBezTo>
                  <a:cubicBezTo>
                    <a:pt x="7027661" y="11972304"/>
                    <a:pt x="6937984" y="11970635"/>
                    <a:pt x="6564887" y="11970042"/>
                  </a:cubicBezTo>
                  <a:cubicBezTo>
                    <a:pt x="6554948" y="11205441"/>
                    <a:pt x="6537887" y="11290941"/>
                    <a:pt x="6604459" y="11290941"/>
                  </a:cubicBezTo>
                  <a:close/>
                  <a:moveTo>
                    <a:pt x="6604459" y="12004486"/>
                  </a:moveTo>
                  <a:cubicBezTo>
                    <a:pt x="6781958" y="12004486"/>
                    <a:pt x="7015570" y="12006860"/>
                    <a:pt x="7152236" y="12005191"/>
                  </a:cubicBezTo>
                  <a:cubicBezTo>
                    <a:pt x="7165180" y="12802159"/>
                    <a:pt x="7194182" y="12678359"/>
                    <a:pt x="7049356" y="12678359"/>
                  </a:cubicBezTo>
                  <a:cubicBezTo>
                    <a:pt x="6496869" y="12678359"/>
                    <a:pt x="6577051" y="12689371"/>
                    <a:pt x="6575939" y="12616330"/>
                  </a:cubicBezTo>
                  <a:cubicBezTo>
                    <a:pt x="6564887" y="11910015"/>
                    <a:pt x="6548235" y="12004486"/>
                    <a:pt x="6604459" y="12004486"/>
                  </a:cubicBezTo>
                  <a:close/>
                  <a:moveTo>
                    <a:pt x="7162621" y="10591448"/>
                  </a:moveTo>
                  <a:cubicBezTo>
                    <a:pt x="7162510" y="10585331"/>
                    <a:pt x="7471594" y="10582809"/>
                    <a:pt x="7716184" y="10585479"/>
                  </a:cubicBezTo>
                  <a:cubicBezTo>
                    <a:pt x="7761133" y="10585961"/>
                    <a:pt x="7751305" y="10508840"/>
                    <a:pt x="7760540" y="11098327"/>
                  </a:cubicBezTo>
                  <a:cubicBezTo>
                    <a:pt x="7763804" y="11305772"/>
                    <a:pt x="7866016" y="11256756"/>
                    <a:pt x="7271583" y="11259129"/>
                  </a:cubicBezTo>
                  <a:cubicBezTo>
                    <a:pt x="7136474" y="11259648"/>
                    <a:pt x="7174823" y="11370100"/>
                    <a:pt x="7162621" y="10591448"/>
                  </a:cubicBezTo>
                  <a:close/>
                  <a:moveTo>
                    <a:pt x="7271731" y="11293611"/>
                  </a:moveTo>
                  <a:cubicBezTo>
                    <a:pt x="7840537" y="11291312"/>
                    <a:pt x="7763692" y="11278409"/>
                    <a:pt x="7765287" y="11351376"/>
                  </a:cubicBezTo>
                  <a:cubicBezTo>
                    <a:pt x="7780975" y="12067443"/>
                    <a:pt x="7785017" y="11969783"/>
                    <a:pt x="7716629" y="11968003"/>
                  </a:cubicBezTo>
                  <a:cubicBezTo>
                    <a:pt x="7571025" y="11963999"/>
                    <a:pt x="7422787" y="11963813"/>
                    <a:pt x="7271249" y="11968151"/>
                  </a:cubicBezTo>
                  <a:cubicBezTo>
                    <a:pt x="7152236" y="11971413"/>
                    <a:pt x="7183019" y="12032516"/>
                    <a:pt x="7176084" y="11603945"/>
                  </a:cubicBezTo>
                  <a:cubicBezTo>
                    <a:pt x="7170261" y="11231099"/>
                    <a:pt x="7149863" y="11294129"/>
                    <a:pt x="7271731" y="11293611"/>
                  </a:cubicBezTo>
                  <a:close/>
                  <a:moveTo>
                    <a:pt x="7272065" y="12002595"/>
                  </a:moveTo>
                  <a:cubicBezTo>
                    <a:pt x="7431318" y="11998221"/>
                    <a:pt x="7564683" y="11998480"/>
                    <a:pt x="7715924" y="12002447"/>
                  </a:cubicBezTo>
                  <a:cubicBezTo>
                    <a:pt x="7786649" y="12004375"/>
                    <a:pt x="7771073" y="11982277"/>
                    <a:pt x="7773076" y="12110637"/>
                  </a:cubicBezTo>
                  <a:cubicBezTo>
                    <a:pt x="7783386" y="12768160"/>
                    <a:pt x="7804006" y="12680027"/>
                    <a:pt x="7716369" y="12679695"/>
                  </a:cubicBezTo>
                  <a:cubicBezTo>
                    <a:pt x="7110031" y="12677247"/>
                    <a:pt x="7193811" y="12699308"/>
                    <a:pt x="7192513" y="12616292"/>
                  </a:cubicBezTo>
                  <a:cubicBezTo>
                    <a:pt x="7181090" y="11911275"/>
                    <a:pt x="7146896" y="12006192"/>
                    <a:pt x="7272065" y="12002595"/>
                  </a:cubicBezTo>
                  <a:close/>
                  <a:moveTo>
                    <a:pt x="7780085" y="10591448"/>
                  </a:moveTo>
                  <a:cubicBezTo>
                    <a:pt x="7780011" y="10586072"/>
                    <a:pt x="8368399" y="10581957"/>
                    <a:pt x="8371143" y="10581957"/>
                  </a:cubicBezTo>
                  <a:cubicBezTo>
                    <a:pt x="8376113" y="10885801"/>
                    <a:pt x="8368213" y="10876940"/>
                    <a:pt x="8377299" y="11258091"/>
                  </a:cubicBezTo>
                  <a:cubicBezTo>
                    <a:pt x="7675982" y="11258239"/>
                    <a:pt x="7794289" y="11314744"/>
                    <a:pt x="7790877" y="11097697"/>
                  </a:cubicBezTo>
                  <a:cubicBezTo>
                    <a:pt x="7786946" y="10844461"/>
                    <a:pt x="7784016" y="10843200"/>
                    <a:pt x="7780085" y="10591448"/>
                  </a:cubicBezTo>
                  <a:close/>
                  <a:moveTo>
                    <a:pt x="7938744" y="12005450"/>
                  </a:moveTo>
                  <a:cubicBezTo>
                    <a:pt x="8479030" y="12005450"/>
                    <a:pt x="8387202" y="11960735"/>
                    <a:pt x="8389538" y="12110749"/>
                  </a:cubicBezTo>
                  <a:cubicBezTo>
                    <a:pt x="8399366" y="12742169"/>
                    <a:pt x="8418837" y="12678433"/>
                    <a:pt x="8383716" y="12678433"/>
                  </a:cubicBezTo>
                  <a:cubicBezTo>
                    <a:pt x="7723379" y="12678433"/>
                    <a:pt x="7812314" y="12706353"/>
                    <a:pt x="7810867" y="12616330"/>
                  </a:cubicBezTo>
                  <a:cubicBezTo>
                    <a:pt x="7799519" y="11889252"/>
                    <a:pt x="7764545" y="12005450"/>
                    <a:pt x="7938744" y="12005450"/>
                  </a:cubicBezTo>
                  <a:close/>
                  <a:moveTo>
                    <a:pt x="8401517" y="10581957"/>
                  </a:moveTo>
                  <a:cubicBezTo>
                    <a:pt x="8404150" y="10581957"/>
                    <a:pt x="8988459" y="10584440"/>
                    <a:pt x="8988570" y="10592042"/>
                  </a:cubicBezTo>
                  <a:cubicBezTo>
                    <a:pt x="8994504" y="10987096"/>
                    <a:pt x="8996321" y="11116012"/>
                    <a:pt x="8998843" y="11262799"/>
                  </a:cubicBezTo>
                  <a:cubicBezTo>
                    <a:pt x="8577867" y="11265877"/>
                    <a:pt x="8676593" y="11258573"/>
                    <a:pt x="8407748" y="11258091"/>
                  </a:cubicBezTo>
                  <a:cubicBezTo>
                    <a:pt x="8398365" y="10870044"/>
                    <a:pt x="8406524" y="10893440"/>
                    <a:pt x="8401517" y="10581957"/>
                  </a:cubicBezTo>
                  <a:close/>
                  <a:moveTo>
                    <a:pt x="8999436" y="11297318"/>
                  </a:moveTo>
                  <a:cubicBezTo>
                    <a:pt x="9007447" y="11751399"/>
                    <a:pt x="8997397" y="11187756"/>
                    <a:pt x="9010933" y="11969004"/>
                  </a:cubicBezTo>
                  <a:cubicBezTo>
                    <a:pt x="8892181" y="11969449"/>
                    <a:pt x="8746131" y="11969485"/>
                    <a:pt x="8606313" y="11968558"/>
                  </a:cubicBezTo>
                  <a:cubicBezTo>
                    <a:pt x="8351969" y="11966891"/>
                    <a:pt x="8431113" y="12093805"/>
                    <a:pt x="8410233" y="11349596"/>
                  </a:cubicBezTo>
                  <a:cubicBezTo>
                    <a:pt x="8407599" y="11258239"/>
                    <a:pt x="8326416" y="11301879"/>
                    <a:pt x="8999436" y="11297318"/>
                  </a:cubicBezTo>
                  <a:close/>
                  <a:moveTo>
                    <a:pt x="9009042" y="10085348"/>
                  </a:moveTo>
                  <a:cubicBezTo>
                    <a:pt x="9005222" y="9841011"/>
                    <a:pt x="8991871" y="9878385"/>
                    <a:pt x="9051359" y="9877754"/>
                  </a:cubicBezTo>
                  <a:cubicBezTo>
                    <a:pt x="9182981" y="9876346"/>
                    <a:pt x="9192438" y="9876605"/>
                    <a:pt x="9594723" y="9876383"/>
                  </a:cubicBezTo>
                  <a:cubicBezTo>
                    <a:pt x="9602548" y="10665305"/>
                    <a:pt x="9648461" y="10552851"/>
                    <a:pt x="9496479" y="10550812"/>
                  </a:cubicBezTo>
                  <a:cubicBezTo>
                    <a:pt x="9377466" y="10549217"/>
                    <a:pt x="9240281" y="10548587"/>
                    <a:pt x="9051099" y="10550366"/>
                  </a:cubicBezTo>
                  <a:cubicBezTo>
                    <a:pt x="9007151" y="10550812"/>
                    <a:pt x="9017313" y="10614028"/>
                    <a:pt x="9009042" y="10085348"/>
                  </a:cubicBezTo>
                  <a:close/>
                  <a:moveTo>
                    <a:pt x="9051322" y="10584885"/>
                  </a:moveTo>
                  <a:cubicBezTo>
                    <a:pt x="9654878" y="10579175"/>
                    <a:pt x="9606553" y="10588964"/>
                    <a:pt x="9606590" y="10592078"/>
                  </a:cubicBezTo>
                  <a:cubicBezTo>
                    <a:pt x="9618830" y="11374512"/>
                    <a:pt x="9660774" y="11262947"/>
                    <a:pt x="9496293" y="11262058"/>
                  </a:cubicBezTo>
                  <a:cubicBezTo>
                    <a:pt x="9371829" y="11261391"/>
                    <a:pt x="9204751" y="11261205"/>
                    <a:pt x="9051061" y="11262429"/>
                  </a:cubicBezTo>
                  <a:cubicBezTo>
                    <a:pt x="9022023" y="11262651"/>
                    <a:pt x="9029477" y="11287641"/>
                    <a:pt x="9026510" y="11097733"/>
                  </a:cubicBezTo>
                  <a:cubicBezTo>
                    <a:pt x="9017794" y="10515478"/>
                    <a:pt x="9006113" y="10585293"/>
                    <a:pt x="9051322" y="10584885"/>
                  </a:cubicBezTo>
                  <a:close/>
                  <a:moveTo>
                    <a:pt x="10163676" y="9130840"/>
                  </a:moveTo>
                  <a:cubicBezTo>
                    <a:pt x="9530487" y="9130840"/>
                    <a:pt x="9612710" y="9167769"/>
                    <a:pt x="9611226" y="9073149"/>
                  </a:cubicBezTo>
                  <a:cubicBezTo>
                    <a:pt x="9599804" y="8343883"/>
                    <a:pt x="9572248" y="8461824"/>
                    <a:pt x="9718742" y="8461824"/>
                  </a:cubicBezTo>
                  <a:cubicBezTo>
                    <a:pt x="10269746" y="8461824"/>
                    <a:pt x="10191752" y="8422263"/>
                    <a:pt x="10194014" y="8567716"/>
                  </a:cubicBezTo>
                  <a:cubicBezTo>
                    <a:pt x="10204176" y="9218119"/>
                    <a:pt x="10206067" y="9130840"/>
                    <a:pt x="10163676" y="9130840"/>
                  </a:cubicBezTo>
                  <a:close/>
                  <a:moveTo>
                    <a:pt x="10163676" y="8426044"/>
                  </a:moveTo>
                  <a:cubicBezTo>
                    <a:pt x="9502672" y="8426044"/>
                    <a:pt x="9602956" y="8463381"/>
                    <a:pt x="9600026" y="8314110"/>
                  </a:cubicBezTo>
                  <a:cubicBezTo>
                    <a:pt x="9586675" y="7642128"/>
                    <a:pt x="9561492" y="7749094"/>
                    <a:pt x="9718742" y="7749094"/>
                  </a:cubicBezTo>
                  <a:cubicBezTo>
                    <a:pt x="10250869" y="7749094"/>
                    <a:pt x="10180773" y="7722399"/>
                    <a:pt x="10181145" y="7808529"/>
                  </a:cubicBezTo>
                  <a:cubicBezTo>
                    <a:pt x="10184075" y="8499717"/>
                    <a:pt x="10210629" y="8426044"/>
                    <a:pt x="10163676" y="8426044"/>
                  </a:cubicBezTo>
                  <a:close/>
                  <a:moveTo>
                    <a:pt x="10163676" y="7713909"/>
                  </a:moveTo>
                  <a:cubicBezTo>
                    <a:pt x="9472743" y="7713909"/>
                    <a:pt x="9591718" y="7763406"/>
                    <a:pt x="9588455" y="7555182"/>
                  </a:cubicBezTo>
                  <a:cubicBezTo>
                    <a:pt x="9577180" y="6851537"/>
                    <a:pt x="9581000" y="7093834"/>
                    <a:pt x="9580221" y="7041519"/>
                  </a:cubicBezTo>
                  <a:cubicBezTo>
                    <a:pt x="9670232" y="7041185"/>
                    <a:pt x="9740401" y="7041296"/>
                    <a:pt x="10163676" y="7041370"/>
                  </a:cubicBezTo>
                  <a:cubicBezTo>
                    <a:pt x="10166273" y="7041370"/>
                    <a:pt x="10194645" y="7713909"/>
                    <a:pt x="10163676" y="7713909"/>
                  </a:cubicBezTo>
                  <a:close/>
                  <a:moveTo>
                    <a:pt x="10163676" y="7006963"/>
                  </a:moveTo>
                  <a:cubicBezTo>
                    <a:pt x="9751342" y="7006889"/>
                    <a:pt x="9670789" y="7006778"/>
                    <a:pt x="9579666" y="7007111"/>
                  </a:cubicBezTo>
                  <a:cubicBezTo>
                    <a:pt x="9575846" y="6784946"/>
                    <a:pt x="9568465" y="6650431"/>
                    <a:pt x="9566758" y="6335611"/>
                  </a:cubicBezTo>
                  <a:cubicBezTo>
                    <a:pt x="9570653" y="6335611"/>
                    <a:pt x="10151252" y="6334647"/>
                    <a:pt x="10155851" y="6334647"/>
                  </a:cubicBezTo>
                  <a:cubicBezTo>
                    <a:pt x="10159338" y="6501159"/>
                    <a:pt x="10166830" y="7006963"/>
                    <a:pt x="10163676" y="7006963"/>
                  </a:cubicBezTo>
                  <a:close/>
                  <a:moveTo>
                    <a:pt x="9566574" y="6301130"/>
                  </a:moveTo>
                  <a:cubicBezTo>
                    <a:pt x="9566574" y="6297793"/>
                    <a:pt x="9560492" y="5630816"/>
                    <a:pt x="9560454" y="5627998"/>
                  </a:cubicBezTo>
                  <a:cubicBezTo>
                    <a:pt x="9926393" y="5630779"/>
                    <a:pt x="9902398" y="5623734"/>
                    <a:pt x="10142352" y="5623290"/>
                  </a:cubicBezTo>
                  <a:cubicBezTo>
                    <a:pt x="10142389" y="5625922"/>
                    <a:pt x="10154887" y="6287115"/>
                    <a:pt x="10154961" y="6291007"/>
                  </a:cubicBezTo>
                  <a:cubicBezTo>
                    <a:pt x="10155221" y="6304875"/>
                    <a:pt x="10216823" y="6300314"/>
                    <a:pt x="9566574" y="6301130"/>
                  </a:cubicBezTo>
                  <a:close/>
                  <a:moveTo>
                    <a:pt x="9560009" y="5593554"/>
                  </a:moveTo>
                  <a:cubicBezTo>
                    <a:pt x="9555929" y="5301388"/>
                    <a:pt x="9551220" y="5303316"/>
                    <a:pt x="9545286" y="4917123"/>
                  </a:cubicBezTo>
                  <a:cubicBezTo>
                    <a:pt x="9646051" y="4915232"/>
                    <a:pt x="9781531" y="4914898"/>
                    <a:pt x="9940931" y="4917679"/>
                  </a:cubicBezTo>
                  <a:cubicBezTo>
                    <a:pt x="10191974" y="4922054"/>
                    <a:pt x="10128926" y="4791617"/>
                    <a:pt x="10140868" y="5532080"/>
                  </a:cubicBezTo>
                  <a:cubicBezTo>
                    <a:pt x="10141795" y="5594221"/>
                    <a:pt x="10239706" y="5598856"/>
                    <a:pt x="9560009" y="5593554"/>
                  </a:cubicBezTo>
                  <a:close/>
                  <a:moveTo>
                    <a:pt x="9544729" y="4882641"/>
                  </a:moveTo>
                  <a:cubicBezTo>
                    <a:pt x="9537905" y="4439609"/>
                    <a:pt x="9537089" y="4420774"/>
                    <a:pt x="9537423" y="4267053"/>
                  </a:cubicBezTo>
                  <a:cubicBezTo>
                    <a:pt x="9537571" y="4193492"/>
                    <a:pt x="9440032" y="4208990"/>
                    <a:pt x="10122733" y="4207952"/>
                  </a:cubicBezTo>
                  <a:cubicBezTo>
                    <a:pt x="10126219" y="4614464"/>
                    <a:pt x="10129742" y="4700556"/>
                    <a:pt x="10133339" y="4885125"/>
                  </a:cubicBezTo>
                  <a:cubicBezTo>
                    <a:pt x="9935257" y="4884792"/>
                    <a:pt x="9789801" y="4878006"/>
                    <a:pt x="9544729" y="4882641"/>
                  </a:cubicBezTo>
                  <a:close/>
                  <a:moveTo>
                    <a:pt x="9537423" y="4174880"/>
                  </a:moveTo>
                  <a:cubicBezTo>
                    <a:pt x="9536125" y="3840001"/>
                    <a:pt x="9526482" y="3780418"/>
                    <a:pt x="9522144" y="3500895"/>
                  </a:cubicBezTo>
                  <a:cubicBezTo>
                    <a:pt x="10181071" y="3500525"/>
                    <a:pt x="10115204" y="3497076"/>
                    <a:pt x="10115426" y="3508682"/>
                  </a:cubicBezTo>
                  <a:cubicBezTo>
                    <a:pt x="10116020" y="3548465"/>
                    <a:pt x="10114276" y="3370904"/>
                    <a:pt x="10122435" y="4173545"/>
                  </a:cubicBezTo>
                  <a:cubicBezTo>
                    <a:pt x="9931548" y="4173804"/>
                    <a:pt x="9779491" y="4177512"/>
                    <a:pt x="9537423" y="4174880"/>
                  </a:cubicBezTo>
                  <a:close/>
                  <a:moveTo>
                    <a:pt x="9521661" y="3466303"/>
                  </a:moveTo>
                  <a:cubicBezTo>
                    <a:pt x="9519287" y="3284255"/>
                    <a:pt x="9524628" y="3066317"/>
                    <a:pt x="9514281" y="2792207"/>
                  </a:cubicBezTo>
                  <a:cubicBezTo>
                    <a:pt x="9789393" y="2799956"/>
                    <a:pt x="9946605" y="2789908"/>
                    <a:pt x="10100888" y="2788907"/>
                  </a:cubicBezTo>
                  <a:cubicBezTo>
                    <a:pt x="10107972" y="3233534"/>
                    <a:pt x="10112237" y="3321443"/>
                    <a:pt x="10114758" y="3466117"/>
                  </a:cubicBezTo>
                  <a:lnTo>
                    <a:pt x="9521661" y="3466303"/>
                  </a:lnTo>
                  <a:close/>
                  <a:moveTo>
                    <a:pt x="9496368" y="4174398"/>
                  </a:moveTo>
                  <a:cubicBezTo>
                    <a:pt x="8801168" y="4165981"/>
                    <a:pt x="8915879" y="4237428"/>
                    <a:pt x="8912393" y="4013817"/>
                  </a:cubicBezTo>
                  <a:cubicBezTo>
                    <a:pt x="8908499" y="3766663"/>
                    <a:pt x="8910909" y="3759173"/>
                    <a:pt x="8906978" y="3508162"/>
                  </a:cubicBezTo>
                  <a:cubicBezTo>
                    <a:pt x="8906719" y="3490847"/>
                    <a:pt x="8848788" y="3500673"/>
                    <a:pt x="9491769" y="3500895"/>
                  </a:cubicBezTo>
                  <a:cubicBezTo>
                    <a:pt x="9495441" y="3756615"/>
                    <a:pt x="9518694" y="4174694"/>
                    <a:pt x="9496368" y="4174398"/>
                  </a:cubicBezTo>
                  <a:close/>
                  <a:moveTo>
                    <a:pt x="8897261" y="4915899"/>
                  </a:moveTo>
                  <a:cubicBezTo>
                    <a:pt x="8899078" y="5069842"/>
                    <a:pt x="8901527" y="5181258"/>
                    <a:pt x="8908276" y="5588140"/>
                  </a:cubicBezTo>
                  <a:cubicBezTo>
                    <a:pt x="8823050" y="5587659"/>
                    <a:pt x="8324117" y="5588919"/>
                    <a:pt x="8321372" y="5588919"/>
                  </a:cubicBezTo>
                  <a:cubicBezTo>
                    <a:pt x="8315809" y="5216408"/>
                    <a:pt x="8319518" y="5274507"/>
                    <a:pt x="8313250" y="4919458"/>
                  </a:cubicBezTo>
                  <a:cubicBezTo>
                    <a:pt x="8629381" y="4919866"/>
                    <a:pt x="8646663" y="4914527"/>
                    <a:pt x="8897261" y="4915899"/>
                  </a:cubicBezTo>
                  <a:close/>
                  <a:moveTo>
                    <a:pt x="8828724" y="4881306"/>
                  </a:moveTo>
                  <a:cubicBezTo>
                    <a:pt x="8220347" y="4881306"/>
                    <a:pt x="8313547" y="4922721"/>
                    <a:pt x="8310394" y="4772485"/>
                  </a:cubicBezTo>
                  <a:cubicBezTo>
                    <a:pt x="8296709" y="4116891"/>
                    <a:pt x="8276719" y="4211511"/>
                    <a:pt x="8383716" y="4211511"/>
                  </a:cubicBezTo>
                  <a:cubicBezTo>
                    <a:pt x="8964203" y="4211511"/>
                    <a:pt x="8885468" y="4190712"/>
                    <a:pt x="8887693" y="4267572"/>
                  </a:cubicBezTo>
                  <a:cubicBezTo>
                    <a:pt x="8908610" y="4980709"/>
                    <a:pt x="8905272" y="4881306"/>
                    <a:pt x="8828724" y="4881306"/>
                  </a:cubicBezTo>
                  <a:close/>
                  <a:moveTo>
                    <a:pt x="8828724" y="4176659"/>
                  </a:moveTo>
                  <a:cubicBezTo>
                    <a:pt x="8193088" y="4176659"/>
                    <a:pt x="8302346" y="4223413"/>
                    <a:pt x="8299045" y="4013743"/>
                  </a:cubicBezTo>
                  <a:cubicBezTo>
                    <a:pt x="8289440" y="3399601"/>
                    <a:pt x="8246827" y="3502341"/>
                    <a:pt x="8383716" y="3502341"/>
                  </a:cubicBezTo>
                  <a:cubicBezTo>
                    <a:pt x="8918735" y="3502341"/>
                    <a:pt x="8876270" y="3487362"/>
                    <a:pt x="8876604" y="3508793"/>
                  </a:cubicBezTo>
                  <a:cubicBezTo>
                    <a:pt x="8888768" y="4283330"/>
                    <a:pt x="8903158" y="4176659"/>
                    <a:pt x="8828724" y="4176659"/>
                  </a:cubicBezTo>
                  <a:close/>
                  <a:moveTo>
                    <a:pt x="8828724" y="3463559"/>
                  </a:moveTo>
                  <a:cubicBezTo>
                    <a:pt x="8604829" y="3463559"/>
                    <a:pt x="8604680" y="3467897"/>
                    <a:pt x="8383753" y="3467897"/>
                  </a:cubicBezTo>
                  <a:cubicBezTo>
                    <a:pt x="8248570" y="3467897"/>
                    <a:pt x="8288809" y="3571008"/>
                    <a:pt x="8276200" y="2789241"/>
                  </a:cubicBezTo>
                  <a:cubicBezTo>
                    <a:pt x="8492158" y="2786127"/>
                    <a:pt x="8633572" y="2793579"/>
                    <a:pt x="8866775" y="2792912"/>
                  </a:cubicBezTo>
                  <a:cubicBezTo>
                    <a:pt x="8883984" y="3572750"/>
                    <a:pt x="8888064" y="3463559"/>
                    <a:pt x="8828724" y="3463559"/>
                  </a:cubicBezTo>
                  <a:close/>
                  <a:moveTo>
                    <a:pt x="8279983" y="4773301"/>
                  </a:moveTo>
                  <a:cubicBezTo>
                    <a:pt x="8282913" y="4914379"/>
                    <a:pt x="8390502" y="4887609"/>
                    <a:pt x="7716406" y="4883086"/>
                  </a:cubicBezTo>
                  <a:cubicBezTo>
                    <a:pt x="7683547" y="4882864"/>
                    <a:pt x="7695786" y="4959094"/>
                    <a:pt x="7682101" y="4266608"/>
                  </a:cubicBezTo>
                  <a:cubicBezTo>
                    <a:pt x="7680580" y="4190786"/>
                    <a:pt x="7597245" y="4209806"/>
                    <a:pt x="8161267" y="4211289"/>
                  </a:cubicBezTo>
                  <a:cubicBezTo>
                    <a:pt x="8304423" y="4211697"/>
                    <a:pt x="8266112" y="4109327"/>
                    <a:pt x="8279983" y="4773301"/>
                  </a:cubicBezTo>
                  <a:close/>
                  <a:moveTo>
                    <a:pt x="8161230" y="4176807"/>
                  </a:moveTo>
                  <a:cubicBezTo>
                    <a:pt x="7580482" y="4175250"/>
                    <a:pt x="7680766" y="4219261"/>
                    <a:pt x="7677576" y="4013817"/>
                  </a:cubicBezTo>
                  <a:cubicBezTo>
                    <a:pt x="7668341" y="3425555"/>
                    <a:pt x="7646312" y="3503824"/>
                    <a:pt x="7716443" y="3503083"/>
                  </a:cubicBezTo>
                  <a:cubicBezTo>
                    <a:pt x="8306574" y="3496706"/>
                    <a:pt x="8257322" y="3503491"/>
                    <a:pt x="8257397" y="3508756"/>
                  </a:cubicBezTo>
                  <a:cubicBezTo>
                    <a:pt x="8269524" y="4286370"/>
                    <a:pt x="8314325" y="4177215"/>
                    <a:pt x="8161230" y="4176807"/>
                  </a:cubicBezTo>
                  <a:close/>
                  <a:moveTo>
                    <a:pt x="8161230" y="3467674"/>
                  </a:moveTo>
                  <a:cubicBezTo>
                    <a:pt x="8020743" y="3467304"/>
                    <a:pt x="7856633" y="3467118"/>
                    <a:pt x="7716184" y="3468638"/>
                  </a:cubicBezTo>
                  <a:cubicBezTo>
                    <a:pt x="7650020" y="3469343"/>
                    <a:pt x="7666190" y="3574233"/>
                    <a:pt x="7656881" y="2793431"/>
                  </a:cubicBezTo>
                  <a:cubicBezTo>
                    <a:pt x="8134045" y="2797917"/>
                    <a:pt x="8056236" y="2793542"/>
                    <a:pt x="8245789" y="2789760"/>
                  </a:cubicBezTo>
                  <a:cubicBezTo>
                    <a:pt x="8258398" y="3570452"/>
                    <a:pt x="8294929" y="3467823"/>
                    <a:pt x="8161230" y="3467674"/>
                  </a:cubicBezTo>
                  <a:close/>
                  <a:moveTo>
                    <a:pt x="7660924" y="4773301"/>
                  </a:moveTo>
                  <a:cubicBezTo>
                    <a:pt x="7664076" y="4917605"/>
                    <a:pt x="7769293" y="4882641"/>
                    <a:pt x="7075243" y="4882864"/>
                  </a:cubicBezTo>
                  <a:cubicBezTo>
                    <a:pt x="7068197" y="4428671"/>
                    <a:pt x="7068530" y="4417066"/>
                    <a:pt x="7063190" y="4266312"/>
                  </a:cubicBezTo>
                  <a:cubicBezTo>
                    <a:pt x="7060260" y="4183815"/>
                    <a:pt x="6995469" y="4207544"/>
                    <a:pt x="7493920" y="4207878"/>
                  </a:cubicBezTo>
                  <a:cubicBezTo>
                    <a:pt x="7693857" y="4207878"/>
                    <a:pt x="7646052" y="4094534"/>
                    <a:pt x="7660924" y="4773301"/>
                  </a:cubicBezTo>
                  <a:close/>
                  <a:moveTo>
                    <a:pt x="7060149" y="4173137"/>
                  </a:moveTo>
                  <a:cubicBezTo>
                    <a:pt x="7050617" y="3841336"/>
                    <a:pt x="7059259" y="3782087"/>
                    <a:pt x="7054957" y="3508088"/>
                  </a:cubicBezTo>
                  <a:cubicBezTo>
                    <a:pt x="7054808" y="3497373"/>
                    <a:pt x="7052991" y="3508088"/>
                    <a:pt x="7637893" y="3503824"/>
                  </a:cubicBezTo>
                  <a:cubicBezTo>
                    <a:pt x="7637967" y="3507569"/>
                    <a:pt x="7638041" y="3532151"/>
                    <a:pt x="7649909" y="4174175"/>
                  </a:cubicBezTo>
                  <a:cubicBezTo>
                    <a:pt x="7564942" y="4173248"/>
                    <a:pt x="7530525" y="4173471"/>
                    <a:pt x="7060149" y="4173137"/>
                  </a:cubicBezTo>
                  <a:close/>
                  <a:moveTo>
                    <a:pt x="7049356" y="6303058"/>
                  </a:moveTo>
                  <a:cubicBezTo>
                    <a:pt x="6410196" y="6303058"/>
                    <a:pt x="6477769" y="6305839"/>
                    <a:pt x="6477918" y="6290711"/>
                  </a:cubicBezTo>
                  <a:cubicBezTo>
                    <a:pt x="6479253" y="6134506"/>
                    <a:pt x="6478029" y="6107588"/>
                    <a:pt x="6470500" y="5628999"/>
                  </a:cubicBezTo>
                  <a:cubicBezTo>
                    <a:pt x="6820343" y="5629073"/>
                    <a:pt x="6870003" y="5627591"/>
                    <a:pt x="7054400" y="5627591"/>
                  </a:cubicBezTo>
                  <a:cubicBezTo>
                    <a:pt x="7067789" y="6384108"/>
                    <a:pt x="7077135" y="6303058"/>
                    <a:pt x="7049356" y="6303058"/>
                  </a:cubicBezTo>
                  <a:close/>
                  <a:moveTo>
                    <a:pt x="7049356" y="5593183"/>
                  </a:moveTo>
                  <a:cubicBezTo>
                    <a:pt x="6368918" y="5593183"/>
                    <a:pt x="6470352" y="5621324"/>
                    <a:pt x="6468943" y="5531302"/>
                  </a:cubicBezTo>
                  <a:cubicBezTo>
                    <a:pt x="6457520" y="4802555"/>
                    <a:pt x="6411643" y="4916529"/>
                    <a:pt x="6604459" y="4916529"/>
                  </a:cubicBezTo>
                  <a:cubicBezTo>
                    <a:pt x="6812777" y="4916529"/>
                    <a:pt x="6832174" y="4917271"/>
                    <a:pt x="7045425" y="4917271"/>
                  </a:cubicBezTo>
                  <a:cubicBezTo>
                    <a:pt x="7056811" y="5649874"/>
                    <a:pt x="7053881" y="5593183"/>
                    <a:pt x="7049356" y="5593183"/>
                  </a:cubicBezTo>
                  <a:close/>
                  <a:moveTo>
                    <a:pt x="6456592" y="4881566"/>
                  </a:moveTo>
                  <a:cubicBezTo>
                    <a:pt x="6450251" y="4465971"/>
                    <a:pt x="6450065" y="4422591"/>
                    <a:pt x="6445318" y="4266460"/>
                  </a:cubicBezTo>
                  <a:cubicBezTo>
                    <a:pt x="6442759" y="4181516"/>
                    <a:pt x="6351895" y="4207359"/>
                    <a:pt x="7030776" y="4207582"/>
                  </a:cubicBezTo>
                  <a:cubicBezTo>
                    <a:pt x="7038750" y="4459445"/>
                    <a:pt x="7035783" y="4294786"/>
                    <a:pt x="7044906" y="4882900"/>
                  </a:cubicBezTo>
                  <a:cubicBezTo>
                    <a:pt x="6998844" y="4882864"/>
                    <a:pt x="6503767" y="4881974"/>
                    <a:pt x="6456592" y="4881566"/>
                  </a:cubicBezTo>
                  <a:close/>
                  <a:moveTo>
                    <a:pt x="6436195" y="3465858"/>
                  </a:moveTo>
                  <a:cubicBezTo>
                    <a:pt x="6428518" y="2979779"/>
                    <a:pt x="6427738" y="2914969"/>
                    <a:pt x="6424846" y="2792133"/>
                  </a:cubicBezTo>
                  <a:cubicBezTo>
                    <a:pt x="6648518" y="2796248"/>
                    <a:pt x="6840778" y="2790872"/>
                    <a:pt x="7011713" y="2790539"/>
                  </a:cubicBezTo>
                  <a:cubicBezTo>
                    <a:pt x="7014383" y="2903438"/>
                    <a:pt x="7023915" y="3466006"/>
                    <a:pt x="7023989" y="3469380"/>
                  </a:cubicBezTo>
                  <a:cubicBezTo>
                    <a:pt x="6777767" y="3468972"/>
                    <a:pt x="6775542" y="3462854"/>
                    <a:pt x="6436195" y="3465858"/>
                  </a:cubicBezTo>
                  <a:close/>
                  <a:moveTo>
                    <a:pt x="6426218" y="4881269"/>
                  </a:moveTo>
                  <a:cubicBezTo>
                    <a:pt x="6054864" y="4877302"/>
                    <a:pt x="5995747" y="4880713"/>
                    <a:pt x="5835716" y="4881751"/>
                  </a:cubicBezTo>
                  <a:cubicBezTo>
                    <a:pt x="5823589" y="4087193"/>
                    <a:pt x="5799000" y="4208990"/>
                    <a:pt x="5937261" y="4207322"/>
                  </a:cubicBezTo>
                  <a:cubicBezTo>
                    <a:pt x="6489415" y="4200685"/>
                    <a:pt x="6412607" y="4190971"/>
                    <a:pt x="6414907" y="4267572"/>
                  </a:cubicBezTo>
                  <a:cubicBezTo>
                    <a:pt x="6420099" y="4439757"/>
                    <a:pt x="6420173" y="4485399"/>
                    <a:pt x="6426218" y="4881269"/>
                  </a:cubicBezTo>
                  <a:close/>
                  <a:moveTo>
                    <a:pt x="6381825" y="3466414"/>
                  </a:moveTo>
                  <a:cubicBezTo>
                    <a:pt x="6223870" y="3468119"/>
                    <a:pt x="6099628" y="3468156"/>
                    <a:pt x="5937224" y="3466414"/>
                  </a:cubicBezTo>
                  <a:cubicBezTo>
                    <a:pt x="5777860" y="3464486"/>
                    <a:pt x="5811053" y="3592661"/>
                    <a:pt x="5801856" y="2789871"/>
                  </a:cubicBezTo>
                  <a:cubicBezTo>
                    <a:pt x="6099109" y="2789463"/>
                    <a:pt x="6188044" y="2787202"/>
                    <a:pt x="6394397" y="2791540"/>
                  </a:cubicBezTo>
                  <a:cubicBezTo>
                    <a:pt x="6412014" y="3541050"/>
                    <a:pt x="6412422" y="3466080"/>
                    <a:pt x="6381825" y="3466414"/>
                  </a:cubicBezTo>
                  <a:close/>
                  <a:moveTo>
                    <a:pt x="5805342" y="4881936"/>
                  </a:moveTo>
                  <a:cubicBezTo>
                    <a:pt x="5113777" y="4885125"/>
                    <a:pt x="5218512" y="4912414"/>
                    <a:pt x="5216769" y="4772708"/>
                  </a:cubicBezTo>
                  <a:cubicBezTo>
                    <a:pt x="5208535" y="4113184"/>
                    <a:pt x="5181016" y="4205320"/>
                    <a:pt x="5269618" y="4205320"/>
                  </a:cubicBezTo>
                  <a:cubicBezTo>
                    <a:pt x="5881556" y="4205320"/>
                    <a:pt x="5797702" y="4196199"/>
                    <a:pt x="5797702" y="4266237"/>
                  </a:cubicBezTo>
                  <a:cubicBezTo>
                    <a:pt x="5797850" y="4421515"/>
                    <a:pt x="5798110" y="4409354"/>
                    <a:pt x="5805342" y="4881936"/>
                  </a:cubicBezTo>
                  <a:close/>
                  <a:moveTo>
                    <a:pt x="5714590" y="4174175"/>
                  </a:moveTo>
                  <a:cubicBezTo>
                    <a:pt x="5492400" y="4174175"/>
                    <a:pt x="5492289" y="4170875"/>
                    <a:pt x="5269618" y="4170875"/>
                  </a:cubicBezTo>
                  <a:cubicBezTo>
                    <a:pt x="5189435" y="4170875"/>
                    <a:pt x="5205457" y="4202872"/>
                    <a:pt x="5202490" y="4013892"/>
                  </a:cubicBezTo>
                  <a:cubicBezTo>
                    <a:pt x="5192810" y="3396783"/>
                    <a:pt x="5171522" y="3497225"/>
                    <a:pt x="5269618" y="3497225"/>
                  </a:cubicBezTo>
                  <a:cubicBezTo>
                    <a:pt x="5843059" y="3497225"/>
                    <a:pt x="5783127" y="3497521"/>
                    <a:pt x="5783312" y="3508830"/>
                  </a:cubicBezTo>
                  <a:cubicBezTo>
                    <a:pt x="5795291" y="4273949"/>
                    <a:pt x="5836087" y="4174175"/>
                    <a:pt x="5714590" y="4174175"/>
                  </a:cubicBezTo>
                  <a:close/>
                  <a:moveTo>
                    <a:pt x="5269618" y="3462817"/>
                  </a:moveTo>
                  <a:cubicBezTo>
                    <a:pt x="5162695" y="3462817"/>
                    <a:pt x="5204456" y="3566484"/>
                    <a:pt x="5185133" y="2790168"/>
                  </a:cubicBezTo>
                  <a:cubicBezTo>
                    <a:pt x="5245140" y="2789908"/>
                    <a:pt x="5282784" y="2789982"/>
                    <a:pt x="5714627" y="2789908"/>
                  </a:cubicBezTo>
                  <a:cubicBezTo>
                    <a:pt x="5790321" y="2789908"/>
                    <a:pt x="5769998" y="2682756"/>
                    <a:pt x="5782644" y="3465227"/>
                  </a:cubicBezTo>
                  <a:cubicBezTo>
                    <a:pt x="5413145" y="3464152"/>
                    <a:pt x="5459170" y="3462817"/>
                    <a:pt x="5269618" y="3462817"/>
                  </a:cubicBezTo>
                  <a:close/>
                  <a:moveTo>
                    <a:pt x="5186394" y="4773153"/>
                  </a:moveTo>
                  <a:cubicBezTo>
                    <a:pt x="5188100" y="4910226"/>
                    <a:pt x="5300251" y="4886608"/>
                    <a:pt x="4602420" y="4882864"/>
                  </a:cubicBezTo>
                  <a:cubicBezTo>
                    <a:pt x="4597376" y="4882826"/>
                    <a:pt x="4602420" y="4653654"/>
                    <a:pt x="4590737" y="4265570"/>
                  </a:cubicBezTo>
                  <a:cubicBezTo>
                    <a:pt x="4588030" y="4173990"/>
                    <a:pt x="4518974" y="4223710"/>
                    <a:pt x="5047614" y="4208545"/>
                  </a:cubicBezTo>
                  <a:cubicBezTo>
                    <a:pt x="5205308" y="4203985"/>
                    <a:pt x="5177938" y="4097982"/>
                    <a:pt x="5186394" y="4773153"/>
                  </a:cubicBezTo>
                  <a:close/>
                  <a:moveTo>
                    <a:pt x="5046798" y="4174027"/>
                  </a:moveTo>
                  <a:cubicBezTo>
                    <a:pt x="4934090" y="4177289"/>
                    <a:pt x="4807771" y="4178958"/>
                    <a:pt x="4602605" y="4175065"/>
                  </a:cubicBezTo>
                  <a:cubicBezTo>
                    <a:pt x="4583950" y="4174731"/>
                    <a:pt x="4587956" y="4197200"/>
                    <a:pt x="4584989" y="4013855"/>
                  </a:cubicBezTo>
                  <a:cubicBezTo>
                    <a:pt x="4575717" y="3422589"/>
                    <a:pt x="4570006" y="3502156"/>
                    <a:pt x="4602679" y="3501377"/>
                  </a:cubicBezTo>
                  <a:cubicBezTo>
                    <a:pt x="5235572" y="3486843"/>
                    <a:pt x="5167962" y="3502008"/>
                    <a:pt x="5168036" y="3508719"/>
                  </a:cubicBezTo>
                  <a:cubicBezTo>
                    <a:pt x="5171967" y="3758580"/>
                    <a:pt x="5168184" y="3761768"/>
                    <a:pt x="5172116" y="4014448"/>
                  </a:cubicBezTo>
                  <a:cubicBezTo>
                    <a:pt x="5175120" y="4204356"/>
                    <a:pt x="5207793" y="4169429"/>
                    <a:pt x="5046798" y="4174027"/>
                  </a:cubicBezTo>
                  <a:close/>
                  <a:moveTo>
                    <a:pt x="5047058" y="3463633"/>
                  </a:moveTo>
                  <a:cubicBezTo>
                    <a:pt x="4782960" y="3465413"/>
                    <a:pt x="4768904" y="3463114"/>
                    <a:pt x="4602012" y="3466933"/>
                  </a:cubicBezTo>
                  <a:cubicBezTo>
                    <a:pt x="4570376" y="3467674"/>
                    <a:pt x="4576236" y="3550022"/>
                    <a:pt x="4569820" y="2794246"/>
                  </a:cubicBezTo>
                  <a:cubicBezTo>
                    <a:pt x="4754254" y="2792615"/>
                    <a:pt x="4430483" y="2795025"/>
                    <a:pt x="5154722" y="2790316"/>
                  </a:cubicBezTo>
                  <a:cubicBezTo>
                    <a:pt x="5174378" y="3589324"/>
                    <a:pt x="5200636" y="3462409"/>
                    <a:pt x="5047058" y="3463633"/>
                  </a:cubicBezTo>
                  <a:close/>
                  <a:moveTo>
                    <a:pt x="4570339" y="4882678"/>
                  </a:moveTo>
                  <a:cubicBezTo>
                    <a:pt x="3887824" y="4878674"/>
                    <a:pt x="3985178" y="4932991"/>
                    <a:pt x="3981840" y="4772560"/>
                  </a:cubicBezTo>
                  <a:cubicBezTo>
                    <a:pt x="3977390" y="4559664"/>
                    <a:pt x="3975313" y="4402124"/>
                    <a:pt x="3974163" y="4266830"/>
                  </a:cubicBezTo>
                  <a:cubicBezTo>
                    <a:pt x="3973607" y="4199758"/>
                    <a:pt x="3879924" y="4197163"/>
                    <a:pt x="4558620" y="4208805"/>
                  </a:cubicBezTo>
                  <a:cubicBezTo>
                    <a:pt x="4568967" y="4579834"/>
                    <a:pt x="4567373" y="4636561"/>
                    <a:pt x="4570339" y="4882678"/>
                  </a:cubicBezTo>
                  <a:close/>
                  <a:moveTo>
                    <a:pt x="3973347" y="4175955"/>
                  </a:moveTo>
                  <a:cubicBezTo>
                    <a:pt x="3969638" y="3833735"/>
                    <a:pt x="3965188" y="3786684"/>
                    <a:pt x="3960663" y="3500413"/>
                  </a:cubicBezTo>
                  <a:cubicBezTo>
                    <a:pt x="3964038" y="3500413"/>
                    <a:pt x="4548309" y="3503602"/>
                    <a:pt x="4548421" y="3508830"/>
                  </a:cubicBezTo>
                  <a:cubicBezTo>
                    <a:pt x="4551795" y="3723060"/>
                    <a:pt x="4552537" y="3965024"/>
                    <a:pt x="4557767" y="4174286"/>
                  </a:cubicBezTo>
                  <a:cubicBezTo>
                    <a:pt x="4328308" y="4170542"/>
                    <a:pt x="4138496" y="4175658"/>
                    <a:pt x="3973347" y="4175955"/>
                  </a:cubicBezTo>
                  <a:close/>
                  <a:moveTo>
                    <a:pt x="3960144" y="3465969"/>
                  </a:moveTo>
                  <a:cubicBezTo>
                    <a:pt x="3952578" y="2987195"/>
                    <a:pt x="3951206" y="2923571"/>
                    <a:pt x="3950501" y="2792059"/>
                  </a:cubicBezTo>
                  <a:cubicBezTo>
                    <a:pt x="4186635" y="2792207"/>
                    <a:pt x="4223649" y="2796767"/>
                    <a:pt x="4539408" y="2794469"/>
                  </a:cubicBezTo>
                  <a:cubicBezTo>
                    <a:pt x="4539446" y="2797287"/>
                    <a:pt x="4547716" y="3465116"/>
                    <a:pt x="4547753" y="3468082"/>
                  </a:cubicBezTo>
                  <a:cubicBezTo>
                    <a:pt x="4327752" y="3472235"/>
                    <a:pt x="4141167" y="3466191"/>
                    <a:pt x="3960144" y="3465969"/>
                  </a:cubicBezTo>
                  <a:close/>
                  <a:moveTo>
                    <a:pt x="3951503" y="4773375"/>
                  </a:moveTo>
                  <a:cubicBezTo>
                    <a:pt x="3954766" y="4928913"/>
                    <a:pt x="4046891" y="4883828"/>
                    <a:pt x="3490361" y="4883828"/>
                  </a:cubicBezTo>
                  <a:cubicBezTo>
                    <a:pt x="3339120" y="4883828"/>
                    <a:pt x="3362781" y="5003808"/>
                    <a:pt x="3356625" y="4265162"/>
                  </a:cubicBezTo>
                  <a:cubicBezTo>
                    <a:pt x="3355994" y="4189636"/>
                    <a:pt x="3264055" y="4210362"/>
                    <a:pt x="3943344" y="4210362"/>
                  </a:cubicBezTo>
                  <a:cubicBezTo>
                    <a:pt x="3944790" y="4361303"/>
                    <a:pt x="3945569" y="4488476"/>
                    <a:pt x="3951503" y="4773375"/>
                  </a:cubicBezTo>
                  <a:close/>
                  <a:moveTo>
                    <a:pt x="3935073" y="4175992"/>
                  </a:moveTo>
                  <a:cubicBezTo>
                    <a:pt x="3549923" y="4176103"/>
                    <a:pt x="3458911" y="4176251"/>
                    <a:pt x="3355809" y="4175955"/>
                  </a:cubicBezTo>
                  <a:cubicBezTo>
                    <a:pt x="3355772" y="4173990"/>
                    <a:pt x="3347835" y="3564149"/>
                    <a:pt x="3346796" y="3498522"/>
                  </a:cubicBezTo>
                  <a:cubicBezTo>
                    <a:pt x="3349430" y="3498485"/>
                    <a:pt x="3930252" y="3494147"/>
                    <a:pt x="3930474" y="3508793"/>
                  </a:cubicBezTo>
                  <a:cubicBezTo>
                    <a:pt x="3941526" y="4223599"/>
                    <a:pt x="3950056" y="4175992"/>
                    <a:pt x="3935073" y="4175992"/>
                  </a:cubicBezTo>
                  <a:close/>
                  <a:moveTo>
                    <a:pt x="3346203" y="3464041"/>
                  </a:moveTo>
                  <a:cubicBezTo>
                    <a:pt x="3344275" y="3345246"/>
                    <a:pt x="3351395" y="3771853"/>
                    <a:pt x="3334558" y="2793616"/>
                  </a:cubicBezTo>
                  <a:cubicBezTo>
                    <a:pt x="3546363" y="2796508"/>
                    <a:pt x="3737658" y="2792170"/>
                    <a:pt x="3920090" y="2792059"/>
                  </a:cubicBezTo>
                  <a:cubicBezTo>
                    <a:pt x="3920832" y="2923682"/>
                    <a:pt x="3922686" y="3017227"/>
                    <a:pt x="3929770" y="3465932"/>
                  </a:cubicBezTo>
                  <a:cubicBezTo>
                    <a:pt x="3707432" y="3465895"/>
                    <a:pt x="3584265" y="3461631"/>
                    <a:pt x="3346203" y="3464041"/>
                  </a:cubicBezTo>
                  <a:close/>
                  <a:moveTo>
                    <a:pt x="3336449" y="4884013"/>
                  </a:moveTo>
                  <a:cubicBezTo>
                    <a:pt x="2835328" y="4885199"/>
                    <a:pt x="2980672" y="4884346"/>
                    <a:pt x="2746059" y="4882604"/>
                  </a:cubicBezTo>
                  <a:cubicBezTo>
                    <a:pt x="2744427" y="4704004"/>
                    <a:pt x="2746949" y="4671006"/>
                    <a:pt x="2736713" y="4210399"/>
                  </a:cubicBezTo>
                  <a:cubicBezTo>
                    <a:pt x="2911727" y="4209880"/>
                    <a:pt x="2926339" y="4208768"/>
                    <a:pt x="3325731" y="4210288"/>
                  </a:cubicBezTo>
                  <a:cubicBezTo>
                    <a:pt x="3329551" y="4623992"/>
                    <a:pt x="3333000" y="4705969"/>
                    <a:pt x="3336449" y="4884013"/>
                  </a:cubicBezTo>
                  <a:close/>
                  <a:moveTo>
                    <a:pt x="3267986" y="4175621"/>
                  </a:moveTo>
                  <a:cubicBezTo>
                    <a:pt x="2628047" y="4172136"/>
                    <a:pt x="2736342" y="4224859"/>
                    <a:pt x="2733041" y="4013817"/>
                  </a:cubicBezTo>
                  <a:cubicBezTo>
                    <a:pt x="2729073" y="3761435"/>
                    <a:pt x="2732003" y="3761064"/>
                    <a:pt x="2728034" y="3508162"/>
                  </a:cubicBezTo>
                  <a:cubicBezTo>
                    <a:pt x="2727812" y="3493888"/>
                    <a:pt x="2693358" y="3506939"/>
                    <a:pt x="3316422" y="3498856"/>
                  </a:cubicBezTo>
                  <a:cubicBezTo>
                    <a:pt x="3328364" y="4270464"/>
                    <a:pt x="3346277" y="4175918"/>
                    <a:pt x="3267986" y="4175621"/>
                  </a:cubicBezTo>
                  <a:close/>
                  <a:moveTo>
                    <a:pt x="2727367" y="3467081"/>
                  </a:moveTo>
                  <a:cubicBezTo>
                    <a:pt x="2714720" y="2684165"/>
                    <a:pt x="2674110" y="2791243"/>
                    <a:pt x="2823274" y="2790798"/>
                  </a:cubicBezTo>
                  <a:cubicBezTo>
                    <a:pt x="3011677" y="2790279"/>
                    <a:pt x="3122011" y="2789982"/>
                    <a:pt x="3267653" y="2792504"/>
                  </a:cubicBezTo>
                  <a:cubicBezTo>
                    <a:pt x="3318647" y="2793468"/>
                    <a:pt x="3303664" y="2711454"/>
                    <a:pt x="3315866" y="3464412"/>
                  </a:cubicBezTo>
                  <a:cubicBezTo>
                    <a:pt x="3098720" y="3467304"/>
                    <a:pt x="3213357" y="3466747"/>
                    <a:pt x="2727367" y="3467081"/>
                  </a:cubicBezTo>
                  <a:close/>
                  <a:moveTo>
                    <a:pt x="2715684" y="4882382"/>
                  </a:moveTo>
                  <a:cubicBezTo>
                    <a:pt x="2564072" y="4881603"/>
                    <a:pt x="2373444" y="4882678"/>
                    <a:pt x="2128261" y="4882789"/>
                  </a:cubicBezTo>
                  <a:cubicBezTo>
                    <a:pt x="2123662" y="4673787"/>
                    <a:pt x="2120398" y="4672007"/>
                    <a:pt x="2116949" y="4208471"/>
                  </a:cubicBezTo>
                  <a:cubicBezTo>
                    <a:pt x="2355753" y="4207878"/>
                    <a:pt x="2378747" y="4211104"/>
                    <a:pt x="2706264" y="4210437"/>
                  </a:cubicBezTo>
                  <a:cubicBezTo>
                    <a:pt x="2717094" y="4709677"/>
                    <a:pt x="2713904" y="4686059"/>
                    <a:pt x="2715684" y="4882382"/>
                  </a:cubicBezTo>
                  <a:close/>
                  <a:moveTo>
                    <a:pt x="2600825" y="4176140"/>
                  </a:moveTo>
                  <a:cubicBezTo>
                    <a:pt x="2378191" y="4176140"/>
                    <a:pt x="2378933" y="4174064"/>
                    <a:pt x="2156039" y="4174064"/>
                  </a:cubicBezTo>
                  <a:cubicBezTo>
                    <a:pt x="2104636" y="4174064"/>
                    <a:pt x="2117580" y="4205505"/>
                    <a:pt x="2114575" y="4013855"/>
                  </a:cubicBezTo>
                  <a:cubicBezTo>
                    <a:pt x="2105341" y="3424591"/>
                    <a:pt x="2088243" y="3503046"/>
                    <a:pt x="2156039" y="3503046"/>
                  </a:cubicBezTo>
                  <a:cubicBezTo>
                    <a:pt x="2745613" y="3503046"/>
                    <a:pt x="2697437" y="3495668"/>
                    <a:pt x="2697660" y="3508793"/>
                  </a:cubicBezTo>
                  <a:cubicBezTo>
                    <a:pt x="2709862" y="4285851"/>
                    <a:pt x="2738344" y="4176140"/>
                    <a:pt x="2600825" y="4176140"/>
                  </a:cubicBezTo>
                  <a:close/>
                  <a:moveTo>
                    <a:pt x="2600825" y="3467155"/>
                  </a:moveTo>
                  <a:cubicBezTo>
                    <a:pt x="2371515" y="3467155"/>
                    <a:pt x="2372146" y="3468564"/>
                    <a:pt x="2156039" y="3468564"/>
                  </a:cubicBezTo>
                  <a:cubicBezTo>
                    <a:pt x="2071072" y="3468564"/>
                    <a:pt x="2123031" y="3550504"/>
                    <a:pt x="2096922" y="2788944"/>
                  </a:cubicBezTo>
                  <a:cubicBezTo>
                    <a:pt x="2251353" y="2788054"/>
                    <a:pt x="2377524" y="2791243"/>
                    <a:pt x="2685199" y="2791058"/>
                  </a:cubicBezTo>
                  <a:cubicBezTo>
                    <a:pt x="2698550" y="3576347"/>
                    <a:pt x="2729777" y="3467081"/>
                    <a:pt x="2600825" y="3467155"/>
                  </a:cubicBezTo>
                  <a:close/>
                  <a:moveTo>
                    <a:pt x="2097849" y="4882864"/>
                  </a:moveTo>
                  <a:cubicBezTo>
                    <a:pt x="1412515" y="4884606"/>
                    <a:pt x="1512354" y="4924167"/>
                    <a:pt x="1509498" y="4772560"/>
                  </a:cubicBezTo>
                  <a:cubicBezTo>
                    <a:pt x="1506160" y="4593997"/>
                    <a:pt x="1503564" y="4433973"/>
                    <a:pt x="1501970" y="4266830"/>
                  </a:cubicBezTo>
                  <a:cubicBezTo>
                    <a:pt x="1501265" y="4189228"/>
                    <a:pt x="1407249" y="4211437"/>
                    <a:pt x="2086575" y="4208583"/>
                  </a:cubicBezTo>
                  <a:cubicBezTo>
                    <a:pt x="2089949" y="4667521"/>
                    <a:pt x="2093658" y="4697256"/>
                    <a:pt x="2097849" y="4882864"/>
                  </a:cubicBezTo>
                  <a:close/>
                  <a:moveTo>
                    <a:pt x="1933553" y="4175769"/>
                  </a:moveTo>
                  <a:cubicBezTo>
                    <a:pt x="1759614" y="4178365"/>
                    <a:pt x="1627695" y="4177883"/>
                    <a:pt x="1501005" y="4175658"/>
                  </a:cubicBezTo>
                  <a:cubicBezTo>
                    <a:pt x="1500968" y="4172766"/>
                    <a:pt x="1492142" y="3531669"/>
                    <a:pt x="1491585" y="3499968"/>
                  </a:cubicBezTo>
                  <a:cubicBezTo>
                    <a:pt x="2140277" y="3494741"/>
                    <a:pt x="2077451" y="3506123"/>
                    <a:pt x="2077488" y="3508756"/>
                  </a:cubicBezTo>
                  <a:cubicBezTo>
                    <a:pt x="2089875" y="4297345"/>
                    <a:pt x="2131710" y="4172544"/>
                    <a:pt x="1933553" y="4175769"/>
                  </a:cubicBezTo>
                  <a:close/>
                  <a:moveTo>
                    <a:pt x="1491029" y="3465487"/>
                  </a:moveTo>
                  <a:cubicBezTo>
                    <a:pt x="1478493" y="2757170"/>
                    <a:pt x="1468146" y="2795285"/>
                    <a:pt x="1489026" y="2795210"/>
                  </a:cubicBezTo>
                  <a:cubicBezTo>
                    <a:pt x="1767996" y="2794469"/>
                    <a:pt x="1792028" y="2795915"/>
                    <a:pt x="1934146" y="2791836"/>
                  </a:cubicBezTo>
                  <a:cubicBezTo>
                    <a:pt x="2103894" y="2787165"/>
                    <a:pt x="2065212" y="2671114"/>
                    <a:pt x="2076895" y="3468379"/>
                  </a:cubicBezTo>
                  <a:cubicBezTo>
                    <a:pt x="1909817" y="3467489"/>
                    <a:pt x="1841725" y="3462632"/>
                    <a:pt x="1491029" y="3465487"/>
                  </a:cubicBezTo>
                  <a:close/>
                  <a:moveTo>
                    <a:pt x="1044574" y="5627331"/>
                  </a:moveTo>
                  <a:cubicBezTo>
                    <a:pt x="1193516" y="5624513"/>
                    <a:pt x="1335040" y="5624365"/>
                    <a:pt x="1488767" y="5627479"/>
                  </a:cubicBezTo>
                  <a:cubicBezTo>
                    <a:pt x="1492364" y="5627553"/>
                    <a:pt x="1504937" y="6302057"/>
                    <a:pt x="1488841" y="6302353"/>
                  </a:cubicBezTo>
                  <a:cubicBezTo>
                    <a:pt x="1466069" y="6302687"/>
                    <a:pt x="916586" y="6311882"/>
                    <a:pt x="916326" y="6288524"/>
                  </a:cubicBezTo>
                  <a:cubicBezTo>
                    <a:pt x="908946" y="5504124"/>
                    <a:pt x="845045" y="5631076"/>
                    <a:pt x="1044574" y="5627331"/>
                  </a:cubicBezTo>
                  <a:close/>
                  <a:moveTo>
                    <a:pt x="1044166" y="6337131"/>
                  </a:moveTo>
                  <a:cubicBezTo>
                    <a:pt x="1191698" y="6338911"/>
                    <a:pt x="1342272" y="6339133"/>
                    <a:pt x="1489212" y="6336761"/>
                  </a:cubicBezTo>
                  <a:cubicBezTo>
                    <a:pt x="1504047" y="6336538"/>
                    <a:pt x="1502229" y="6258528"/>
                    <a:pt x="1515024" y="7009707"/>
                  </a:cubicBezTo>
                  <a:cubicBezTo>
                    <a:pt x="1234237" y="7014563"/>
                    <a:pt x="1103246" y="7011264"/>
                    <a:pt x="927638" y="7010671"/>
                  </a:cubicBezTo>
                  <a:cubicBezTo>
                    <a:pt x="914991" y="6217966"/>
                    <a:pt x="874158" y="6335055"/>
                    <a:pt x="1044166" y="6337131"/>
                  </a:cubicBezTo>
                  <a:close/>
                  <a:moveTo>
                    <a:pt x="1515692" y="7049713"/>
                  </a:moveTo>
                  <a:cubicBezTo>
                    <a:pt x="1523925" y="7575983"/>
                    <a:pt x="1524630" y="7616545"/>
                    <a:pt x="1525854" y="7714205"/>
                  </a:cubicBezTo>
                  <a:cubicBezTo>
                    <a:pt x="1066344" y="7712945"/>
                    <a:pt x="1119675" y="7714613"/>
                    <a:pt x="938690" y="7715428"/>
                  </a:cubicBezTo>
                  <a:cubicBezTo>
                    <a:pt x="924856" y="6830922"/>
                    <a:pt x="929010" y="7096355"/>
                    <a:pt x="928194" y="7045115"/>
                  </a:cubicBezTo>
                  <a:cubicBezTo>
                    <a:pt x="1567540" y="7047414"/>
                    <a:pt x="1515544" y="7040962"/>
                    <a:pt x="1515692" y="7049713"/>
                  </a:cubicBezTo>
                  <a:close/>
                  <a:moveTo>
                    <a:pt x="1044425" y="7749094"/>
                  </a:moveTo>
                  <a:cubicBezTo>
                    <a:pt x="1614752" y="7744460"/>
                    <a:pt x="1526113" y="7734672"/>
                    <a:pt x="1526966" y="7808603"/>
                  </a:cubicBezTo>
                  <a:cubicBezTo>
                    <a:pt x="1528747" y="7964882"/>
                    <a:pt x="1529154" y="7981678"/>
                    <a:pt x="1535979" y="8425266"/>
                  </a:cubicBezTo>
                  <a:cubicBezTo>
                    <a:pt x="1141186" y="8427416"/>
                    <a:pt x="1125127" y="8425637"/>
                    <a:pt x="951225" y="8424970"/>
                  </a:cubicBezTo>
                  <a:cubicBezTo>
                    <a:pt x="936502" y="7646169"/>
                    <a:pt x="896818" y="7750504"/>
                    <a:pt x="1044425" y="7749094"/>
                  </a:cubicBezTo>
                  <a:close/>
                  <a:moveTo>
                    <a:pt x="1044166" y="9166545"/>
                  </a:moveTo>
                  <a:cubicBezTo>
                    <a:pt x="1185913" y="9168065"/>
                    <a:pt x="1347316" y="9167991"/>
                    <a:pt x="1489100" y="9167212"/>
                  </a:cubicBezTo>
                  <a:cubicBezTo>
                    <a:pt x="1577924" y="9166730"/>
                    <a:pt x="1535608" y="9081565"/>
                    <a:pt x="1557378" y="9841419"/>
                  </a:cubicBezTo>
                  <a:cubicBezTo>
                    <a:pt x="1110292" y="9843643"/>
                    <a:pt x="1204976" y="9842457"/>
                    <a:pt x="969287" y="9840900"/>
                  </a:cubicBezTo>
                  <a:cubicBezTo>
                    <a:pt x="949148" y="9054610"/>
                    <a:pt x="932644" y="9165359"/>
                    <a:pt x="1044166" y="9166545"/>
                  </a:cubicBezTo>
                  <a:close/>
                  <a:moveTo>
                    <a:pt x="1044166" y="9876049"/>
                  </a:moveTo>
                  <a:cubicBezTo>
                    <a:pt x="1192922" y="9877458"/>
                    <a:pt x="1338119" y="9877383"/>
                    <a:pt x="1489100" y="9876346"/>
                  </a:cubicBezTo>
                  <a:cubicBezTo>
                    <a:pt x="1579704" y="9875715"/>
                    <a:pt x="1558453" y="9765893"/>
                    <a:pt x="1571916" y="10552146"/>
                  </a:cubicBezTo>
                  <a:cubicBezTo>
                    <a:pt x="1371831" y="10553778"/>
                    <a:pt x="1440776" y="10555743"/>
                    <a:pt x="984789" y="10553296"/>
                  </a:cubicBezTo>
                  <a:cubicBezTo>
                    <a:pt x="971512" y="9771899"/>
                    <a:pt x="938133" y="9875048"/>
                    <a:pt x="1044166" y="9876049"/>
                  </a:cubicBezTo>
                  <a:close/>
                  <a:moveTo>
                    <a:pt x="1044240" y="10588148"/>
                  </a:moveTo>
                  <a:cubicBezTo>
                    <a:pt x="1606407" y="10591892"/>
                    <a:pt x="1572398" y="10580102"/>
                    <a:pt x="1572584" y="10591967"/>
                  </a:cubicBezTo>
                  <a:cubicBezTo>
                    <a:pt x="1576515" y="10843497"/>
                    <a:pt x="1571026" y="10841569"/>
                    <a:pt x="1575031" y="11098363"/>
                  </a:cubicBezTo>
                  <a:cubicBezTo>
                    <a:pt x="1578072" y="11293054"/>
                    <a:pt x="1600770" y="11260241"/>
                    <a:pt x="1488952" y="11260835"/>
                  </a:cubicBezTo>
                  <a:cubicBezTo>
                    <a:pt x="1339602" y="11261651"/>
                    <a:pt x="1192996" y="11262095"/>
                    <a:pt x="1044574" y="11259500"/>
                  </a:cubicBezTo>
                  <a:cubicBezTo>
                    <a:pt x="979931" y="11258388"/>
                    <a:pt x="995025" y="11288939"/>
                    <a:pt x="992021" y="11097622"/>
                  </a:cubicBezTo>
                  <a:cubicBezTo>
                    <a:pt x="982823" y="10509174"/>
                    <a:pt x="961313" y="10587592"/>
                    <a:pt x="1044240" y="10588148"/>
                  </a:cubicBezTo>
                  <a:close/>
                  <a:moveTo>
                    <a:pt x="1044240" y="12004412"/>
                  </a:moveTo>
                  <a:cubicBezTo>
                    <a:pt x="1688666" y="12007860"/>
                    <a:pt x="1593464" y="11959512"/>
                    <a:pt x="1595800" y="12110601"/>
                  </a:cubicBezTo>
                  <a:cubicBezTo>
                    <a:pt x="1599694" y="12360128"/>
                    <a:pt x="1596468" y="12364577"/>
                    <a:pt x="1600436" y="12616923"/>
                  </a:cubicBezTo>
                  <a:cubicBezTo>
                    <a:pt x="1601697" y="12696489"/>
                    <a:pt x="1624135" y="12680509"/>
                    <a:pt x="1489100" y="12679768"/>
                  </a:cubicBezTo>
                  <a:cubicBezTo>
                    <a:pt x="943511" y="12676839"/>
                    <a:pt x="1018650" y="12696935"/>
                    <a:pt x="1017389" y="12616144"/>
                  </a:cubicBezTo>
                  <a:cubicBezTo>
                    <a:pt x="1006708" y="11931927"/>
                    <a:pt x="975480" y="12004041"/>
                    <a:pt x="1044240" y="12004412"/>
                  </a:cubicBezTo>
                  <a:close/>
                  <a:moveTo>
                    <a:pt x="1018538" y="12710579"/>
                  </a:moveTo>
                  <a:cubicBezTo>
                    <a:pt x="1158913" y="12713657"/>
                    <a:pt x="1123940" y="12713546"/>
                    <a:pt x="1602105" y="12714695"/>
                  </a:cubicBezTo>
                  <a:cubicBezTo>
                    <a:pt x="1605480" y="12889104"/>
                    <a:pt x="1612712" y="13073896"/>
                    <a:pt x="1613231" y="13383340"/>
                  </a:cubicBezTo>
                  <a:cubicBezTo>
                    <a:pt x="973478" y="13387827"/>
                    <a:pt x="1026475" y="13394166"/>
                    <a:pt x="1025845" y="13374775"/>
                  </a:cubicBezTo>
                  <a:cubicBezTo>
                    <a:pt x="1014570" y="13024769"/>
                    <a:pt x="1020096" y="12885360"/>
                    <a:pt x="1018538" y="12710579"/>
                  </a:cubicBezTo>
                  <a:close/>
                  <a:moveTo>
                    <a:pt x="1620500" y="11856697"/>
                  </a:moveTo>
                  <a:cubicBezTo>
                    <a:pt x="1601215" y="11197841"/>
                    <a:pt x="1579185" y="11294760"/>
                    <a:pt x="1711438" y="11294760"/>
                  </a:cubicBezTo>
                  <a:cubicBezTo>
                    <a:pt x="2275830" y="11294760"/>
                    <a:pt x="2197799" y="11280115"/>
                    <a:pt x="2199320" y="11354045"/>
                  </a:cubicBezTo>
                  <a:cubicBezTo>
                    <a:pt x="2214414" y="12066961"/>
                    <a:pt x="2221980" y="11969263"/>
                    <a:pt x="2156039" y="11969263"/>
                  </a:cubicBezTo>
                  <a:cubicBezTo>
                    <a:pt x="1935704" y="11969263"/>
                    <a:pt x="1934443" y="11964925"/>
                    <a:pt x="1711438" y="11964925"/>
                  </a:cubicBezTo>
                  <a:cubicBezTo>
                    <a:pt x="1600325" y="11964888"/>
                    <a:pt x="1624320" y="11987616"/>
                    <a:pt x="1620500" y="11856697"/>
                  </a:cubicBezTo>
                  <a:close/>
                  <a:moveTo>
                    <a:pt x="1711475" y="11999333"/>
                  </a:moveTo>
                  <a:cubicBezTo>
                    <a:pt x="1930215" y="11999333"/>
                    <a:pt x="1934332" y="12003671"/>
                    <a:pt x="2156076" y="12003671"/>
                  </a:cubicBezTo>
                  <a:cubicBezTo>
                    <a:pt x="2221461" y="12003671"/>
                    <a:pt x="2207256" y="11982166"/>
                    <a:pt x="2209259" y="12110675"/>
                  </a:cubicBezTo>
                  <a:cubicBezTo>
                    <a:pt x="2219495" y="12765378"/>
                    <a:pt x="2250426" y="12675764"/>
                    <a:pt x="2156076" y="12675764"/>
                  </a:cubicBezTo>
                  <a:cubicBezTo>
                    <a:pt x="1553261" y="12675764"/>
                    <a:pt x="1632331" y="12711246"/>
                    <a:pt x="1630847" y="12616330"/>
                  </a:cubicBezTo>
                  <a:cubicBezTo>
                    <a:pt x="1619573" y="11899225"/>
                    <a:pt x="1605443" y="11999333"/>
                    <a:pt x="1711475" y="11999333"/>
                  </a:cubicBezTo>
                  <a:close/>
                  <a:moveTo>
                    <a:pt x="1711475" y="12714806"/>
                  </a:moveTo>
                  <a:cubicBezTo>
                    <a:pt x="2326417" y="12714806"/>
                    <a:pt x="2222202" y="12658598"/>
                    <a:pt x="2224650" y="12869714"/>
                  </a:cubicBezTo>
                  <a:cubicBezTo>
                    <a:pt x="2231771" y="13489528"/>
                    <a:pt x="2261552" y="13387493"/>
                    <a:pt x="2156076" y="13387418"/>
                  </a:cubicBezTo>
                  <a:cubicBezTo>
                    <a:pt x="2125702" y="13387418"/>
                    <a:pt x="1643717" y="13385861"/>
                    <a:pt x="1643717" y="13375369"/>
                  </a:cubicBezTo>
                  <a:cubicBezTo>
                    <a:pt x="1642085" y="12615292"/>
                    <a:pt x="1591943" y="12714806"/>
                    <a:pt x="1711475" y="12714806"/>
                  </a:cubicBezTo>
                  <a:close/>
                  <a:moveTo>
                    <a:pt x="1711475" y="13417413"/>
                  </a:moveTo>
                  <a:cubicBezTo>
                    <a:pt x="1931402" y="13417413"/>
                    <a:pt x="1930326" y="13421826"/>
                    <a:pt x="2156076" y="13421826"/>
                  </a:cubicBezTo>
                  <a:cubicBezTo>
                    <a:pt x="2251538" y="13421899"/>
                    <a:pt x="2229360" y="13308889"/>
                    <a:pt x="2242600" y="14093474"/>
                  </a:cubicBezTo>
                  <a:cubicBezTo>
                    <a:pt x="2021672" y="14092658"/>
                    <a:pt x="1839203" y="14095810"/>
                    <a:pt x="1652284" y="14094995"/>
                  </a:cubicBezTo>
                  <a:cubicBezTo>
                    <a:pt x="1640305" y="13307666"/>
                    <a:pt x="1620055" y="13417413"/>
                    <a:pt x="1711475" y="13417413"/>
                  </a:cubicBezTo>
                  <a:close/>
                  <a:moveTo>
                    <a:pt x="1711475" y="14129549"/>
                  </a:moveTo>
                  <a:cubicBezTo>
                    <a:pt x="2287105" y="14129549"/>
                    <a:pt x="2243083" y="14122097"/>
                    <a:pt x="2243268" y="14134926"/>
                  </a:cubicBezTo>
                  <a:cubicBezTo>
                    <a:pt x="2255544" y="14918769"/>
                    <a:pt x="2291963" y="14805314"/>
                    <a:pt x="2156076" y="14805314"/>
                  </a:cubicBezTo>
                  <a:cubicBezTo>
                    <a:pt x="1936594" y="14805314"/>
                    <a:pt x="1939969" y="14802384"/>
                    <a:pt x="1711475" y="14802384"/>
                  </a:cubicBezTo>
                  <a:cubicBezTo>
                    <a:pt x="1654695" y="14802384"/>
                    <a:pt x="1670012" y="14833975"/>
                    <a:pt x="1667008" y="14640507"/>
                  </a:cubicBezTo>
                  <a:cubicBezTo>
                    <a:pt x="1657773" y="14051355"/>
                    <a:pt x="1615753" y="14129549"/>
                    <a:pt x="1711475" y="14129549"/>
                  </a:cubicBezTo>
                  <a:close/>
                  <a:moveTo>
                    <a:pt x="2255062" y="12869194"/>
                  </a:moveTo>
                  <a:cubicBezTo>
                    <a:pt x="2252799" y="12671315"/>
                    <a:pt x="2133416" y="12705722"/>
                    <a:pt x="2823126" y="12709429"/>
                  </a:cubicBezTo>
                  <a:cubicBezTo>
                    <a:pt x="2839741" y="12709541"/>
                    <a:pt x="2841447" y="12627193"/>
                    <a:pt x="2853240" y="13387047"/>
                  </a:cubicBezTo>
                  <a:cubicBezTo>
                    <a:pt x="2195055" y="13390236"/>
                    <a:pt x="2260847" y="13391794"/>
                    <a:pt x="2260810" y="13375369"/>
                  </a:cubicBezTo>
                  <a:cubicBezTo>
                    <a:pt x="2260402" y="13179825"/>
                    <a:pt x="2258399" y="13162584"/>
                    <a:pt x="2255062" y="12869194"/>
                  </a:cubicBezTo>
                  <a:close/>
                  <a:moveTo>
                    <a:pt x="2853760" y="13421529"/>
                  </a:moveTo>
                  <a:cubicBezTo>
                    <a:pt x="2865590" y="14184016"/>
                    <a:pt x="2879869" y="14095143"/>
                    <a:pt x="2823126" y="14095328"/>
                  </a:cubicBezTo>
                  <a:cubicBezTo>
                    <a:pt x="2667916" y="14095959"/>
                    <a:pt x="2533327" y="14096180"/>
                    <a:pt x="2378525" y="14094513"/>
                  </a:cubicBezTo>
                  <a:cubicBezTo>
                    <a:pt x="2252799" y="14093140"/>
                    <a:pt x="2264185" y="14208672"/>
                    <a:pt x="2260921" y="13421899"/>
                  </a:cubicBezTo>
                  <a:cubicBezTo>
                    <a:pt x="2640101" y="13422233"/>
                    <a:pt x="2671328" y="13422493"/>
                    <a:pt x="2853760" y="13421529"/>
                  </a:cubicBezTo>
                  <a:close/>
                  <a:moveTo>
                    <a:pt x="2378265" y="14129031"/>
                  </a:moveTo>
                  <a:cubicBezTo>
                    <a:pt x="2900564" y="14134666"/>
                    <a:pt x="2863922" y="14123321"/>
                    <a:pt x="2864107" y="14134852"/>
                  </a:cubicBezTo>
                  <a:cubicBezTo>
                    <a:pt x="2876235" y="14910167"/>
                    <a:pt x="2891626" y="14804980"/>
                    <a:pt x="2823385" y="14803942"/>
                  </a:cubicBezTo>
                  <a:cubicBezTo>
                    <a:pt x="2175992" y="14794376"/>
                    <a:pt x="2287402" y="14861856"/>
                    <a:pt x="2283953" y="14640507"/>
                  </a:cubicBezTo>
                  <a:cubicBezTo>
                    <a:pt x="2274347" y="14025512"/>
                    <a:pt x="2232476" y="14127473"/>
                    <a:pt x="2378265" y="14129031"/>
                  </a:cubicBezTo>
                  <a:close/>
                  <a:moveTo>
                    <a:pt x="2867667" y="12709690"/>
                  </a:moveTo>
                  <a:cubicBezTo>
                    <a:pt x="2952486" y="12710134"/>
                    <a:pt x="3450826" y="12710543"/>
                    <a:pt x="3455647" y="12710543"/>
                  </a:cubicBezTo>
                  <a:cubicBezTo>
                    <a:pt x="3455684" y="12713434"/>
                    <a:pt x="3465587" y="13297470"/>
                    <a:pt x="3467181" y="13383710"/>
                  </a:cubicBezTo>
                  <a:cubicBezTo>
                    <a:pt x="3269396" y="13383933"/>
                    <a:pt x="3465067" y="13384786"/>
                    <a:pt x="2883615" y="13386936"/>
                  </a:cubicBezTo>
                  <a:cubicBezTo>
                    <a:pt x="2873527" y="12737423"/>
                    <a:pt x="2873824" y="12976569"/>
                    <a:pt x="2867667" y="12709690"/>
                  </a:cubicBezTo>
                  <a:close/>
                  <a:moveTo>
                    <a:pt x="3467849" y="13418118"/>
                  </a:moveTo>
                  <a:cubicBezTo>
                    <a:pt x="3480644" y="14094513"/>
                    <a:pt x="3478493" y="13893593"/>
                    <a:pt x="3481942" y="14093770"/>
                  </a:cubicBezTo>
                  <a:cubicBezTo>
                    <a:pt x="3457019" y="14093770"/>
                    <a:pt x="3587752" y="14093400"/>
                    <a:pt x="2893888" y="14095106"/>
                  </a:cubicBezTo>
                  <a:cubicBezTo>
                    <a:pt x="2890921" y="13901416"/>
                    <a:pt x="2892701" y="13972121"/>
                    <a:pt x="2884171" y="13421381"/>
                  </a:cubicBezTo>
                  <a:cubicBezTo>
                    <a:pt x="3512057" y="13418711"/>
                    <a:pt x="3284787" y="13418304"/>
                    <a:pt x="3467849" y="13418118"/>
                  </a:cubicBezTo>
                  <a:close/>
                  <a:moveTo>
                    <a:pt x="3475674" y="12004598"/>
                  </a:moveTo>
                  <a:cubicBezTo>
                    <a:pt x="3741144" y="12004857"/>
                    <a:pt x="3740106" y="11998888"/>
                    <a:pt x="4063988" y="12001113"/>
                  </a:cubicBezTo>
                  <a:cubicBezTo>
                    <a:pt x="4068142" y="12363539"/>
                    <a:pt x="4072741" y="12311484"/>
                    <a:pt x="4078192" y="12673984"/>
                  </a:cubicBezTo>
                  <a:cubicBezTo>
                    <a:pt x="3681545" y="12673132"/>
                    <a:pt x="3762358" y="12676098"/>
                    <a:pt x="3485503" y="12676098"/>
                  </a:cubicBezTo>
                  <a:cubicBezTo>
                    <a:pt x="3481237" y="12416818"/>
                    <a:pt x="3480014" y="12240296"/>
                    <a:pt x="3475674" y="12004598"/>
                  </a:cubicBezTo>
                  <a:close/>
                  <a:moveTo>
                    <a:pt x="3490361" y="12710543"/>
                  </a:moveTo>
                  <a:cubicBezTo>
                    <a:pt x="4191642" y="12710543"/>
                    <a:pt x="4078044" y="12653814"/>
                    <a:pt x="4080937" y="12869564"/>
                  </a:cubicBezTo>
                  <a:cubicBezTo>
                    <a:pt x="4083867" y="13104558"/>
                    <a:pt x="4085981" y="13171446"/>
                    <a:pt x="4087464" y="13375442"/>
                  </a:cubicBezTo>
                  <a:cubicBezTo>
                    <a:pt x="4087576" y="13391645"/>
                    <a:pt x="4134936" y="13383785"/>
                    <a:pt x="3497630" y="13383674"/>
                  </a:cubicBezTo>
                  <a:cubicBezTo>
                    <a:pt x="3497519" y="13377593"/>
                    <a:pt x="3484241" y="12710543"/>
                    <a:pt x="3490361" y="12710543"/>
                  </a:cubicBezTo>
                  <a:close/>
                  <a:moveTo>
                    <a:pt x="4087798" y="13419193"/>
                  </a:moveTo>
                  <a:cubicBezTo>
                    <a:pt x="4087835" y="13422456"/>
                    <a:pt x="4095586" y="14087616"/>
                    <a:pt x="4095623" y="14091398"/>
                  </a:cubicBezTo>
                  <a:cubicBezTo>
                    <a:pt x="3855744" y="14088023"/>
                    <a:pt x="3693042" y="14093549"/>
                    <a:pt x="3512280" y="14093770"/>
                  </a:cubicBezTo>
                  <a:cubicBezTo>
                    <a:pt x="3508422" y="13868306"/>
                    <a:pt x="3510759" y="14092065"/>
                    <a:pt x="3498261" y="13418118"/>
                  </a:cubicBezTo>
                  <a:cubicBezTo>
                    <a:pt x="3706319" y="13418155"/>
                    <a:pt x="3854186" y="13420862"/>
                    <a:pt x="4087798" y="13419193"/>
                  </a:cubicBezTo>
                  <a:close/>
                  <a:moveTo>
                    <a:pt x="4096180" y="14125879"/>
                  </a:moveTo>
                  <a:cubicBezTo>
                    <a:pt x="4100593" y="14413671"/>
                    <a:pt x="4097737" y="14343780"/>
                    <a:pt x="4105192" y="14801235"/>
                  </a:cubicBezTo>
                  <a:cubicBezTo>
                    <a:pt x="3965596" y="14803127"/>
                    <a:pt x="3799297" y="14801866"/>
                    <a:pt x="3520142" y="14801791"/>
                  </a:cubicBezTo>
                  <a:cubicBezTo>
                    <a:pt x="3520105" y="14797564"/>
                    <a:pt x="3513021" y="14137781"/>
                    <a:pt x="3512984" y="14134259"/>
                  </a:cubicBezTo>
                  <a:cubicBezTo>
                    <a:pt x="3512799" y="14121912"/>
                    <a:pt x="4083644" y="14125694"/>
                    <a:pt x="4096180" y="14125879"/>
                  </a:cubicBezTo>
                  <a:close/>
                  <a:moveTo>
                    <a:pt x="4094363" y="12001372"/>
                  </a:moveTo>
                  <a:cubicBezTo>
                    <a:pt x="4436232" y="12004412"/>
                    <a:pt x="4171875" y="12001706"/>
                    <a:pt x="4684123" y="12004932"/>
                  </a:cubicBezTo>
                  <a:cubicBezTo>
                    <a:pt x="4688981" y="12380187"/>
                    <a:pt x="4687980" y="12456491"/>
                    <a:pt x="4691726" y="12675393"/>
                  </a:cubicBezTo>
                  <a:cubicBezTo>
                    <a:pt x="4212596" y="12674207"/>
                    <a:pt x="4488859" y="12675208"/>
                    <a:pt x="4108530" y="12674096"/>
                  </a:cubicBezTo>
                  <a:cubicBezTo>
                    <a:pt x="4103041" y="12315042"/>
                    <a:pt x="4098219" y="12341627"/>
                    <a:pt x="4094363" y="12001372"/>
                  </a:cubicBezTo>
                  <a:close/>
                  <a:moveTo>
                    <a:pt x="4157485" y="12708763"/>
                  </a:moveTo>
                  <a:cubicBezTo>
                    <a:pt x="4802245" y="12711357"/>
                    <a:pt x="4690872" y="12664307"/>
                    <a:pt x="4695805" y="12871382"/>
                  </a:cubicBezTo>
                  <a:cubicBezTo>
                    <a:pt x="4699996" y="13044346"/>
                    <a:pt x="4701924" y="13179083"/>
                    <a:pt x="4704595" y="13375702"/>
                  </a:cubicBezTo>
                  <a:cubicBezTo>
                    <a:pt x="4704743" y="13388753"/>
                    <a:pt x="4117987" y="13388271"/>
                    <a:pt x="4117913" y="13375257"/>
                  </a:cubicBezTo>
                  <a:cubicBezTo>
                    <a:pt x="4112313" y="12612622"/>
                    <a:pt x="4084646" y="12708429"/>
                    <a:pt x="4157485" y="12708763"/>
                  </a:cubicBezTo>
                  <a:close/>
                  <a:moveTo>
                    <a:pt x="4157670" y="13418563"/>
                  </a:moveTo>
                  <a:cubicBezTo>
                    <a:pt x="4313437" y="13417080"/>
                    <a:pt x="4446468" y="13417302"/>
                    <a:pt x="4602271" y="13417747"/>
                  </a:cubicBezTo>
                  <a:cubicBezTo>
                    <a:pt x="4735377" y="13418118"/>
                    <a:pt x="4704521" y="13297766"/>
                    <a:pt x="4717983" y="14091176"/>
                  </a:cubicBezTo>
                  <a:cubicBezTo>
                    <a:pt x="4555430" y="14092362"/>
                    <a:pt x="4464307" y="14097812"/>
                    <a:pt x="4126035" y="14091880"/>
                  </a:cubicBezTo>
                  <a:cubicBezTo>
                    <a:pt x="4114723" y="13318047"/>
                    <a:pt x="4104524" y="13419119"/>
                    <a:pt x="4157670" y="13418563"/>
                  </a:cubicBezTo>
                  <a:close/>
                  <a:moveTo>
                    <a:pt x="4157299" y="14126918"/>
                  </a:moveTo>
                  <a:cubicBezTo>
                    <a:pt x="4705040" y="14137224"/>
                    <a:pt x="4718354" y="14111641"/>
                    <a:pt x="4718725" y="14134852"/>
                  </a:cubicBezTo>
                  <a:cubicBezTo>
                    <a:pt x="4722582" y="14380598"/>
                    <a:pt x="4717204" y="14392944"/>
                    <a:pt x="4721098" y="14641249"/>
                  </a:cubicBezTo>
                  <a:cubicBezTo>
                    <a:pt x="4724140" y="14836644"/>
                    <a:pt x="4754848" y="14807315"/>
                    <a:pt x="4602828" y="14802274"/>
                  </a:cubicBezTo>
                  <a:cubicBezTo>
                    <a:pt x="4040697" y="14783846"/>
                    <a:pt x="4136716" y="14870198"/>
                    <a:pt x="4132970" y="14640619"/>
                  </a:cubicBezTo>
                  <a:cubicBezTo>
                    <a:pt x="4123661" y="14049204"/>
                    <a:pt x="4111423" y="14126064"/>
                    <a:pt x="4157299" y="14126918"/>
                  </a:cubicBezTo>
                  <a:close/>
                  <a:moveTo>
                    <a:pt x="4722767" y="12709875"/>
                  </a:moveTo>
                  <a:cubicBezTo>
                    <a:pt x="5205234" y="12710468"/>
                    <a:pt x="4826537" y="12710505"/>
                    <a:pt x="5314641" y="12711543"/>
                  </a:cubicBezTo>
                  <a:cubicBezTo>
                    <a:pt x="5326769" y="13492495"/>
                    <a:pt x="5343755" y="13388048"/>
                    <a:pt x="5269618" y="13388048"/>
                  </a:cubicBezTo>
                  <a:cubicBezTo>
                    <a:pt x="5266725" y="13388048"/>
                    <a:pt x="4735154" y="13385935"/>
                    <a:pt x="4735006" y="13375035"/>
                  </a:cubicBezTo>
                  <a:cubicBezTo>
                    <a:pt x="4728665" y="12906975"/>
                    <a:pt x="4726625" y="12918729"/>
                    <a:pt x="4722767" y="12709875"/>
                  </a:cubicBezTo>
                  <a:close/>
                  <a:moveTo>
                    <a:pt x="5269618" y="13422530"/>
                  </a:moveTo>
                  <a:cubicBezTo>
                    <a:pt x="5340269" y="13422530"/>
                    <a:pt x="5321466" y="13314637"/>
                    <a:pt x="5335225" y="14090916"/>
                  </a:cubicBezTo>
                  <a:cubicBezTo>
                    <a:pt x="5292278" y="14090656"/>
                    <a:pt x="5258751" y="14090730"/>
                    <a:pt x="4824794" y="14090805"/>
                  </a:cubicBezTo>
                  <a:cubicBezTo>
                    <a:pt x="4728998" y="14090805"/>
                    <a:pt x="4746355" y="14202221"/>
                    <a:pt x="4735600" y="13417932"/>
                  </a:cubicBezTo>
                  <a:cubicBezTo>
                    <a:pt x="5054290" y="13418118"/>
                    <a:pt x="5061744" y="13422530"/>
                    <a:pt x="5269618" y="13422530"/>
                  </a:cubicBezTo>
                  <a:close/>
                  <a:moveTo>
                    <a:pt x="5343532" y="12616255"/>
                  </a:moveTo>
                  <a:cubicBezTo>
                    <a:pt x="5332258" y="11892255"/>
                    <a:pt x="5277221" y="11997293"/>
                    <a:pt x="5491770" y="12002781"/>
                  </a:cubicBezTo>
                  <a:cubicBezTo>
                    <a:pt x="5638561" y="12006526"/>
                    <a:pt x="5788727" y="12006229"/>
                    <a:pt x="5918384" y="12004005"/>
                  </a:cubicBezTo>
                  <a:cubicBezTo>
                    <a:pt x="5926061" y="12638687"/>
                    <a:pt x="5923761" y="12515295"/>
                    <a:pt x="5926728" y="12677655"/>
                  </a:cubicBezTo>
                  <a:cubicBezTo>
                    <a:pt x="5249183" y="12694895"/>
                    <a:pt x="5344534" y="12679361"/>
                    <a:pt x="5343532" y="12616255"/>
                  </a:cubicBezTo>
                  <a:close/>
                  <a:moveTo>
                    <a:pt x="5927359" y="12712137"/>
                  </a:moveTo>
                  <a:cubicBezTo>
                    <a:pt x="5931883" y="12937230"/>
                    <a:pt x="5936000" y="12920583"/>
                    <a:pt x="5940191" y="13385676"/>
                  </a:cubicBezTo>
                  <a:cubicBezTo>
                    <a:pt x="5859415" y="13386417"/>
                    <a:pt x="5355549" y="13388011"/>
                    <a:pt x="5352916" y="13388011"/>
                  </a:cubicBezTo>
                  <a:cubicBezTo>
                    <a:pt x="5353286" y="13202516"/>
                    <a:pt x="5353212" y="13239815"/>
                    <a:pt x="5344979" y="12711655"/>
                  </a:cubicBezTo>
                  <a:cubicBezTo>
                    <a:pt x="5508756" y="12712359"/>
                    <a:pt x="5693895" y="12718032"/>
                    <a:pt x="5927359" y="12712137"/>
                  </a:cubicBezTo>
                  <a:close/>
                  <a:moveTo>
                    <a:pt x="5937224" y="13420120"/>
                  </a:moveTo>
                  <a:cubicBezTo>
                    <a:pt x="5940969" y="13420120"/>
                    <a:pt x="5951613" y="14090730"/>
                    <a:pt x="5951651" y="14093659"/>
                  </a:cubicBezTo>
                  <a:cubicBezTo>
                    <a:pt x="5606184" y="14099555"/>
                    <a:pt x="5524815" y="14092510"/>
                    <a:pt x="5365562" y="14091101"/>
                  </a:cubicBezTo>
                  <a:cubicBezTo>
                    <a:pt x="5362076" y="13891664"/>
                    <a:pt x="5352545" y="13698605"/>
                    <a:pt x="5352841" y="13422419"/>
                  </a:cubicBezTo>
                  <a:cubicBezTo>
                    <a:pt x="5355475" y="13422456"/>
                    <a:pt x="5882446" y="13420639"/>
                    <a:pt x="5937224" y="13420120"/>
                  </a:cubicBezTo>
                  <a:close/>
                  <a:moveTo>
                    <a:pt x="5952355" y="14134926"/>
                  </a:moveTo>
                  <a:cubicBezTo>
                    <a:pt x="5964186" y="14889478"/>
                    <a:pt x="5970379" y="14803571"/>
                    <a:pt x="5937224" y="14803200"/>
                  </a:cubicBezTo>
                  <a:cubicBezTo>
                    <a:pt x="5261903" y="14795970"/>
                    <a:pt x="5374500" y="14857444"/>
                    <a:pt x="5371125" y="14640581"/>
                  </a:cubicBezTo>
                  <a:cubicBezTo>
                    <a:pt x="5367194" y="14389052"/>
                    <a:pt x="5370384" y="14394020"/>
                    <a:pt x="5366304" y="14134259"/>
                  </a:cubicBezTo>
                  <a:cubicBezTo>
                    <a:pt x="5366118" y="14120800"/>
                    <a:pt x="5952318" y="14132034"/>
                    <a:pt x="5952355" y="14134926"/>
                  </a:cubicBezTo>
                  <a:close/>
                  <a:moveTo>
                    <a:pt x="5957733" y="12711357"/>
                  </a:moveTo>
                  <a:cubicBezTo>
                    <a:pt x="6070700" y="12708540"/>
                    <a:pt x="6090542" y="12709022"/>
                    <a:pt x="6547048" y="12708947"/>
                  </a:cubicBezTo>
                  <a:cubicBezTo>
                    <a:pt x="6552315" y="13017317"/>
                    <a:pt x="6548828" y="12741761"/>
                    <a:pt x="6558508" y="13387270"/>
                  </a:cubicBezTo>
                  <a:cubicBezTo>
                    <a:pt x="5902733" y="13385972"/>
                    <a:pt x="5970677" y="13388197"/>
                    <a:pt x="5970565" y="13375183"/>
                  </a:cubicBezTo>
                  <a:cubicBezTo>
                    <a:pt x="5967227" y="12974937"/>
                    <a:pt x="5961553" y="12897261"/>
                    <a:pt x="5957733" y="12711357"/>
                  </a:cubicBezTo>
                  <a:close/>
                  <a:moveTo>
                    <a:pt x="6559027" y="13421715"/>
                  </a:moveTo>
                  <a:cubicBezTo>
                    <a:pt x="6568559" y="14057065"/>
                    <a:pt x="6563997" y="13724040"/>
                    <a:pt x="6569894" y="14095068"/>
                  </a:cubicBezTo>
                  <a:cubicBezTo>
                    <a:pt x="6371403" y="14094734"/>
                    <a:pt x="6230509" y="14089396"/>
                    <a:pt x="5982062" y="14093140"/>
                  </a:cubicBezTo>
                  <a:cubicBezTo>
                    <a:pt x="5978836" y="13895817"/>
                    <a:pt x="5973124" y="13669314"/>
                    <a:pt x="5970973" y="13419787"/>
                  </a:cubicBezTo>
                  <a:cubicBezTo>
                    <a:pt x="6273159" y="13417154"/>
                    <a:pt x="6370550" y="13421381"/>
                    <a:pt x="6559027" y="13421715"/>
                  </a:cubicBezTo>
                  <a:close/>
                  <a:moveTo>
                    <a:pt x="6570450" y="14129513"/>
                  </a:moveTo>
                  <a:cubicBezTo>
                    <a:pt x="6574789" y="14443035"/>
                    <a:pt x="6569782" y="14301364"/>
                    <a:pt x="6577571" y="14801050"/>
                  </a:cubicBezTo>
                  <a:cubicBezTo>
                    <a:pt x="6354974" y="14801347"/>
                    <a:pt x="6297933" y="14806389"/>
                    <a:pt x="5992521" y="14803757"/>
                  </a:cubicBezTo>
                  <a:cubicBezTo>
                    <a:pt x="5987366" y="14605358"/>
                    <a:pt x="5986587" y="14383341"/>
                    <a:pt x="5982692" y="14134332"/>
                  </a:cubicBezTo>
                  <a:cubicBezTo>
                    <a:pt x="5982507" y="14120058"/>
                    <a:pt x="5957548" y="14128585"/>
                    <a:pt x="6570450" y="14129513"/>
                  </a:cubicBezTo>
                  <a:close/>
                  <a:moveTo>
                    <a:pt x="6577423" y="12708985"/>
                  </a:moveTo>
                  <a:cubicBezTo>
                    <a:pt x="6767012" y="12708947"/>
                    <a:pt x="6782107" y="12711951"/>
                    <a:pt x="7163696" y="12712915"/>
                  </a:cubicBezTo>
                  <a:cubicBezTo>
                    <a:pt x="7163733" y="12715881"/>
                    <a:pt x="7175453" y="13359721"/>
                    <a:pt x="7176009" y="13386825"/>
                  </a:cubicBezTo>
                  <a:cubicBezTo>
                    <a:pt x="6887212" y="13386751"/>
                    <a:pt x="6691910" y="13387418"/>
                    <a:pt x="6588845" y="13387307"/>
                  </a:cubicBezTo>
                  <a:cubicBezTo>
                    <a:pt x="6579610" y="12770088"/>
                    <a:pt x="6581910" y="12973640"/>
                    <a:pt x="6577423" y="12708985"/>
                  </a:cubicBezTo>
                  <a:close/>
                  <a:moveTo>
                    <a:pt x="6604459" y="13421751"/>
                  </a:moveTo>
                  <a:cubicBezTo>
                    <a:pt x="7296617" y="13421751"/>
                    <a:pt x="7176343" y="13370660"/>
                    <a:pt x="7180386" y="13628677"/>
                  </a:cubicBezTo>
                  <a:cubicBezTo>
                    <a:pt x="7184354" y="13882803"/>
                    <a:pt x="7185133" y="13865266"/>
                    <a:pt x="7188879" y="14097071"/>
                  </a:cubicBezTo>
                  <a:cubicBezTo>
                    <a:pt x="6905570" y="14098739"/>
                    <a:pt x="6848604" y="14095106"/>
                    <a:pt x="6600268" y="14095106"/>
                  </a:cubicBezTo>
                  <a:cubicBezTo>
                    <a:pt x="6588437" y="13342407"/>
                    <a:pt x="6581873" y="13421751"/>
                    <a:pt x="6604459" y="13421751"/>
                  </a:cubicBezTo>
                  <a:close/>
                  <a:moveTo>
                    <a:pt x="6604459" y="14129549"/>
                  </a:moveTo>
                  <a:cubicBezTo>
                    <a:pt x="6607092" y="14129549"/>
                    <a:pt x="7189435" y="14130959"/>
                    <a:pt x="7189509" y="14134926"/>
                  </a:cubicBezTo>
                  <a:cubicBezTo>
                    <a:pt x="7189583" y="14139375"/>
                    <a:pt x="7197631" y="14801013"/>
                    <a:pt x="7197668" y="14805462"/>
                  </a:cubicBezTo>
                  <a:cubicBezTo>
                    <a:pt x="6789598" y="14807576"/>
                    <a:pt x="6889029" y="14801087"/>
                    <a:pt x="6607945" y="14801050"/>
                  </a:cubicBezTo>
                  <a:cubicBezTo>
                    <a:pt x="6596263" y="14054840"/>
                    <a:pt x="6601826" y="14129549"/>
                    <a:pt x="6604459" y="14129549"/>
                  </a:cubicBezTo>
                  <a:close/>
                  <a:moveTo>
                    <a:pt x="7271583" y="12713323"/>
                  </a:moveTo>
                  <a:cubicBezTo>
                    <a:pt x="7491139" y="12714213"/>
                    <a:pt x="7498334" y="12713360"/>
                    <a:pt x="7716221" y="12714213"/>
                  </a:cubicBezTo>
                  <a:cubicBezTo>
                    <a:pt x="7805823" y="12714583"/>
                    <a:pt x="7782866" y="12608358"/>
                    <a:pt x="7792027" y="13385713"/>
                  </a:cubicBezTo>
                  <a:cubicBezTo>
                    <a:pt x="7145969" y="13388679"/>
                    <a:pt x="7206495" y="13392127"/>
                    <a:pt x="7206161" y="13374998"/>
                  </a:cubicBezTo>
                  <a:cubicBezTo>
                    <a:pt x="7190956" y="12607987"/>
                    <a:pt x="7167220" y="12712878"/>
                    <a:pt x="7271583" y="12713323"/>
                  </a:cubicBezTo>
                  <a:close/>
                  <a:moveTo>
                    <a:pt x="7792472" y="13420120"/>
                  </a:moveTo>
                  <a:cubicBezTo>
                    <a:pt x="7794512" y="13591230"/>
                    <a:pt x="7796663" y="13734793"/>
                    <a:pt x="7801113" y="13882061"/>
                  </a:cubicBezTo>
                  <a:cubicBezTo>
                    <a:pt x="7809384" y="14154317"/>
                    <a:pt x="7913747" y="14091249"/>
                    <a:pt x="7271509" y="14096477"/>
                  </a:cubicBezTo>
                  <a:cubicBezTo>
                    <a:pt x="7196296" y="14097071"/>
                    <a:pt x="7222702" y="14200107"/>
                    <a:pt x="7207125" y="13421269"/>
                  </a:cubicBezTo>
                  <a:cubicBezTo>
                    <a:pt x="7747189" y="13421344"/>
                    <a:pt x="7536608" y="13421344"/>
                    <a:pt x="7792472" y="13420120"/>
                  </a:cubicBezTo>
                  <a:close/>
                  <a:moveTo>
                    <a:pt x="7271805" y="14130959"/>
                  </a:moveTo>
                  <a:cubicBezTo>
                    <a:pt x="7274438" y="14130922"/>
                    <a:pt x="7806788" y="14125694"/>
                    <a:pt x="7806936" y="14134926"/>
                  </a:cubicBezTo>
                  <a:cubicBezTo>
                    <a:pt x="7819063" y="14912096"/>
                    <a:pt x="7860453" y="14802088"/>
                    <a:pt x="7716184" y="14803275"/>
                  </a:cubicBezTo>
                  <a:cubicBezTo>
                    <a:pt x="7494291" y="14805091"/>
                    <a:pt x="7480792" y="14803312"/>
                    <a:pt x="7271583" y="14804980"/>
                  </a:cubicBezTo>
                  <a:cubicBezTo>
                    <a:pt x="7214320" y="14805351"/>
                    <a:pt x="7228896" y="14835680"/>
                    <a:pt x="7225854" y="14640581"/>
                  </a:cubicBezTo>
                  <a:cubicBezTo>
                    <a:pt x="7216916" y="14053505"/>
                    <a:pt x="7199152" y="14131552"/>
                    <a:pt x="7271805" y="14130959"/>
                  </a:cubicBezTo>
                  <a:close/>
                  <a:moveTo>
                    <a:pt x="7812462" y="12714472"/>
                  </a:moveTo>
                  <a:cubicBezTo>
                    <a:pt x="8181479" y="12715140"/>
                    <a:pt x="8128445" y="12712841"/>
                    <a:pt x="8383753" y="12712841"/>
                  </a:cubicBezTo>
                  <a:cubicBezTo>
                    <a:pt x="8414016" y="12712841"/>
                    <a:pt x="8400108" y="12632866"/>
                    <a:pt x="8412161" y="13389050"/>
                  </a:cubicBezTo>
                  <a:cubicBezTo>
                    <a:pt x="8182926" y="13389680"/>
                    <a:pt x="8146247" y="13384415"/>
                    <a:pt x="7822476" y="13385527"/>
                  </a:cubicBezTo>
                  <a:cubicBezTo>
                    <a:pt x="7819954" y="13189910"/>
                    <a:pt x="7822735" y="13366582"/>
                    <a:pt x="7812462" y="12714472"/>
                  </a:cubicBezTo>
                  <a:close/>
                  <a:moveTo>
                    <a:pt x="7938744" y="13419823"/>
                  </a:moveTo>
                  <a:cubicBezTo>
                    <a:pt x="8158782" y="13419823"/>
                    <a:pt x="8161081" y="13423568"/>
                    <a:pt x="8383716" y="13423568"/>
                  </a:cubicBezTo>
                  <a:cubicBezTo>
                    <a:pt x="8427145" y="13423568"/>
                    <a:pt x="8412050" y="13340108"/>
                    <a:pt x="8424363" y="14096292"/>
                  </a:cubicBezTo>
                  <a:cubicBezTo>
                    <a:pt x="8203027" y="14096885"/>
                    <a:pt x="8120026" y="14092955"/>
                    <a:pt x="7836643" y="14093956"/>
                  </a:cubicBezTo>
                  <a:cubicBezTo>
                    <a:pt x="7823143" y="13311707"/>
                    <a:pt x="7775894" y="13419823"/>
                    <a:pt x="7938744" y="13419823"/>
                  </a:cubicBezTo>
                  <a:close/>
                  <a:moveTo>
                    <a:pt x="8419876" y="12110155"/>
                  </a:moveTo>
                  <a:cubicBezTo>
                    <a:pt x="8417576" y="11962367"/>
                    <a:pt x="8317515" y="12005969"/>
                    <a:pt x="9011490" y="12003448"/>
                  </a:cubicBezTo>
                  <a:cubicBezTo>
                    <a:pt x="9017721" y="12373512"/>
                    <a:pt x="9013863" y="12380039"/>
                    <a:pt x="9019130" y="12677321"/>
                  </a:cubicBezTo>
                  <a:cubicBezTo>
                    <a:pt x="8895926" y="12678767"/>
                    <a:pt x="8845191" y="12678359"/>
                    <a:pt x="8433412" y="12678433"/>
                  </a:cubicBezTo>
                  <a:cubicBezTo>
                    <a:pt x="8429073" y="12367840"/>
                    <a:pt x="8423844" y="12363020"/>
                    <a:pt x="8419876" y="12110155"/>
                  </a:cubicBezTo>
                  <a:close/>
                  <a:moveTo>
                    <a:pt x="9019760" y="12711766"/>
                  </a:moveTo>
                  <a:cubicBezTo>
                    <a:pt x="9023283" y="12897150"/>
                    <a:pt x="9028810" y="13000113"/>
                    <a:pt x="9031925" y="13375517"/>
                  </a:cubicBezTo>
                  <a:cubicBezTo>
                    <a:pt x="9031999" y="13385676"/>
                    <a:pt x="9100240" y="13385008"/>
                    <a:pt x="8442499" y="13388939"/>
                  </a:cubicBezTo>
                  <a:cubicBezTo>
                    <a:pt x="8432337" y="12751290"/>
                    <a:pt x="8437307" y="12980017"/>
                    <a:pt x="8433894" y="12712841"/>
                  </a:cubicBezTo>
                  <a:cubicBezTo>
                    <a:pt x="8845710" y="12712767"/>
                    <a:pt x="8911874" y="12713101"/>
                    <a:pt x="9019760" y="12711766"/>
                  </a:cubicBezTo>
                  <a:close/>
                  <a:moveTo>
                    <a:pt x="9032333" y="13419639"/>
                  </a:moveTo>
                  <a:cubicBezTo>
                    <a:pt x="9032370" y="13422567"/>
                    <a:pt x="9039787" y="14091026"/>
                    <a:pt x="9039825" y="14093697"/>
                  </a:cubicBezTo>
                  <a:cubicBezTo>
                    <a:pt x="8730332" y="14089582"/>
                    <a:pt x="8603494" y="14095402"/>
                    <a:pt x="8454737" y="14096143"/>
                  </a:cubicBezTo>
                  <a:cubicBezTo>
                    <a:pt x="8451696" y="13908016"/>
                    <a:pt x="8451437" y="13949912"/>
                    <a:pt x="8443055" y="13423383"/>
                  </a:cubicBezTo>
                  <a:cubicBezTo>
                    <a:pt x="8613619" y="13422381"/>
                    <a:pt x="8741570" y="13413446"/>
                    <a:pt x="9032333" y="13419639"/>
                  </a:cubicBezTo>
                  <a:close/>
                  <a:moveTo>
                    <a:pt x="9039305" y="11856846"/>
                  </a:moveTo>
                  <a:cubicBezTo>
                    <a:pt x="9027548" y="11229839"/>
                    <a:pt x="9022060" y="11297170"/>
                    <a:pt x="9051322" y="11296948"/>
                  </a:cubicBezTo>
                  <a:cubicBezTo>
                    <a:pt x="9707764" y="11291608"/>
                    <a:pt x="9617308" y="11282043"/>
                    <a:pt x="9617605" y="11351191"/>
                  </a:cubicBezTo>
                  <a:cubicBezTo>
                    <a:pt x="9620683" y="12077454"/>
                    <a:pt x="9666301" y="11966446"/>
                    <a:pt x="9496145" y="11967594"/>
                  </a:cubicBezTo>
                  <a:cubicBezTo>
                    <a:pt x="9283302" y="11969041"/>
                    <a:pt x="9289867" y="11967928"/>
                    <a:pt x="9051099" y="11968855"/>
                  </a:cubicBezTo>
                  <a:cubicBezTo>
                    <a:pt x="9037859" y="11968930"/>
                    <a:pt x="9041753" y="11985726"/>
                    <a:pt x="9039305" y="11856846"/>
                  </a:cubicBezTo>
                  <a:close/>
                  <a:moveTo>
                    <a:pt x="9051284" y="12003300"/>
                  </a:moveTo>
                  <a:cubicBezTo>
                    <a:pt x="9731129" y="12000519"/>
                    <a:pt x="9624021" y="11970487"/>
                    <a:pt x="9626246" y="12110675"/>
                  </a:cubicBezTo>
                  <a:cubicBezTo>
                    <a:pt x="9636891" y="12792668"/>
                    <a:pt x="9678614" y="12679027"/>
                    <a:pt x="9496405" y="12676803"/>
                  </a:cubicBezTo>
                  <a:cubicBezTo>
                    <a:pt x="8974292" y="12670462"/>
                    <a:pt x="9049949" y="12707651"/>
                    <a:pt x="9048502" y="12616330"/>
                  </a:cubicBezTo>
                  <a:cubicBezTo>
                    <a:pt x="9037748" y="11930369"/>
                    <a:pt x="9041197" y="12003300"/>
                    <a:pt x="9051284" y="12003300"/>
                  </a:cubicBezTo>
                  <a:close/>
                  <a:moveTo>
                    <a:pt x="9051395" y="12711357"/>
                  </a:moveTo>
                  <a:cubicBezTo>
                    <a:pt x="9761875" y="12702718"/>
                    <a:pt x="9636631" y="12678063"/>
                    <a:pt x="9641861" y="12870010"/>
                  </a:cubicBezTo>
                  <a:cubicBezTo>
                    <a:pt x="9646645" y="13046088"/>
                    <a:pt x="9649463" y="13202664"/>
                    <a:pt x="9648907" y="13375294"/>
                  </a:cubicBezTo>
                  <a:cubicBezTo>
                    <a:pt x="9648833" y="13398505"/>
                    <a:pt x="9065117" y="13385824"/>
                    <a:pt x="9062447" y="13385787"/>
                  </a:cubicBezTo>
                  <a:cubicBezTo>
                    <a:pt x="9058072" y="12881726"/>
                    <a:pt x="9047131" y="12711432"/>
                    <a:pt x="9051395" y="12711357"/>
                  </a:cubicBezTo>
                  <a:close/>
                  <a:moveTo>
                    <a:pt x="9648795" y="13423458"/>
                  </a:moveTo>
                  <a:cubicBezTo>
                    <a:pt x="9648647" y="13668276"/>
                    <a:pt x="9656881" y="13884027"/>
                    <a:pt x="9660367" y="14090323"/>
                  </a:cubicBezTo>
                  <a:cubicBezTo>
                    <a:pt x="9486132" y="14091176"/>
                    <a:pt x="9390224" y="14098294"/>
                    <a:pt x="9070162" y="14094104"/>
                  </a:cubicBezTo>
                  <a:cubicBezTo>
                    <a:pt x="9070124" y="14090805"/>
                    <a:pt x="9062744" y="13422938"/>
                    <a:pt x="9062708" y="13420305"/>
                  </a:cubicBezTo>
                  <a:cubicBezTo>
                    <a:pt x="9186245" y="13422938"/>
                    <a:pt x="9644493" y="13423458"/>
                    <a:pt x="9648795" y="13423458"/>
                  </a:cubicBezTo>
                  <a:close/>
                  <a:moveTo>
                    <a:pt x="9660960" y="14124767"/>
                  </a:moveTo>
                  <a:cubicBezTo>
                    <a:pt x="9665003" y="14373664"/>
                    <a:pt x="9664817" y="14524827"/>
                    <a:pt x="9670528" y="14801458"/>
                  </a:cubicBezTo>
                  <a:lnTo>
                    <a:pt x="9082030" y="14801717"/>
                  </a:lnTo>
                  <a:cubicBezTo>
                    <a:pt x="9080139" y="14712102"/>
                    <a:pt x="9070978" y="14144937"/>
                    <a:pt x="9070792" y="14134444"/>
                  </a:cubicBezTo>
                  <a:cubicBezTo>
                    <a:pt x="9070718" y="14128253"/>
                    <a:pt x="9019167" y="14128030"/>
                    <a:pt x="9660960" y="14124767"/>
                  </a:cubicBezTo>
                  <a:close/>
                  <a:moveTo>
                    <a:pt x="9668489" y="12712507"/>
                  </a:moveTo>
                  <a:cubicBezTo>
                    <a:pt x="9923983" y="12712989"/>
                    <a:pt x="9878402" y="12710282"/>
                    <a:pt x="10256358" y="12710134"/>
                  </a:cubicBezTo>
                  <a:cubicBezTo>
                    <a:pt x="10258471" y="12891923"/>
                    <a:pt x="10256358" y="13110528"/>
                    <a:pt x="10267187" y="13382080"/>
                  </a:cubicBezTo>
                  <a:cubicBezTo>
                    <a:pt x="9884447" y="13381894"/>
                    <a:pt x="9974124" y="13389273"/>
                    <a:pt x="9679282" y="13389050"/>
                  </a:cubicBezTo>
                  <a:cubicBezTo>
                    <a:pt x="9680209" y="13080978"/>
                    <a:pt x="9671975" y="12887028"/>
                    <a:pt x="9668489" y="12712507"/>
                  </a:cubicBezTo>
                  <a:close/>
                  <a:moveTo>
                    <a:pt x="9718742" y="13423494"/>
                  </a:moveTo>
                  <a:cubicBezTo>
                    <a:pt x="10375963" y="13423494"/>
                    <a:pt x="10269486" y="13342629"/>
                    <a:pt x="10273937" y="13628604"/>
                  </a:cubicBezTo>
                  <a:cubicBezTo>
                    <a:pt x="10277720" y="13870975"/>
                    <a:pt x="10274975" y="13869641"/>
                    <a:pt x="10278127" y="14092918"/>
                  </a:cubicBezTo>
                  <a:cubicBezTo>
                    <a:pt x="10275495" y="14092881"/>
                    <a:pt x="9763024" y="14090062"/>
                    <a:pt x="9690741" y="14090248"/>
                  </a:cubicBezTo>
                  <a:cubicBezTo>
                    <a:pt x="9678132" y="13346782"/>
                    <a:pt x="9659292" y="13423494"/>
                    <a:pt x="9718742" y="13423494"/>
                  </a:cubicBezTo>
                  <a:close/>
                  <a:moveTo>
                    <a:pt x="9718742" y="14124618"/>
                  </a:moveTo>
                  <a:cubicBezTo>
                    <a:pt x="10341399" y="14124618"/>
                    <a:pt x="10278647" y="14125954"/>
                    <a:pt x="10278758" y="14134964"/>
                  </a:cubicBezTo>
                  <a:cubicBezTo>
                    <a:pt x="10290997" y="14917064"/>
                    <a:pt x="10328789" y="14798899"/>
                    <a:pt x="10163640" y="14798899"/>
                  </a:cubicBezTo>
                  <a:cubicBezTo>
                    <a:pt x="9941858" y="14798899"/>
                    <a:pt x="9936889" y="14801458"/>
                    <a:pt x="9718705" y="14801458"/>
                  </a:cubicBezTo>
                  <a:cubicBezTo>
                    <a:pt x="9694599" y="14801458"/>
                    <a:pt x="9700903" y="14826262"/>
                    <a:pt x="9697974" y="14640655"/>
                  </a:cubicBezTo>
                  <a:cubicBezTo>
                    <a:pt x="9688961" y="14061180"/>
                    <a:pt x="9677056" y="14124618"/>
                    <a:pt x="9718742" y="14124618"/>
                  </a:cubicBezTo>
                  <a:close/>
                  <a:moveTo>
                    <a:pt x="10867888" y="12110601"/>
                  </a:moveTo>
                  <a:cubicBezTo>
                    <a:pt x="10878161" y="12763302"/>
                    <a:pt x="10894776" y="12677951"/>
                    <a:pt x="10831839" y="12676951"/>
                  </a:cubicBezTo>
                  <a:cubicBezTo>
                    <a:pt x="10703554" y="12674874"/>
                    <a:pt x="10591848" y="12674911"/>
                    <a:pt x="10386126" y="12675467"/>
                  </a:cubicBezTo>
                  <a:cubicBezTo>
                    <a:pt x="10252723" y="12675801"/>
                    <a:pt x="10286954" y="12771571"/>
                    <a:pt x="10276645" y="12110082"/>
                  </a:cubicBezTo>
                  <a:cubicBezTo>
                    <a:pt x="10274530" y="11972934"/>
                    <a:pt x="10246085" y="12002225"/>
                    <a:pt x="10386348" y="12000519"/>
                  </a:cubicBezTo>
                  <a:cubicBezTo>
                    <a:pt x="10951334" y="11993697"/>
                    <a:pt x="10865885" y="11980572"/>
                    <a:pt x="10867888" y="12110601"/>
                  </a:cubicBezTo>
                  <a:close/>
                  <a:moveTo>
                    <a:pt x="10853201" y="11351933"/>
                  </a:moveTo>
                  <a:cubicBezTo>
                    <a:pt x="10859358" y="11500537"/>
                    <a:pt x="10859580" y="11543027"/>
                    <a:pt x="10864142" y="11857513"/>
                  </a:cubicBezTo>
                  <a:cubicBezTo>
                    <a:pt x="10865959" y="11990694"/>
                    <a:pt x="10875602" y="11969708"/>
                    <a:pt x="10832136" y="11968337"/>
                  </a:cubicBezTo>
                  <a:cubicBezTo>
                    <a:pt x="10122435" y="11945126"/>
                    <a:pt x="10272194" y="12159876"/>
                    <a:pt x="10265741" y="11292387"/>
                  </a:cubicBezTo>
                  <a:cubicBezTo>
                    <a:pt x="10941246" y="11295020"/>
                    <a:pt x="10849715" y="11268028"/>
                    <a:pt x="10853201" y="11351933"/>
                  </a:cubicBezTo>
                  <a:close/>
                  <a:moveTo>
                    <a:pt x="10839590" y="10592115"/>
                  </a:moveTo>
                  <a:cubicBezTo>
                    <a:pt x="10851273" y="11340995"/>
                    <a:pt x="10854759" y="11258795"/>
                    <a:pt x="10831616" y="11258980"/>
                  </a:cubicBezTo>
                  <a:cubicBezTo>
                    <a:pt x="10147543" y="11263541"/>
                    <a:pt x="10266519" y="11297170"/>
                    <a:pt x="10263405" y="11097622"/>
                  </a:cubicBezTo>
                  <a:cubicBezTo>
                    <a:pt x="10259362" y="10842125"/>
                    <a:pt x="10258287" y="10860404"/>
                    <a:pt x="10253947" y="10591448"/>
                  </a:cubicBezTo>
                  <a:cubicBezTo>
                    <a:pt x="10253835" y="10582290"/>
                    <a:pt x="10839479" y="10585775"/>
                    <a:pt x="10839590" y="10592115"/>
                  </a:cubicBezTo>
                  <a:close/>
                  <a:moveTo>
                    <a:pt x="10838922" y="10550886"/>
                  </a:moveTo>
                  <a:cubicBezTo>
                    <a:pt x="10537255" y="10556856"/>
                    <a:pt x="10419579" y="10551109"/>
                    <a:pt x="10253279" y="10550218"/>
                  </a:cubicBezTo>
                  <a:cubicBezTo>
                    <a:pt x="10249830" y="10342810"/>
                    <a:pt x="10242561" y="10107483"/>
                    <a:pt x="10242153" y="9876642"/>
                  </a:cubicBezTo>
                  <a:cubicBezTo>
                    <a:pt x="10451882" y="9877495"/>
                    <a:pt x="10371995" y="9880313"/>
                    <a:pt x="10827240" y="9879200"/>
                  </a:cubicBezTo>
                  <a:cubicBezTo>
                    <a:pt x="10835325" y="10377514"/>
                    <a:pt x="10836141" y="10379034"/>
                    <a:pt x="10838922" y="10550886"/>
                  </a:cubicBezTo>
                  <a:close/>
                  <a:moveTo>
                    <a:pt x="10826721" y="9844682"/>
                  </a:moveTo>
                  <a:cubicBezTo>
                    <a:pt x="10166124" y="9846424"/>
                    <a:pt x="10242153" y="9843384"/>
                    <a:pt x="10242153" y="9833374"/>
                  </a:cubicBezTo>
                  <a:cubicBezTo>
                    <a:pt x="10241820" y="9506578"/>
                    <a:pt x="10233549" y="9332983"/>
                    <a:pt x="10230063" y="9165470"/>
                  </a:cubicBezTo>
                  <a:cubicBezTo>
                    <a:pt x="10423547" y="9166805"/>
                    <a:pt x="10441200" y="9174220"/>
                    <a:pt x="10817041" y="9170327"/>
                  </a:cubicBezTo>
                  <a:cubicBezTo>
                    <a:pt x="10820825" y="9438949"/>
                    <a:pt x="10816634" y="9222383"/>
                    <a:pt x="10826721" y="9844682"/>
                  </a:cubicBezTo>
                  <a:close/>
                  <a:moveTo>
                    <a:pt x="10812517" y="8567716"/>
                  </a:moveTo>
                  <a:cubicBezTo>
                    <a:pt x="10816448" y="8818207"/>
                    <a:pt x="10811589" y="8820469"/>
                    <a:pt x="10815558" y="9073815"/>
                  </a:cubicBezTo>
                  <a:cubicBezTo>
                    <a:pt x="10817041" y="9165952"/>
                    <a:pt x="10902601" y="9135438"/>
                    <a:pt x="10229359" y="9131062"/>
                  </a:cubicBezTo>
                  <a:cubicBezTo>
                    <a:pt x="10223907" y="8844829"/>
                    <a:pt x="10229321" y="8814166"/>
                    <a:pt x="10222534" y="8460526"/>
                  </a:cubicBezTo>
                  <a:cubicBezTo>
                    <a:pt x="10920663" y="8461564"/>
                    <a:pt x="10810328" y="8428566"/>
                    <a:pt x="10812517" y="8567716"/>
                  </a:cubicBezTo>
                  <a:close/>
                  <a:moveTo>
                    <a:pt x="10794418" y="7750615"/>
                  </a:moveTo>
                  <a:cubicBezTo>
                    <a:pt x="10806657" y="8466681"/>
                    <a:pt x="10802206" y="8148450"/>
                    <a:pt x="10809661" y="8427454"/>
                  </a:cubicBezTo>
                  <a:cubicBezTo>
                    <a:pt x="10113387" y="8427676"/>
                    <a:pt x="10222905" y="8459822"/>
                    <a:pt x="10219271" y="8313850"/>
                  </a:cubicBezTo>
                  <a:cubicBezTo>
                    <a:pt x="10214931" y="8140330"/>
                    <a:pt x="10212298" y="7985460"/>
                    <a:pt x="10211556" y="7808270"/>
                  </a:cubicBezTo>
                  <a:cubicBezTo>
                    <a:pt x="10211148" y="7727071"/>
                    <a:pt x="10119840" y="7744831"/>
                    <a:pt x="10794418" y="7750615"/>
                  </a:cubicBezTo>
                  <a:close/>
                  <a:moveTo>
                    <a:pt x="10788299" y="7049639"/>
                  </a:moveTo>
                  <a:cubicBezTo>
                    <a:pt x="10792861" y="7339691"/>
                    <a:pt x="10785591" y="7217597"/>
                    <a:pt x="10793824" y="7716207"/>
                  </a:cubicBezTo>
                  <a:cubicBezTo>
                    <a:pt x="10790079" y="7716170"/>
                    <a:pt x="10215451" y="7713983"/>
                    <a:pt x="10210963" y="7713946"/>
                  </a:cubicBezTo>
                  <a:cubicBezTo>
                    <a:pt x="10207774" y="7328160"/>
                    <a:pt x="10200615" y="7329273"/>
                    <a:pt x="10196388" y="7041444"/>
                  </a:cubicBezTo>
                  <a:cubicBezTo>
                    <a:pt x="10199095" y="7041444"/>
                    <a:pt x="10788261" y="7047006"/>
                    <a:pt x="10788299" y="7049639"/>
                  </a:cubicBezTo>
                  <a:close/>
                  <a:moveTo>
                    <a:pt x="10773093" y="6334907"/>
                  </a:moveTo>
                  <a:cubicBezTo>
                    <a:pt x="10792527" y="7244367"/>
                    <a:pt x="10785740" y="6899180"/>
                    <a:pt x="10787668" y="7010004"/>
                  </a:cubicBezTo>
                  <a:cubicBezTo>
                    <a:pt x="10544266" y="7015973"/>
                    <a:pt x="10377892" y="7007445"/>
                    <a:pt x="10195906" y="7007037"/>
                  </a:cubicBezTo>
                  <a:cubicBezTo>
                    <a:pt x="10192716" y="6793066"/>
                    <a:pt x="10192568" y="6641459"/>
                    <a:pt x="10186300" y="6334684"/>
                  </a:cubicBezTo>
                  <a:cubicBezTo>
                    <a:pt x="10364763" y="6334759"/>
                    <a:pt x="10604495" y="6337317"/>
                    <a:pt x="10773093" y="6334907"/>
                  </a:cubicBezTo>
                  <a:close/>
                  <a:moveTo>
                    <a:pt x="10772129" y="6291007"/>
                  </a:moveTo>
                  <a:cubicBezTo>
                    <a:pt x="10772500" y="6307099"/>
                    <a:pt x="10819526" y="6300462"/>
                    <a:pt x="10185595" y="6300240"/>
                  </a:cubicBezTo>
                  <a:cubicBezTo>
                    <a:pt x="10185521" y="6296829"/>
                    <a:pt x="10172764" y="5626033"/>
                    <a:pt x="10172726" y="5623290"/>
                  </a:cubicBezTo>
                  <a:cubicBezTo>
                    <a:pt x="10175396" y="5623290"/>
                    <a:pt x="10759074" y="5626589"/>
                    <a:pt x="10761892" y="5626626"/>
                  </a:cubicBezTo>
                  <a:cubicBezTo>
                    <a:pt x="10764044" y="5776899"/>
                    <a:pt x="10765898" y="6006405"/>
                    <a:pt x="10772129" y="6291007"/>
                  </a:cubicBezTo>
                  <a:close/>
                  <a:moveTo>
                    <a:pt x="10753845" y="5026240"/>
                  </a:moveTo>
                  <a:cubicBezTo>
                    <a:pt x="10757813" y="5279030"/>
                    <a:pt x="10756478" y="5278548"/>
                    <a:pt x="10760446" y="5531969"/>
                  </a:cubicBezTo>
                  <a:cubicBezTo>
                    <a:pt x="10761819" y="5619100"/>
                    <a:pt x="10851940" y="5589104"/>
                    <a:pt x="10172132" y="5588845"/>
                  </a:cubicBezTo>
                  <a:cubicBezTo>
                    <a:pt x="10166051" y="5225491"/>
                    <a:pt x="10171428" y="5309174"/>
                    <a:pt x="10164419" y="4919607"/>
                  </a:cubicBezTo>
                  <a:cubicBezTo>
                    <a:pt x="10853239" y="4919607"/>
                    <a:pt x="10751545" y="4878118"/>
                    <a:pt x="10753845" y="5026240"/>
                  </a:cubicBezTo>
                  <a:close/>
                  <a:moveTo>
                    <a:pt x="10744091" y="4267350"/>
                  </a:moveTo>
                  <a:cubicBezTo>
                    <a:pt x="10759445" y="5002844"/>
                    <a:pt x="10785591" y="4883679"/>
                    <a:pt x="10608834" y="4883679"/>
                  </a:cubicBezTo>
                  <a:cubicBezTo>
                    <a:pt x="10385865" y="4883679"/>
                    <a:pt x="10386830" y="4885162"/>
                    <a:pt x="10163751" y="4885162"/>
                  </a:cubicBezTo>
                  <a:cubicBezTo>
                    <a:pt x="10157854" y="4577238"/>
                    <a:pt x="10156853" y="4628664"/>
                    <a:pt x="10153144" y="4207915"/>
                  </a:cubicBezTo>
                  <a:cubicBezTo>
                    <a:pt x="10823606" y="4207952"/>
                    <a:pt x="10742347" y="4183222"/>
                    <a:pt x="10744091" y="4267350"/>
                  </a:cubicBezTo>
                  <a:close/>
                  <a:moveTo>
                    <a:pt x="10729886" y="3508756"/>
                  </a:moveTo>
                  <a:cubicBezTo>
                    <a:pt x="10742274" y="4298642"/>
                    <a:pt x="10786370" y="4172915"/>
                    <a:pt x="10608834" y="4172915"/>
                  </a:cubicBezTo>
                  <a:cubicBezTo>
                    <a:pt x="10388647" y="4172915"/>
                    <a:pt x="10386126" y="4173508"/>
                    <a:pt x="10163640" y="4173508"/>
                  </a:cubicBezTo>
                  <a:cubicBezTo>
                    <a:pt x="10148879" y="4173508"/>
                    <a:pt x="10153440" y="4193900"/>
                    <a:pt x="10150622" y="4013817"/>
                  </a:cubicBezTo>
                  <a:cubicBezTo>
                    <a:pt x="10141425" y="3423516"/>
                    <a:pt x="10138086" y="3500525"/>
                    <a:pt x="10163640" y="3500525"/>
                  </a:cubicBezTo>
                  <a:cubicBezTo>
                    <a:pt x="10770682" y="3500525"/>
                    <a:pt x="10729589" y="3488957"/>
                    <a:pt x="10729886" y="3508756"/>
                  </a:cubicBezTo>
                  <a:close/>
                  <a:moveTo>
                    <a:pt x="10729219" y="3463707"/>
                  </a:moveTo>
                  <a:cubicBezTo>
                    <a:pt x="10519751" y="3461297"/>
                    <a:pt x="10382083" y="3466043"/>
                    <a:pt x="10145097" y="3466080"/>
                  </a:cubicBezTo>
                  <a:cubicBezTo>
                    <a:pt x="10132005" y="2705595"/>
                    <a:pt x="10113015" y="2788685"/>
                    <a:pt x="10163676" y="2788685"/>
                  </a:cubicBezTo>
                  <a:cubicBezTo>
                    <a:pt x="10350819" y="2788685"/>
                    <a:pt x="10400887" y="2789130"/>
                    <a:pt x="10608871" y="2789130"/>
                  </a:cubicBezTo>
                  <a:cubicBezTo>
                    <a:pt x="10757480" y="2789167"/>
                    <a:pt x="10717166" y="2667035"/>
                    <a:pt x="10729219" y="3463707"/>
                  </a:cubicBezTo>
                  <a:close/>
                  <a:moveTo>
                    <a:pt x="10709155" y="2244433"/>
                  </a:moveTo>
                  <a:cubicBezTo>
                    <a:pt x="10713828" y="2398413"/>
                    <a:pt x="10713901" y="2432450"/>
                    <a:pt x="10719168" y="2755390"/>
                  </a:cubicBezTo>
                  <a:cubicBezTo>
                    <a:pt x="10653487" y="2754537"/>
                    <a:pt x="10176471" y="2754203"/>
                    <a:pt x="10130669" y="2754352"/>
                  </a:cubicBezTo>
                  <a:cubicBezTo>
                    <a:pt x="10118394" y="1982113"/>
                    <a:pt x="10098774" y="2085632"/>
                    <a:pt x="10163676" y="2085632"/>
                  </a:cubicBezTo>
                  <a:cubicBezTo>
                    <a:pt x="10816003" y="2085632"/>
                    <a:pt x="10702553" y="2025457"/>
                    <a:pt x="10709155" y="2244433"/>
                  </a:cubicBezTo>
                  <a:close/>
                  <a:moveTo>
                    <a:pt x="10698547" y="1485246"/>
                  </a:moveTo>
                  <a:cubicBezTo>
                    <a:pt x="10708635" y="2147773"/>
                    <a:pt x="10730925" y="2046294"/>
                    <a:pt x="10608834" y="2046294"/>
                  </a:cubicBezTo>
                  <a:cubicBezTo>
                    <a:pt x="10045220" y="2046294"/>
                    <a:pt x="10118245" y="2080219"/>
                    <a:pt x="10116873" y="1990752"/>
                  </a:cubicBezTo>
                  <a:cubicBezTo>
                    <a:pt x="10105747" y="1280915"/>
                    <a:pt x="10093286" y="1375313"/>
                    <a:pt x="10163676" y="1375313"/>
                  </a:cubicBezTo>
                  <a:cubicBezTo>
                    <a:pt x="10794567" y="1375313"/>
                    <a:pt x="10696286" y="1340868"/>
                    <a:pt x="10698547" y="1485246"/>
                  </a:cubicBezTo>
                  <a:close/>
                  <a:moveTo>
                    <a:pt x="10163676" y="664363"/>
                  </a:moveTo>
                  <a:cubicBezTo>
                    <a:pt x="10768828" y="664363"/>
                    <a:pt x="10686457" y="649940"/>
                    <a:pt x="10686532" y="726022"/>
                  </a:cubicBezTo>
                  <a:cubicBezTo>
                    <a:pt x="10686532" y="1444090"/>
                    <a:pt x="10733781" y="1339608"/>
                    <a:pt x="10608834" y="1339608"/>
                  </a:cubicBezTo>
                  <a:cubicBezTo>
                    <a:pt x="10017145" y="1339608"/>
                    <a:pt x="10110308" y="1371642"/>
                    <a:pt x="10107081" y="1231565"/>
                  </a:cubicBezTo>
                  <a:cubicBezTo>
                    <a:pt x="10092655" y="573450"/>
                    <a:pt x="10072924" y="664363"/>
                    <a:pt x="10163676" y="664363"/>
                  </a:cubicBezTo>
                  <a:close/>
                  <a:moveTo>
                    <a:pt x="10100295" y="2754500"/>
                  </a:moveTo>
                  <a:cubicBezTo>
                    <a:pt x="9943712" y="2755501"/>
                    <a:pt x="9513465" y="2772186"/>
                    <a:pt x="9512538" y="2748901"/>
                  </a:cubicBezTo>
                  <a:cubicBezTo>
                    <a:pt x="9502968" y="2512128"/>
                    <a:pt x="9503451" y="2284698"/>
                    <a:pt x="9500781" y="2084817"/>
                  </a:cubicBezTo>
                  <a:cubicBezTo>
                    <a:pt x="10135379" y="2085039"/>
                    <a:pt x="9826369" y="2085410"/>
                    <a:pt x="10088056" y="2085632"/>
                  </a:cubicBezTo>
                  <a:cubicBezTo>
                    <a:pt x="10093693" y="2401120"/>
                    <a:pt x="10089057" y="2047109"/>
                    <a:pt x="10100295" y="2754500"/>
                  </a:cubicBezTo>
                  <a:close/>
                  <a:moveTo>
                    <a:pt x="10086498" y="1991346"/>
                  </a:moveTo>
                  <a:cubicBezTo>
                    <a:pt x="10087796" y="2074991"/>
                    <a:pt x="10179959" y="2050631"/>
                    <a:pt x="9500298" y="2050409"/>
                  </a:cubicBezTo>
                  <a:cubicBezTo>
                    <a:pt x="9493030" y="1541714"/>
                    <a:pt x="9500225" y="1920529"/>
                    <a:pt x="9492066" y="1373125"/>
                  </a:cubicBezTo>
                  <a:cubicBezTo>
                    <a:pt x="10312619" y="1376128"/>
                    <a:pt x="10010395" y="1375053"/>
                    <a:pt x="10079674" y="1375239"/>
                  </a:cubicBezTo>
                  <a:cubicBezTo>
                    <a:pt x="10086350" y="1736961"/>
                    <a:pt x="10081900" y="1697845"/>
                    <a:pt x="10086498" y="1991346"/>
                  </a:cubicBezTo>
                  <a:close/>
                  <a:moveTo>
                    <a:pt x="9496330" y="667737"/>
                  </a:moveTo>
                  <a:cubicBezTo>
                    <a:pt x="10154850" y="666439"/>
                    <a:pt x="10064358" y="639187"/>
                    <a:pt x="10066656" y="726541"/>
                  </a:cubicBezTo>
                  <a:cubicBezTo>
                    <a:pt x="10085794" y="1458995"/>
                    <a:pt x="10112237" y="1341350"/>
                    <a:pt x="9941339" y="1339941"/>
                  </a:cubicBezTo>
                  <a:cubicBezTo>
                    <a:pt x="9400720" y="1335566"/>
                    <a:pt x="9492177" y="1376203"/>
                    <a:pt x="9490137" y="1239648"/>
                  </a:cubicBezTo>
                  <a:cubicBezTo>
                    <a:pt x="9481124" y="599552"/>
                    <a:pt x="9473188" y="667811"/>
                    <a:pt x="9496330" y="667737"/>
                  </a:cubicBezTo>
                  <a:close/>
                  <a:moveTo>
                    <a:pt x="9482200" y="2750458"/>
                  </a:moveTo>
                  <a:cubicBezTo>
                    <a:pt x="9482497" y="2757837"/>
                    <a:pt x="9552184" y="2754759"/>
                    <a:pt x="8896409" y="2758356"/>
                  </a:cubicBezTo>
                  <a:cubicBezTo>
                    <a:pt x="8887359" y="2367973"/>
                    <a:pt x="8889622" y="2272834"/>
                    <a:pt x="8887174" y="2081183"/>
                  </a:cubicBezTo>
                  <a:cubicBezTo>
                    <a:pt x="9178271" y="2082221"/>
                    <a:pt x="8891068" y="2084631"/>
                    <a:pt x="9470444" y="2084817"/>
                  </a:cubicBezTo>
                  <a:cubicBezTo>
                    <a:pt x="9473113" y="2287145"/>
                    <a:pt x="9472669" y="2513871"/>
                    <a:pt x="9482200" y="2750458"/>
                  </a:cubicBezTo>
                  <a:close/>
                  <a:moveTo>
                    <a:pt x="9463397" y="1485246"/>
                  </a:moveTo>
                  <a:cubicBezTo>
                    <a:pt x="9467291" y="1733624"/>
                    <a:pt x="9465140" y="1739223"/>
                    <a:pt x="9469072" y="1991346"/>
                  </a:cubicBezTo>
                  <a:cubicBezTo>
                    <a:pt x="9470444" y="2078439"/>
                    <a:pt x="9559008" y="2049037"/>
                    <a:pt x="8886691" y="2046739"/>
                  </a:cubicBezTo>
                  <a:cubicBezTo>
                    <a:pt x="8883465" y="1814118"/>
                    <a:pt x="8881870" y="1810670"/>
                    <a:pt x="8874824" y="1373644"/>
                  </a:cubicBezTo>
                  <a:cubicBezTo>
                    <a:pt x="9565535" y="1373199"/>
                    <a:pt x="9461134" y="1334973"/>
                    <a:pt x="9463397" y="1485246"/>
                  </a:cubicBezTo>
                  <a:close/>
                  <a:moveTo>
                    <a:pt x="9273696" y="668033"/>
                  </a:moveTo>
                  <a:cubicBezTo>
                    <a:pt x="9482089" y="668033"/>
                    <a:pt x="9449564" y="651682"/>
                    <a:pt x="9451121" y="726355"/>
                  </a:cubicBezTo>
                  <a:cubicBezTo>
                    <a:pt x="9454793" y="902100"/>
                    <a:pt x="9457092" y="1054783"/>
                    <a:pt x="9459688" y="1240204"/>
                  </a:cubicBezTo>
                  <a:cubicBezTo>
                    <a:pt x="9461617" y="1369232"/>
                    <a:pt x="9568724" y="1338644"/>
                    <a:pt x="8874304" y="1339200"/>
                  </a:cubicBezTo>
                  <a:cubicBezTo>
                    <a:pt x="8866998" y="884006"/>
                    <a:pt x="8867035" y="872401"/>
                    <a:pt x="8863364" y="725465"/>
                  </a:cubicBezTo>
                  <a:cubicBezTo>
                    <a:pt x="8861435" y="648457"/>
                    <a:pt x="8789227" y="667663"/>
                    <a:pt x="9273696" y="668033"/>
                  </a:cubicBezTo>
                  <a:close/>
                  <a:moveTo>
                    <a:pt x="8828724" y="2758541"/>
                  </a:moveTo>
                  <a:cubicBezTo>
                    <a:pt x="8608538" y="2758541"/>
                    <a:pt x="8609762" y="2754129"/>
                    <a:pt x="8383753" y="2754129"/>
                  </a:cubicBezTo>
                  <a:cubicBezTo>
                    <a:pt x="8235997" y="2754129"/>
                    <a:pt x="8277646" y="2881155"/>
                    <a:pt x="8264147" y="2084075"/>
                  </a:cubicBezTo>
                  <a:cubicBezTo>
                    <a:pt x="8515560" y="2086745"/>
                    <a:pt x="8605571" y="2080664"/>
                    <a:pt x="8856799" y="2081072"/>
                  </a:cubicBezTo>
                  <a:cubicBezTo>
                    <a:pt x="8866479" y="2858760"/>
                    <a:pt x="8882427" y="2758541"/>
                    <a:pt x="8828724" y="2758541"/>
                  </a:cubicBezTo>
                  <a:close/>
                  <a:moveTo>
                    <a:pt x="8846267" y="1485172"/>
                  </a:moveTo>
                  <a:cubicBezTo>
                    <a:pt x="8856503" y="2132757"/>
                    <a:pt x="8867703" y="2046664"/>
                    <a:pt x="8828724" y="2046664"/>
                  </a:cubicBezTo>
                  <a:cubicBezTo>
                    <a:pt x="8179588" y="2046664"/>
                    <a:pt x="8263998" y="2077661"/>
                    <a:pt x="8262626" y="1990752"/>
                  </a:cubicBezTo>
                  <a:cubicBezTo>
                    <a:pt x="8258584" y="1731696"/>
                    <a:pt x="8261624" y="1736553"/>
                    <a:pt x="8257656" y="1484653"/>
                  </a:cubicBezTo>
                  <a:cubicBezTo>
                    <a:pt x="8255505" y="1351176"/>
                    <a:pt x="8222720" y="1374274"/>
                    <a:pt x="8383716" y="1374274"/>
                  </a:cubicBezTo>
                  <a:cubicBezTo>
                    <a:pt x="8937760" y="1374274"/>
                    <a:pt x="8843782" y="1331599"/>
                    <a:pt x="8846267" y="1485172"/>
                  </a:cubicBezTo>
                  <a:close/>
                  <a:moveTo>
                    <a:pt x="8832989" y="726467"/>
                  </a:moveTo>
                  <a:cubicBezTo>
                    <a:pt x="8836809" y="878334"/>
                    <a:pt x="8836921" y="902619"/>
                    <a:pt x="8843930" y="1339237"/>
                  </a:cubicBezTo>
                  <a:cubicBezTo>
                    <a:pt x="8778953" y="1339237"/>
                    <a:pt x="8320853" y="1339756"/>
                    <a:pt x="8255320" y="1340460"/>
                  </a:cubicBezTo>
                  <a:lnTo>
                    <a:pt x="8244379" y="665364"/>
                  </a:lnTo>
                  <a:cubicBezTo>
                    <a:pt x="8943806" y="654241"/>
                    <a:pt x="8831172" y="654426"/>
                    <a:pt x="8832989" y="726467"/>
                  </a:cubicBezTo>
                  <a:close/>
                  <a:moveTo>
                    <a:pt x="8236665" y="2244136"/>
                  </a:moveTo>
                  <a:cubicBezTo>
                    <a:pt x="8239669" y="2403789"/>
                    <a:pt x="8238631" y="2343947"/>
                    <a:pt x="8245232" y="2755316"/>
                  </a:cubicBezTo>
                  <a:cubicBezTo>
                    <a:pt x="8053825" y="2759060"/>
                    <a:pt x="8131152" y="2763510"/>
                    <a:pt x="7656474" y="2758986"/>
                  </a:cubicBezTo>
                  <a:cubicBezTo>
                    <a:pt x="7647869" y="2066982"/>
                    <a:pt x="7652876" y="2295302"/>
                    <a:pt x="7650688" y="2080293"/>
                  </a:cubicBezTo>
                  <a:cubicBezTo>
                    <a:pt x="8354417" y="2079959"/>
                    <a:pt x="8232845" y="2051336"/>
                    <a:pt x="8236665" y="2244136"/>
                  </a:cubicBezTo>
                  <a:close/>
                  <a:moveTo>
                    <a:pt x="8227282" y="1485246"/>
                  </a:moveTo>
                  <a:cubicBezTo>
                    <a:pt x="8237258" y="2140358"/>
                    <a:pt x="8254430" y="2049890"/>
                    <a:pt x="8161489" y="2047999"/>
                  </a:cubicBezTo>
                  <a:cubicBezTo>
                    <a:pt x="8022412" y="2045181"/>
                    <a:pt x="7996748" y="2045737"/>
                    <a:pt x="7650280" y="2045886"/>
                  </a:cubicBezTo>
                  <a:cubicBezTo>
                    <a:pt x="7646126" y="1719868"/>
                    <a:pt x="7639487" y="1721685"/>
                    <a:pt x="7635853" y="1375758"/>
                  </a:cubicBezTo>
                  <a:cubicBezTo>
                    <a:pt x="8330310" y="1382543"/>
                    <a:pt x="8224834" y="1332526"/>
                    <a:pt x="8227282" y="1485246"/>
                  </a:cubicBezTo>
                  <a:close/>
                  <a:moveTo>
                    <a:pt x="7716109" y="668404"/>
                  </a:moveTo>
                  <a:cubicBezTo>
                    <a:pt x="7866980" y="670406"/>
                    <a:pt x="8012473" y="670740"/>
                    <a:pt x="8161563" y="667144"/>
                  </a:cubicBezTo>
                  <a:cubicBezTo>
                    <a:pt x="8235219" y="665290"/>
                    <a:pt x="8212410" y="564997"/>
                    <a:pt x="8224945" y="1340868"/>
                  </a:cubicBezTo>
                  <a:cubicBezTo>
                    <a:pt x="7960625" y="1344650"/>
                    <a:pt x="8064358" y="1345577"/>
                    <a:pt x="7635519" y="1341387"/>
                  </a:cubicBezTo>
                  <a:cubicBezTo>
                    <a:pt x="7629140" y="554615"/>
                    <a:pt x="7593388" y="666810"/>
                    <a:pt x="7716109" y="668404"/>
                  </a:cubicBezTo>
                  <a:close/>
                  <a:moveTo>
                    <a:pt x="7637336" y="3469380"/>
                  </a:moveTo>
                  <a:cubicBezTo>
                    <a:pt x="7491992" y="3470418"/>
                    <a:pt x="7303478" y="3469380"/>
                    <a:pt x="7054364" y="3469380"/>
                  </a:cubicBezTo>
                  <a:cubicBezTo>
                    <a:pt x="7053956" y="3444761"/>
                    <a:pt x="7043979" y="2868141"/>
                    <a:pt x="7042125" y="2790502"/>
                  </a:cubicBezTo>
                  <a:cubicBezTo>
                    <a:pt x="7044832" y="2790502"/>
                    <a:pt x="7622390" y="2793134"/>
                    <a:pt x="7626470" y="2793171"/>
                  </a:cubicBezTo>
                  <a:cubicBezTo>
                    <a:pt x="7629511" y="3040066"/>
                    <a:pt x="7634740" y="3306724"/>
                    <a:pt x="7637336" y="3469380"/>
                  </a:cubicBezTo>
                  <a:close/>
                  <a:moveTo>
                    <a:pt x="7620796" y="2243765"/>
                  </a:moveTo>
                  <a:cubicBezTo>
                    <a:pt x="7619497" y="2862357"/>
                    <a:pt x="7686737" y="2758319"/>
                    <a:pt x="7493958" y="2758319"/>
                  </a:cubicBezTo>
                  <a:cubicBezTo>
                    <a:pt x="6989943" y="2758319"/>
                    <a:pt x="7041345" y="2758282"/>
                    <a:pt x="7041123" y="2749272"/>
                  </a:cubicBezTo>
                  <a:cubicBezTo>
                    <a:pt x="7038156" y="2626288"/>
                    <a:pt x="7019130" y="2081887"/>
                    <a:pt x="7049356" y="2081887"/>
                  </a:cubicBezTo>
                  <a:cubicBezTo>
                    <a:pt x="7736693" y="2081887"/>
                    <a:pt x="7621240" y="2031278"/>
                    <a:pt x="7620796" y="2243765"/>
                  </a:cubicBezTo>
                  <a:close/>
                  <a:moveTo>
                    <a:pt x="7606962" y="1485246"/>
                  </a:moveTo>
                  <a:cubicBezTo>
                    <a:pt x="7617310" y="2145215"/>
                    <a:pt x="7661480" y="2045886"/>
                    <a:pt x="7493958" y="2045960"/>
                  </a:cubicBezTo>
                  <a:cubicBezTo>
                    <a:pt x="6963685" y="2045960"/>
                    <a:pt x="7030924" y="2072544"/>
                    <a:pt x="7029626" y="1990678"/>
                  </a:cubicBezTo>
                  <a:cubicBezTo>
                    <a:pt x="7029330" y="1970879"/>
                    <a:pt x="7020577" y="1402787"/>
                    <a:pt x="7020095" y="1371308"/>
                  </a:cubicBezTo>
                  <a:cubicBezTo>
                    <a:pt x="7724492" y="1369825"/>
                    <a:pt x="7604774" y="1347171"/>
                    <a:pt x="7606962" y="1485246"/>
                  </a:cubicBezTo>
                  <a:close/>
                  <a:moveTo>
                    <a:pt x="7049356" y="668812"/>
                  </a:moveTo>
                  <a:cubicBezTo>
                    <a:pt x="7680284" y="668812"/>
                    <a:pt x="7595613" y="642561"/>
                    <a:pt x="7597431" y="724687"/>
                  </a:cubicBezTo>
                  <a:cubicBezTo>
                    <a:pt x="7614194" y="1461887"/>
                    <a:pt x="7628139" y="1340757"/>
                    <a:pt x="7493958" y="1340757"/>
                  </a:cubicBezTo>
                  <a:cubicBezTo>
                    <a:pt x="7272251" y="1340757"/>
                    <a:pt x="7272028" y="1336864"/>
                    <a:pt x="7049356" y="1336864"/>
                  </a:cubicBezTo>
                  <a:cubicBezTo>
                    <a:pt x="7009710" y="1336864"/>
                    <a:pt x="7019835" y="1356218"/>
                    <a:pt x="7018129" y="1231640"/>
                  </a:cubicBezTo>
                  <a:cubicBezTo>
                    <a:pt x="7009340" y="582163"/>
                    <a:pt x="6992427" y="668812"/>
                    <a:pt x="7049356" y="668812"/>
                  </a:cubicBezTo>
                  <a:close/>
                  <a:moveTo>
                    <a:pt x="7000587" y="2081962"/>
                  </a:moveTo>
                  <a:cubicBezTo>
                    <a:pt x="7003146" y="2267939"/>
                    <a:pt x="7003183" y="2440977"/>
                    <a:pt x="7010897" y="2756131"/>
                  </a:cubicBezTo>
                  <a:cubicBezTo>
                    <a:pt x="6391208" y="2757244"/>
                    <a:pt x="6424215" y="2764548"/>
                    <a:pt x="6423844" y="2750718"/>
                  </a:cubicBezTo>
                  <a:cubicBezTo>
                    <a:pt x="6422435" y="2690913"/>
                    <a:pt x="6411161" y="2086782"/>
                    <a:pt x="6411123" y="2084075"/>
                  </a:cubicBezTo>
                  <a:cubicBezTo>
                    <a:pt x="6721840" y="2086708"/>
                    <a:pt x="6812184" y="2082369"/>
                    <a:pt x="7000587" y="2081962"/>
                  </a:cubicBezTo>
                  <a:close/>
                  <a:moveTo>
                    <a:pt x="7000105" y="2047517"/>
                  </a:moveTo>
                  <a:cubicBezTo>
                    <a:pt x="6320668" y="2048963"/>
                    <a:pt x="6410938" y="2074769"/>
                    <a:pt x="6409603" y="1990678"/>
                  </a:cubicBezTo>
                  <a:cubicBezTo>
                    <a:pt x="6405635" y="1737406"/>
                    <a:pt x="6406710" y="1737258"/>
                    <a:pt x="6402742" y="1484653"/>
                  </a:cubicBezTo>
                  <a:cubicBezTo>
                    <a:pt x="6400517" y="1343686"/>
                    <a:pt x="6285287" y="1375387"/>
                    <a:pt x="6989683" y="1371457"/>
                  </a:cubicBezTo>
                  <a:cubicBezTo>
                    <a:pt x="6989720" y="1374274"/>
                    <a:pt x="6999178" y="1983152"/>
                    <a:pt x="7000105" y="2047517"/>
                  </a:cubicBezTo>
                  <a:close/>
                  <a:moveTo>
                    <a:pt x="6978223" y="668626"/>
                  </a:moveTo>
                  <a:cubicBezTo>
                    <a:pt x="6985715" y="1046514"/>
                    <a:pt x="6985122" y="1058602"/>
                    <a:pt x="6989201" y="1337012"/>
                  </a:cubicBezTo>
                  <a:cubicBezTo>
                    <a:pt x="6307687" y="1340609"/>
                    <a:pt x="6401407" y="1385435"/>
                    <a:pt x="6397884" y="1231491"/>
                  </a:cubicBezTo>
                  <a:cubicBezTo>
                    <a:pt x="6392357" y="990454"/>
                    <a:pt x="6390948" y="852232"/>
                    <a:pt x="6390429" y="725910"/>
                  </a:cubicBezTo>
                  <a:cubicBezTo>
                    <a:pt x="6390058" y="639855"/>
                    <a:pt x="6303497" y="665290"/>
                    <a:pt x="6978223" y="668626"/>
                  </a:cubicBezTo>
                  <a:close/>
                  <a:moveTo>
                    <a:pt x="6382233" y="2756836"/>
                  </a:moveTo>
                  <a:cubicBezTo>
                    <a:pt x="6019669" y="2749013"/>
                    <a:pt x="5801559" y="2762583"/>
                    <a:pt x="5801410" y="2749569"/>
                  </a:cubicBezTo>
                  <a:cubicBezTo>
                    <a:pt x="5793177" y="1960683"/>
                    <a:pt x="5744037" y="2078699"/>
                    <a:pt x="5936927" y="2081294"/>
                  </a:cubicBezTo>
                  <a:cubicBezTo>
                    <a:pt x="6119915" y="2083741"/>
                    <a:pt x="6168277" y="2081776"/>
                    <a:pt x="6380786" y="2083741"/>
                  </a:cubicBezTo>
                  <a:cubicBezTo>
                    <a:pt x="6393656" y="2844189"/>
                    <a:pt x="6400405" y="2757170"/>
                    <a:pt x="6382233" y="2756836"/>
                  </a:cubicBezTo>
                  <a:close/>
                  <a:moveTo>
                    <a:pt x="6372367" y="1485246"/>
                  </a:moveTo>
                  <a:cubicBezTo>
                    <a:pt x="6376336" y="1737962"/>
                    <a:pt x="6375260" y="1737702"/>
                    <a:pt x="6379228" y="1991271"/>
                  </a:cubicBezTo>
                  <a:cubicBezTo>
                    <a:pt x="6380564" y="2075177"/>
                    <a:pt x="6472095" y="2047962"/>
                    <a:pt x="5791694" y="2045515"/>
                  </a:cubicBezTo>
                  <a:cubicBezTo>
                    <a:pt x="5786242" y="1686759"/>
                    <a:pt x="5791397" y="1690466"/>
                    <a:pt x="5784870" y="1376907"/>
                  </a:cubicBezTo>
                  <a:cubicBezTo>
                    <a:pt x="6461859" y="1372866"/>
                    <a:pt x="6369957" y="1329560"/>
                    <a:pt x="6372367" y="1485246"/>
                  </a:cubicBezTo>
                  <a:close/>
                  <a:moveTo>
                    <a:pt x="6359684" y="667551"/>
                  </a:moveTo>
                  <a:cubicBezTo>
                    <a:pt x="6362020" y="1049221"/>
                    <a:pt x="6364987" y="1103316"/>
                    <a:pt x="6369808" y="1339719"/>
                  </a:cubicBezTo>
                  <a:cubicBezTo>
                    <a:pt x="6232066" y="1336790"/>
                    <a:pt x="6084645" y="1336753"/>
                    <a:pt x="5936779" y="1340127"/>
                  </a:cubicBezTo>
                  <a:cubicBezTo>
                    <a:pt x="5737287" y="1344687"/>
                    <a:pt x="5789357" y="1454064"/>
                    <a:pt x="5770331" y="725540"/>
                  </a:cubicBezTo>
                  <a:cubicBezTo>
                    <a:pt x="5767661" y="624208"/>
                    <a:pt x="5693932" y="681344"/>
                    <a:pt x="6359684" y="667551"/>
                  </a:cubicBezTo>
                  <a:close/>
                  <a:moveTo>
                    <a:pt x="5714590" y="2755464"/>
                  </a:moveTo>
                  <a:cubicBezTo>
                    <a:pt x="5279001" y="2755538"/>
                    <a:pt x="5239614" y="2755464"/>
                    <a:pt x="5184243" y="2755724"/>
                  </a:cubicBezTo>
                  <a:cubicBezTo>
                    <a:pt x="5173933" y="2391183"/>
                    <a:pt x="5178606" y="2252590"/>
                    <a:pt x="5176937" y="2083222"/>
                  </a:cubicBezTo>
                  <a:cubicBezTo>
                    <a:pt x="5497555" y="2082258"/>
                    <a:pt x="5579184" y="2079440"/>
                    <a:pt x="5761802" y="2079848"/>
                  </a:cubicBezTo>
                  <a:cubicBezTo>
                    <a:pt x="5773447" y="2876335"/>
                    <a:pt x="5795959" y="2755464"/>
                    <a:pt x="5714590" y="2755464"/>
                  </a:cubicBezTo>
                  <a:close/>
                  <a:moveTo>
                    <a:pt x="5756461" y="1485172"/>
                  </a:moveTo>
                  <a:cubicBezTo>
                    <a:pt x="5766586" y="2133350"/>
                    <a:pt x="5772408" y="2045367"/>
                    <a:pt x="5714627" y="2045367"/>
                  </a:cubicBezTo>
                  <a:cubicBezTo>
                    <a:pt x="5094084" y="2045367"/>
                    <a:pt x="5177085" y="2075399"/>
                    <a:pt x="5175787" y="1990678"/>
                  </a:cubicBezTo>
                  <a:cubicBezTo>
                    <a:pt x="5164401" y="1263674"/>
                    <a:pt x="5129428" y="1374126"/>
                    <a:pt x="5269655" y="1374126"/>
                  </a:cubicBezTo>
                  <a:cubicBezTo>
                    <a:pt x="5491881" y="1374126"/>
                    <a:pt x="5491955" y="1377129"/>
                    <a:pt x="5714627" y="1377129"/>
                  </a:cubicBezTo>
                  <a:cubicBezTo>
                    <a:pt x="5764583" y="1377092"/>
                    <a:pt x="5754347" y="1355365"/>
                    <a:pt x="5756461" y="1485172"/>
                  </a:cubicBezTo>
                  <a:close/>
                  <a:moveTo>
                    <a:pt x="5269618" y="665401"/>
                  </a:moveTo>
                  <a:cubicBezTo>
                    <a:pt x="5287345" y="665401"/>
                    <a:pt x="5711029" y="665660"/>
                    <a:pt x="5738400" y="665697"/>
                  </a:cubicBezTo>
                  <a:cubicBezTo>
                    <a:pt x="5740699" y="761245"/>
                    <a:pt x="5731613" y="386100"/>
                    <a:pt x="5753680" y="1342648"/>
                  </a:cubicBezTo>
                  <a:cubicBezTo>
                    <a:pt x="5506197" y="1343352"/>
                    <a:pt x="5403688" y="1337939"/>
                    <a:pt x="5163697" y="1340127"/>
                  </a:cubicBezTo>
                  <a:cubicBezTo>
                    <a:pt x="5154425" y="543121"/>
                    <a:pt x="5111330" y="665401"/>
                    <a:pt x="5269618" y="665401"/>
                  </a:cubicBezTo>
                  <a:close/>
                  <a:moveTo>
                    <a:pt x="5146562" y="2083333"/>
                  </a:moveTo>
                  <a:cubicBezTo>
                    <a:pt x="5148788" y="2319032"/>
                    <a:pt x="5142409" y="2267161"/>
                    <a:pt x="5153831" y="2755872"/>
                  </a:cubicBezTo>
                  <a:cubicBezTo>
                    <a:pt x="4468869" y="2760173"/>
                    <a:pt x="4640842" y="2759060"/>
                    <a:pt x="4569524" y="2759728"/>
                  </a:cubicBezTo>
                  <a:cubicBezTo>
                    <a:pt x="4567335" y="2480835"/>
                    <a:pt x="4562625" y="2292299"/>
                    <a:pt x="4559102" y="2081517"/>
                  </a:cubicBezTo>
                  <a:cubicBezTo>
                    <a:pt x="4846565" y="2086967"/>
                    <a:pt x="4919367" y="2084335"/>
                    <a:pt x="5146562" y="2083333"/>
                  </a:cubicBezTo>
                  <a:close/>
                  <a:moveTo>
                    <a:pt x="5135362" y="1485246"/>
                  </a:moveTo>
                  <a:cubicBezTo>
                    <a:pt x="5145710" y="2146179"/>
                    <a:pt x="5179273" y="2048407"/>
                    <a:pt x="5047058" y="2049482"/>
                  </a:cubicBezTo>
                  <a:cubicBezTo>
                    <a:pt x="4480366" y="2054080"/>
                    <a:pt x="4558768" y="2060272"/>
                    <a:pt x="4557655" y="1990678"/>
                  </a:cubicBezTo>
                  <a:cubicBezTo>
                    <a:pt x="4548013" y="1390329"/>
                    <a:pt x="4548680" y="1428184"/>
                    <a:pt x="4547605" y="1375980"/>
                  </a:cubicBezTo>
                  <a:cubicBezTo>
                    <a:pt x="5237575" y="1385954"/>
                    <a:pt x="5132877" y="1325926"/>
                    <a:pt x="5135362" y="1485246"/>
                  </a:cubicBezTo>
                  <a:close/>
                  <a:moveTo>
                    <a:pt x="4602494" y="668775"/>
                  </a:moveTo>
                  <a:cubicBezTo>
                    <a:pt x="5204604" y="663510"/>
                    <a:pt x="5121269" y="649272"/>
                    <a:pt x="5123494" y="726578"/>
                  </a:cubicBezTo>
                  <a:cubicBezTo>
                    <a:pt x="5144337" y="1438640"/>
                    <a:pt x="5147230" y="1339867"/>
                    <a:pt x="5046947" y="1342018"/>
                  </a:cubicBezTo>
                  <a:cubicBezTo>
                    <a:pt x="4895594" y="1345280"/>
                    <a:pt x="4752511" y="1345095"/>
                    <a:pt x="4602568" y="1342463"/>
                  </a:cubicBezTo>
                  <a:cubicBezTo>
                    <a:pt x="4532213" y="1341239"/>
                    <a:pt x="4547753" y="1363708"/>
                    <a:pt x="4544156" y="1231417"/>
                  </a:cubicBezTo>
                  <a:cubicBezTo>
                    <a:pt x="4526502" y="581867"/>
                    <a:pt x="4518269" y="669553"/>
                    <a:pt x="4602494" y="668775"/>
                  </a:cubicBezTo>
                  <a:close/>
                  <a:moveTo>
                    <a:pt x="4539038" y="2748308"/>
                  </a:moveTo>
                  <a:cubicBezTo>
                    <a:pt x="4539223" y="2769182"/>
                    <a:pt x="4585397" y="2758059"/>
                    <a:pt x="3950353" y="2757689"/>
                  </a:cubicBezTo>
                  <a:cubicBezTo>
                    <a:pt x="3949760" y="2635149"/>
                    <a:pt x="3942491" y="2084817"/>
                    <a:pt x="3942416" y="2080590"/>
                  </a:cubicBezTo>
                  <a:cubicBezTo>
                    <a:pt x="4253429" y="2080590"/>
                    <a:pt x="4398106" y="2079070"/>
                    <a:pt x="4528727" y="2081072"/>
                  </a:cubicBezTo>
                  <a:cubicBezTo>
                    <a:pt x="4532436" y="2303756"/>
                    <a:pt x="4537183" y="2493516"/>
                    <a:pt x="4539038" y="2748308"/>
                  </a:cubicBezTo>
                  <a:close/>
                  <a:moveTo>
                    <a:pt x="4528171" y="2046590"/>
                  </a:moveTo>
                  <a:cubicBezTo>
                    <a:pt x="3858636" y="2036431"/>
                    <a:pt x="3942491" y="2079663"/>
                    <a:pt x="3941081" y="1990604"/>
                  </a:cubicBezTo>
                  <a:cubicBezTo>
                    <a:pt x="3932625" y="1454657"/>
                    <a:pt x="3932477" y="1439196"/>
                    <a:pt x="3930994" y="1371197"/>
                  </a:cubicBezTo>
                  <a:cubicBezTo>
                    <a:pt x="3935147" y="1371197"/>
                    <a:pt x="4514338" y="1375572"/>
                    <a:pt x="4517231" y="1375609"/>
                  </a:cubicBezTo>
                  <a:cubicBezTo>
                    <a:pt x="4518751" y="1449800"/>
                    <a:pt x="4518937" y="1471601"/>
                    <a:pt x="4528171" y="2046590"/>
                  </a:cubicBezTo>
                  <a:close/>
                  <a:moveTo>
                    <a:pt x="3935073" y="670295"/>
                  </a:moveTo>
                  <a:cubicBezTo>
                    <a:pt x="4594038" y="670295"/>
                    <a:pt x="4504658" y="647678"/>
                    <a:pt x="4505326" y="726170"/>
                  </a:cubicBezTo>
                  <a:cubicBezTo>
                    <a:pt x="4510592" y="1450950"/>
                    <a:pt x="4563515" y="1340534"/>
                    <a:pt x="4379971" y="1340534"/>
                  </a:cubicBezTo>
                  <a:cubicBezTo>
                    <a:pt x="4161787" y="1340534"/>
                    <a:pt x="4156187" y="1336790"/>
                    <a:pt x="3935036" y="1336790"/>
                  </a:cubicBezTo>
                  <a:cubicBezTo>
                    <a:pt x="3928323" y="1336753"/>
                    <a:pt x="3899840" y="670295"/>
                    <a:pt x="3935073" y="670295"/>
                  </a:cubicBezTo>
                  <a:close/>
                  <a:moveTo>
                    <a:pt x="3919867" y="2749791"/>
                  </a:moveTo>
                  <a:cubicBezTo>
                    <a:pt x="3919941" y="2761582"/>
                    <a:pt x="3447303" y="2760729"/>
                    <a:pt x="3333964" y="2759171"/>
                  </a:cubicBezTo>
                  <a:cubicBezTo>
                    <a:pt x="3322430" y="2097163"/>
                    <a:pt x="3324322" y="2276022"/>
                    <a:pt x="3320687" y="2083593"/>
                  </a:cubicBezTo>
                  <a:cubicBezTo>
                    <a:pt x="3594761" y="2087857"/>
                    <a:pt x="3692820" y="2080886"/>
                    <a:pt x="3912079" y="2080590"/>
                  </a:cubicBezTo>
                  <a:cubicBezTo>
                    <a:pt x="3912079" y="2083259"/>
                    <a:pt x="3919496" y="2656135"/>
                    <a:pt x="3919867" y="2749791"/>
                  </a:cubicBezTo>
                  <a:close/>
                  <a:moveTo>
                    <a:pt x="3911560" y="2046145"/>
                  </a:moveTo>
                  <a:cubicBezTo>
                    <a:pt x="3234867" y="2047146"/>
                    <a:pt x="3320427" y="2077179"/>
                    <a:pt x="3319092" y="1990678"/>
                  </a:cubicBezTo>
                  <a:cubicBezTo>
                    <a:pt x="3315792" y="1778376"/>
                    <a:pt x="3315680" y="1733624"/>
                    <a:pt x="3311749" y="1484653"/>
                  </a:cubicBezTo>
                  <a:cubicBezTo>
                    <a:pt x="3309524" y="1338125"/>
                    <a:pt x="3206830" y="1371457"/>
                    <a:pt x="3900619" y="1371197"/>
                  </a:cubicBezTo>
                  <a:cubicBezTo>
                    <a:pt x="3902473" y="1455325"/>
                    <a:pt x="3911523" y="2043364"/>
                    <a:pt x="3911560" y="2046145"/>
                  </a:cubicBezTo>
                  <a:close/>
                  <a:moveTo>
                    <a:pt x="3888380" y="670184"/>
                  </a:moveTo>
                  <a:cubicBezTo>
                    <a:pt x="3890531" y="1124339"/>
                    <a:pt x="3895390" y="1161490"/>
                    <a:pt x="3899766" y="1336790"/>
                  </a:cubicBezTo>
                  <a:cubicBezTo>
                    <a:pt x="3473746" y="1336975"/>
                    <a:pt x="3389484" y="1337383"/>
                    <a:pt x="3309487" y="1339348"/>
                  </a:cubicBezTo>
                  <a:cubicBezTo>
                    <a:pt x="3301365" y="807887"/>
                    <a:pt x="3303293" y="916560"/>
                    <a:pt x="3297545" y="665772"/>
                  </a:cubicBezTo>
                  <a:cubicBezTo>
                    <a:pt x="3586380" y="657985"/>
                    <a:pt x="3699458" y="669220"/>
                    <a:pt x="3888380" y="670184"/>
                  </a:cubicBezTo>
                  <a:close/>
                  <a:moveTo>
                    <a:pt x="3293984" y="2244285"/>
                  </a:moveTo>
                  <a:cubicBezTo>
                    <a:pt x="3309524" y="2839369"/>
                    <a:pt x="3315384" y="2758912"/>
                    <a:pt x="3268172" y="2758096"/>
                  </a:cubicBezTo>
                  <a:cubicBezTo>
                    <a:pt x="2716723" y="2747752"/>
                    <a:pt x="2715165" y="2767143"/>
                    <a:pt x="2714868" y="2749495"/>
                  </a:cubicBezTo>
                  <a:cubicBezTo>
                    <a:pt x="2701739" y="1963501"/>
                    <a:pt x="2656567" y="2081665"/>
                    <a:pt x="2823237" y="2080997"/>
                  </a:cubicBezTo>
                  <a:cubicBezTo>
                    <a:pt x="3027476" y="2080182"/>
                    <a:pt x="3123124" y="2079922"/>
                    <a:pt x="3267615" y="2082629"/>
                  </a:cubicBezTo>
                  <a:cubicBezTo>
                    <a:pt x="3298249" y="2083222"/>
                    <a:pt x="3289126" y="2057862"/>
                    <a:pt x="3293984" y="2244285"/>
                  </a:cubicBezTo>
                  <a:close/>
                  <a:moveTo>
                    <a:pt x="3281375" y="1485246"/>
                  </a:moveTo>
                  <a:cubicBezTo>
                    <a:pt x="3291240" y="2115998"/>
                    <a:pt x="3297434" y="2048704"/>
                    <a:pt x="3268172" y="2048148"/>
                  </a:cubicBezTo>
                  <a:cubicBezTo>
                    <a:pt x="2619146" y="2035949"/>
                    <a:pt x="2699811" y="2079070"/>
                    <a:pt x="2698439" y="1990752"/>
                  </a:cubicBezTo>
                  <a:cubicBezTo>
                    <a:pt x="2694507" y="1739816"/>
                    <a:pt x="2700516" y="1740557"/>
                    <a:pt x="2696510" y="1484578"/>
                  </a:cubicBezTo>
                  <a:cubicBezTo>
                    <a:pt x="2693988" y="1324962"/>
                    <a:pt x="2605016" y="1393072"/>
                    <a:pt x="3268283" y="1374942"/>
                  </a:cubicBezTo>
                  <a:cubicBezTo>
                    <a:pt x="3284342" y="1374497"/>
                    <a:pt x="3279446" y="1358035"/>
                    <a:pt x="3281375" y="1485246"/>
                  </a:cubicBezTo>
                  <a:close/>
                  <a:moveTo>
                    <a:pt x="3267170" y="666624"/>
                  </a:moveTo>
                  <a:cubicBezTo>
                    <a:pt x="3284119" y="1415133"/>
                    <a:pt x="3282636" y="1340052"/>
                    <a:pt x="3267504" y="1340423"/>
                  </a:cubicBezTo>
                  <a:cubicBezTo>
                    <a:pt x="3121158" y="1344650"/>
                    <a:pt x="3095494" y="1343130"/>
                    <a:pt x="2823126" y="1343871"/>
                  </a:cubicBezTo>
                  <a:cubicBezTo>
                    <a:pt x="2652339" y="1344316"/>
                    <a:pt x="2700516" y="1456400"/>
                    <a:pt x="2681490" y="725465"/>
                  </a:cubicBezTo>
                  <a:cubicBezTo>
                    <a:pt x="2678931" y="624134"/>
                    <a:pt x="2609244" y="685497"/>
                    <a:pt x="3267170" y="666624"/>
                  </a:cubicBezTo>
                  <a:close/>
                  <a:moveTo>
                    <a:pt x="2684531" y="2750162"/>
                  </a:moveTo>
                  <a:cubicBezTo>
                    <a:pt x="2684753" y="2764029"/>
                    <a:pt x="2095698" y="2754092"/>
                    <a:pt x="2095513" y="2749050"/>
                  </a:cubicBezTo>
                  <a:cubicBezTo>
                    <a:pt x="2067364" y="1969841"/>
                    <a:pt x="2076821" y="2079737"/>
                    <a:pt x="2156039" y="2079737"/>
                  </a:cubicBezTo>
                  <a:cubicBezTo>
                    <a:pt x="2368289" y="2079737"/>
                    <a:pt x="2374037" y="2081442"/>
                    <a:pt x="2600825" y="2081442"/>
                  </a:cubicBezTo>
                  <a:cubicBezTo>
                    <a:pt x="2690613" y="2081442"/>
                    <a:pt x="2670735" y="1973141"/>
                    <a:pt x="2684531" y="2750162"/>
                  </a:cubicBezTo>
                  <a:close/>
                  <a:moveTo>
                    <a:pt x="2666173" y="1485172"/>
                  </a:moveTo>
                  <a:cubicBezTo>
                    <a:pt x="2676446" y="2139134"/>
                    <a:pt x="2684531" y="2047035"/>
                    <a:pt x="2600825" y="2047035"/>
                  </a:cubicBezTo>
                  <a:cubicBezTo>
                    <a:pt x="2003166" y="2047035"/>
                    <a:pt x="2084794" y="2060494"/>
                    <a:pt x="2083719" y="1990678"/>
                  </a:cubicBezTo>
                  <a:cubicBezTo>
                    <a:pt x="2072482" y="1273388"/>
                    <a:pt x="2042404" y="1376128"/>
                    <a:pt x="2156039" y="1376128"/>
                  </a:cubicBezTo>
                  <a:cubicBezTo>
                    <a:pt x="2762562" y="1376128"/>
                    <a:pt x="2664133" y="1354216"/>
                    <a:pt x="2666173" y="1485172"/>
                  </a:cubicBezTo>
                  <a:close/>
                  <a:moveTo>
                    <a:pt x="2156039" y="667069"/>
                  </a:moveTo>
                  <a:cubicBezTo>
                    <a:pt x="2610913" y="667181"/>
                    <a:pt x="2612137" y="667181"/>
                    <a:pt x="2649632" y="667255"/>
                  </a:cubicBezTo>
                  <a:cubicBezTo>
                    <a:pt x="2653192" y="815155"/>
                    <a:pt x="2663614" y="1341313"/>
                    <a:pt x="2663688" y="1344242"/>
                  </a:cubicBezTo>
                  <a:cubicBezTo>
                    <a:pt x="2472170" y="1344428"/>
                    <a:pt x="2646183" y="1344428"/>
                    <a:pt x="2070961" y="1341536"/>
                  </a:cubicBezTo>
                  <a:cubicBezTo>
                    <a:pt x="2058388" y="544753"/>
                    <a:pt x="2033318" y="667069"/>
                    <a:pt x="2156039" y="667069"/>
                  </a:cubicBezTo>
                  <a:close/>
                  <a:moveTo>
                    <a:pt x="2055903" y="2243988"/>
                  </a:moveTo>
                  <a:cubicBezTo>
                    <a:pt x="2056794" y="2415988"/>
                    <a:pt x="2058945" y="2580572"/>
                    <a:pt x="2065064" y="2750384"/>
                  </a:cubicBezTo>
                  <a:cubicBezTo>
                    <a:pt x="2065212" y="2754352"/>
                    <a:pt x="1477640" y="2777525"/>
                    <a:pt x="1477640" y="2750533"/>
                  </a:cubicBezTo>
                  <a:cubicBezTo>
                    <a:pt x="1477640" y="2024863"/>
                    <a:pt x="1443261" y="2082777"/>
                    <a:pt x="1488915" y="2083074"/>
                  </a:cubicBezTo>
                  <a:cubicBezTo>
                    <a:pt x="2168389" y="2087708"/>
                    <a:pt x="2054754" y="2022713"/>
                    <a:pt x="2055903" y="2243988"/>
                  </a:cubicBezTo>
                  <a:close/>
                  <a:moveTo>
                    <a:pt x="2042849" y="1485320"/>
                  </a:moveTo>
                  <a:cubicBezTo>
                    <a:pt x="2053196" y="2148848"/>
                    <a:pt x="2091841" y="2044328"/>
                    <a:pt x="1933479" y="2047332"/>
                  </a:cubicBezTo>
                  <a:cubicBezTo>
                    <a:pt x="1380212" y="2057009"/>
                    <a:pt x="1465031" y="2060679"/>
                    <a:pt x="1463955" y="1990752"/>
                  </a:cubicBezTo>
                  <a:cubicBezTo>
                    <a:pt x="1453126" y="1298897"/>
                    <a:pt x="1446932" y="1375387"/>
                    <a:pt x="1489249" y="1374719"/>
                  </a:cubicBezTo>
                  <a:cubicBezTo>
                    <a:pt x="2154444" y="1363967"/>
                    <a:pt x="2040846" y="1358480"/>
                    <a:pt x="2042849" y="1485320"/>
                  </a:cubicBezTo>
                  <a:close/>
                  <a:moveTo>
                    <a:pt x="1489100" y="665512"/>
                  </a:moveTo>
                  <a:cubicBezTo>
                    <a:pt x="2114761" y="661730"/>
                    <a:pt x="2029126" y="647938"/>
                    <a:pt x="2030647" y="731694"/>
                  </a:cubicBezTo>
                  <a:cubicBezTo>
                    <a:pt x="2033799" y="903731"/>
                    <a:pt x="2035654" y="1029200"/>
                    <a:pt x="2040587" y="1341313"/>
                  </a:cubicBezTo>
                  <a:cubicBezTo>
                    <a:pt x="1898691" y="1340238"/>
                    <a:pt x="1785204" y="1335789"/>
                    <a:pt x="1456315" y="1340794"/>
                  </a:cubicBezTo>
                  <a:cubicBezTo>
                    <a:pt x="1447118" y="573042"/>
                    <a:pt x="1422010" y="665883"/>
                    <a:pt x="1489100" y="665512"/>
                  </a:cubicBezTo>
                  <a:close/>
                  <a:moveTo>
                    <a:pt x="1447266" y="2750533"/>
                  </a:moveTo>
                  <a:cubicBezTo>
                    <a:pt x="1447266" y="2767328"/>
                    <a:pt x="1498521" y="2760136"/>
                    <a:pt x="859768" y="2759542"/>
                  </a:cubicBezTo>
                  <a:cubicBezTo>
                    <a:pt x="860658" y="2454548"/>
                    <a:pt x="852425" y="2256372"/>
                    <a:pt x="849087" y="2083408"/>
                  </a:cubicBezTo>
                  <a:cubicBezTo>
                    <a:pt x="1034189" y="2083333"/>
                    <a:pt x="1210427" y="2081517"/>
                    <a:pt x="1435250" y="2082777"/>
                  </a:cubicBezTo>
                  <a:cubicBezTo>
                    <a:pt x="1438810" y="2261488"/>
                    <a:pt x="1447266" y="2427296"/>
                    <a:pt x="1447266" y="2750533"/>
                  </a:cubicBezTo>
                  <a:close/>
                  <a:moveTo>
                    <a:pt x="1433581" y="1991346"/>
                  </a:moveTo>
                  <a:cubicBezTo>
                    <a:pt x="1434768" y="2066167"/>
                    <a:pt x="1530749" y="2048630"/>
                    <a:pt x="848382" y="2048963"/>
                  </a:cubicBezTo>
                  <a:cubicBezTo>
                    <a:pt x="841002" y="1632182"/>
                    <a:pt x="838221" y="1583018"/>
                    <a:pt x="836070" y="1376240"/>
                  </a:cubicBezTo>
                  <a:cubicBezTo>
                    <a:pt x="1255414" y="1376536"/>
                    <a:pt x="1324508" y="1376944"/>
                    <a:pt x="1426349" y="1375646"/>
                  </a:cubicBezTo>
                  <a:cubicBezTo>
                    <a:pt x="1431541" y="1762062"/>
                    <a:pt x="1430911" y="1820199"/>
                    <a:pt x="1433581" y="1991346"/>
                  </a:cubicBezTo>
                  <a:close/>
                  <a:moveTo>
                    <a:pt x="1412960" y="665883"/>
                  </a:moveTo>
                  <a:cubicBezTo>
                    <a:pt x="1423790" y="1005952"/>
                    <a:pt x="1420452" y="902804"/>
                    <a:pt x="1425904" y="1341239"/>
                  </a:cubicBezTo>
                  <a:cubicBezTo>
                    <a:pt x="1335522" y="1342351"/>
                    <a:pt x="1301439" y="1342129"/>
                    <a:pt x="835773" y="1341832"/>
                  </a:cubicBezTo>
                  <a:cubicBezTo>
                    <a:pt x="834067" y="1130308"/>
                    <a:pt x="837739" y="1186591"/>
                    <a:pt x="827132" y="669553"/>
                  </a:cubicBezTo>
                  <a:cubicBezTo>
                    <a:pt x="1016721" y="669442"/>
                    <a:pt x="864849" y="668107"/>
                    <a:pt x="1412960" y="665883"/>
                  </a:cubicBezTo>
                  <a:close/>
                  <a:moveTo>
                    <a:pt x="377487" y="666217"/>
                  </a:moveTo>
                  <a:cubicBezTo>
                    <a:pt x="595559" y="666217"/>
                    <a:pt x="594298" y="669257"/>
                    <a:pt x="796720" y="669479"/>
                  </a:cubicBezTo>
                  <a:cubicBezTo>
                    <a:pt x="807624" y="1203646"/>
                    <a:pt x="803655" y="1136055"/>
                    <a:pt x="805398" y="1341758"/>
                  </a:cubicBezTo>
                  <a:cubicBezTo>
                    <a:pt x="387612" y="1341461"/>
                    <a:pt x="321782" y="1341202"/>
                    <a:pt x="219384" y="1341981"/>
                  </a:cubicBezTo>
                  <a:cubicBezTo>
                    <a:pt x="211262" y="526659"/>
                    <a:pt x="153814" y="666217"/>
                    <a:pt x="377487" y="666217"/>
                  </a:cubicBezTo>
                  <a:close/>
                  <a:moveTo>
                    <a:pt x="377487" y="1375906"/>
                  </a:moveTo>
                  <a:cubicBezTo>
                    <a:pt x="887547" y="1376240"/>
                    <a:pt x="804879" y="1339793"/>
                    <a:pt x="807142" y="1485320"/>
                  </a:cubicBezTo>
                  <a:cubicBezTo>
                    <a:pt x="811147" y="1742745"/>
                    <a:pt x="813076" y="1738407"/>
                    <a:pt x="817044" y="1991271"/>
                  </a:cubicBezTo>
                  <a:cubicBezTo>
                    <a:pt x="818342" y="2074212"/>
                    <a:pt x="910281" y="2048259"/>
                    <a:pt x="228730" y="2047925"/>
                  </a:cubicBezTo>
                  <a:cubicBezTo>
                    <a:pt x="215156" y="1252143"/>
                    <a:pt x="176437" y="1375906"/>
                    <a:pt x="377487" y="1375906"/>
                  </a:cubicBezTo>
                  <a:close/>
                  <a:moveTo>
                    <a:pt x="240005" y="2748753"/>
                  </a:moveTo>
                  <a:cubicBezTo>
                    <a:pt x="237520" y="1957939"/>
                    <a:pt x="170911" y="2082332"/>
                    <a:pt x="377487" y="2082444"/>
                  </a:cubicBezTo>
                  <a:cubicBezTo>
                    <a:pt x="570748" y="2082444"/>
                    <a:pt x="601864" y="2083408"/>
                    <a:pt x="818639" y="2083408"/>
                  </a:cubicBezTo>
                  <a:cubicBezTo>
                    <a:pt x="822533" y="2287887"/>
                    <a:pt x="830210" y="2445427"/>
                    <a:pt x="829283" y="2759542"/>
                  </a:cubicBezTo>
                  <a:cubicBezTo>
                    <a:pt x="825574" y="2759542"/>
                    <a:pt x="240042" y="2759542"/>
                    <a:pt x="240005" y="2748753"/>
                  </a:cubicBezTo>
                  <a:close/>
                  <a:moveTo>
                    <a:pt x="246755" y="3255298"/>
                  </a:moveTo>
                  <a:cubicBezTo>
                    <a:pt x="244158" y="3117335"/>
                    <a:pt x="240783" y="2930170"/>
                    <a:pt x="240190" y="2791873"/>
                  </a:cubicBezTo>
                  <a:cubicBezTo>
                    <a:pt x="578462" y="2790502"/>
                    <a:pt x="549460" y="2793950"/>
                    <a:pt x="829246" y="2793950"/>
                  </a:cubicBezTo>
                  <a:cubicBezTo>
                    <a:pt x="828355" y="3503009"/>
                    <a:pt x="856579" y="3464004"/>
                    <a:pt x="822014" y="3464004"/>
                  </a:cubicBezTo>
                  <a:cubicBezTo>
                    <a:pt x="130041" y="3464004"/>
                    <a:pt x="251650" y="3518359"/>
                    <a:pt x="246755" y="3255298"/>
                  </a:cubicBezTo>
                  <a:close/>
                  <a:moveTo>
                    <a:pt x="251094" y="3508237"/>
                  </a:moveTo>
                  <a:cubicBezTo>
                    <a:pt x="250871" y="3494852"/>
                    <a:pt x="839259" y="3494147"/>
                    <a:pt x="839482" y="3508830"/>
                  </a:cubicBezTo>
                  <a:cubicBezTo>
                    <a:pt x="851127" y="4251518"/>
                    <a:pt x="873750" y="4171098"/>
                    <a:pt x="821976" y="4171098"/>
                  </a:cubicBezTo>
                  <a:cubicBezTo>
                    <a:pt x="415204" y="4171024"/>
                    <a:pt x="342959" y="4170764"/>
                    <a:pt x="263258" y="4171506"/>
                  </a:cubicBezTo>
                  <a:cubicBezTo>
                    <a:pt x="261219" y="4090270"/>
                    <a:pt x="251428" y="3529222"/>
                    <a:pt x="251094" y="3508237"/>
                  </a:cubicBezTo>
                  <a:close/>
                  <a:moveTo>
                    <a:pt x="275571" y="4772634"/>
                  </a:moveTo>
                  <a:cubicBezTo>
                    <a:pt x="267190" y="4102505"/>
                    <a:pt x="230251" y="4205468"/>
                    <a:pt x="377487" y="4205468"/>
                  </a:cubicBezTo>
                  <a:cubicBezTo>
                    <a:pt x="408306" y="4205468"/>
                    <a:pt x="827836" y="4205542"/>
                    <a:pt x="854020" y="4205580"/>
                  </a:cubicBezTo>
                  <a:cubicBezTo>
                    <a:pt x="856134" y="4383474"/>
                    <a:pt x="854724" y="4295788"/>
                    <a:pt x="863514" y="4885014"/>
                  </a:cubicBezTo>
                  <a:cubicBezTo>
                    <a:pt x="168723" y="4885533"/>
                    <a:pt x="277277" y="4907223"/>
                    <a:pt x="275571" y="4772634"/>
                  </a:cubicBezTo>
                  <a:close/>
                  <a:moveTo>
                    <a:pt x="287142" y="5531302"/>
                  </a:moveTo>
                  <a:cubicBezTo>
                    <a:pt x="280133" y="5091050"/>
                    <a:pt x="278724" y="5006626"/>
                    <a:pt x="277463" y="4915380"/>
                  </a:cubicBezTo>
                  <a:cubicBezTo>
                    <a:pt x="509554" y="4912933"/>
                    <a:pt x="598823" y="4919643"/>
                    <a:pt x="864070" y="4919458"/>
                  </a:cubicBezTo>
                  <a:cubicBezTo>
                    <a:pt x="870635" y="5349736"/>
                    <a:pt x="864738" y="5300535"/>
                    <a:pt x="870598" y="5594926"/>
                  </a:cubicBezTo>
                  <a:cubicBezTo>
                    <a:pt x="186933" y="5597150"/>
                    <a:pt x="288218" y="5600821"/>
                    <a:pt x="287142" y="5531302"/>
                  </a:cubicBezTo>
                  <a:close/>
                  <a:moveTo>
                    <a:pt x="297712" y="6290118"/>
                  </a:moveTo>
                  <a:cubicBezTo>
                    <a:pt x="280801" y="5515655"/>
                    <a:pt x="263184" y="5624773"/>
                    <a:pt x="377524" y="5624773"/>
                  </a:cubicBezTo>
                  <a:cubicBezTo>
                    <a:pt x="596264" y="5624773"/>
                    <a:pt x="600344" y="5629407"/>
                    <a:pt x="822051" y="5629407"/>
                  </a:cubicBezTo>
                  <a:cubicBezTo>
                    <a:pt x="879795" y="5629407"/>
                    <a:pt x="878646" y="5521921"/>
                    <a:pt x="885952" y="6288857"/>
                  </a:cubicBezTo>
                  <a:cubicBezTo>
                    <a:pt x="886100" y="6305727"/>
                    <a:pt x="897597" y="6301352"/>
                    <a:pt x="822051" y="6301352"/>
                  </a:cubicBezTo>
                  <a:cubicBezTo>
                    <a:pt x="236036" y="6301352"/>
                    <a:pt x="298009" y="6303280"/>
                    <a:pt x="297712" y="6290118"/>
                  </a:cubicBezTo>
                  <a:close/>
                  <a:moveTo>
                    <a:pt x="298714" y="6334759"/>
                  </a:moveTo>
                  <a:cubicBezTo>
                    <a:pt x="389726" y="6334684"/>
                    <a:pt x="883578" y="6335871"/>
                    <a:pt x="886360" y="6335871"/>
                  </a:cubicBezTo>
                  <a:cubicBezTo>
                    <a:pt x="894222" y="7116785"/>
                    <a:pt x="931606" y="7010486"/>
                    <a:pt x="822014" y="7010486"/>
                  </a:cubicBezTo>
                  <a:cubicBezTo>
                    <a:pt x="379897" y="7010411"/>
                    <a:pt x="355346" y="7010448"/>
                    <a:pt x="305649" y="7010337"/>
                  </a:cubicBezTo>
                  <a:cubicBezTo>
                    <a:pt x="302163" y="6758140"/>
                    <a:pt x="307763" y="6748277"/>
                    <a:pt x="298714" y="6334759"/>
                  </a:cubicBezTo>
                  <a:close/>
                  <a:moveTo>
                    <a:pt x="321077" y="7719915"/>
                  </a:moveTo>
                  <a:cubicBezTo>
                    <a:pt x="307652" y="7060947"/>
                    <a:pt x="308876" y="7238842"/>
                    <a:pt x="306131" y="7044744"/>
                  </a:cubicBezTo>
                  <a:cubicBezTo>
                    <a:pt x="943326" y="7046376"/>
                    <a:pt x="897783" y="7041111"/>
                    <a:pt x="897894" y="7049676"/>
                  </a:cubicBezTo>
                  <a:cubicBezTo>
                    <a:pt x="909873" y="7816129"/>
                    <a:pt x="942695" y="7715614"/>
                    <a:pt x="821976" y="7715614"/>
                  </a:cubicBezTo>
                  <a:cubicBezTo>
                    <a:pt x="580502" y="7715651"/>
                    <a:pt x="577980" y="7721102"/>
                    <a:pt x="321077" y="7719915"/>
                  </a:cubicBezTo>
                  <a:close/>
                  <a:moveTo>
                    <a:pt x="321819" y="7754359"/>
                  </a:moveTo>
                  <a:cubicBezTo>
                    <a:pt x="524352" y="7755249"/>
                    <a:pt x="554170" y="7751023"/>
                    <a:pt x="908872" y="7749948"/>
                  </a:cubicBezTo>
                  <a:cubicBezTo>
                    <a:pt x="921481" y="8554293"/>
                    <a:pt x="950891" y="8424710"/>
                    <a:pt x="822014" y="8424710"/>
                  </a:cubicBezTo>
                  <a:cubicBezTo>
                    <a:pt x="599676" y="8424710"/>
                    <a:pt x="599453" y="8428900"/>
                    <a:pt x="377487" y="8428900"/>
                  </a:cubicBezTo>
                  <a:cubicBezTo>
                    <a:pt x="310470" y="8428900"/>
                    <a:pt x="337989" y="8515511"/>
                    <a:pt x="321819" y="7754359"/>
                  </a:cubicBezTo>
                  <a:close/>
                  <a:moveTo>
                    <a:pt x="337173" y="9073222"/>
                  </a:moveTo>
                  <a:cubicBezTo>
                    <a:pt x="326121" y="8365016"/>
                    <a:pt x="326010" y="8463307"/>
                    <a:pt x="377487" y="8463307"/>
                  </a:cubicBezTo>
                  <a:cubicBezTo>
                    <a:pt x="1013012" y="8463307"/>
                    <a:pt x="920925" y="8418036"/>
                    <a:pt x="923336" y="8567716"/>
                  </a:cubicBezTo>
                  <a:cubicBezTo>
                    <a:pt x="927193" y="8814611"/>
                    <a:pt x="922483" y="8821210"/>
                    <a:pt x="926451" y="9073741"/>
                  </a:cubicBezTo>
                  <a:cubicBezTo>
                    <a:pt x="927601" y="9146301"/>
                    <a:pt x="948369" y="9130914"/>
                    <a:pt x="822051" y="9130914"/>
                  </a:cubicBezTo>
                  <a:cubicBezTo>
                    <a:pt x="260254" y="9130914"/>
                    <a:pt x="338397" y="9152715"/>
                    <a:pt x="337173" y="9073222"/>
                  </a:cubicBezTo>
                  <a:close/>
                  <a:moveTo>
                    <a:pt x="350636" y="9832187"/>
                  </a:moveTo>
                  <a:cubicBezTo>
                    <a:pt x="332092" y="9059466"/>
                    <a:pt x="326529" y="9166248"/>
                    <a:pt x="377487" y="9166248"/>
                  </a:cubicBezTo>
                  <a:cubicBezTo>
                    <a:pt x="1041829" y="9166248"/>
                    <a:pt x="927341" y="9122423"/>
                    <a:pt x="929937" y="9326755"/>
                  </a:cubicBezTo>
                  <a:cubicBezTo>
                    <a:pt x="931977" y="9488818"/>
                    <a:pt x="934499" y="9671866"/>
                    <a:pt x="938727" y="9833151"/>
                  </a:cubicBezTo>
                  <a:cubicBezTo>
                    <a:pt x="938986" y="9843532"/>
                    <a:pt x="956455" y="9840492"/>
                    <a:pt x="822051" y="9840492"/>
                  </a:cubicBezTo>
                  <a:cubicBezTo>
                    <a:pt x="311880" y="9840492"/>
                    <a:pt x="351303" y="9861069"/>
                    <a:pt x="350636" y="9832187"/>
                  </a:cubicBezTo>
                  <a:close/>
                  <a:moveTo>
                    <a:pt x="364988" y="10552628"/>
                  </a:moveTo>
                  <a:cubicBezTo>
                    <a:pt x="352638" y="9802933"/>
                    <a:pt x="337581" y="9881054"/>
                    <a:pt x="377487" y="9881054"/>
                  </a:cubicBezTo>
                  <a:cubicBezTo>
                    <a:pt x="1051620" y="9881054"/>
                    <a:pt x="939469" y="9802451"/>
                    <a:pt x="943919" y="10085867"/>
                  </a:cubicBezTo>
                  <a:cubicBezTo>
                    <a:pt x="947850" y="10337397"/>
                    <a:pt x="950632" y="10333282"/>
                    <a:pt x="954415" y="10553148"/>
                  </a:cubicBezTo>
                  <a:cubicBezTo>
                    <a:pt x="882391" y="10552851"/>
                    <a:pt x="399665" y="10552628"/>
                    <a:pt x="364988" y="10552628"/>
                  </a:cubicBezTo>
                  <a:close/>
                  <a:moveTo>
                    <a:pt x="377487" y="10587036"/>
                  </a:moveTo>
                  <a:cubicBezTo>
                    <a:pt x="899971" y="10587370"/>
                    <a:pt x="892776" y="10587332"/>
                    <a:pt x="955008" y="10587629"/>
                  </a:cubicBezTo>
                  <a:cubicBezTo>
                    <a:pt x="960126" y="10945124"/>
                    <a:pt x="958494" y="10928959"/>
                    <a:pt x="964317" y="11258313"/>
                  </a:cubicBezTo>
                  <a:cubicBezTo>
                    <a:pt x="815746" y="11256570"/>
                    <a:pt x="600158" y="11258498"/>
                    <a:pt x="377042" y="11258498"/>
                  </a:cubicBezTo>
                  <a:cubicBezTo>
                    <a:pt x="373630" y="10534868"/>
                    <a:pt x="350376" y="10587036"/>
                    <a:pt x="377487" y="10587036"/>
                  </a:cubicBezTo>
                  <a:close/>
                  <a:moveTo>
                    <a:pt x="377487" y="11292869"/>
                  </a:moveTo>
                  <a:cubicBezTo>
                    <a:pt x="1056516" y="11292869"/>
                    <a:pt x="964502" y="11269844"/>
                    <a:pt x="966023" y="11351376"/>
                  </a:cubicBezTo>
                  <a:cubicBezTo>
                    <a:pt x="979931" y="12089653"/>
                    <a:pt x="1006485" y="11969301"/>
                    <a:pt x="822014" y="11969301"/>
                  </a:cubicBezTo>
                  <a:cubicBezTo>
                    <a:pt x="608021" y="11969301"/>
                    <a:pt x="601271" y="11964888"/>
                    <a:pt x="387649" y="11964740"/>
                  </a:cubicBezTo>
                  <a:cubicBezTo>
                    <a:pt x="370700" y="11241851"/>
                    <a:pt x="380120" y="11292869"/>
                    <a:pt x="377487" y="11292869"/>
                  </a:cubicBezTo>
                  <a:close/>
                  <a:moveTo>
                    <a:pt x="394065" y="12616330"/>
                  </a:moveTo>
                  <a:cubicBezTo>
                    <a:pt x="390208" y="12370102"/>
                    <a:pt x="394399" y="12362465"/>
                    <a:pt x="390430" y="12110007"/>
                  </a:cubicBezTo>
                  <a:cubicBezTo>
                    <a:pt x="388094" y="11958103"/>
                    <a:pt x="289553" y="12001038"/>
                    <a:pt x="972142" y="12004041"/>
                  </a:cubicBezTo>
                  <a:cubicBezTo>
                    <a:pt x="975221" y="12351934"/>
                    <a:pt x="984084" y="12353454"/>
                    <a:pt x="987830" y="12675467"/>
                  </a:cubicBezTo>
                  <a:cubicBezTo>
                    <a:pt x="318592" y="12663454"/>
                    <a:pt x="395659" y="12718291"/>
                    <a:pt x="394065" y="12616330"/>
                  </a:cubicBezTo>
                  <a:close/>
                  <a:moveTo>
                    <a:pt x="405488" y="13374998"/>
                  </a:moveTo>
                  <a:cubicBezTo>
                    <a:pt x="401705" y="13194100"/>
                    <a:pt x="399405" y="13059251"/>
                    <a:pt x="397440" y="12869343"/>
                  </a:cubicBezTo>
                  <a:cubicBezTo>
                    <a:pt x="395363" y="12669610"/>
                    <a:pt x="354196" y="12715251"/>
                    <a:pt x="600010" y="12710616"/>
                  </a:cubicBezTo>
                  <a:cubicBezTo>
                    <a:pt x="759855" y="12707799"/>
                    <a:pt x="894334" y="12708206"/>
                    <a:pt x="988201" y="12709949"/>
                  </a:cubicBezTo>
                  <a:cubicBezTo>
                    <a:pt x="989870" y="12902453"/>
                    <a:pt x="983639" y="12996591"/>
                    <a:pt x="995841" y="13386899"/>
                  </a:cubicBezTo>
                  <a:cubicBezTo>
                    <a:pt x="352824" y="13386899"/>
                    <a:pt x="405636" y="13381486"/>
                    <a:pt x="405488" y="13374998"/>
                  </a:cubicBezTo>
                  <a:close/>
                  <a:moveTo>
                    <a:pt x="406378" y="13416635"/>
                  </a:moveTo>
                  <a:cubicBezTo>
                    <a:pt x="604201" y="13417043"/>
                    <a:pt x="543229" y="13421307"/>
                    <a:pt x="996917" y="13421307"/>
                  </a:cubicBezTo>
                  <a:cubicBezTo>
                    <a:pt x="1006856" y="13745174"/>
                    <a:pt x="1001182" y="13871012"/>
                    <a:pt x="1004074" y="14091546"/>
                  </a:cubicBezTo>
                  <a:cubicBezTo>
                    <a:pt x="411681" y="14093956"/>
                    <a:pt x="611173" y="14095179"/>
                    <a:pt x="419618" y="14095661"/>
                  </a:cubicBezTo>
                  <a:cubicBezTo>
                    <a:pt x="419581" y="14091880"/>
                    <a:pt x="406452" y="13419489"/>
                    <a:pt x="406378" y="13416635"/>
                  </a:cubicBezTo>
                  <a:close/>
                  <a:moveTo>
                    <a:pt x="420248" y="14134332"/>
                  </a:moveTo>
                  <a:cubicBezTo>
                    <a:pt x="420174" y="14129549"/>
                    <a:pt x="369661" y="14128808"/>
                    <a:pt x="1004557" y="14125991"/>
                  </a:cubicBezTo>
                  <a:cubicBezTo>
                    <a:pt x="1008562" y="14385715"/>
                    <a:pt x="1015015" y="14396911"/>
                    <a:pt x="1019911" y="14804461"/>
                  </a:cubicBezTo>
                  <a:cubicBezTo>
                    <a:pt x="759670" y="14803534"/>
                    <a:pt x="617737" y="14804757"/>
                    <a:pt x="430410" y="14804907"/>
                  </a:cubicBezTo>
                  <a:cubicBezTo>
                    <a:pt x="425737" y="14585262"/>
                    <a:pt x="423772" y="14354385"/>
                    <a:pt x="420248" y="14134332"/>
                  </a:cubicBezTo>
                  <a:close/>
                  <a:moveTo>
                    <a:pt x="440127" y="15400250"/>
                  </a:moveTo>
                  <a:cubicBezTo>
                    <a:pt x="437345" y="14724856"/>
                    <a:pt x="379007" y="14839870"/>
                    <a:pt x="599787" y="14838979"/>
                  </a:cubicBezTo>
                  <a:cubicBezTo>
                    <a:pt x="750658" y="14838572"/>
                    <a:pt x="850941" y="14838424"/>
                    <a:pt x="1020319" y="14838906"/>
                  </a:cubicBezTo>
                  <a:cubicBezTo>
                    <a:pt x="1028404" y="15568431"/>
                    <a:pt x="1020430" y="14679920"/>
                    <a:pt x="1026549" y="15513409"/>
                  </a:cubicBezTo>
                  <a:cubicBezTo>
                    <a:pt x="323822" y="15517079"/>
                    <a:pt x="440683" y="15530835"/>
                    <a:pt x="440127" y="15400250"/>
                  </a:cubicBezTo>
                  <a:close/>
                  <a:moveTo>
                    <a:pt x="451142" y="16159362"/>
                  </a:moveTo>
                  <a:cubicBezTo>
                    <a:pt x="439534" y="15418752"/>
                    <a:pt x="394732" y="15540067"/>
                    <a:pt x="599379" y="15545406"/>
                  </a:cubicBezTo>
                  <a:cubicBezTo>
                    <a:pt x="725587" y="15548854"/>
                    <a:pt x="832101" y="15548854"/>
                    <a:pt x="1026846" y="15547890"/>
                  </a:cubicBezTo>
                  <a:cubicBezTo>
                    <a:pt x="1030443" y="15912467"/>
                    <a:pt x="1039122" y="15891037"/>
                    <a:pt x="1042979" y="16217314"/>
                  </a:cubicBezTo>
                  <a:cubicBezTo>
                    <a:pt x="364580" y="16209083"/>
                    <a:pt x="452700" y="16254650"/>
                    <a:pt x="451142" y="16159362"/>
                  </a:cubicBezTo>
                  <a:close/>
                  <a:moveTo>
                    <a:pt x="461823" y="16931194"/>
                  </a:moveTo>
                  <a:cubicBezTo>
                    <a:pt x="461193" y="16745512"/>
                    <a:pt x="461452" y="16786704"/>
                    <a:pt x="452737" y="16255132"/>
                  </a:cubicBezTo>
                  <a:cubicBezTo>
                    <a:pt x="632535" y="16254020"/>
                    <a:pt x="681750" y="16247420"/>
                    <a:pt x="1043350" y="16251833"/>
                  </a:cubicBezTo>
                  <a:cubicBezTo>
                    <a:pt x="1044982" y="16437143"/>
                    <a:pt x="1047578" y="16854666"/>
                    <a:pt x="1048579" y="16931230"/>
                  </a:cubicBezTo>
                  <a:lnTo>
                    <a:pt x="461823" y="16931194"/>
                  </a:lnTo>
                  <a:close/>
                  <a:moveTo>
                    <a:pt x="1044388" y="14125805"/>
                  </a:moveTo>
                  <a:cubicBezTo>
                    <a:pt x="1670679" y="14123247"/>
                    <a:pt x="1622429" y="14130847"/>
                    <a:pt x="1622503" y="14135000"/>
                  </a:cubicBezTo>
                  <a:cubicBezTo>
                    <a:pt x="1634593" y="14907720"/>
                    <a:pt x="1702426" y="14801050"/>
                    <a:pt x="1488915" y="14803645"/>
                  </a:cubicBezTo>
                  <a:cubicBezTo>
                    <a:pt x="1344498" y="14805203"/>
                    <a:pt x="1257454" y="14805166"/>
                    <a:pt x="1050359" y="14804573"/>
                  </a:cubicBezTo>
                  <a:cubicBezTo>
                    <a:pt x="1041347" y="14072525"/>
                    <a:pt x="1022766" y="14125916"/>
                    <a:pt x="1044388" y="14125805"/>
                  </a:cubicBezTo>
                  <a:close/>
                  <a:moveTo>
                    <a:pt x="1056664" y="15400324"/>
                  </a:moveTo>
                  <a:cubicBezTo>
                    <a:pt x="1056664" y="14722446"/>
                    <a:pt x="985531" y="14839350"/>
                    <a:pt x="1266614" y="14839350"/>
                  </a:cubicBezTo>
                  <a:cubicBezTo>
                    <a:pt x="1476157" y="14839350"/>
                    <a:pt x="1467849" y="14837497"/>
                    <a:pt x="1638154" y="14836903"/>
                  </a:cubicBezTo>
                  <a:cubicBezTo>
                    <a:pt x="1637412" y="15259135"/>
                    <a:pt x="1643828" y="15321425"/>
                    <a:pt x="1648687" y="15511741"/>
                  </a:cubicBezTo>
                  <a:cubicBezTo>
                    <a:pt x="951930" y="15512482"/>
                    <a:pt x="1056664" y="15551079"/>
                    <a:pt x="1056664" y="15400324"/>
                  </a:cubicBezTo>
                  <a:close/>
                  <a:moveTo>
                    <a:pt x="1072574" y="16159289"/>
                  </a:moveTo>
                  <a:cubicBezTo>
                    <a:pt x="1061114" y="15425165"/>
                    <a:pt x="988794" y="15547223"/>
                    <a:pt x="1266614" y="15547223"/>
                  </a:cubicBezTo>
                  <a:cubicBezTo>
                    <a:pt x="1488173" y="15547223"/>
                    <a:pt x="1457650" y="15546445"/>
                    <a:pt x="1649502" y="15546222"/>
                  </a:cubicBezTo>
                  <a:cubicBezTo>
                    <a:pt x="1656326" y="15848918"/>
                    <a:pt x="1650244" y="15886922"/>
                    <a:pt x="1655622" y="16217574"/>
                  </a:cubicBezTo>
                  <a:cubicBezTo>
                    <a:pt x="980413" y="16218278"/>
                    <a:pt x="1073798" y="16239004"/>
                    <a:pt x="1072574" y="16159289"/>
                  </a:cubicBezTo>
                  <a:close/>
                  <a:moveTo>
                    <a:pt x="1078991" y="16931266"/>
                  </a:moveTo>
                  <a:cubicBezTo>
                    <a:pt x="1077878" y="16846918"/>
                    <a:pt x="1075282" y="16428170"/>
                    <a:pt x="1073724" y="16252203"/>
                  </a:cubicBezTo>
                  <a:cubicBezTo>
                    <a:pt x="1277333" y="16254540"/>
                    <a:pt x="1502229" y="16252167"/>
                    <a:pt x="1656215" y="16251981"/>
                  </a:cubicBezTo>
                  <a:cubicBezTo>
                    <a:pt x="1665413" y="16816884"/>
                    <a:pt x="1664300" y="16761826"/>
                    <a:pt x="1668157" y="16926040"/>
                  </a:cubicBezTo>
                  <a:cubicBezTo>
                    <a:pt x="1459764" y="16926744"/>
                    <a:pt x="1551258" y="16931304"/>
                    <a:pt x="1078991" y="16931266"/>
                  </a:cubicBezTo>
                  <a:close/>
                  <a:moveTo>
                    <a:pt x="1675834" y="15399694"/>
                  </a:moveTo>
                  <a:cubicBezTo>
                    <a:pt x="1654732" y="14748586"/>
                    <a:pt x="1664634" y="14836792"/>
                    <a:pt x="1711475" y="14836792"/>
                  </a:cubicBezTo>
                  <a:cubicBezTo>
                    <a:pt x="2341586" y="14836792"/>
                    <a:pt x="2255766" y="14822406"/>
                    <a:pt x="2256063" y="14894039"/>
                  </a:cubicBezTo>
                  <a:cubicBezTo>
                    <a:pt x="2259141" y="15621599"/>
                    <a:pt x="2301903" y="15509034"/>
                    <a:pt x="2156076" y="15509034"/>
                  </a:cubicBezTo>
                  <a:cubicBezTo>
                    <a:pt x="1599027" y="15509034"/>
                    <a:pt x="1680730" y="15551710"/>
                    <a:pt x="1675834" y="15399694"/>
                  </a:cubicBezTo>
                  <a:close/>
                  <a:moveTo>
                    <a:pt x="1685069" y="16159437"/>
                  </a:moveTo>
                  <a:cubicBezTo>
                    <a:pt x="1674202" y="15464504"/>
                    <a:pt x="1674499" y="15546185"/>
                    <a:pt x="1711475" y="15546185"/>
                  </a:cubicBezTo>
                  <a:cubicBezTo>
                    <a:pt x="2363579" y="15546185"/>
                    <a:pt x="2263443" y="15507180"/>
                    <a:pt x="2265743" y="15653856"/>
                  </a:cubicBezTo>
                  <a:cubicBezTo>
                    <a:pt x="2276090" y="16317978"/>
                    <a:pt x="2322115" y="16220725"/>
                    <a:pt x="2156039" y="16220725"/>
                  </a:cubicBezTo>
                  <a:cubicBezTo>
                    <a:pt x="1608299" y="16220725"/>
                    <a:pt x="1686256" y="16234036"/>
                    <a:pt x="1685069" y="16159437"/>
                  </a:cubicBezTo>
                  <a:close/>
                  <a:moveTo>
                    <a:pt x="2286660" y="16919588"/>
                  </a:moveTo>
                  <a:cubicBezTo>
                    <a:pt x="2286623" y="16939572"/>
                    <a:pt x="2337247" y="16925928"/>
                    <a:pt x="1711438" y="16925928"/>
                  </a:cubicBezTo>
                  <a:cubicBezTo>
                    <a:pt x="1691856" y="16925928"/>
                    <a:pt x="1698754" y="17001640"/>
                    <a:pt x="1686552" y="16251907"/>
                  </a:cubicBezTo>
                  <a:cubicBezTo>
                    <a:pt x="1950761" y="16251758"/>
                    <a:pt x="1890013" y="16255614"/>
                    <a:pt x="2279910" y="16255022"/>
                  </a:cubicBezTo>
                  <a:cubicBezTo>
                    <a:pt x="2279984" y="16259360"/>
                    <a:pt x="2286808" y="16796048"/>
                    <a:pt x="2286660" y="16919588"/>
                  </a:cubicBezTo>
                  <a:close/>
                  <a:moveTo>
                    <a:pt x="2292557" y="15400101"/>
                  </a:moveTo>
                  <a:cubicBezTo>
                    <a:pt x="2284323" y="14745509"/>
                    <a:pt x="2254765" y="14839907"/>
                    <a:pt x="2378636" y="14838238"/>
                  </a:cubicBezTo>
                  <a:cubicBezTo>
                    <a:pt x="2951781" y="14830489"/>
                    <a:pt x="2874232" y="14827448"/>
                    <a:pt x="2875901" y="14894446"/>
                  </a:cubicBezTo>
                  <a:cubicBezTo>
                    <a:pt x="2893146" y="15611662"/>
                    <a:pt x="2892738" y="15512000"/>
                    <a:pt x="2823348" y="15511221"/>
                  </a:cubicBezTo>
                  <a:cubicBezTo>
                    <a:pt x="2198726" y="15504473"/>
                    <a:pt x="2294337" y="15544665"/>
                    <a:pt x="2292557" y="15400101"/>
                  </a:cubicBezTo>
                  <a:close/>
                  <a:moveTo>
                    <a:pt x="2308912" y="16159289"/>
                  </a:moveTo>
                  <a:cubicBezTo>
                    <a:pt x="2297823" y="15450786"/>
                    <a:pt x="2256026" y="15543515"/>
                    <a:pt x="2378339" y="15543997"/>
                  </a:cubicBezTo>
                  <a:cubicBezTo>
                    <a:pt x="2978595" y="15546408"/>
                    <a:pt x="2883504" y="15517450"/>
                    <a:pt x="2885618" y="15653856"/>
                  </a:cubicBezTo>
                  <a:cubicBezTo>
                    <a:pt x="2889549" y="15904125"/>
                    <a:pt x="2891700" y="15920624"/>
                    <a:pt x="2895446" y="16159882"/>
                  </a:cubicBezTo>
                  <a:cubicBezTo>
                    <a:pt x="2896670" y="16239820"/>
                    <a:pt x="2951076" y="16219798"/>
                    <a:pt x="2600825" y="16220058"/>
                  </a:cubicBezTo>
                  <a:cubicBezTo>
                    <a:pt x="2254765" y="16220058"/>
                    <a:pt x="2310210" y="16240784"/>
                    <a:pt x="2308912" y="16159289"/>
                  </a:cubicBezTo>
                  <a:close/>
                  <a:moveTo>
                    <a:pt x="2823052" y="16928894"/>
                  </a:moveTo>
                  <a:cubicBezTo>
                    <a:pt x="2684012" y="16930006"/>
                    <a:pt x="2661574" y="16929820"/>
                    <a:pt x="2316997" y="16929710"/>
                  </a:cubicBezTo>
                  <a:cubicBezTo>
                    <a:pt x="2317183" y="16801128"/>
                    <a:pt x="2310396" y="16259508"/>
                    <a:pt x="2310321" y="16255022"/>
                  </a:cubicBezTo>
                  <a:cubicBezTo>
                    <a:pt x="2588549" y="16254465"/>
                    <a:pt x="2260958" y="16254725"/>
                    <a:pt x="2896670" y="16254279"/>
                  </a:cubicBezTo>
                  <a:cubicBezTo>
                    <a:pt x="2904347" y="17055030"/>
                    <a:pt x="2935203" y="16927968"/>
                    <a:pt x="2823052" y="16928894"/>
                  </a:cubicBezTo>
                  <a:close/>
                  <a:moveTo>
                    <a:pt x="2901157" y="14640581"/>
                  </a:moveTo>
                  <a:cubicBezTo>
                    <a:pt x="2897300" y="14394168"/>
                    <a:pt x="2898635" y="14398469"/>
                    <a:pt x="2894481" y="14134259"/>
                  </a:cubicBezTo>
                  <a:cubicBezTo>
                    <a:pt x="2894407" y="14128215"/>
                    <a:pt x="2845081" y="14128326"/>
                    <a:pt x="3482498" y="14128215"/>
                  </a:cubicBezTo>
                  <a:cubicBezTo>
                    <a:pt x="3482536" y="14130959"/>
                    <a:pt x="3484612" y="14236888"/>
                    <a:pt x="3489730" y="14801791"/>
                  </a:cubicBezTo>
                  <a:cubicBezTo>
                    <a:pt x="2787707" y="14801791"/>
                    <a:pt x="2904606" y="14860892"/>
                    <a:pt x="2901157" y="14640581"/>
                  </a:cubicBezTo>
                  <a:close/>
                  <a:moveTo>
                    <a:pt x="3045538" y="14840092"/>
                  </a:moveTo>
                  <a:cubicBezTo>
                    <a:pt x="3268023" y="14840092"/>
                    <a:pt x="3268728" y="14836199"/>
                    <a:pt x="3489990" y="14836199"/>
                  </a:cubicBezTo>
                  <a:cubicBezTo>
                    <a:pt x="3493291" y="15276154"/>
                    <a:pt x="3496888" y="15321388"/>
                    <a:pt x="3500857" y="15510034"/>
                  </a:cubicBezTo>
                  <a:cubicBezTo>
                    <a:pt x="3258232" y="15510034"/>
                    <a:pt x="3175120" y="15513742"/>
                    <a:pt x="2914212" y="15512037"/>
                  </a:cubicBezTo>
                  <a:cubicBezTo>
                    <a:pt x="2907684" y="14723819"/>
                    <a:pt x="2858878" y="14840092"/>
                    <a:pt x="3045538" y="14840092"/>
                  </a:cubicBezTo>
                  <a:close/>
                  <a:moveTo>
                    <a:pt x="2925820" y="16159289"/>
                  </a:moveTo>
                  <a:cubicBezTo>
                    <a:pt x="2914508" y="15434250"/>
                    <a:pt x="2874269" y="15546852"/>
                    <a:pt x="3045538" y="15546852"/>
                  </a:cubicBezTo>
                  <a:cubicBezTo>
                    <a:pt x="3592128" y="15546852"/>
                    <a:pt x="3501042" y="15498726"/>
                    <a:pt x="3503453" y="15653856"/>
                  </a:cubicBezTo>
                  <a:cubicBezTo>
                    <a:pt x="3512317" y="16214496"/>
                    <a:pt x="3511649" y="16173600"/>
                    <a:pt x="3512428" y="16220910"/>
                  </a:cubicBezTo>
                  <a:cubicBezTo>
                    <a:pt x="2831693" y="16221837"/>
                    <a:pt x="2927081" y="16239375"/>
                    <a:pt x="2925820" y="16159289"/>
                  </a:cubicBezTo>
                  <a:close/>
                  <a:moveTo>
                    <a:pt x="3490361" y="16928598"/>
                  </a:moveTo>
                  <a:cubicBezTo>
                    <a:pt x="2868187" y="16928598"/>
                    <a:pt x="2933052" y="16931304"/>
                    <a:pt x="2932904" y="16919552"/>
                  </a:cubicBezTo>
                  <a:cubicBezTo>
                    <a:pt x="2922074" y="16117947"/>
                    <a:pt x="2894481" y="16254317"/>
                    <a:pt x="3045575" y="16254206"/>
                  </a:cubicBezTo>
                  <a:cubicBezTo>
                    <a:pt x="3268654" y="16254206"/>
                    <a:pt x="3267801" y="16255392"/>
                    <a:pt x="3490361" y="16255392"/>
                  </a:cubicBezTo>
                  <a:cubicBezTo>
                    <a:pt x="3520995" y="16255392"/>
                    <a:pt x="3512131" y="16231181"/>
                    <a:pt x="3516285" y="16413377"/>
                  </a:cubicBezTo>
                  <a:cubicBezTo>
                    <a:pt x="3529933" y="17007572"/>
                    <a:pt x="3534013" y="16928598"/>
                    <a:pt x="3490361" y="16928598"/>
                  </a:cubicBezTo>
                  <a:close/>
                  <a:moveTo>
                    <a:pt x="3520846" y="14893891"/>
                  </a:moveTo>
                  <a:cubicBezTo>
                    <a:pt x="3520290" y="14804498"/>
                    <a:pt x="3436399" y="14844615"/>
                    <a:pt x="4105748" y="14835643"/>
                  </a:cubicBezTo>
                  <a:cubicBezTo>
                    <a:pt x="4112498" y="15249162"/>
                    <a:pt x="4112350" y="15258617"/>
                    <a:pt x="4116652" y="15400917"/>
                  </a:cubicBezTo>
                  <a:cubicBezTo>
                    <a:pt x="4121473" y="15560163"/>
                    <a:pt x="4214525" y="15511703"/>
                    <a:pt x="3531268" y="15510072"/>
                  </a:cubicBezTo>
                  <a:cubicBezTo>
                    <a:pt x="3528375" y="15372702"/>
                    <a:pt x="3522812" y="15210713"/>
                    <a:pt x="3520846" y="14893891"/>
                  </a:cubicBezTo>
                  <a:close/>
                  <a:moveTo>
                    <a:pt x="3531936" y="15544479"/>
                  </a:moveTo>
                  <a:cubicBezTo>
                    <a:pt x="4231029" y="15546222"/>
                    <a:pt x="4120398" y="15519193"/>
                    <a:pt x="4122474" y="15653745"/>
                  </a:cubicBezTo>
                  <a:cubicBezTo>
                    <a:pt x="4126406" y="15907388"/>
                    <a:pt x="4128631" y="15897081"/>
                    <a:pt x="4132896" y="16159845"/>
                  </a:cubicBezTo>
                  <a:cubicBezTo>
                    <a:pt x="4134120" y="16237965"/>
                    <a:pt x="4228692" y="16218056"/>
                    <a:pt x="3542802" y="16220799"/>
                  </a:cubicBezTo>
                  <a:cubicBezTo>
                    <a:pt x="3541096" y="16119765"/>
                    <a:pt x="3533753" y="15638173"/>
                    <a:pt x="3531936" y="15544479"/>
                  </a:cubicBezTo>
                  <a:close/>
                  <a:moveTo>
                    <a:pt x="3553928" y="16928486"/>
                  </a:moveTo>
                  <a:cubicBezTo>
                    <a:pt x="3553075" y="16635987"/>
                    <a:pt x="3546400" y="16419977"/>
                    <a:pt x="3543433" y="16255243"/>
                  </a:cubicBezTo>
                  <a:cubicBezTo>
                    <a:pt x="3747301" y="16254391"/>
                    <a:pt x="3814874" y="16247347"/>
                    <a:pt x="4134046" y="16251869"/>
                  </a:cubicBezTo>
                  <a:cubicBezTo>
                    <a:pt x="4135900" y="16489904"/>
                    <a:pt x="4128705" y="16365214"/>
                    <a:pt x="4139090" y="16919958"/>
                  </a:cubicBezTo>
                  <a:cubicBezTo>
                    <a:pt x="4139238" y="16928264"/>
                    <a:pt x="4190678" y="16927078"/>
                    <a:pt x="3553928" y="16928486"/>
                  </a:cubicBezTo>
                  <a:close/>
                  <a:moveTo>
                    <a:pt x="4147063" y="15399805"/>
                  </a:moveTo>
                  <a:cubicBezTo>
                    <a:pt x="4142279" y="15241821"/>
                    <a:pt x="4142576" y="15231105"/>
                    <a:pt x="4136123" y="14835235"/>
                  </a:cubicBezTo>
                  <a:cubicBezTo>
                    <a:pt x="4543451" y="14828858"/>
                    <a:pt x="4547271" y="14837385"/>
                    <a:pt x="4724399" y="14839795"/>
                  </a:cubicBezTo>
                  <a:cubicBezTo>
                    <a:pt x="4727626" y="15020545"/>
                    <a:pt x="4735970" y="15508663"/>
                    <a:pt x="4736008" y="15511407"/>
                  </a:cubicBezTo>
                  <a:cubicBezTo>
                    <a:pt x="4050266" y="15514410"/>
                    <a:pt x="4151773" y="15555417"/>
                    <a:pt x="4147063" y="15399805"/>
                  </a:cubicBezTo>
                  <a:close/>
                  <a:moveTo>
                    <a:pt x="4150958" y="15548446"/>
                  </a:moveTo>
                  <a:cubicBezTo>
                    <a:pt x="4398403" y="15548557"/>
                    <a:pt x="4467311" y="15548966"/>
                    <a:pt x="4602531" y="15547149"/>
                  </a:cubicBezTo>
                  <a:cubicBezTo>
                    <a:pt x="4771871" y="15544851"/>
                    <a:pt x="4736082" y="15429912"/>
                    <a:pt x="4747541" y="16159957"/>
                  </a:cubicBezTo>
                  <a:cubicBezTo>
                    <a:pt x="4748766" y="16237224"/>
                    <a:pt x="4842559" y="16227881"/>
                    <a:pt x="4164086" y="16217907"/>
                  </a:cubicBezTo>
                  <a:cubicBezTo>
                    <a:pt x="4163419" y="16159734"/>
                    <a:pt x="4151032" y="15551376"/>
                    <a:pt x="4150958" y="15548446"/>
                  </a:cubicBezTo>
                  <a:close/>
                  <a:moveTo>
                    <a:pt x="4169612" y="16925668"/>
                  </a:moveTo>
                  <a:cubicBezTo>
                    <a:pt x="4158820" y="16399510"/>
                    <a:pt x="4166274" y="16486456"/>
                    <a:pt x="4164420" y="16252351"/>
                  </a:cubicBezTo>
                  <a:cubicBezTo>
                    <a:pt x="4334984" y="16254873"/>
                    <a:pt x="4356495" y="16253056"/>
                    <a:pt x="4602271" y="16254725"/>
                  </a:cubicBezTo>
                  <a:cubicBezTo>
                    <a:pt x="4809700" y="16256134"/>
                    <a:pt x="4732262" y="16139860"/>
                    <a:pt x="4759818" y="16920960"/>
                  </a:cubicBezTo>
                  <a:cubicBezTo>
                    <a:pt x="4760485" y="16940166"/>
                    <a:pt x="4778954" y="16921628"/>
                    <a:pt x="4169612" y="16925668"/>
                  </a:cubicBezTo>
                  <a:close/>
                  <a:moveTo>
                    <a:pt x="4764379" y="15400101"/>
                  </a:moveTo>
                  <a:cubicBezTo>
                    <a:pt x="4752883" y="14749773"/>
                    <a:pt x="4731149" y="14840425"/>
                    <a:pt x="4824757" y="14840425"/>
                  </a:cubicBezTo>
                  <a:cubicBezTo>
                    <a:pt x="5424494" y="14840425"/>
                    <a:pt x="5344015" y="14810986"/>
                    <a:pt x="5346648" y="14894669"/>
                  </a:cubicBezTo>
                  <a:cubicBezTo>
                    <a:pt x="5368307" y="15610068"/>
                    <a:pt x="5370680" y="15509070"/>
                    <a:pt x="5269618" y="15509070"/>
                  </a:cubicBezTo>
                  <a:cubicBezTo>
                    <a:pt x="4675630" y="15509034"/>
                    <a:pt x="4767124" y="15545629"/>
                    <a:pt x="4764379" y="15400101"/>
                  </a:cubicBezTo>
                  <a:close/>
                  <a:moveTo>
                    <a:pt x="4777916" y="16159362"/>
                  </a:moveTo>
                  <a:cubicBezTo>
                    <a:pt x="4766827" y="15451082"/>
                    <a:pt x="4742980" y="15545629"/>
                    <a:pt x="4824794" y="15545629"/>
                  </a:cubicBezTo>
                  <a:cubicBezTo>
                    <a:pt x="5453830" y="15545629"/>
                    <a:pt x="5356476" y="15509034"/>
                    <a:pt x="5358738" y="15653745"/>
                  </a:cubicBezTo>
                  <a:cubicBezTo>
                    <a:pt x="5369160" y="16319906"/>
                    <a:pt x="5394083" y="16217166"/>
                    <a:pt x="5269618" y="16217166"/>
                  </a:cubicBezTo>
                  <a:cubicBezTo>
                    <a:pt x="4700923" y="16217202"/>
                    <a:pt x="4779288" y="16247235"/>
                    <a:pt x="4777916" y="16159362"/>
                  </a:cubicBezTo>
                  <a:close/>
                  <a:moveTo>
                    <a:pt x="4790526" y="16929414"/>
                  </a:moveTo>
                  <a:cubicBezTo>
                    <a:pt x="4780586" y="16631871"/>
                    <a:pt x="4782218" y="16477335"/>
                    <a:pt x="4779288" y="16255392"/>
                  </a:cubicBezTo>
                  <a:cubicBezTo>
                    <a:pt x="5077061" y="16255689"/>
                    <a:pt x="4960793" y="16252055"/>
                    <a:pt x="5367565" y="16251537"/>
                  </a:cubicBezTo>
                  <a:lnTo>
                    <a:pt x="5378395" y="16929562"/>
                  </a:lnTo>
                  <a:cubicBezTo>
                    <a:pt x="5283785" y="16930082"/>
                    <a:pt x="4793456" y="16929450"/>
                    <a:pt x="4790526" y="16929414"/>
                  </a:cubicBezTo>
                  <a:close/>
                  <a:moveTo>
                    <a:pt x="5386034" y="15401881"/>
                  </a:moveTo>
                  <a:cubicBezTo>
                    <a:pt x="5380546" y="14738724"/>
                    <a:pt x="5337079" y="14837237"/>
                    <a:pt x="5492104" y="14836792"/>
                  </a:cubicBezTo>
                  <a:cubicBezTo>
                    <a:pt x="6042811" y="14835309"/>
                    <a:pt x="5962443" y="14820516"/>
                    <a:pt x="5964668" y="14894632"/>
                  </a:cubicBezTo>
                  <a:cubicBezTo>
                    <a:pt x="5986067" y="15601726"/>
                    <a:pt x="5972828" y="15513112"/>
                    <a:pt x="5937261" y="15512557"/>
                  </a:cubicBezTo>
                  <a:cubicBezTo>
                    <a:pt x="5291944" y="15501285"/>
                    <a:pt x="5387295" y="15549930"/>
                    <a:pt x="5386034" y="15401881"/>
                  </a:cubicBezTo>
                  <a:close/>
                  <a:moveTo>
                    <a:pt x="5396493" y="16159362"/>
                  </a:moveTo>
                  <a:cubicBezTo>
                    <a:pt x="5385070" y="15429578"/>
                    <a:pt x="5358182" y="15543405"/>
                    <a:pt x="5491993" y="15544294"/>
                  </a:cubicBezTo>
                  <a:cubicBezTo>
                    <a:pt x="6054457" y="15548854"/>
                    <a:pt x="5971121" y="15512964"/>
                    <a:pt x="5973347" y="15653856"/>
                  </a:cubicBezTo>
                  <a:cubicBezTo>
                    <a:pt x="5983398" y="16296139"/>
                    <a:pt x="6014105" y="16217907"/>
                    <a:pt x="5937261" y="16217277"/>
                  </a:cubicBezTo>
                  <a:cubicBezTo>
                    <a:pt x="5314567" y="16212235"/>
                    <a:pt x="5397828" y="16243194"/>
                    <a:pt x="5396493" y="16159362"/>
                  </a:cubicBezTo>
                  <a:close/>
                  <a:moveTo>
                    <a:pt x="5996118" y="16919588"/>
                  </a:moveTo>
                  <a:cubicBezTo>
                    <a:pt x="5996081" y="16940018"/>
                    <a:pt x="6051526" y="16923444"/>
                    <a:pt x="5491993" y="16928708"/>
                  </a:cubicBezTo>
                  <a:cubicBezTo>
                    <a:pt x="5375168" y="16929820"/>
                    <a:pt x="5410400" y="17031894"/>
                    <a:pt x="5397977" y="16251499"/>
                  </a:cubicBezTo>
                  <a:cubicBezTo>
                    <a:pt x="5646646" y="16251017"/>
                    <a:pt x="5640972" y="16249793"/>
                    <a:pt x="5987514" y="16252129"/>
                  </a:cubicBezTo>
                  <a:cubicBezTo>
                    <a:pt x="5994227" y="16666204"/>
                    <a:pt x="5996526" y="16719187"/>
                    <a:pt x="5996118" y="16919588"/>
                  </a:cubicBezTo>
                  <a:close/>
                  <a:moveTo>
                    <a:pt x="6159524" y="14838831"/>
                  </a:moveTo>
                  <a:cubicBezTo>
                    <a:pt x="6384532" y="14838831"/>
                    <a:pt x="6376669" y="14835791"/>
                    <a:pt x="6578127" y="14835494"/>
                  </a:cubicBezTo>
                  <a:cubicBezTo>
                    <a:pt x="6584135" y="15219982"/>
                    <a:pt x="6584098" y="15246529"/>
                    <a:pt x="6589068" y="15401733"/>
                  </a:cubicBezTo>
                  <a:cubicBezTo>
                    <a:pt x="6593222" y="15534209"/>
                    <a:pt x="6709527" y="15522640"/>
                    <a:pt x="6002238" y="15513557"/>
                  </a:cubicBezTo>
                  <a:cubicBezTo>
                    <a:pt x="5998751" y="14713029"/>
                    <a:pt x="5940969" y="14838831"/>
                    <a:pt x="6159524" y="14838831"/>
                  </a:cubicBezTo>
                  <a:close/>
                  <a:moveTo>
                    <a:pt x="6016368" y="16159289"/>
                  </a:moveTo>
                  <a:cubicBezTo>
                    <a:pt x="6005093" y="15436659"/>
                    <a:pt x="5949611" y="15548854"/>
                    <a:pt x="6159524" y="15548854"/>
                  </a:cubicBezTo>
                  <a:cubicBezTo>
                    <a:pt x="6378820" y="15548854"/>
                    <a:pt x="6378932" y="15546556"/>
                    <a:pt x="6593073" y="15546481"/>
                  </a:cubicBezTo>
                  <a:cubicBezTo>
                    <a:pt x="6596077" y="15680106"/>
                    <a:pt x="6597561" y="15838944"/>
                    <a:pt x="6603420" y="16218723"/>
                  </a:cubicBezTo>
                  <a:cubicBezTo>
                    <a:pt x="5924021" y="16218686"/>
                    <a:pt x="6017592" y="16238374"/>
                    <a:pt x="6016368" y="16159289"/>
                  </a:cubicBezTo>
                  <a:close/>
                  <a:moveTo>
                    <a:pt x="6604459" y="16925076"/>
                  </a:moveTo>
                  <a:cubicBezTo>
                    <a:pt x="6320186" y="16925076"/>
                    <a:pt x="6026492" y="16943242"/>
                    <a:pt x="6026530" y="16919700"/>
                  </a:cubicBezTo>
                  <a:cubicBezTo>
                    <a:pt x="6028161" y="16134966"/>
                    <a:pt x="5959439" y="16252685"/>
                    <a:pt x="6159524" y="16252685"/>
                  </a:cubicBezTo>
                  <a:cubicBezTo>
                    <a:pt x="6352155" y="16252685"/>
                    <a:pt x="6394175" y="16253131"/>
                    <a:pt x="6603977" y="16253131"/>
                  </a:cubicBezTo>
                  <a:cubicBezTo>
                    <a:pt x="6614880" y="16981914"/>
                    <a:pt x="6616215" y="16925076"/>
                    <a:pt x="6604459" y="16925076"/>
                  </a:cubicBezTo>
                  <a:close/>
                  <a:moveTo>
                    <a:pt x="6608502" y="14835457"/>
                  </a:moveTo>
                  <a:cubicBezTo>
                    <a:pt x="6826982" y="14835532"/>
                    <a:pt x="6827724" y="14840240"/>
                    <a:pt x="7049394" y="14840240"/>
                  </a:cubicBezTo>
                  <a:cubicBezTo>
                    <a:pt x="7253596" y="14840240"/>
                    <a:pt x="7182499" y="14743470"/>
                    <a:pt x="7208275" y="15401028"/>
                  </a:cubicBezTo>
                  <a:cubicBezTo>
                    <a:pt x="7213653" y="15538065"/>
                    <a:pt x="7324061" y="15511332"/>
                    <a:pt x="6622743" y="15512000"/>
                  </a:cubicBezTo>
                  <a:cubicBezTo>
                    <a:pt x="6616141" y="15248235"/>
                    <a:pt x="6619034" y="15509924"/>
                    <a:pt x="6608502" y="14835457"/>
                  </a:cubicBezTo>
                  <a:close/>
                  <a:moveTo>
                    <a:pt x="6632905" y="16159362"/>
                  </a:moveTo>
                  <a:cubicBezTo>
                    <a:pt x="6629011" y="15909798"/>
                    <a:pt x="6629456" y="15905608"/>
                    <a:pt x="6625525" y="15653189"/>
                  </a:cubicBezTo>
                  <a:cubicBezTo>
                    <a:pt x="6623448" y="15521751"/>
                    <a:pt x="6507068" y="15539659"/>
                    <a:pt x="7212985" y="15543405"/>
                  </a:cubicBezTo>
                  <a:cubicBezTo>
                    <a:pt x="7216620" y="15689005"/>
                    <a:pt x="7217065" y="15829044"/>
                    <a:pt x="7222739" y="16219279"/>
                  </a:cubicBezTo>
                  <a:cubicBezTo>
                    <a:pt x="6534772" y="16231404"/>
                    <a:pt x="6634018" y="16228474"/>
                    <a:pt x="6632905" y="16159362"/>
                  </a:cubicBezTo>
                  <a:close/>
                  <a:moveTo>
                    <a:pt x="6642658" y="16925076"/>
                  </a:moveTo>
                  <a:cubicBezTo>
                    <a:pt x="6642658" y="16803612"/>
                    <a:pt x="6636205" y="16375113"/>
                    <a:pt x="6634351" y="16253131"/>
                  </a:cubicBezTo>
                  <a:cubicBezTo>
                    <a:pt x="6814076" y="16253279"/>
                    <a:pt x="7032297" y="16257023"/>
                    <a:pt x="7223184" y="16253724"/>
                  </a:cubicBezTo>
                  <a:cubicBezTo>
                    <a:pt x="7226300" y="16479893"/>
                    <a:pt x="7225595" y="16574624"/>
                    <a:pt x="7232753" y="16920034"/>
                  </a:cubicBezTo>
                  <a:cubicBezTo>
                    <a:pt x="7233087" y="16934048"/>
                    <a:pt x="7280076" y="16926002"/>
                    <a:pt x="6642658" y="16925076"/>
                  </a:cubicBezTo>
                  <a:close/>
                  <a:moveTo>
                    <a:pt x="7238575" y="15399546"/>
                  </a:moveTo>
                  <a:cubicBezTo>
                    <a:pt x="7213133" y="14751960"/>
                    <a:pt x="7225780" y="14839795"/>
                    <a:pt x="7271768" y="14839425"/>
                  </a:cubicBezTo>
                  <a:cubicBezTo>
                    <a:pt x="7905477" y="14835160"/>
                    <a:pt x="7819879" y="14816436"/>
                    <a:pt x="7820436" y="14894113"/>
                  </a:cubicBezTo>
                  <a:cubicBezTo>
                    <a:pt x="7821697" y="15068189"/>
                    <a:pt x="7822772" y="15111050"/>
                    <a:pt x="7829189" y="15514299"/>
                  </a:cubicBezTo>
                  <a:cubicBezTo>
                    <a:pt x="7140813" y="15507403"/>
                    <a:pt x="7244324" y="15545926"/>
                    <a:pt x="7238575" y="15399546"/>
                  </a:cubicBezTo>
                  <a:close/>
                  <a:moveTo>
                    <a:pt x="7252186" y="16159289"/>
                  </a:moveTo>
                  <a:cubicBezTo>
                    <a:pt x="7241357" y="15467619"/>
                    <a:pt x="7234051" y="15543515"/>
                    <a:pt x="7271583" y="15543775"/>
                  </a:cubicBezTo>
                  <a:cubicBezTo>
                    <a:pt x="7935406" y="15548224"/>
                    <a:pt x="7829263" y="15519600"/>
                    <a:pt x="7831414" y="15653782"/>
                  </a:cubicBezTo>
                  <a:cubicBezTo>
                    <a:pt x="7835345" y="15904644"/>
                    <a:pt x="7832415" y="15899861"/>
                    <a:pt x="7836494" y="16159957"/>
                  </a:cubicBezTo>
                  <a:cubicBezTo>
                    <a:pt x="7837681" y="16234926"/>
                    <a:pt x="7900618" y="16216165"/>
                    <a:pt x="7493958" y="16216090"/>
                  </a:cubicBezTo>
                  <a:cubicBezTo>
                    <a:pt x="7207125" y="16216090"/>
                    <a:pt x="7253447" y="16239263"/>
                    <a:pt x="7252186" y="16159289"/>
                  </a:cubicBezTo>
                  <a:close/>
                  <a:moveTo>
                    <a:pt x="7263201" y="16919218"/>
                  </a:moveTo>
                  <a:cubicBezTo>
                    <a:pt x="7247661" y="16172340"/>
                    <a:pt x="7250406" y="16253242"/>
                    <a:pt x="7271917" y="16252833"/>
                  </a:cubicBezTo>
                  <a:cubicBezTo>
                    <a:pt x="7425977" y="16249719"/>
                    <a:pt x="7452939" y="16250498"/>
                    <a:pt x="7837941" y="16250573"/>
                  </a:cubicBezTo>
                  <a:cubicBezTo>
                    <a:pt x="7838015" y="16254761"/>
                    <a:pt x="7846137" y="16747737"/>
                    <a:pt x="7849994" y="16926150"/>
                  </a:cubicBezTo>
                  <a:cubicBezTo>
                    <a:pt x="7286826" y="16928374"/>
                    <a:pt x="7263609" y="16937162"/>
                    <a:pt x="7263201" y="16919218"/>
                  </a:cubicBezTo>
                  <a:close/>
                  <a:moveTo>
                    <a:pt x="7847917" y="14640507"/>
                  </a:moveTo>
                  <a:cubicBezTo>
                    <a:pt x="7838312" y="14025957"/>
                    <a:pt x="7797108" y="14128178"/>
                    <a:pt x="7938744" y="14128178"/>
                  </a:cubicBezTo>
                  <a:cubicBezTo>
                    <a:pt x="7941525" y="14128178"/>
                    <a:pt x="8424882" y="14128401"/>
                    <a:pt x="8424994" y="14134926"/>
                  </a:cubicBezTo>
                  <a:cubicBezTo>
                    <a:pt x="8436973" y="14899304"/>
                    <a:pt x="8462488" y="14798788"/>
                    <a:pt x="8383753" y="14798788"/>
                  </a:cubicBezTo>
                  <a:cubicBezTo>
                    <a:pt x="7740661" y="14798788"/>
                    <a:pt x="7851255" y="14853403"/>
                    <a:pt x="7847917" y="14640507"/>
                  </a:cubicBezTo>
                  <a:close/>
                  <a:moveTo>
                    <a:pt x="7850365" y="14836940"/>
                  </a:moveTo>
                  <a:cubicBezTo>
                    <a:pt x="8264629" y="14835717"/>
                    <a:pt x="8190863" y="14832565"/>
                    <a:pt x="8437937" y="14833307"/>
                  </a:cubicBezTo>
                  <a:cubicBezTo>
                    <a:pt x="8438901" y="14942017"/>
                    <a:pt x="8439383" y="14936010"/>
                    <a:pt x="8443648" y="15512444"/>
                  </a:cubicBezTo>
                  <a:cubicBezTo>
                    <a:pt x="8158560" y="15512371"/>
                    <a:pt x="8056199" y="15515930"/>
                    <a:pt x="7859563" y="15514558"/>
                  </a:cubicBezTo>
                  <a:cubicBezTo>
                    <a:pt x="7850143" y="14921587"/>
                    <a:pt x="7852368" y="15070562"/>
                    <a:pt x="7850365" y="14836940"/>
                  </a:cubicBezTo>
                  <a:close/>
                  <a:moveTo>
                    <a:pt x="7866869" y="16159362"/>
                  </a:moveTo>
                  <a:cubicBezTo>
                    <a:pt x="7855743" y="15449081"/>
                    <a:pt x="7842020" y="15549225"/>
                    <a:pt x="7938744" y="15549225"/>
                  </a:cubicBezTo>
                  <a:cubicBezTo>
                    <a:pt x="8536032" y="15549225"/>
                    <a:pt x="8443203" y="15514335"/>
                    <a:pt x="8445354" y="15653856"/>
                  </a:cubicBezTo>
                  <a:cubicBezTo>
                    <a:pt x="8455590" y="16308486"/>
                    <a:pt x="8490749" y="16219464"/>
                    <a:pt x="8383716" y="16219464"/>
                  </a:cubicBezTo>
                  <a:cubicBezTo>
                    <a:pt x="7784647" y="16219464"/>
                    <a:pt x="7868019" y="16229328"/>
                    <a:pt x="7866869" y="16159362"/>
                  </a:cubicBezTo>
                  <a:close/>
                  <a:moveTo>
                    <a:pt x="8383716" y="16929710"/>
                  </a:moveTo>
                  <a:cubicBezTo>
                    <a:pt x="7821919" y="16929710"/>
                    <a:pt x="7880443" y="16926632"/>
                    <a:pt x="7880258" y="16917364"/>
                  </a:cubicBezTo>
                  <a:cubicBezTo>
                    <a:pt x="7862344" y="16143976"/>
                    <a:pt x="7846953" y="16250573"/>
                    <a:pt x="7938744" y="16250573"/>
                  </a:cubicBezTo>
                  <a:cubicBezTo>
                    <a:pt x="8160933" y="16250573"/>
                    <a:pt x="8161044" y="16253872"/>
                    <a:pt x="8383716" y="16253872"/>
                  </a:cubicBezTo>
                  <a:cubicBezTo>
                    <a:pt x="8478028" y="16253872"/>
                    <a:pt x="8459299" y="16222505"/>
                    <a:pt x="8460263" y="16413043"/>
                  </a:cubicBezTo>
                  <a:cubicBezTo>
                    <a:pt x="8462822" y="17029372"/>
                    <a:pt x="8506845" y="16929710"/>
                    <a:pt x="8383716" y="16929710"/>
                  </a:cubicBezTo>
                  <a:close/>
                  <a:moveTo>
                    <a:pt x="8465901" y="14640507"/>
                  </a:moveTo>
                  <a:cubicBezTo>
                    <a:pt x="8461932" y="14387160"/>
                    <a:pt x="8459299" y="14386752"/>
                    <a:pt x="8455331" y="14134332"/>
                  </a:cubicBezTo>
                  <a:cubicBezTo>
                    <a:pt x="8455257" y="14130811"/>
                    <a:pt x="8730851" y="14123988"/>
                    <a:pt x="9040343" y="14128141"/>
                  </a:cubicBezTo>
                  <a:cubicBezTo>
                    <a:pt x="9040380" y="14131181"/>
                    <a:pt x="9049764" y="14712955"/>
                    <a:pt x="9051618" y="14801717"/>
                  </a:cubicBezTo>
                  <a:cubicBezTo>
                    <a:pt x="8347073" y="14801977"/>
                    <a:pt x="8469127" y="14841093"/>
                    <a:pt x="8465901" y="14640507"/>
                  </a:cubicBezTo>
                  <a:close/>
                  <a:moveTo>
                    <a:pt x="8606016" y="14834716"/>
                  </a:moveTo>
                  <a:cubicBezTo>
                    <a:pt x="8736896" y="14836458"/>
                    <a:pt x="8768309" y="14836235"/>
                    <a:pt x="9052360" y="14836125"/>
                  </a:cubicBezTo>
                  <a:cubicBezTo>
                    <a:pt x="9069123" y="15584745"/>
                    <a:pt x="9068344" y="15511444"/>
                    <a:pt x="9051061" y="15511592"/>
                  </a:cubicBezTo>
                  <a:cubicBezTo>
                    <a:pt x="8884318" y="15512927"/>
                    <a:pt x="8874453" y="15512593"/>
                    <a:pt x="8474060" y="15512444"/>
                  </a:cubicBezTo>
                  <a:cubicBezTo>
                    <a:pt x="8468496" y="14715810"/>
                    <a:pt x="8426329" y="14832268"/>
                    <a:pt x="8606016" y="14834716"/>
                  </a:cubicBezTo>
                  <a:close/>
                  <a:moveTo>
                    <a:pt x="8488079" y="16159289"/>
                  </a:moveTo>
                  <a:cubicBezTo>
                    <a:pt x="8484073" y="15902716"/>
                    <a:pt x="8479660" y="15904237"/>
                    <a:pt x="8475729" y="15653263"/>
                  </a:cubicBezTo>
                  <a:cubicBezTo>
                    <a:pt x="8473355" y="15501507"/>
                    <a:pt x="8376595" y="15551339"/>
                    <a:pt x="9064673" y="15545999"/>
                  </a:cubicBezTo>
                  <a:cubicBezTo>
                    <a:pt x="9070458" y="15929597"/>
                    <a:pt x="9068938" y="15991738"/>
                    <a:pt x="9073277" y="16222876"/>
                  </a:cubicBezTo>
                  <a:cubicBezTo>
                    <a:pt x="8394360" y="16223172"/>
                    <a:pt x="8489303" y="16238856"/>
                    <a:pt x="8488079" y="16159289"/>
                  </a:cubicBezTo>
                  <a:close/>
                  <a:moveTo>
                    <a:pt x="9051284" y="16928746"/>
                  </a:moveTo>
                  <a:cubicBezTo>
                    <a:pt x="8448173" y="16925484"/>
                    <a:pt x="8498537" y="16937460"/>
                    <a:pt x="8498130" y="16919328"/>
                  </a:cubicBezTo>
                  <a:cubicBezTo>
                    <a:pt x="8479919" y="16124028"/>
                    <a:pt x="8462081" y="16253390"/>
                    <a:pt x="8606053" y="16255689"/>
                  </a:cubicBezTo>
                  <a:cubicBezTo>
                    <a:pt x="8734337" y="16257765"/>
                    <a:pt x="8769199" y="16257432"/>
                    <a:pt x="9074019" y="16257283"/>
                  </a:cubicBezTo>
                  <a:cubicBezTo>
                    <a:pt x="9089966" y="17007164"/>
                    <a:pt x="9104949" y="16929004"/>
                    <a:pt x="9051284" y="16928746"/>
                  </a:cubicBezTo>
                  <a:close/>
                  <a:moveTo>
                    <a:pt x="9082771" y="14836087"/>
                  </a:moveTo>
                  <a:cubicBezTo>
                    <a:pt x="9760205" y="14835791"/>
                    <a:pt x="9670640" y="14812396"/>
                    <a:pt x="9672605" y="14894484"/>
                  </a:cubicBezTo>
                  <a:cubicBezTo>
                    <a:pt x="9677612" y="15112200"/>
                    <a:pt x="9677019" y="15141120"/>
                    <a:pt x="9681914" y="15396988"/>
                  </a:cubicBezTo>
                  <a:cubicBezTo>
                    <a:pt x="9684882" y="15549855"/>
                    <a:pt x="9788133" y="15506253"/>
                    <a:pt x="9094527" y="15511221"/>
                  </a:cubicBezTo>
                  <a:cubicBezTo>
                    <a:pt x="9086332" y="14968379"/>
                    <a:pt x="9088297" y="15085801"/>
                    <a:pt x="9082771" y="14836087"/>
                  </a:cubicBezTo>
                  <a:close/>
                  <a:moveTo>
                    <a:pt x="9096679" y="15653263"/>
                  </a:moveTo>
                  <a:cubicBezTo>
                    <a:pt x="9094527" y="15511777"/>
                    <a:pt x="8989237" y="15544590"/>
                    <a:pt x="9684622" y="15544183"/>
                  </a:cubicBezTo>
                  <a:cubicBezTo>
                    <a:pt x="9685179" y="15575958"/>
                    <a:pt x="9694338" y="16138489"/>
                    <a:pt x="9694672" y="16159919"/>
                  </a:cubicBezTo>
                  <a:cubicBezTo>
                    <a:pt x="9695785" y="16230292"/>
                    <a:pt x="9792101" y="16222505"/>
                    <a:pt x="9103688" y="16222876"/>
                  </a:cubicBezTo>
                  <a:cubicBezTo>
                    <a:pt x="9099535" y="16009573"/>
                    <a:pt x="9100313" y="15886254"/>
                    <a:pt x="9096679" y="15653263"/>
                  </a:cubicBezTo>
                  <a:close/>
                  <a:moveTo>
                    <a:pt x="9118115" y="16929080"/>
                  </a:moveTo>
                  <a:cubicBezTo>
                    <a:pt x="9112887" y="16415861"/>
                    <a:pt x="9109511" y="16493983"/>
                    <a:pt x="9104356" y="16257246"/>
                  </a:cubicBezTo>
                  <a:cubicBezTo>
                    <a:pt x="9473892" y="16257061"/>
                    <a:pt x="9544025" y="16250832"/>
                    <a:pt x="9695970" y="16250460"/>
                  </a:cubicBezTo>
                  <a:cubicBezTo>
                    <a:pt x="9699012" y="16484564"/>
                    <a:pt x="9693040" y="16078387"/>
                    <a:pt x="9704240" y="16924222"/>
                  </a:cubicBezTo>
                  <a:cubicBezTo>
                    <a:pt x="9704240" y="16926892"/>
                    <a:pt x="9275477" y="16929820"/>
                    <a:pt x="9118115" y="16929080"/>
                  </a:cubicBezTo>
                  <a:close/>
                  <a:moveTo>
                    <a:pt x="9718742" y="14835828"/>
                  </a:moveTo>
                  <a:cubicBezTo>
                    <a:pt x="10374925" y="14835828"/>
                    <a:pt x="10287919" y="14806723"/>
                    <a:pt x="10288994" y="14894187"/>
                  </a:cubicBezTo>
                  <a:cubicBezTo>
                    <a:pt x="10298117" y="15624269"/>
                    <a:pt x="10345626" y="15512778"/>
                    <a:pt x="10163676" y="15512778"/>
                  </a:cubicBezTo>
                  <a:cubicBezTo>
                    <a:pt x="9949276" y="15512778"/>
                    <a:pt x="9941933" y="15509701"/>
                    <a:pt x="9718742" y="15509701"/>
                  </a:cubicBezTo>
                  <a:cubicBezTo>
                    <a:pt x="9713512" y="15509701"/>
                    <a:pt x="9690741" y="14835865"/>
                    <a:pt x="9718742" y="14835828"/>
                  </a:cubicBezTo>
                  <a:close/>
                  <a:moveTo>
                    <a:pt x="9725009" y="16159289"/>
                  </a:moveTo>
                  <a:cubicBezTo>
                    <a:pt x="9712400" y="15386087"/>
                    <a:pt x="9715812" y="15590603"/>
                    <a:pt x="9714996" y="15544146"/>
                  </a:cubicBezTo>
                  <a:cubicBezTo>
                    <a:pt x="9961589" y="15544146"/>
                    <a:pt x="9931882" y="15548113"/>
                    <a:pt x="10302012" y="15547038"/>
                  </a:cubicBezTo>
                  <a:cubicBezTo>
                    <a:pt x="10302087" y="15549930"/>
                    <a:pt x="10313250" y="16154469"/>
                    <a:pt x="10314177" y="16222208"/>
                  </a:cubicBezTo>
                  <a:cubicBezTo>
                    <a:pt x="10134934" y="16224618"/>
                    <a:pt x="10022708" y="16222171"/>
                    <a:pt x="9941562" y="16219502"/>
                  </a:cubicBezTo>
                  <a:cubicBezTo>
                    <a:pt x="9686661" y="16211530"/>
                    <a:pt x="9726234" y="16237965"/>
                    <a:pt x="9725009" y="16159289"/>
                  </a:cubicBezTo>
                  <a:close/>
                  <a:moveTo>
                    <a:pt x="9734690" y="16925520"/>
                  </a:moveTo>
                  <a:cubicBezTo>
                    <a:pt x="9726456" y="16360134"/>
                    <a:pt x="9728645" y="16423869"/>
                    <a:pt x="9726345" y="16250460"/>
                  </a:cubicBezTo>
                  <a:cubicBezTo>
                    <a:pt x="9940709" y="16250646"/>
                    <a:pt x="9942081" y="16257543"/>
                    <a:pt x="10163676" y="16257543"/>
                  </a:cubicBezTo>
                  <a:cubicBezTo>
                    <a:pt x="10364541" y="16257543"/>
                    <a:pt x="10310653" y="16129405"/>
                    <a:pt x="10322707" y="16927040"/>
                  </a:cubicBezTo>
                  <a:cubicBezTo>
                    <a:pt x="9913413" y="16927152"/>
                    <a:pt x="9953838" y="16925594"/>
                    <a:pt x="9734690" y="16925520"/>
                  </a:cubicBezTo>
                  <a:close/>
                  <a:moveTo>
                    <a:pt x="10328677" y="15399805"/>
                  </a:moveTo>
                  <a:cubicBezTo>
                    <a:pt x="10309430" y="14742468"/>
                    <a:pt x="10302123" y="14833752"/>
                    <a:pt x="10386051" y="14834864"/>
                  </a:cubicBezTo>
                  <a:cubicBezTo>
                    <a:pt x="10555429" y="14837385"/>
                    <a:pt x="10607499" y="14835680"/>
                    <a:pt x="10831616" y="14837199"/>
                  </a:cubicBezTo>
                  <a:cubicBezTo>
                    <a:pt x="10939614" y="14837942"/>
                    <a:pt x="10909834" y="14733236"/>
                    <a:pt x="10917584" y="15512853"/>
                  </a:cubicBezTo>
                  <a:cubicBezTo>
                    <a:pt x="10231620" y="15510220"/>
                    <a:pt x="10333091" y="15551858"/>
                    <a:pt x="10328677" y="15399805"/>
                  </a:cubicBezTo>
                  <a:close/>
                  <a:moveTo>
                    <a:pt x="10343660" y="16159289"/>
                  </a:moveTo>
                  <a:cubicBezTo>
                    <a:pt x="10332609" y="15453678"/>
                    <a:pt x="10310060" y="15547111"/>
                    <a:pt x="10386311" y="15546704"/>
                  </a:cubicBezTo>
                  <a:cubicBezTo>
                    <a:pt x="11018795" y="15544183"/>
                    <a:pt x="10917362" y="15521269"/>
                    <a:pt x="10919476" y="15653856"/>
                  </a:cubicBezTo>
                  <a:cubicBezTo>
                    <a:pt x="10929861" y="16316309"/>
                    <a:pt x="10962497" y="16218018"/>
                    <a:pt x="10831616" y="16218538"/>
                  </a:cubicBezTo>
                  <a:cubicBezTo>
                    <a:pt x="10258731" y="16220094"/>
                    <a:pt x="10344922" y="16241043"/>
                    <a:pt x="10343660" y="16159289"/>
                  </a:cubicBezTo>
                  <a:close/>
                  <a:moveTo>
                    <a:pt x="10939726" y="16919588"/>
                  </a:moveTo>
                  <a:cubicBezTo>
                    <a:pt x="10939726" y="16928078"/>
                    <a:pt x="10989571" y="16926780"/>
                    <a:pt x="10353081" y="16927004"/>
                  </a:cubicBezTo>
                  <a:cubicBezTo>
                    <a:pt x="10341658" y="16171338"/>
                    <a:pt x="10330347" y="16256468"/>
                    <a:pt x="10386497" y="16255429"/>
                  </a:cubicBezTo>
                  <a:cubicBezTo>
                    <a:pt x="10554502" y="16252278"/>
                    <a:pt x="10594036" y="16253909"/>
                    <a:pt x="10831727" y="16252945"/>
                  </a:cubicBezTo>
                  <a:cubicBezTo>
                    <a:pt x="10952112" y="16252649"/>
                    <a:pt x="10942173" y="16143976"/>
                    <a:pt x="10939726" y="16919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1" name="Google Shape;471;p17"/>
          <p:cNvSpPr/>
          <p:nvPr/>
        </p:nvSpPr>
        <p:spPr>
          <a:xfrm>
            <a:off x="445502" y="91534"/>
            <a:ext cx="8251786" cy="4960431"/>
          </a:xfrm>
          <a:prstGeom prst="rect">
            <a:avLst/>
          </a:prstGeom>
          <a:solidFill>
            <a:srgbClr val="FDFFFE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476;p17">
            <a:extLst>
              <a:ext uri="{FF2B5EF4-FFF2-40B4-BE49-F238E27FC236}">
                <a16:creationId xmlns:a16="http://schemas.microsoft.com/office/drawing/2014/main" id="{527A9BF4-5BCA-C84F-C8EE-F29E9D16F7A5}"/>
              </a:ext>
            </a:extLst>
          </p:cNvPr>
          <p:cNvGrpSpPr/>
          <p:nvPr/>
        </p:nvGrpSpPr>
        <p:grpSpPr>
          <a:xfrm rot="1306294">
            <a:off x="7832170" y="152277"/>
            <a:ext cx="1242424" cy="405499"/>
            <a:chOff x="4503512" y="4737133"/>
            <a:chExt cx="2484620" cy="810923"/>
          </a:xfrm>
        </p:grpSpPr>
        <p:sp>
          <p:nvSpPr>
            <p:cNvPr id="3" name="Google Shape;477;p17">
              <a:extLst>
                <a:ext uri="{FF2B5EF4-FFF2-40B4-BE49-F238E27FC236}">
                  <a16:creationId xmlns:a16="http://schemas.microsoft.com/office/drawing/2014/main" id="{185860F1-F6B2-1482-0DDA-4FD050FA9A39}"/>
                </a:ext>
              </a:extLst>
            </p:cNvPr>
            <p:cNvSpPr/>
            <p:nvPr/>
          </p:nvSpPr>
          <p:spPr>
            <a:xfrm>
              <a:off x="4503512" y="4737133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478;p17">
              <a:extLst>
                <a:ext uri="{FF2B5EF4-FFF2-40B4-BE49-F238E27FC236}">
                  <a16:creationId xmlns:a16="http://schemas.microsoft.com/office/drawing/2014/main" id="{F49A370D-7542-89D9-511D-A3E440DAE3CE}"/>
                </a:ext>
              </a:extLst>
            </p:cNvPr>
            <p:cNvSpPr/>
            <p:nvPr/>
          </p:nvSpPr>
          <p:spPr>
            <a:xfrm>
              <a:off x="4503512" y="4737133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F87AC3-245C-0ADF-B8AD-EA9975C7A0BA}"/>
              </a:ext>
            </a:extLst>
          </p:cNvPr>
          <p:cNvSpPr txBox="1"/>
          <p:nvPr/>
        </p:nvSpPr>
        <p:spPr>
          <a:xfrm>
            <a:off x="724293" y="262901"/>
            <a:ext cx="3278462" cy="430887"/>
          </a:xfrm>
          <a:prstGeom prst="rect">
            <a:avLst/>
          </a:prstGeom>
          <a:solidFill>
            <a:schemeClr val="bg1"/>
          </a:solidFill>
          <a:ln>
            <a:solidFill>
              <a:srgbClr val="DB9CEF"/>
            </a:solidFill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8438BF"/>
                </a:solidFill>
              </a:rPr>
              <a:t>Thực hành 2 (SGK/tr.8)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C5355-6003-F20E-4606-BB24338E93D1}"/>
              </a:ext>
            </a:extLst>
          </p:cNvPr>
          <p:cNvSpPr txBox="1"/>
          <p:nvPr/>
        </p:nvSpPr>
        <p:spPr>
          <a:xfrm>
            <a:off x="4210665" y="1968392"/>
            <a:ext cx="718466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5CD261-C673-BD44-2FE6-A754FAD99BF7}"/>
                  </a:ext>
                </a:extLst>
              </p:cNvPr>
              <p:cNvSpPr txBox="1"/>
              <p:nvPr/>
            </p:nvSpPr>
            <p:spPr>
              <a:xfrm>
                <a:off x="637059" y="537508"/>
                <a:ext cx="7874088" cy="1319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Lập bảng giá trị của hai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VN" sz="2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VN" sz="2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− 1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V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x lần lượt bằng -4 ; -2 ; 0 ; 2 ; 4.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5CD261-C673-BD44-2FE6-A754FAD99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59" y="537508"/>
                <a:ext cx="7874088" cy="1319720"/>
              </a:xfrm>
              <a:prstGeom prst="rect">
                <a:avLst/>
              </a:prstGeom>
              <a:blipFill>
                <a:blip r:embed="rId3"/>
                <a:stretch>
                  <a:fillRect l="-966" r="-966" b="-857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C2BB261-5AF4-96AD-7AC8-561E10E15A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4485244"/>
                  </p:ext>
                </p:extLst>
              </p:nvPr>
            </p:nvGraphicFramePr>
            <p:xfrm>
              <a:off x="502865" y="2594679"/>
              <a:ext cx="8134066" cy="22749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72326">
                      <a:extLst>
                        <a:ext uri="{9D8B030D-6E8A-4147-A177-3AD203B41FA5}">
                          <a16:colId xmlns:a16="http://schemas.microsoft.com/office/drawing/2014/main" val="490060739"/>
                        </a:ext>
                      </a:extLst>
                    </a:gridCol>
                    <a:gridCol w="1312348">
                      <a:extLst>
                        <a:ext uri="{9D8B030D-6E8A-4147-A177-3AD203B41FA5}">
                          <a16:colId xmlns:a16="http://schemas.microsoft.com/office/drawing/2014/main" val="1874435682"/>
                        </a:ext>
                      </a:extLst>
                    </a:gridCol>
                    <a:gridCol w="1312348">
                      <a:extLst>
                        <a:ext uri="{9D8B030D-6E8A-4147-A177-3AD203B41FA5}">
                          <a16:colId xmlns:a16="http://schemas.microsoft.com/office/drawing/2014/main" val="944915723"/>
                        </a:ext>
                      </a:extLst>
                    </a:gridCol>
                    <a:gridCol w="1312348">
                      <a:extLst>
                        <a:ext uri="{9D8B030D-6E8A-4147-A177-3AD203B41FA5}">
                          <a16:colId xmlns:a16="http://schemas.microsoft.com/office/drawing/2014/main" val="3143865694"/>
                        </a:ext>
                      </a:extLst>
                    </a:gridCol>
                    <a:gridCol w="1312348">
                      <a:extLst>
                        <a:ext uri="{9D8B030D-6E8A-4147-A177-3AD203B41FA5}">
                          <a16:colId xmlns:a16="http://schemas.microsoft.com/office/drawing/2014/main" val="2350342623"/>
                        </a:ext>
                      </a:extLst>
                    </a:gridCol>
                    <a:gridCol w="1312348">
                      <a:extLst>
                        <a:ext uri="{9D8B030D-6E8A-4147-A177-3AD203B41FA5}">
                          <a16:colId xmlns:a16="http://schemas.microsoft.com/office/drawing/2014/main" val="3009765745"/>
                        </a:ext>
                      </a:extLst>
                    </a:gridCol>
                  </a:tblGrid>
                  <a:tr h="7299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-4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045116"/>
                      </a:ext>
                    </a:extLst>
                  </a:tr>
                  <a:tr h="7910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VN" sz="2400" b="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VN" sz="2400" b="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6155166"/>
                      </a:ext>
                    </a:extLst>
                  </a:tr>
                  <a:tr h="753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VN" sz="2400" b="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− 1</m:t>
                                  </m:r>
                                </m:num>
                                <m:den>
                                  <m:r>
                                    <a:rPr lang="en-US" sz="24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VN" sz="2400" b="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808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C2BB261-5AF4-96AD-7AC8-561E10E15A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4485244"/>
                  </p:ext>
                </p:extLst>
              </p:nvPr>
            </p:nvGraphicFramePr>
            <p:xfrm>
              <a:off x="502865" y="2594679"/>
              <a:ext cx="8134066" cy="22749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72326">
                      <a:extLst>
                        <a:ext uri="{9D8B030D-6E8A-4147-A177-3AD203B41FA5}">
                          <a16:colId xmlns:a16="http://schemas.microsoft.com/office/drawing/2014/main" val="490060739"/>
                        </a:ext>
                      </a:extLst>
                    </a:gridCol>
                    <a:gridCol w="1312348">
                      <a:extLst>
                        <a:ext uri="{9D8B030D-6E8A-4147-A177-3AD203B41FA5}">
                          <a16:colId xmlns:a16="http://schemas.microsoft.com/office/drawing/2014/main" val="1874435682"/>
                        </a:ext>
                      </a:extLst>
                    </a:gridCol>
                    <a:gridCol w="1312348">
                      <a:extLst>
                        <a:ext uri="{9D8B030D-6E8A-4147-A177-3AD203B41FA5}">
                          <a16:colId xmlns:a16="http://schemas.microsoft.com/office/drawing/2014/main" val="944915723"/>
                        </a:ext>
                      </a:extLst>
                    </a:gridCol>
                    <a:gridCol w="1312348">
                      <a:extLst>
                        <a:ext uri="{9D8B030D-6E8A-4147-A177-3AD203B41FA5}">
                          <a16:colId xmlns:a16="http://schemas.microsoft.com/office/drawing/2014/main" val="3143865694"/>
                        </a:ext>
                      </a:extLst>
                    </a:gridCol>
                    <a:gridCol w="1312348">
                      <a:extLst>
                        <a:ext uri="{9D8B030D-6E8A-4147-A177-3AD203B41FA5}">
                          <a16:colId xmlns:a16="http://schemas.microsoft.com/office/drawing/2014/main" val="2350342623"/>
                        </a:ext>
                      </a:extLst>
                    </a:gridCol>
                    <a:gridCol w="1312348">
                      <a:extLst>
                        <a:ext uri="{9D8B030D-6E8A-4147-A177-3AD203B41FA5}">
                          <a16:colId xmlns:a16="http://schemas.microsoft.com/office/drawing/2014/main" val="3009765745"/>
                        </a:ext>
                      </a:extLst>
                    </a:gridCol>
                  </a:tblGrid>
                  <a:tr h="7299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8" t="-833" r="-418217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-4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045116"/>
                      </a:ext>
                    </a:extLst>
                  </a:tr>
                  <a:tr h="7910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8" t="-93077" r="-418217" b="-9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6155166"/>
                      </a:ext>
                    </a:extLst>
                  </a:tr>
                  <a:tr h="7539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8" t="-202419" r="-418217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808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E5EF2FF-9EAB-E9A3-1DAB-64DF4E09644F}"/>
              </a:ext>
            </a:extLst>
          </p:cNvPr>
          <p:cNvSpPr txBox="1"/>
          <p:nvPr/>
        </p:nvSpPr>
        <p:spPr>
          <a:xfrm>
            <a:off x="2566643" y="3505702"/>
            <a:ext cx="277141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F40769-CF03-5AC4-846A-A836B517DCA7}"/>
              </a:ext>
            </a:extLst>
          </p:cNvPr>
          <p:cNvSpPr txBox="1"/>
          <p:nvPr/>
        </p:nvSpPr>
        <p:spPr>
          <a:xfrm>
            <a:off x="2454349" y="4252980"/>
            <a:ext cx="458780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AA648-F33D-4394-D848-DED4ECD6FE39}"/>
              </a:ext>
            </a:extLst>
          </p:cNvPr>
          <p:cNvSpPr txBox="1"/>
          <p:nvPr/>
        </p:nvSpPr>
        <p:spPr>
          <a:xfrm>
            <a:off x="3895273" y="3473912"/>
            <a:ext cx="356188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8B451D-2DC3-51C3-CB58-DBAF2A4A3C65}"/>
              </a:ext>
            </a:extLst>
          </p:cNvPr>
          <p:cNvSpPr txBox="1"/>
          <p:nvPr/>
        </p:nvSpPr>
        <p:spPr>
          <a:xfrm>
            <a:off x="5172818" y="3457530"/>
            <a:ext cx="356188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E61E64-4CC1-AEF3-2366-FEABF0AE3648}"/>
              </a:ext>
            </a:extLst>
          </p:cNvPr>
          <p:cNvSpPr txBox="1"/>
          <p:nvPr/>
        </p:nvSpPr>
        <p:spPr>
          <a:xfrm>
            <a:off x="6485406" y="3466686"/>
            <a:ext cx="356188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9B53CB-E72C-9833-F117-23B0804C20F4}"/>
              </a:ext>
            </a:extLst>
          </p:cNvPr>
          <p:cNvSpPr txBox="1"/>
          <p:nvPr/>
        </p:nvSpPr>
        <p:spPr>
          <a:xfrm>
            <a:off x="7778200" y="3457408"/>
            <a:ext cx="356188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C2ECF2-169E-7B7B-DF35-88A7BBE941B0}"/>
              </a:ext>
            </a:extLst>
          </p:cNvPr>
          <p:cNvSpPr txBox="1"/>
          <p:nvPr/>
        </p:nvSpPr>
        <p:spPr>
          <a:xfrm>
            <a:off x="3815063" y="4230195"/>
            <a:ext cx="458780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289FB6-A649-5461-BC06-FB9E1DABC707}"/>
              </a:ext>
            </a:extLst>
          </p:cNvPr>
          <p:cNvSpPr txBox="1"/>
          <p:nvPr/>
        </p:nvSpPr>
        <p:spPr>
          <a:xfrm>
            <a:off x="5172818" y="4213813"/>
            <a:ext cx="356188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E319E0-CA8E-96D5-C766-385643275B10}"/>
              </a:ext>
            </a:extLst>
          </p:cNvPr>
          <p:cNvSpPr txBox="1"/>
          <p:nvPr/>
        </p:nvSpPr>
        <p:spPr>
          <a:xfrm>
            <a:off x="6389154" y="4255053"/>
            <a:ext cx="458780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F19267-49A8-F6F9-2DC8-C64DB9F61A13}"/>
              </a:ext>
            </a:extLst>
          </p:cNvPr>
          <p:cNvSpPr txBox="1"/>
          <p:nvPr/>
        </p:nvSpPr>
        <p:spPr>
          <a:xfrm>
            <a:off x="7697990" y="4261817"/>
            <a:ext cx="458780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245675614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17"/>
          <p:cNvGrpSpPr/>
          <p:nvPr/>
        </p:nvGrpSpPr>
        <p:grpSpPr>
          <a:xfrm rot="-5400000">
            <a:off x="1521581" y="-2062862"/>
            <a:ext cx="6099629" cy="9269227"/>
            <a:chOff x="3043162" y="-4125724"/>
            <a:chExt cx="12199257" cy="18538454"/>
          </a:xfrm>
        </p:grpSpPr>
        <p:sp>
          <p:nvSpPr>
            <p:cNvPr id="468" name="Google Shape;468;p17"/>
            <p:cNvSpPr/>
            <p:nvPr/>
          </p:nvSpPr>
          <p:spPr>
            <a:xfrm>
              <a:off x="3043162" y="-4125724"/>
              <a:ext cx="12199257" cy="18538454"/>
            </a:xfrm>
            <a:custGeom>
              <a:avLst/>
              <a:gdLst/>
              <a:ahLst/>
              <a:cxnLst/>
              <a:rect l="l" t="t" r="r" b="b"/>
              <a:pathLst>
                <a:path w="12199257" h="18538454" extrusionOk="0">
                  <a:moveTo>
                    <a:pt x="12193777" y="18401936"/>
                  </a:moveTo>
                  <a:cubicBezTo>
                    <a:pt x="12197782" y="18469900"/>
                    <a:pt x="12791697" y="18440942"/>
                    <a:pt x="346431" y="18538454"/>
                  </a:cubicBezTo>
                  <a:cubicBezTo>
                    <a:pt x="123982" y="18538454"/>
                    <a:pt x="80331" y="2761299"/>
                    <a:pt x="0" y="350743"/>
                  </a:cubicBezTo>
                  <a:cubicBezTo>
                    <a:pt x="0" y="177594"/>
                    <a:pt x="1951230" y="236286"/>
                    <a:pt x="2597956" y="204474"/>
                  </a:cubicBezTo>
                  <a:cubicBezTo>
                    <a:pt x="6971126" y="-10572"/>
                    <a:pt x="9172768" y="-92289"/>
                    <a:pt x="11872454" y="139479"/>
                  </a:cubicBezTo>
                  <a:cubicBezTo>
                    <a:pt x="12063379" y="155867"/>
                    <a:pt x="11681233" y="7017914"/>
                    <a:pt x="12193777" y="184019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3565001" y="-3559620"/>
              <a:ext cx="11130193" cy="17400258"/>
            </a:xfrm>
            <a:custGeom>
              <a:avLst/>
              <a:gdLst/>
              <a:ahLst/>
              <a:cxnLst/>
              <a:rect l="l" t="t" r="r" b="b"/>
              <a:pathLst>
                <a:path w="11130193" h="17400258" extrusionOk="0">
                  <a:moveTo>
                    <a:pt x="11054436" y="16960224"/>
                  </a:moveTo>
                  <a:cubicBezTo>
                    <a:pt x="11144818" y="16960224"/>
                    <a:pt x="11130094" y="16969048"/>
                    <a:pt x="11128128" y="16925742"/>
                  </a:cubicBezTo>
                  <a:cubicBezTo>
                    <a:pt x="11064042" y="16925816"/>
                    <a:pt x="11040973" y="16925742"/>
                    <a:pt x="10970138" y="16925854"/>
                  </a:cubicBezTo>
                  <a:cubicBezTo>
                    <a:pt x="10973512" y="16131555"/>
                    <a:pt x="10903417" y="16252203"/>
                    <a:pt x="11097161" y="16252649"/>
                  </a:cubicBezTo>
                  <a:cubicBezTo>
                    <a:pt x="11095232" y="16210900"/>
                    <a:pt x="11105727" y="16218166"/>
                    <a:pt x="11054436" y="16218166"/>
                  </a:cubicBezTo>
                  <a:cubicBezTo>
                    <a:pt x="10936424" y="16218166"/>
                    <a:pt x="10960309" y="16323539"/>
                    <a:pt x="10949814" y="15653225"/>
                  </a:cubicBezTo>
                  <a:cubicBezTo>
                    <a:pt x="10947848" y="15526015"/>
                    <a:pt x="10921108" y="15547482"/>
                    <a:pt x="11054436" y="15547482"/>
                  </a:cubicBezTo>
                  <a:cubicBezTo>
                    <a:pt x="11072758" y="15547482"/>
                    <a:pt x="11069234" y="15554416"/>
                    <a:pt x="11067788" y="15513075"/>
                  </a:cubicBezTo>
                  <a:cubicBezTo>
                    <a:pt x="10908498" y="15513075"/>
                    <a:pt x="10951408" y="15580592"/>
                    <a:pt x="10944584" y="15146755"/>
                  </a:cubicBezTo>
                  <a:cubicBezTo>
                    <a:pt x="10938576" y="14777506"/>
                    <a:pt x="10904159" y="14837867"/>
                    <a:pt x="11045758" y="14837904"/>
                  </a:cubicBezTo>
                  <a:cubicBezTo>
                    <a:pt x="11044348" y="14791892"/>
                    <a:pt x="11063745" y="14803720"/>
                    <a:pt x="10938983" y="14803312"/>
                  </a:cubicBezTo>
                  <a:cubicBezTo>
                    <a:pt x="10931715" y="14357870"/>
                    <a:pt x="10936907" y="14658675"/>
                    <a:pt x="10930194" y="14130329"/>
                  </a:cubicBezTo>
                  <a:cubicBezTo>
                    <a:pt x="11042086" y="14130069"/>
                    <a:pt x="11025286" y="14141675"/>
                    <a:pt x="11023988" y="14095773"/>
                  </a:cubicBezTo>
                  <a:cubicBezTo>
                    <a:pt x="10911873" y="14095810"/>
                    <a:pt x="10919847" y="14209266"/>
                    <a:pt x="10916695" y="13419935"/>
                  </a:cubicBezTo>
                  <a:cubicBezTo>
                    <a:pt x="11023135" y="13421121"/>
                    <a:pt x="11005630" y="13429130"/>
                    <a:pt x="11004480" y="13386083"/>
                  </a:cubicBezTo>
                  <a:cubicBezTo>
                    <a:pt x="10903343" y="13385750"/>
                    <a:pt x="10916584" y="13388530"/>
                    <a:pt x="10916546" y="13375257"/>
                  </a:cubicBezTo>
                  <a:cubicBezTo>
                    <a:pt x="10916064" y="13216419"/>
                    <a:pt x="10915359" y="13197065"/>
                    <a:pt x="10907719" y="12712433"/>
                  </a:cubicBezTo>
                  <a:cubicBezTo>
                    <a:pt x="11001957" y="12713434"/>
                    <a:pt x="10986455" y="12721517"/>
                    <a:pt x="10985269" y="12678545"/>
                  </a:cubicBezTo>
                  <a:cubicBezTo>
                    <a:pt x="10875861" y="12678100"/>
                    <a:pt x="10908498" y="12763970"/>
                    <a:pt x="10898225" y="12109933"/>
                  </a:cubicBezTo>
                  <a:cubicBezTo>
                    <a:pt x="10896222" y="11982833"/>
                    <a:pt x="10878569" y="12004857"/>
                    <a:pt x="10966429" y="12005821"/>
                  </a:cubicBezTo>
                  <a:cubicBezTo>
                    <a:pt x="10965168" y="11961848"/>
                    <a:pt x="10979297" y="11972193"/>
                    <a:pt x="10896112" y="11970117"/>
                  </a:cubicBezTo>
                  <a:cubicBezTo>
                    <a:pt x="10887433" y="11380926"/>
                    <a:pt x="10890029" y="11527788"/>
                    <a:pt x="10881240" y="11293017"/>
                  </a:cubicBezTo>
                  <a:cubicBezTo>
                    <a:pt x="10957676" y="11292572"/>
                    <a:pt x="10945140" y="11301804"/>
                    <a:pt x="10943731" y="11258313"/>
                  </a:cubicBezTo>
                  <a:cubicBezTo>
                    <a:pt x="10864995" y="11258573"/>
                    <a:pt x="10879347" y="11290867"/>
                    <a:pt x="10876307" y="11097697"/>
                  </a:cubicBezTo>
                  <a:cubicBezTo>
                    <a:pt x="10866738" y="10484703"/>
                    <a:pt x="10849753" y="10584811"/>
                    <a:pt x="10920625" y="10583810"/>
                  </a:cubicBezTo>
                  <a:cubicBezTo>
                    <a:pt x="10919031" y="10540652"/>
                    <a:pt x="10929304" y="10548995"/>
                    <a:pt x="10869261" y="10550145"/>
                  </a:cubicBezTo>
                  <a:cubicBezTo>
                    <a:pt x="10857021" y="9792996"/>
                    <a:pt x="10839738" y="9879052"/>
                    <a:pt x="10896556" y="9878904"/>
                  </a:cubicBezTo>
                  <a:cubicBezTo>
                    <a:pt x="10895444" y="9835561"/>
                    <a:pt x="10904196" y="9844385"/>
                    <a:pt x="10857021" y="9844496"/>
                  </a:cubicBezTo>
                  <a:cubicBezTo>
                    <a:pt x="10844745" y="9083864"/>
                    <a:pt x="10832877" y="9169993"/>
                    <a:pt x="10884985" y="9169548"/>
                  </a:cubicBezTo>
                  <a:cubicBezTo>
                    <a:pt x="10884615" y="9128170"/>
                    <a:pt x="10894294" y="9134955"/>
                    <a:pt x="10846822" y="9135438"/>
                  </a:cubicBezTo>
                  <a:cubicBezTo>
                    <a:pt x="10841742" y="8793366"/>
                    <a:pt x="10847564" y="8758217"/>
                    <a:pt x="10840851" y="8461787"/>
                  </a:cubicBezTo>
                  <a:cubicBezTo>
                    <a:pt x="10892180" y="8461787"/>
                    <a:pt x="10883502" y="8470685"/>
                    <a:pt x="10883724" y="8427342"/>
                  </a:cubicBezTo>
                  <a:cubicBezTo>
                    <a:pt x="10826388" y="8427380"/>
                    <a:pt x="10838552" y="8525263"/>
                    <a:pt x="10825831" y="7808195"/>
                  </a:cubicBezTo>
                  <a:cubicBezTo>
                    <a:pt x="10824645" y="7742124"/>
                    <a:pt x="10822604" y="7750800"/>
                    <a:pt x="10831506" y="7750874"/>
                  </a:cubicBezTo>
                  <a:cubicBezTo>
                    <a:pt x="10901378" y="7751542"/>
                    <a:pt x="10889510" y="7760292"/>
                    <a:pt x="10890065" y="7716949"/>
                  </a:cubicBezTo>
                  <a:cubicBezTo>
                    <a:pt x="10808474" y="7716356"/>
                    <a:pt x="10818117" y="7780944"/>
                    <a:pt x="10820157" y="7301799"/>
                  </a:cubicBezTo>
                  <a:cubicBezTo>
                    <a:pt x="10821121" y="6992836"/>
                    <a:pt x="10794270" y="7043669"/>
                    <a:pt x="10900302" y="7041482"/>
                  </a:cubicBezTo>
                  <a:cubicBezTo>
                    <a:pt x="10901007" y="6998324"/>
                    <a:pt x="10914766" y="7006370"/>
                    <a:pt x="10831245" y="7008780"/>
                  </a:cubicBezTo>
                  <a:cubicBezTo>
                    <a:pt x="10811405" y="7009336"/>
                    <a:pt x="10819489" y="7088421"/>
                    <a:pt x="10803430" y="6334351"/>
                  </a:cubicBezTo>
                  <a:cubicBezTo>
                    <a:pt x="10834472" y="6333794"/>
                    <a:pt x="10870670" y="6333090"/>
                    <a:pt x="10911539" y="6332608"/>
                  </a:cubicBezTo>
                  <a:cubicBezTo>
                    <a:pt x="10912170" y="6289487"/>
                    <a:pt x="10928154" y="6297607"/>
                    <a:pt x="10831394" y="6299424"/>
                  </a:cubicBezTo>
                  <a:cubicBezTo>
                    <a:pt x="10797497" y="6300018"/>
                    <a:pt x="10802763" y="6303132"/>
                    <a:pt x="10802503" y="6290081"/>
                  </a:cubicBezTo>
                  <a:cubicBezTo>
                    <a:pt x="10786111" y="5542276"/>
                    <a:pt x="10780733" y="5626737"/>
                    <a:pt x="10831543" y="5627257"/>
                  </a:cubicBezTo>
                  <a:cubicBezTo>
                    <a:pt x="10937908" y="5628555"/>
                    <a:pt x="10919921" y="5636786"/>
                    <a:pt x="10920255" y="5593665"/>
                  </a:cubicBezTo>
                  <a:cubicBezTo>
                    <a:pt x="10869743" y="5593294"/>
                    <a:pt x="10822902" y="5592701"/>
                    <a:pt x="10791747" y="5592368"/>
                  </a:cubicBezTo>
                  <a:cubicBezTo>
                    <a:pt x="10790487" y="5508981"/>
                    <a:pt x="10782773" y="4920385"/>
                    <a:pt x="10782736" y="4917790"/>
                  </a:cubicBezTo>
                  <a:cubicBezTo>
                    <a:pt x="10845821" y="4917567"/>
                    <a:pt x="10877234" y="4917382"/>
                    <a:pt x="10921924" y="4917271"/>
                  </a:cubicBezTo>
                  <a:cubicBezTo>
                    <a:pt x="10921775" y="4873891"/>
                    <a:pt x="10940245" y="4882678"/>
                    <a:pt x="10831579" y="4883123"/>
                  </a:cubicBezTo>
                  <a:cubicBezTo>
                    <a:pt x="10759333" y="4883420"/>
                    <a:pt x="10789300" y="4978299"/>
                    <a:pt x="10774428" y="4266571"/>
                  </a:cubicBezTo>
                  <a:cubicBezTo>
                    <a:pt x="10772982" y="4196866"/>
                    <a:pt x="10758184" y="4208026"/>
                    <a:pt x="10831394" y="4209398"/>
                  </a:cubicBezTo>
                  <a:cubicBezTo>
                    <a:pt x="10930676" y="4211252"/>
                    <a:pt x="10914247" y="4219446"/>
                    <a:pt x="10913394" y="4176288"/>
                  </a:cubicBezTo>
                  <a:cubicBezTo>
                    <a:pt x="10858023" y="4175621"/>
                    <a:pt x="10825645" y="4174731"/>
                    <a:pt x="10772573" y="4173953"/>
                  </a:cubicBezTo>
                  <a:cubicBezTo>
                    <a:pt x="10760483" y="3539455"/>
                    <a:pt x="10760335" y="3513872"/>
                    <a:pt x="10760112" y="3498559"/>
                  </a:cubicBezTo>
                  <a:cubicBezTo>
                    <a:pt x="10808474" y="3499338"/>
                    <a:pt x="10846563" y="3500413"/>
                    <a:pt x="10894480" y="3501192"/>
                  </a:cubicBezTo>
                  <a:cubicBezTo>
                    <a:pt x="10892885" y="3457627"/>
                    <a:pt x="10906830" y="3467081"/>
                    <a:pt x="10831950" y="3465450"/>
                  </a:cubicBezTo>
                  <a:cubicBezTo>
                    <a:pt x="10731963" y="3463299"/>
                    <a:pt x="10762819" y="3569080"/>
                    <a:pt x="10750136" y="2790279"/>
                  </a:cubicBezTo>
                  <a:cubicBezTo>
                    <a:pt x="10803096" y="2791280"/>
                    <a:pt x="10835622" y="2792467"/>
                    <a:pt x="10880943" y="2793542"/>
                  </a:cubicBezTo>
                  <a:cubicBezTo>
                    <a:pt x="10880683" y="2750088"/>
                    <a:pt x="10890511" y="2759394"/>
                    <a:pt x="10832061" y="2757800"/>
                  </a:cubicBezTo>
                  <a:cubicBezTo>
                    <a:pt x="10715867" y="2754463"/>
                    <a:pt x="10751174" y="2858760"/>
                    <a:pt x="10735413" y="2081554"/>
                  </a:cubicBezTo>
                  <a:cubicBezTo>
                    <a:pt x="10794640" y="2082555"/>
                    <a:pt x="10824904" y="2083890"/>
                    <a:pt x="10883242" y="2085299"/>
                  </a:cubicBezTo>
                  <a:cubicBezTo>
                    <a:pt x="10883761" y="2041807"/>
                    <a:pt x="10893553" y="2051262"/>
                    <a:pt x="10832061" y="2049408"/>
                  </a:cubicBezTo>
                  <a:cubicBezTo>
                    <a:pt x="10715312" y="2046071"/>
                    <a:pt x="10734893" y="2062274"/>
                    <a:pt x="10733781" y="1990678"/>
                  </a:cubicBezTo>
                  <a:cubicBezTo>
                    <a:pt x="10722321" y="1253367"/>
                    <a:pt x="10701886" y="1374015"/>
                    <a:pt x="10831727" y="1373681"/>
                  </a:cubicBezTo>
                  <a:cubicBezTo>
                    <a:pt x="10906273" y="1373459"/>
                    <a:pt x="10893737" y="1382469"/>
                    <a:pt x="10894405" y="1339088"/>
                  </a:cubicBezTo>
                  <a:cubicBezTo>
                    <a:pt x="10834806" y="1339200"/>
                    <a:pt x="10798831" y="1339385"/>
                    <a:pt x="10726363" y="1339459"/>
                  </a:cubicBezTo>
                  <a:cubicBezTo>
                    <a:pt x="10721023" y="1072060"/>
                    <a:pt x="10717982" y="1058861"/>
                    <a:pt x="10716832" y="666254"/>
                  </a:cubicBezTo>
                  <a:cubicBezTo>
                    <a:pt x="10796717" y="666699"/>
                    <a:pt x="10826721" y="667477"/>
                    <a:pt x="10901748" y="668145"/>
                  </a:cubicBezTo>
                  <a:cubicBezTo>
                    <a:pt x="10901971" y="624616"/>
                    <a:pt x="10915953" y="633960"/>
                    <a:pt x="10831913" y="632884"/>
                  </a:cubicBezTo>
                  <a:cubicBezTo>
                    <a:pt x="10679855" y="631068"/>
                    <a:pt x="10719094" y="729878"/>
                    <a:pt x="10708524" y="95010"/>
                  </a:cubicBezTo>
                  <a:cubicBezTo>
                    <a:pt x="10660422" y="91673"/>
                    <a:pt x="10682786" y="25008"/>
                    <a:pt x="10686309" y="631624"/>
                  </a:cubicBezTo>
                  <a:cubicBezTo>
                    <a:pt x="10625523" y="631401"/>
                    <a:pt x="10182666" y="629585"/>
                    <a:pt x="10094695" y="629881"/>
                  </a:cubicBezTo>
                  <a:cubicBezTo>
                    <a:pt x="10080453" y="-5914"/>
                    <a:pt x="10111829" y="57933"/>
                    <a:pt x="10059388" y="55226"/>
                  </a:cubicBezTo>
                  <a:cubicBezTo>
                    <a:pt x="10066101" y="735921"/>
                    <a:pt x="10101779" y="629066"/>
                    <a:pt x="9941005" y="631327"/>
                  </a:cubicBezTo>
                  <a:cubicBezTo>
                    <a:pt x="9774707" y="633663"/>
                    <a:pt x="9771368" y="632477"/>
                    <a:pt x="9496293" y="633181"/>
                  </a:cubicBezTo>
                  <a:cubicBezTo>
                    <a:pt x="9474412" y="633218"/>
                    <a:pt x="9479789" y="657429"/>
                    <a:pt x="9476897" y="472638"/>
                  </a:cubicBezTo>
                  <a:cubicBezTo>
                    <a:pt x="9469294" y="-30718"/>
                    <a:pt x="9482942" y="28531"/>
                    <a:pt x="9439773" y="26973"/>
                  </a:cubicBezTo>
                  <a:cubicBezTo>
                    <a:pt x="9445225" y="388177"/>
                    <a:pt x="9446968" y="512125"/>
                    <a:pt x="9449266" y="633292"/>
                  </a:cubicBezTo>
                  <a:cubicBezTo>
                    <a:pt x="9310894" y="633552"/>
                    <a:pt x="9277331" y="633441"/>
                    <a:pt x="8861213" y="633144"/>
                  </a:cubicBezTo>
                  <a:cubicBezTo>
                    <a:pt x="8846081" y="-59379"/>
                    <a:pt x="8869668" y="11067"/>
                    <a:pt x="8821381" y="10066"/>
                  </a:cubicBezTo>
                  <a:cubicBezTo>
                    <a:pt x="8831654" y="683531"/>
                    <a:pt x="8831395" y="633107"/>
                    <a:pt x="8828761" y="633107"/>
                  </a:cubicBezTo>
                  <a:cubicBezTo>
                    <a:pt x="8604236" y="633107"/>
                    <a:pt x="8606683" y="629770"/>
                    <a:pt x="8383790" y="629770"/>
                  </a:cubicBezTo>
                  <a:cubicBezTo>
                    <a:pt x="8197686" y="629770"/>
                    <a:pt x="8246864" y="750789"/>
                    <a:pt x="8235515" y="2762"/>
                  </a:cubicBezTo>
                  <a:cubicBezTo>
                    <a:pt x="8194200" y="2503"/>
                    <a:pt x="8202100" y="-76657"/>
                    <a:pt x="8213560" y="631290"/>
                  </a:cubicBezTo>
                  <a:cubicBezTo>
                    <a:pt x="7901026" y="637667"/>
                    <a:pt x="7926060" y="635109"/>
                    <a:pt x="7625950" y="632773"/>
                  </a:cubicBezTo>
                  <a:cubicBezTo>
                    <a:pt x="7611561" y="-72838"/>
                    <a:pt x="7628324" y="2762"/>
                    <a:pt x="7583560" y="3170"/>
                  </a:cubicBezTo>
                  <a:cubicBezTo>
                    <a:pt x="7595762" y="739703"/>
                    <a:pt x="7632923" y="632328"/>
                    <a:pt x="7493994" y="632328"/>
                  </a:cubicBezTo>
                  <a:cubicBezTo>
                    <a:pt x="6920071" y="632328"/>
                    <a:pt x="7008487" y="682864"/>
                    <a:pt x="7005186" y="472564"/>
                  </a:cubicBezTo>
                  <a:cubicBezTo>
                    <a:pt x="7001329" y="224779"/>
                    <a:pt x="6999956" y="233269"/>
                    <a:pt x="6996285" y="12588"/>
                  </a:cubicBezTo>
                  <a:cubicBezTo>
                    <a:pt x="6952819" y="13552"/>
                    <a:pt x="6964205" y="-65163"/>
                    <a:pt x="6977556" y="633997"/>
                  </a:cubicBezTo>
                  <a:cubicBezTo>
                    <a:pt x="6828243" y="633255"/>
                    <a:pt x="6661351" y="626433"/>
                    <a:pt x="6389836" y="632254"/>
                  </a:cubicBezTo>
                  <a:cubicBezTo>
                    <a:pt x="6388055" y="427478"/>
                    <a:pt x="6381936" y="165752"/>
                    <a:pt x="6379674" y="28790"/>
                  </a:cubicBezTo>
                  <a:cubicBezTo>
                    <a:pt x="6329977" y="30310"/>
                    <a:pt x="6354009" y="-37466"/>
                    <a:pt x="6359461" y="632884"/>
                  </a:cubicBezTo>
                  <a:cubicBezTo>
                    <a:pt x="6094548" y="638372"/>
                    <a:pt x="5962146" y="631735"/>
                    <a:pt x="5767995" y="631068"/>
                  </a:cubicBezTo>
                  <a:cubicBezTo>
                    <a:pt x="5760911" y="315283"/>
                    <a:pt x="5764101" y="262263"/>
                    <a:pt x="5761505" y="49034"/>
                  </a:cubicBezTo>
                  <a:cubicBezTo>
                    <a:pt x="5720375" y="50443"/>
                    <a:pt x="5731687" y="19780"/>
                    <a:pt x="5732317" y="219922"/>
                  </a:cubicBezTo>
                  <a:cubicBezTo>
                    <a:pt x="5732762" y="362445"/>
                    <a:pt x="5734839" y="505711"/>
                    <a:pt x="5737620" y="631030"/>
                  </a:cubicBezTo>
                  <a:cubicBezTo>
                    <a:pt x="5710547" y="630993"/>
                    <a:pt x="5287828" y="630771"/>
                    <a:pt x="5269655" y="630734"/>
                  </a:cubicBezTo>
                  <a:cubicBezTo>
                    <a:pt x="5110254" y="630734"/>
                    <a:pt x="5152088" y="728246"/>
                    <a:pt x="5146192" y="71392"/>
                  </a:cubicBezTo>
                  <a:cubicBezTo>
                    <a:pt x="5105173" y="72949"/>
                    <a:pt x="5116559" y="46031"/>
                    <a:pt x="5116188" y="219810"/>
                  </a:cubicBezTo>
                  <a:cubicBezTo>
                    <a:pt x="5115891" y="358886"/>
                    <a:pt x="5117709" y="495811"/>
                    <a:pt x="5120935" y="631216"/>
                  </a:cubicBezTo>
                  <a:cubicBezTo>
                    <a:pt x="4547901" y="635591"/>
                    <a:pt x="5107918" y="630956"/>
                    <a:pt x="4534884" y="634664"/>
                  </a:cubicBezTo>
                  <a:cubicBezTo>
                    <a:pt x="4533660" y="517501"/>
                    <a:pt x="4531620" y="405640"/>
                    <a:pt x="4526576" y="95899"/>
                  </a:cubicBezTo>
                  <a:cubicBezTo>
                    <a:pt x="4484075" y="97642"/>
                    <a:pt x="4495312" y="41211"/>
                    <a:pt x="4502359" y="473120"/>
                  </a:cubicBezTo>
                  <a:cubicBezTo>
                    <a:pt x="4505622" y="680232"/>
                    <a:pt x="4621557" y="635628"/>
                    <a:pt x="3935073" y="635628"/>
                  </a:cubicBezTo>
                  <a:cubicBezTo>
                    <a:pt x="3910039" y="635628"/>
                    <a:pt x="3923094" y="697028"/>
                    <a:pt x="3907146" y="122150"/>
                  </a:cubicBezTo>
                  <a:cubicBezTo>
                    <a:pt x="3857079" y="124300"/>
                    <a:pt x="3884190" y="48700"/>
                    <a:pt x="3888195" y="635517"/>
                  </a:cubicBezTo>
                  <a:cubicBezTo>
                    <a:pt x="3699087" y="634553"/>
                    <a:pt x="3575550" y="623615"/>
                    <a:pt x="3296803" y="631142"/>
                  </a:cubicBezTo>
                  <a:cubicBezTo>
                    <a:pt x="3294467" y="521765"/>
                    <a:pt x="3294392" y="482167"/>
                    <a:pt x="3288236" y="149846"/>
                  </a:cubicBezTo>
                  <a:cubicBezTo>
                    <a:pt x="3248293" y="151700"/>
                    <a:pt x="3254672" y="76174"/>
                    <a:pt x="3266391" y="631995"/>
                  </a:cubicBezTo>
                  <a:cubicBezTo>
                    <a:pt x="3121529" y="636184"/>
                    <a:pt x="2970213" y="635628"/>
                    <a:pt x="2823311" y="633811"/>
                  </a:cubicBezTo>
                  <a:cubicBezTo>
                    <a:pt x="2636577" y="631698"/>
                    <a:pt x="2676149" y="720164"/>
                    <a:pt x="2673813" y="178581"/>
                  </a:cubicBezTo>
                  <a:cubicBezTo>
                    <a:pt x="2637356" y="180324"/>
                    <a:pt x="2637356" y="109544"/>
                    <a:pt x="2648853" y="632551"/>
                  </a:cubicBezTo>
                  <a:cubicBezTo>
                    <a:pt x="2616402" y="632477"/>
                    <a:pt x="2635242" y="632514"/>
                    <a:pt x="2156039" y="632402"/>
                  </a:cubicBezTo>
                  <a:cubicBezTo>
                    <a:pt x="2028014" y="632402"/>
                    <a:pt x="2059872" y="707854"/>
                    <a:pt x="2052788" y="208242"/>
                  </a:cubicBezTo>
                  <a:cubicBezTo>
                    <a:pt x="2008618" y="210208"/>
                    <a:pt x="2020411" y="145471"/>
                    <a:pt x="2028867" y="632069"/>
                  </a:cubicBezTo>
                  <a:cubicBezTo>
                    <a:pt x="1870876" y="631142"/>
                    <a:pt x="1848438" y="628991"/>
                    <a:pt x="1442333" y="631068"/>
                  </a:cubicBezTo>
                  <a:cubicBezTo>
                    <a:pt x="1439367" y="528105"/>
                    <a:pt x="1436919" y="378277"/>
                    <a:pt x="1437067" y="220292"/>
                  </a:cubicBezTo>
                  <a:cubicBezTo>
                    <a:pt x="1398608" y="220367"/>
                    <a:pt x="1403985" y="182289"/>
                    <a:pt x="1408547" y="473157"/>
                  </a:cubicBezTo>
                  <a:cubicBezTo>
                    <a:pt x="1411625" y="671815"/>
                    <a:pt x="1442408" y="631438"/>
                    <a:pt x="1266577" y="631438"/>
                  </a:cubicBezTo>
                  <a:cubicBezTo>
                    <a:pt x="1046242" y="631438"/>
                    <a:pt x="1044648" y="634775"/>
                    <a:pt x="826390" y="634812"/>
                  </a:cubicBezTo>
                  <a:cubicBezTo>
                    <a:pt x="822867" y="454211"/>
                    <a:pt x="823275" y="412091"/>
                    <a:pt x="818490" y="220181"/>
                  </a:cubicBezTo>
                  <a:cubicBezTo>
                    <a:pt x="776470" y="220367"/>
                    <a:pt x="786966" y="166828"/>
                    <a:pt x="795978" y="634775"/>
                  </a:cubicBezTo>
                  <a:cubicBezTo>
                    <a:pt x="793308" y="634775"/>
                    <a:pt x="208629" y="630586"/>
                    <a:pt x="205959" y="630549"/>
                  </a:cubicBezTo>
                  <a:cubicBezTo>
                    <a:pt x="202992" y="528847"/>
                    <a:pt x="201249" y="398002"/>
                    <a:pt x="199060" y="236792"/>
                  </a:cubicBezTo>
                  <a:cubicBezTo>
                    <a:pt x="158635" y="239128"/>
                    <a:pt x="167944" y="204683"/>
                    <a:pt x="172172" y="473120"/>
                  </a:cubicBezTo>
                  <a:cubicBezTo>
                    <a:pt x="174991" y="653684"/>
                    <a:pt x="183187" y="630252"/>
                    <a:pt x="155223" y="629807"/>
                  </a:cubicBezTo>
                  <a:cubicBezTo>
                    <a:pt x="-26875" y="627100"/>
                    <a:pt x="1163" y="617572"/>
                    <a:pt x="2053" y="662805"/>
                  </a:cubicBezTo>
                  <a:cubicBezTo>
                    <a:pt x="80641" y="663102"/>
                    <a:pt x="123959" y="663881"/>
                    <a:pt x="176623" y="664622"/>
                  </a:cubicBezTo>
                  <a:cubicBezTo>
                    <a:pt x="189492" y="1059751"/>
                    <a:pt x="186228" y="1078104"/>
                    <a:pt x="188899" y="1341981"/>
                  </a:cubicBezTo>
                  <a:cubicBezTo>
                    <a:pt x="134751" y="1342500"/>
                    <a:pt x="91211" y="1343056"/>
                    <a:pt x="12994" y="1343315"/>
                  </a:cubicBezTo>
                  <a:cubicBezTo>
                    <a:pt x="13550" y="1388364"/>
                    <a:pt x="-12856" y="1378538"/>
                    <a:pt x="155149" y="1376759"/>
                  </a:cubicBezTo>
                  <a:cubicBezTo>
                    <a:pt x="204809" y="1376277"/>
                    <a:pt x="186154" y="1282843"/>
                    <a:pt x="197391" y="1991086"/>
                  </a:cubicBezTo>
                  <a:cubicBezTo>
                    <a:pt x="198578" y="2066500"/>
                    <a:pt x="231660" y="2047666"/>
                    <a:pt x="19670" y="2047554"/>
                  </a:cubicBezTo>
                  <a:cubicBezTo>
                    <a:pt x="19966" y="2093456"/>
                    <a:pt x="-12522" y="2081962"/>
                    <a:pt x="198912" y="2082073"/>
                  </a:cubicBezTo>
                  <a:cubicBezTo>
                    <a:pt x="201916" y="2250439"/>
                    <a:pt x="209148" y="2489474"/>
                    <a:pt x="209556" y="2757281"/>
                  </a:cubicBezTo>
                  <a:cubicBezTo>
                    <a:pt x="147658" y="2757540"/>
                    <a:pt x="99741" y="2757948"/>
                    <a:pt x="23230" y="2758133"/>
                  </a:cubicBezTo>
                  <a:cubicBezTo>
                    <a:pt x="23379" y="2803071"/>
                    <a:pt x="-1470" y="2792912"/>
                    <a:pt x="155075" y="2792059"/>
                  </a:cubicBezTo>
                  <a:cubicBezTo>
                    <a:pt x="231586" y="2791651"/>
                    <a:pt x="207479" y="2687168"/>
                    <a:pt x="219978" y="3465376"/>
                  </a:cubicBezTo>
                  <a:cubicBezTo>
                    <a:pt x="152924" y="3465709"/>
                    <a:pt x="104043" y="3466228"/>
                    <a:pt x="25381" y="3466488"/>
                  </a:cubicBezTo>
                  <a:cubicBezTo>
                    <a:pt x="25492" y="3512204"/>
                    <a:pt x="2016" y="3501303"/>
                    <a:pt x="155075" y="3500302"/>
                  </a:cubicBezTo>
                  <a:cubicBezTo>
                    <a:pt x="247533" y="3499672"/>
                    <a:pt x="220423" y="3420476"/>
                    <a:pt x="229731" y="4014188"/>
                  </a:cubicBezTo>
                  <a:cubicBezTo>
                    <a:pt x="232698" y="4203429"/>
                    <a:pt x="253504" y="4171061"/>
                    <a:pt x="154741" y="4172915"/>
                  </a:cubicBezTo>
                  <a:cubicBezTo>
                    <a:pt x="4464" y="4175732"/>
                    <a:pt x="27644" y="4162830"/>
                    <a:pt x="27866" y="4209176"/>
                  </a:cubicBezTo>
                  <a:cubicBezTo>
                    <a:pt x="119063" y="4208508"/>
                    <a:pt x="157152" y="4207100"/>
                    <a:pt x="233811" y="4206098"/>
                  </a:cubicBezTo>
                  <a:cubicBezTo>
                    <a:pt x="242601" y="4514949"/>
                    <a:pt x="239485" y="4373501"/>
                    <a:pt x="246495" y="4881084"/>
                  </a:cubicBezTo>
                  <a:cubicBezTo>
                    <a:pt x="172877" y="4882159"/>
                    <a:pt x="123551" y="4884346"/>
                    <a:pt x="32539" y="4885310"/>
                  </a:cubicBezTo>
                  <a:cubicBezTo>
                    <a:pt x="32910" y="4927652"/>
                    <a:pt x="8024" y="4921201"/>
                    <a:pt x="155298" y="4917456"/>
                  </a:cubicBezTo>
                  <a:cubicBezTo>
                    <a:pt x="280244" y="4914416"/>
                    <a:pt x="246569" y="4811565"/>
                    <a:pt x="257547" y="5589883"/>
                  </a:cubicBezTo>
                  <a:cubicBezTo>
                    <a:pt x="166350" y="5589438"/>
                    <a:pt x="139276" y="5588697"/>
                    <a:pt x="41514" y="5588326"/>
                  </a:cubicBezTo>
                  <a:cubicBezTo>
                    <a:pt x="42219" y="5633894"/>
                    <a:pt x="21042" y="5622326"/>
                    <a:pt x="154815" y="5623623"/>
                  </a:cubicBezTo>
                  <a:cubicBezTo>
                    <a:pt x="284324" y="5624810"/>
                    <a:pt x="258103" y="5592034"/>
                    <a:pt x="259513" y="5784500"/>
                  </a:cubicBezTo>
                  <a:cubicBezTo>
                    <a:pt x="264037" y="6403314"/>
                    <a:pt x="315477" y="6299906"/>
                    <a:pt x="154964" y="6300314"/>
                  </a:cubicBezTo>
                  <a:cubicBezTo>
                    <a:pt x="38213" y="6300500"/>
                    <a:pt x="55904" y="6289043"/>
                    <a:pt x="57054" y="6334907"/>
                  </a:cubicBezTo>
                  <a:cubicBezTo>
                    <a:pt x="116245" y="6334833"/>
                    <a:pt x="170170" y="6334684"/>
                    <a:pt x="268191" y="6334573"/>
                  </a:cubicBezTo>
                  <a:cubicBezTo>
                    <a:pt x="285770" y="7144036"/>
                    <a:pt x="301903" y="7010522"/>
                    <a:pt x="155112" y="7009150"/>
                  </a:cubicBezTo>
                  <a:cubicBezTo>
                    <a:pt x="59205" y="7008260"/>
                    <a:pt x="74967" y="6999696"/>
                    <a:pt x="76228" y="7042928"/>
                  </a:cubicBezTo>
                  <a:cubicBezTo>
                    <a:pt x="151144" y="7043409"/>
                    <a:pt x="191272" y="7044114"/>
                    <a:pt x="275720" y="7044448"/>
                  </a:cubicBezTo>
                  <a:cubicBezTo>
                    <a:pt x="275757" y="7045857"/>
                    <a:pt x="283805" y="7376027"/>
                    <a:pt x="290592" y="7719544"/>
                  </a:cubicBezTo>
                  <a:cubicBezTo>
                    <a:pt x="200766" y="7718840"/>
                    <a:pt x="162159" y="7717208"/>
                    <a:pt x="92249" y="7716022"/>
                  </a:cubicBezTo>
                  <a:cubicBezTo>
                    <a:pt x="93028" y="7759587"/>
                    <a:pt x="80270" y="7750133"/>
                    <a:pt x="154667" y="7751801"/>
                  </a:cubicBezTo>
                  <a:cubicBezTo>
                    <a:pt x="329088" y="7755805"/>
                    <a:pt x="290480" y="7629966"/>
                    <a:pt x="303090" y="8428603"/>
                  </a:cubicBezTo>
                  <a:cubicBezTo>
                    <a:pt x="217122" y="8428418"/>
                    <a:pt x="183929" y="8427972"/>
                    <a:pt x="102374" y="8427528"/>
                  </a:cubicBezTo>
                  <a:cubicBezTo>
                    <a:pt x="102856" y="8470982"/>
                    <a:pt x="92286" y="8461935"/>
                    <a:pt x="154853" y="8462343"/>
                  </a:cubicBezTo>
                  <a:cubicBezTo>
                    <a:pt x="361094" y="8463752"/>
                    <a:pt x="295227" y="8359418"/>
                    <a:pt x="306724" y="9073593"/>
                  </a:cubicBezTo>
                  <a:cubicBezTo>
                    <a:pt x="307911" y="9150936"/>
                    <a:pt x="344850" y="9131581"/>
                    <a:pt x="108123" y="9131656"/>
                  </a:cubicBezTo>
                  <a:cubicBezTo>
                    <a:pt x="108382" y="9177556"/>
                    <a:pt x="72111" y="9166063"/>
                    <a:pt x="308171" y="9166025"/>
                  </a:cubicBezTo>
                  <a:cubicBezTo>
                    <a:pt x="308245" y="9169622"/>
                    <a:pt x="316182" y="9665785"/>
                    <a:pt x="320447" y="9846239"/>
                  </a:cubicBezTo>
                  <a:cubicBezTo>
                    <a:pt x="221053" y="9845719"/>
                    <a:pt x="169799" y="9843829"/>
                    <a:pt x="110904" y="9842568"/>
                  </a:cubicBezTo>
                  <a:cubicBezTo>
                    <a:pt x="111015" y="9883983"/>
                    <a:pt x="68773" y="9879423"/>
                    <a:pt x="321263" y="9880684"/>
                  </a:cubicBezTo>
                  <a:cubicBezTo>
                    <a:pt x="321337" y="9883983"/>
                    <a:pt x="334503" y="10549736"/>
                    <a:pt x="334540" y="10552443"/>
                  </a:cubicBezTo>
                  <a:cubicBezTo>
                    <a:pt x="225355" y="10552628"/>
                    <a:pt x="176808" y="10553444"/>
                    <a:pt x="112462" y="10554037"/>
                  </a:cubicBezTo>
                  <a:cubicBezTo>
                    <a:pt x="112536" y="10597343"/>
                    <a:pt x="103858" y="10588593"/>
                    <a:pt x="155149" y="10588037"/>
                  </a:cubicBezTo>
                  <a:cubicBezTo>
                    <a:pt x="354827" y="10585886"/>
                    <a:pt x="335096" y="10585331"/>
                    <a:pt x="335207" y="10591856"/>
                  </a:cubicBezTo>
                  <a:cubicBezTo>
                    <a:pt x="338842" y="10823364"/>
                    <a:pt x="345777" y="11058728"/>
                    <a:pt x="346593" y="11258277"/>
                  </a:cubicBezTo>
                  <a:cubicBezTo>
                    <a:pt x="68662" y="11258536"/>
                    <a:pt x="114242" y="11251380"/>
                    <a:pt x="114390" y="11294277"/>
                  </a:cubicBezTo>
                  <a:cubicBezTo>
                    <a:pt x="180776" y="11293685"/>
                    <a:pt x="228841" y="11292831"/>
                    <a:pt x="346704" y="11292683"/>
                  </a:cubicBezTo>
                  <a:cubicBezTo>
                    <a:pt x="347261" y="11715991"/>
                    <a:pt x="352564" y="11768381"/>
                    <a:pt x="357200" y="11964554"/>
                  </a:cubicBezTo>
                  <a:cubicBezTo>
                    <a:pt x="238484" y="11964666"/>
                    <a:pt x="189566" y="11965741"/>
                    <a:pt x="118248" y="11966705"/>
                  </a:cubicBezTo>
                  <a:cubicBezTo>
                    <a:pt x="118581" y="12008083"/>
                    <a:pt x="109198" y="12001297"/>
                    <a:pt x="155186" y="12000631"/>
                  </a:cubicBezTo>
                  <a:cubicBezTo>
                    <a:pt x="420174" y="11996700"/>
                    <a:pt x="352045" y="11874866"/>
                    <a:pt x="363616" y="12616737"/>
                  </a:cubicBezTo>
                  <a:cubicBezTo>
                    <a:pt x="364877" y="12697787"/>
                    <a:pt x="404523" y="12677544"/>
                    <a:pt x="154927" y="12678249"/>
                  </a:cubicBezTo>
                  <a:cubicBezTo>
                    <a:pt x="119657" y="12678322"/>
                    <a:pt x="125702" y="12669461"/>
                    <a:pt x="126332" y="12712803"/>
                  </a:cubicBezTo>
                  <a:cubicBezTo>
                    <a:pt x="188491" y="12712693"/>
                    <a:pt x="232253" y="12712433"/>
                    <a:pt x="365063" y="12712433"/>
                  </a:cubicBezTo>
                  <a:cubicBezTo>
                    <a:pt x="366954" y="12849099"/>
                    <a:pt x="368957" y="13107933"/>
                    <a:pt x="375187" y="13381968"/>
                  </a:cubicBezTo>
                  <a:cubicBezTo>
                    <a:pt x="258771" y="13382005"/>
                    <a:pt x="212746" y="13383117"/>
                    <a:pt x="138979" y="13384601"/>
                  </a:cubicBezTo>
                  <a:cubicBezTo>
                    <a:pt x="140129" y="13433171"/>
                    <a:pt x="102560" y="13416413"/>
                    <a:pt x="375892" y="13416375"/>
                  </a:cubicBezTo>
                  <a:cubicBezTo>
                    <a:pt x="375966" y="13419157"/>
                    <a:pt x="389095" y="14092399"/>
                    <a:pt x="389169" y="14095477"/>
                  </a:cubicBezTo>
                  <a:cubicBezTo>
                    <a:pt x="290554" y="14095588"/>
                    <a:pt x="235369" y="14094697"/>
                    <a:pt x="159155" y="14092955"/>
                  </a:cubicBezTo>
                  <a:cubicBezTo>
                    <a:pt x="160564" y="14135778"/>
                    <a:pt x="122587" y="14129921"/>
                    <a:pt x="377413" y="14129921"/>
                  </a:cubicBezTo>
                  <a:cubicBezTo>
                    <a:pt x="391988" y="14129921"/>
                    <a:pt x="389726" y="14128401"/>
                    <a:pt x="389800" y="14134703"/>
                  </a:cubicBezTo>
                  <a:cubicBezTo>
                    <a:pt x="401371" y="14885437"/>
                    <a:pt x="408269" y="14804684"/>
                    <a:pt x="377413" y="14804684"/>
                  </a:cubicBezTo>
                  <a:cubicBezTo>
                    <a:pt x="149327" y="14804684"/>
                    <a:pt x="182445" y="14794895"/>
                    <a:pt x="183929" y="14839350"/>
                  </a:cubicBezTo>
                  <a:cubicBezTo>
                    <a:pt x="241377" y="14839202"/>
                    <a:pt x="293114" y="14839128"/>
                    <a:pt x="400703" y="14839128"/>
                  </a:cubicBezTo>
                  <a:cubicBezTo>
                    <a:pt x="411570" y="15310969"/>
                    <a:pt x="408529" y="15315159"/>
                    <a:pt x="410346" y="15507922"/>
                  </a:cubicBezTo>
                  <a:cubicBezTo>
                    <a:pt x="322264" y="15507662"/>
                    <a:pt x="258400" y="15508292"/>
                    <a:pt x="206181" y="15509219"/>
                  </a:cubicBezTo>
                  <a:cubicBezTo>
                    <a:pt x="207702" y="15554527"/>
                    <a:pt x="177587" y="15542292"/>
                    <a:pt x="377450" y="15542292"/>
                  </a:cubicBezTo>
                  <a:cubicBezTo>
                    <a:pt x="423141" y="15542292"/>
                    <a:pt x="409864" y="15464616"/>
                    <a:pt x="420730" y="16159771"/>
                  </a:cubicBezTo>
                  <a:cubicBezTo>
                    <a:pt x="421917" y="16233331"/>
                    <a:pt x="433192" y="16220762"/>
                    <a:pt x="377450" y="16220762"/>
                  </a:cubicBezTo>
                  <a:cubicBezTo>
                    <a:pt x="200396" y="16220762"/>
                    <a:pt x="229361" y="16207340"/>
                    <a:pt x="230918" y="16254243"/>
                  </a:cubicBezTo>
                  <a:cubicBezTo>
                    <a:pt x="293596" y="16255170"/>
                    <a:pt x="359017" y="16255318"/>
                    <a:pt x="422325" y="16255132"/>
                  </a:cubicBezTo>
                  <a:cubicBezTo>
                    <a:pt x="435120" y="17035156"/>
                    <a:pt x="453330" y="16931046"/>
                    <a:pt x="377450" y="16931046"/>
                  </a:cubicBezTo>
                  <a:cubicBezTo>
                    <a:pt x="230065" y="16931046"/>
                    <a:pt x="253022" y="16919848"/>
                    <a:pt x="254506" y="16965526"/>
                  </a:cubicBezTo>
                  <a:cubicBezTo>
                    <a:pt x="316923" y="16965416"/>
                    <a:pt x="371627" y="16965452"/>
                    <a:pt x="431486" y="16965452"/>
                  </a:cubicBezTo>
                  <a:cubicBezTo>
                    <a:pt x="431968" y="17086398"/>
                    <a:pt x="434490" y="17233704"/>
                    <a:pt x="437383" y="17398474"/>
                  </a:cubicBezTo>
                  <a:cubicBezTo>
                    <a:pt x="484446" y="17398102"/>
                    <a:pt x="463863" y="17454200"/>
                    <a:pt x="461860" y="16965452"/>
                  </a:cubicBezTo>
                  <a:lnTo>
                    <a:pt x="1048950" y="16965488"/>
                  </a:lnTo>
                  <a:cubicBezTo>
                    <a:pt x="1051472" y="17144868"/>
                    <a:pt x="1053067" y="17267110"/>
                    <a:pt x="1057480" y="17393542"/>
                  </a:cubicBezTo>
                  <a:cubicBezTo>
                    <a:pt x="1101985" y="17393172"/>
                    <a:pt x="1086074" y="17451530"/>
                    <a:pt x="1079361" y="16965488"/>
                  </a:cubicBezTo>
                  <a:cubicBezTo>
                    <a:pt x="1579408" y="16965526"/>
                    <a:pt x="1443631" y="16961078"/>
                    <a:pt x="1668899" y="16960262"/>
                  </a:cubicBezTo>
                  <a:cubicBezTo>
                    <a:pt x="1672830" y="17123438"/>
                    <a:pt x="1673238" y="17212496"/>
                    <a:pt x="1676947" y="17388648"/>
                  </a:cubicBezTo>
                  <a:cubicBezTo>
                    <a:pt x="1717631" y="17388314"/>
                    <a:pt x="1707358" y="17422388"/>
                    <a:pt x="1703427" y="17172564"/>
                  </a:cubicBezTo>
                  <a:cubicBezTo>
                    <a:pt x="1699681" y="16935160"/>
                    <a:pt x="1694563" y="16960186"/>
                    <a:pt x="1711364" y="16960186"/>
                  </a:cubicBezTo>
                  <a:cubicBezTo>
                    <a:pt x="1927508" y="16960186"/>
                    <a:pt x="1931847" y="16963858"/>
                    <a:pt x="2155965" y="16963858"/>
                  </a:cubicBezTo>
                  <a:cubicBezTo>
                    <a:pt x="2322115" y="16963894"/>
                    <a:pt x="2284509" y="16921776"/>
                    <a:pt x="2288440" y="17173230"/>
                  </a:cubicBezTo>
                  <a:cubicBezTo>
                    <a:pt x="2292223" y="17415826"/>
                    <a:pt x="2284917" y="17383940"/>
                    <a:pt x="2323858" y="17383606"/>
                  </a:cubicBezTo>
                  <a:cubicBezTo>
                    <a:pt x="2319371" y="17252280"/>
                    <a:pt x="2316997" y="17084876"/>
                    <a:pt x="2316960" y="16963894"/>
                  </a:cubicBezTo>
                  <a:cubicBezTo>
                    <a:pt x="2564554" y="16963970"/>
                    <a:pt x="2681416" y="16964304"/>
                    <a:pt x="2823274" y="16963154"/>
                  </a:cubicBezTo>
                  <a:cubicBezTo>
                    <a:pt x="2923817" y="16962338"/>
                    <a:pt x="2902233" y="16920626"/>
                    <a:pt x="2906164" y="17173194"/>
                  </a:cubicBezTo>
                  <a:cubicBezTo>
                    <a:pt x="2909873" y="17410264"/>
                    <a:pt x="2899636" y="17379082"/>
                    <a:pt x="2939987" y="17378786"/>
                  </a:cubicBezTo>
                  <a:cubicBezTo>
                    <a:pt x="2937391" y="17232296"/>
                    <a:pt x="2935092" y="17084246"/>
                    <a:pt x="2933423" y="16962448"/>
                  </a:cubicBezTo>
                  <a:cubicBezTo>
                    <a:pt x="3110700" y="16961782"/>
                    <a:pt x="3252966" y="16962894"/>
                    <a:pt x="3523591" y="16962782"/>
                  </a:cubicBezTo>
                  <a:cubicBezTo>
                    <a:pt x="3524147" y="17091774"/>
                    <a:pt x="3526929" y="17259360"/>
                    <a:pt x="3529711" y="17374226"/>
                  </a:cubicBezTo>
                  <a:cubicBezTo>
                    <a:pt x="3577033" y="17373892"/>
                    <a:pt x="3555857" y="17427542"/>
                    <a:pt x="3554003" y="16962708"/>
                  </a:cubicBezTo>
                  <a:cubicBezTo>
                    <a:pt x="3556747" y="16962708"/>
                    <a:pt x="4136827" y="16960150"/>
                    <a:pt x="4139794" y="16960114"/>
                  </a:cubicBezTo>
                  <a:cubicBezTo>
                    <a:pt x="4143614" y="17163110"/>
                    <a:pt x="4143874" y="17226622"/>
                    <a:pt x="4147137" y="17369406"/>
                  </a:cubicBezTo>
                  <a:cubicBezTo>
                    <a:pt x="4189454" y="17369108"/>
                    <a:pt x="4178810" y="17428210"/>
                    <a:pt x="4170243" y="16959928"/>
                  </a:cubicBezTo>
                  <a:cubicBezTo>
                    <a:pt x="4584544" y="16957110"/>
                    <a:pt x="4550646" y="16962524"/>
                    <a:pt x="4761264" y="16963524"/>
                  </a:cubicBezTo>
                  <a:cubicBezTo>
                    <a:pt x="4765418" y="17090254"/>
                    <a:pt x="4767717" y="17245568"/>
                    <a:pt x="4768311" y="17364622"/>
                  </a:cubicBezTo>
                  <a:cubicBezTo>
                    <a:pt x="4807808" y="17364326"/>
                    <a:pt x="4800094" y="17396250"/>
                    <a:pt x="4796608" y="17172564"/>
                  </a:cubicBezTo>
                  <a:cubicBezTo>
                    <a:pt x="4792825" y="16931898"/>
                    <a:pt x="4779177" y="16963710"/>
                    <a:pt x="4824794" y="16963710"/>
                  </a:cubicBezTo>
                  <a:cubicBezTo>
                    <a:pt x="5224557" y="16964042"/>
                    <a:pt x="5292612" y="16964228"/>
                    <a:pt x="5378988" y="16963858"/>
                  </a:cubicBezTo>
                  <a:cubicBezTo>
                    <a:pt x="5381658" y="17131854"/>
                    <a:pt x="5383661" y="17244716"/>
                    <a:pt x="5384736" y="17359914"/>
                  </a:cubicBezTo>
                  <a:cubicBezTo>
                    <a:pt x="5424234" y="17359616"/>
                    <a:pt x="5416112" y="17391170"/>
                    <a:pt x="5412700" y="17172564"/>
                  </a:cubicBezTo>
                  <a:cubicBezTo>
                    <a:pt x="5408806" y="16927486"/>
                    <a:pt x="5381732" y="16964080"/>
                    <a:pt x="5492289" y="16963042"/>
                  </a:cubicBezTo>
                  <a:cubicBezTo>
                    <a:pt x="5704688" y="16961040"/>
                    <a:pt x="5826185" y="16961930"/>
                    <a:pt x="5936927" y="16963560"/>
                  </a:cubicBezTo>
                  <a:cubicBezTo>
                    <a:pt x="6014365" y="16964710"/>
                    <a:pt x="5993967" y="16925112"/>
                    <a:pt x="5997862" y="17173230"/>
                  </a:cubicBezTo>
                  <a:cubicBezTo>
                    <a:pt x="6001199" y="17386424"/>
                    <a:pt x="5992966" y="17355242"/>
                    <a:pt x="6031908" y="17354944"/>
                  </a:cubicBezTo>
                  <a:cubicBezTo>
                    <a:pt x="6029163" y="17249646"/>
                    <a:pt x="6026418" y="17090958"/>
                    <a:pt x="6026492" y="16964674"/>
                  </a:cubicBezTo>
                  <a:cubicBezTo>
                    <a:pt x="6369586" y="16967750"/>
                    <a:pt x="6343773" y="16959298"/>
                    <a:pt x="6612396" y="16959298"/>
                  </a:cubicBezTo>
                  <a:cubicBezTo>
                    <a:pt x="6612915" y="17083690"/>
                    <a:pt x="6615511" y="17244048"/>
                    <a:pt x="6617996" y="17350458"/>
                  </a:cubicBezTo>
                  <a:cubicBezTo>
                    <a:pt x="6664503" y="17350088"/>
                    <a:pt x="6644624" y="17404332"/>
                    <a:pt x="6642807" y="16959334"/>
                  </a:cubicBezTo>
                  <a:cubicBezTo>
                    <a:pt x="6700515" y="16959408"/>
                    <a:pt x="6459374" y="16958370"/>
                    <a:pt x="7233680" y="16962114"/>
                  </a:cubicBezTo>
                  <a:cubicBezTo>
                    <a:pt x="7235905" y="17071604"/>
                    <a:pt x="7238687" y="17234038"/>
                    <a:pt x="7239502" y="17345712"/>
                  </a:cubicBezTo>
                  <a:cubicBezTo>
                    <a:pt x="7279223" y="17345416"/>
                    <a:pt x="7270952" y="17375448"/>
                    <a:pt x="7267800" y="17172600"/>
                  </a:cubicBezTo>
                  <a:cubicBezTo>
                    <a:pt x="7264166" y="16938942"/>
                    <a:pt x="7260642" y="16962264"/>
                    <a:pt x="7271620" y="16962300"/>
                  </a:cubicBezTo>
                  <a:cubicBezTo>
                    <a:pt x="7970231" y="16966046"/>
                    <a:pt x="7850328" y="16897378"/>
                    <a:pt x="7854741" y="17173194"/>
                  </a:cubicBezTo>
                  <a:cubicBezTo>
                    <a:pt x="7857783" y="17368996"/>
                    <a:pt x="7848251" y="17341042"/>
                    <a:pt x="7888045" y="17340744"/>
                  </a:cubicBezTo>
                  <a:cubicBezTo>
                    <a:pt x="7884893" y="17178126"/>
                    <a:pt x="7884634" y="17118506"/>
                    <a:pt x="7881222" y="16960298"/>
                  </a:cubicBezTo>
                  <a:cubicBezTo>
                    <a:pt x="8161230" y="16959594"/>
                    <a:pt x="8147471" y="16964600"/>
                    <a:pt x="8468682" y="16963858"/>
                  </a:cubicBezTo>
                  <a:cubicBezTo>
                    <a:pt x="8472317" y="17128108"/>
                    <a:pt x="8472391" y="17186728"/>
                    <a:pt x="8475469" y="17336220"/>
                  </a:cubicBezTo>
                  <a:cubicBezTo>
                    <a:pt x="8515560" y="17335924"/>
                    <a:pt x="8506029" y="17363362"/>
                    <a:pt x="8502950" y="17172600"/>
                  </a:cubicBezTo>
                  <a:cubicBezTo>
                    <a:pt x="8499056" y="16921850"/>
                    <a:pt x="8470685" y="16964118"/>
                    <a:pt x="8606313" y="16963228"/>
                  </a:cubicBezTo>
                  <a:cubicBezTo>
                    <a:pt x="8737898" y="16962338"/>
                    <a:pt x="8845450" y="16961966"/>
                    <a:pt x="9051173" y="16963078"/>
                  </a:cubicBezTo>
                  <a:cubicBezTo>
                    <a:pt x="9100833" y="16963340"/>
                    <a:pt x="9086962" y="16925892"/>
                    <a:pt x="9090893" y="17173230"/>
                  </a:cubicBezTo>
                  <a:cubicBezTo>
                    <a:pt x="9093972" y="17363140"/>
                    <a:pt x="9083328" y="17331586"/>
                    <a:pt x="9123827" y="17331290"/>
                  </a:cubicBezTo>
                  <a:cubicBezTo>
                    <a:pt x="9121712" y="17201448"/>
                    <a:pt x="9119748" y="17088622"/>
                    <a:pt x="9118449" y="16963412"/>
                  </a:cubicBezTo>
                  <a:cubicBezTo>
                    <a:pt x="9546768" y="16965082"/>
                    <a:pt x="9430019" y="16960038"/>
                    <a:pt x="9704686" y="16959816"/>
                  </a:cubicBezTo>
                  <a:cubicBezTo>
                    <a:pt x="9710175" y="17383792"/>
                    <a:pt x="9698678" y="17326840"/>
                    <a:pt x="9740958" y="17326506"/>
                  </a:cubicBezTo>
                  <a:cubicBezTo>
                    <a:pt x="9738620" y="17217946"/>
                    <a:pt x="9736544" y="17069676"/>
                    <a:pt x="9735134" y="16959816"/>
                  </a:cubicBezTo>
                  <a:cubicBezTo>
                    <a:pt x="9929620" y="16959890"/>
                    <a:pt x="9891901" y="16961484"/>
                    <a:pt x="10323225" y="16961336"/>
                  </a:cubicBezTo>
                  <a:cubicBezTo>
                    <a:pt x="10329531" y="17377414"/>
                    <a:pt x="10316179" y="17321834"/>
                    <a:pt x="10359348" y="17321464"/>
                  </a:cubicBezTo>
                  <a:cubicBezTo>
                    <a:pt x="10357235" y="17210196"/>
                    <a:pt x="10355900" y="17114908"/>
                    <a:pt x="10353600" y="16961300"/>
                  </a:cubicBezTo>
                  <a:cubicBezTo>
                    <a:pt x="10645105" y="16961188"/>
                    <a:pt x="10711899" y="16961336"/>
                    <a:pt x="10831727" y="16960706"/>
                  </a:cubicBezTo>
                  <a:cubicBezTo>
                    <a:pt x="10969618" y="16959966"/>
                    <a:pt x="10937315" y="16917660"/>
                    <a:pt x="10941283" y="17173306"/>
                  </a:cubicBezTo>
                  <a:cubicBezTo>
                    <a:pt x="10943917" y="17342820"/>
                    <a:pt x="10934311" y="17316608"/>
                    <a:pt x="10974291" y="17316274"/>
                  </a:cubicBezTo>
                  <a:cubicBezTo>
                    <a:pt x="10965352" y="16904202"/>
                    <a:pt x="10945103" y="16960224"/>
                    <a:pt x="11054436" y="16960224"/>
                  </a:cubicBezTo>
                  <a:close/>
                  <a:moveTo>
                    <a:pt x="10899931" y="14134852"/>
                  </a:moveTo>
                  <a:cubicBezTo>
                    <a:pt x="10911762" y="14909241"/>
                    <a:pt x="10934051" y="14803460"/>
                    <a:pt x="10831765" y="14802756"/>
                  </a:cubicBezTo>
                  <a:cubicBezTo>
                    <a:pt x="10213485" y="14798566"/>
                    <a:pt x="10318998" y="14843799"/>
                    <a:pt x="10315845" y="14640581"/>
                  </a:cubicBezTo>
                  <a:cubicBezTo>
                    <a:pt x="10306240" y="14025735"/>
                    <a:pt x="10279092" y="14126918"/>
                    <a:pt x="10386015" y="14128957"/>
                  </a:cubicBezTo>
                  <a:cubicBezTo>
                    <a:pt x="10765750" y="14136112"/>
                    <a:pt x="10899746" y="14124397"/>
                    <a:pt x="10899931" y="14134852"/>
                  </a:cubicBezTo>
                  <a:close/>
                  <a:moveTo>
                    <a:pt x="10899264" y="14095959"/>
                  </a:moveTo>
                  <a:cubicBezTo>
                    <a:pt x="10393024" y="14097182"/>
                    <a:pt x="10579572" y="14096737"/>
                    <a:pt x="10308502" y="14093252"/>
                  </a:cubicBezTo>
                  <a:cubicBezTo>
                    <a:pt x="10305758" y="13898820"/>
                    <a:pt x="10307760" y="13653928"/>
                    <a:pt x="10298971" y="13416524"/>
                  </a:cubicBezTo>
                  <a:cubicBezTo>
                    <a:pt x="10813444" y="13416783"/>
                    <a:pt x="10663130" y="13416375"/>
                    <a:pt x="10886283" y="13419601"/>
                  </a:cubicBezTo>
                  <a:cubicBezTo>
                    <a:pt x="10887729" y="13744543"/>
                    <a:pt x="10895517" y="13880875"/>
                    <a:pt x="10899264" y="14095959"/>
                  </a:cubicBezTo>
                  <a:close/>
                  <a:moveTo>
                    <a:pt x="10886172" y="13385083"/>
                  </a:moveTo>
                  <a:cubicBezTo>
                    <a:pt x="10273232" y="13375887"/>
                    <a:pt x="10298006" y="13390978"/>
                    <a:pt x="10297413" y="13374589"/>
                  </a:cubicBezTo>
                  <a:cubicBezTo>
                    <a:pt x="10290588" y="13201255"/>
                    <a:pt x="10288735" y="13048202"/>
                    <a:pt x="10287956" y="12869380"/>
                  </a:cubicBezTo>
                  <a:cubicBezTo>
                    <a:pt x="10287140" y="12678063"/>
                    <a:pt x="10260363" y="12710245"/>
                    <a:pt x="10386237" y="12709911"/>
                  </a:cubicBezTo>
                  <a:cubicBezTo>
                    <a:pt x="10564701" y="12709429"/>
                    <a:pt x="10690166" y="12709133"/>
                    <a:pt x="10831468" y="12711395"/>
                  </a:cubicBezTo>
                  <a:cubicBezTo>
                    <a:pt x="10891958" y="12712396"/>
                    <a:pt x="10883056" y="12617517"/>
                    <a:pt x="10886172" y="13385083"/>
                  </a:cubicBezTo>
                  <a:close/>
                  <a:moveTo>
                    <a:pt x="4749062" y="14134259"/>
                  </a:moveTo>
                  <a:cubicBezTo>
                    <a:pt x="4748877" y="14123877"/>
                    <a:pt x="4680859" y="14121542"/>
                    <a:pt x="5335781" y="14125323"/>
                  </a:cubicBezTo>
                  <a:cubicBezTo>
                    <a:pt x="5340269" y="14384973"/>
                    <a:pt x="5336263" y="14499985"/>
                    <a:pt x="5343977" y="14802570"/>
                  </a:cubicBezTo>
                  <a:cubicBezTo>
                    <a:pt x="5013753" y="14802866"/>
                    <a:pt x="4937984" y="14807315"/>
                    <a:pt x="4754180" y="14805648"/>
                  </a:cubicBezTo>
                  <a:cubicBezTo>
                    <a:pt x="4745910" y="14342038"/>
                    <a:pt x="4753476" y="14417378"/>
                    <a:pt x="4749062" y="14134259"/>
                  </a:cubicBezTo>
                  <a:close/>
                  <a:moveTo>
                    <a:pt x="1027365" y="13421307"/>
                  </a:moveTo>
                  <a:cubicBezTo>
                    <a:pt x="1628585" y="13421307"/>
                    <a:pt x="1356625" y="13419601"/>
                    <a:pt x="1613380" y="13417747"/>
                  </a:cubicBezTo>
                  <a:cubicBezTo>
                    <a:pt x="1613899" y="13562570"/>
                    <a:pt x="1616124" y="13629641"/>
                    <a:pt x="1619017" y="13881839"/>
                  </a:cubicBezTo>
                  <a:cubicBezTo>
                    <a:pt x="1622243" y="14162956"/>
                    <a:pt x="1741145" y="14087579"/>
                    <a:pt x="1044277" y="14091360"/>
                  </a:cubicBezTo>
                  <a:cubicBezTo>
                    <a:pt x="1018242" y="14091508"/>
                    <a:pt x="1046836" y="14068373"/>
                    <a:pt x="1027365" y="13421307"/>
                  </a:cubicBezTo>
                  <a:close/>
                  <a:moveTo>
                    <a:pt x="995322" y="11293129"/>
                  </a:moveTo>
                  <a:cubicBezTo>
                    <a:pt x="1249554" y="11296910"/>
                    <a:pt x="1178384" y="11296206"/>
                    <a:pt x="1578518" y="11294945"/>
                  </a:cubicBezTo>
                  <a:cubicBezTo>
                    <a:pt x="1593019" y="11994290"/>
                    <a:pt x="1574178" y="11175446"/>
                    <a:pt x="1593019" y="11965593"/>
                  </a:cubicBezTo>
                  <a:cubicBezTo>
                    <a:pt x="1381993" y="11968373"/>
                    <a:pt x="1511278" y="11972118"/>
                    <a:pt x="1002294" y="11969671"/>
                  </a:cubicBezTo>
                  <a:cubicBezTo>
                    <a:pt x="1000959" y="11713469"/>
                    <a:pt x="1006485" y="11905936"/>
                    <a:pt x="995322" y="11293129"/>
                  </a:cubicBezTo>
                  <a:close/>
                  <a:moveTo>
                    <a:pt x="953673" y="8567122"/>
                  </a:moveTo>
                  <a:cubicBezTo>
                    <a:pt x="951448" y="8423561"/>
                    <a:pt x="856579" y="8464308"/>
                    <a:pt x="1489063" y="8460044"/>
                  </a:cubicBezTo>
                  <a:cubicBezTo>
                    <a:pt x="1559158" y="8459600"/>
                    <a:pt x="1532270" y="8367649"/>
                    <a:pt x="1543322" y="9073852"/>
                  </a:cubicBezTo>
                  <a:cubicBezTo>
                    <a:pt x="1544509" y="9147339"/>
                    <a:pt x="1625507" y="9138367"/>
                    <a:pt x="1044425" y="9132138"/>
                  </a:cubicBezTo>
                  <a:cubicBezTo>
                    <a:pt x="921185" y="9130766"/>
                    <a:pt x="963909" y="9221456"/>
                    <a:pt x="953673" y="8567122"/>
                  </a:cubicBezTo>
                  <a:close/>
                  <a:moveTo>
                    <a:pt x="896077" y="5025573"/>
                  </a:moveTo>
                  <a:cubicBezTo>
                    <a:pt x="893963" y="4890316"/>
                    <a:pt x="785631" y="4913452"/>
                    <a:pt x="1481683" y="4919013"/>
                  </a:cubicBezTo>
                  <a:cubicBezTo>
                    <a:pt x="1493847" y="5642236"/>
                    <a:pt x="1492624" y="5593109"/>
                    <a:pt x="1489286" y="5593035"/>
                  </a:cubicBezTo>
                  <a:cubicBezTo>
                    <a:pt x="818156" y="5579502"/>
                    <a:pt x="901454" y="5634116"/>
                    <a:pt x="899822" y="5531450"/>
                  </a:cubicBezTo>
                  <a:cubicBezTo>
                    <a:pt x="895928" y="5274322"/>
                    <a:pt x="900082" y="5275768"/>
                    <a:pt x="896077" y="5025573"/>
                  </a:cubicBezTo>
                  <a:close/>
                  <a:moveTo>
                    <a:pt x="1461248" y="3500228"/>
                  </a:moveTo>
                  <a:cubicBezTo>
                    <a:pt x="1462027" y="3548613"/>
                    <a:pt x="1470594" y="4172507"/>
                    <a:pt x="1470594" y="4175139"/>
                  </a:cubicBezTo>
                  <a:cubicBezTo>
                    <a:pt x="768274" y="4162422"/>
                    <a:pt x="885136" y="4231348"/>
                    <a:pt x="881761" y="4013780"/>
                  </a:cubicBezTo>
                  <a:cubicBezTo>
                    <a:pt x="877793" y="3760174"/>
                    <a:pt x="873861" y="3760842"/>
                    <a:pt x="869893" y="3508274"/>
                  </a:cubicBezTo>
                  <a:cubicBezTo>
                    <a:pt x="869559" y="3487770"/>
                    <a:pt x="839111" y="3504677"/>
                    <a:pt x="1461248" y="3500228"/>
                  </a:cubicBezTo>
                  <a:close/>
                  <a:moveTo>
                    <a:pt x="869188" y="3464041"/>
                  </a:moveTo>
                  <a:cubicBezTo>
                    <a:pt x="863959" y="3136281"/>
                    <a:pt x="859434" y="2967359"/>
                    <a:pt x="859694" y="2793950"/>
                  </a:cubicBezTo>
                  <a:cubicBezTo>
                    <a:pt x="1080808" y="2794135"/>
                    <a:pt x="1069200" y="2796026"/>
                    <a:pt x="1447303" y="2795322"/>
                  </a:cubicBezTo>
                  <a:cubicBezTo>
                    <a:pt x="1447859" y="3128791"/>
                    <a:pt x="1456315" y="3221447"/>
                    <a:pt x="1460692" y="3465746"/>
                  </a:cubicBezTo>
                  <a:cubicBezTo>
                    <a:pt x="1143485" y="3468119"/>
                    <a:pt x="1068495" y="3464412"/>
                    <a:pt x="869188" y="3464041"/>
                  </a:cubicBezTo>
                  <a:close/>
                  <a:moveTo>
                    <a:pt x="1470965" y="4209583"/>
                  </a:moveTo>
                  <a:cubicBezTo>
                    <a:pt x="1474599" y="4558107"/>
                    <a:pt x="1476824" y="4637896"/>
                    <a:pt x="1481090" y="4884606"/>
                  </a:cubicBezTo>
                  <a:cubicBezTo>
                    <a:pt x="1334632" y="4883457"/>
                    <a:pt x="1189399" y="4883605"/>
                    <a:pt x="1044240" y="4884384"/>
                  </a:cubicBezTo>
                  <a:cubicBezTo>
                    <a:pt x="853834" y="4885422"/>
                    <a:pt x="893629" y="5002882"/>
                    <a:pt x="885173" y="4266794"/>
                  </a:cubicBezTo>
                  <a:cubicBezTo>
                    <a:pt x="884283" y="4188561"/>
                    <a:pt x="790341" y="4197719"/>
                    <a:pt x="1470965" y="4209583"/>
                  </a:cubicBezTo>
                  <a:close/>
                  <a:moveTo>
                    <a:pt x="6409158" y="4014411"/>
                  </a:moveTo>
                  <a:cubicBezTo>
                    <a:pt x="6412459" y="4225304"/>
                    <a:pt x="6510851" y="4165944"/>
                    <a:pt x="5936964" y="4172840"/>
                  </a:cubicBezTo>
                  <a:cubicBezTo>
                    <a:pt x="5799297" y="4174509"/>
                    <a:pt x="5829077" y="4205468"/>
                    <a:pt x="5826074" y="4013743"/>
                  </a:cubicBezTo>
                  <a:cubicBezTo>
                    <a:pt x="5822105" y="3760582"/>
                    <a:pt x="5817618" y="3760397"/>
                    <a:pt x="5813687" y="3508237"/>
                  </a:cubicBezTo>
                  <a:cubicBezTo>
                    <a:pt x="5813390" y="3489401"/>
                    <a:pt x="5777304" y="3507421"/>
                    <a:pt x="6382085" y="3500895"/>
                  </a:cubicBezTo>
                  <a:cubicBezTo>
                    <a:pt x="6424660" y="3500450"/>
                    <a:pt x="6400220" y="3443389"/>
                    <a:pt x="6409158" y="4014411"/>
                  </a:cubicBezTo>
                  <a:close/>
                  <a:moveTo>
                    <a:pt x="7029738" y="4173137"/>
                  </a:moveTo>
                  <a:cubicBezTo>
                    <a:pt x="6848530" y="4173063"/>
                    <a:pt x="7072981" y="4172877"/>
                    <a:pt x="6442648" y="4171876"/>
                  </a:cubicBezTo>
                  <a:cubicBezTo>
                    <a:pt x="6433747" y="3819201"/>
                    <a:pt x="6441350" y="3790911"/>
                    <a:pt x="6436751" y="3500339"/>
                  </a:cubicBezTo>
                  <a:cubicBezTo>
                    <a:pt x="6787521" y="3497039"/>
                    <a:pt x="7024582" y="3505419"/>
                    <a:pt x="7024620" y="3508682"/>
                  </a:cubicBezTo>
                  <a:cubicBezTo>
                    <a:pt x="7028996" y="3787463"/>
                    <a:pt x="7020132" y="3830435"/>
                    <a:pt x="7029738" y="4173137"/>
                  </a:cubicBezTo>
                  <a:close/>
                  <a:moveTo>
                    <a:pt x="9491287" y="3466340"/>
                  </a:moveTo>
                  <a:cubicBezTo>
                    <a:pt x="8783441" y="3466599"/>
                    <a:pt x="8906125" y="3506049"/>
                    <a:pt x="8904011" y="3255446"/>
                  </a:cubicBezTo>
                  <a:cubicBezTo>
                    <a:pt x="8902898" y="3104061"/>
                    <a:pt x="8900228" y="2933693"/>
                    <a:pt x="8897150" y="2792800"/>
                  </a:cubicBezTo>
                  <a:cubicBezTo>
                    <a:pt x="9057515" y="2791985"/>
                    <a:pt x="9236609" y="2784013"/>
                    <a:pt x="9483794" y="2791354"/>
                  </a:cubicBezTo>
                  <a:cubicBezTo>
                    <a:pt x="9494291" y="3065427"/>
                    <a:pt x="9488876" y="3279324"/>
                    <a:pt x="9491287" y="3466340"/>
                  </a:cubicBezTo>
                  <a:close/>
                  <a:moveTo>
                    <a:pt x="9508792" y="4520288"/>
                  </a:moveTo>
                  <a:cubicBezTo>
                    <a:pt x="9515170" y="4933770"/>
                    <a:pt x="9521994" y="4883086"/>
                    <a:pt x="9495996" y="4883679"/>
                  </a:cubicBezTo>
                  <a:cubicBezTo>
                    <a:pt x="9340935" y="4887016"/>
                    <a:pt x="9208089" y="4887053"/>
                    <a:pt x="9051470" y="4883679"/>
                  </a:cubicBezTo>
                  <a:cubicBezTo>
                    <a:pt x="8880646" y="4880008"/>
                    <a:pt x="8939318" y="4990424"/>
                    <a:pt x="8918142" y="4266460"/>
                  </a:cubicBezTo>
                  <a:cubicBezTo>
                    <a:pt x="8916250" y="4201723"/>
                    <a:pt x="8821566" y="4200722"/>
                    <a:pt x="9496107" y="4208916"/>
                  </a:cubicBezTo>
                  <a:cubicBezTo>
                    <a:pt x="9514726" y="4209139"/>
                    <a:pt x="9503340" y="4171876"/>
                    <a:pt x="9508792" y="4520288"/>
                  </a:cubicBezTo>
                  <a:close/>
                  <a:moveTo>
                    <a:pt x="10163676" y="11967373"/>
                  </a:moveTo>
                  <a:cubicBezTo>
                    <a:pt x="9557672" y="11967373"/>
                    <a:pt x="9654692" y="11995032"/>
                    <a:pt x="9653543" y="11857142"/>
                  </a:cubicBezTo>
                  <a:cubicBezTo>
                    <a:pt x="9648128" y="11207518"/>
                    <a:pt x="9621537" y="11297096"/>
                    <a:pt x="9718742" y="11297096"/>
                  </a:cubicBezTo>
                  <a:cubicBezTo>
                    <a:pt x="10308948" y="11297096"/>
                    <a:pt x="10235143" y="11261539"/>
                    <a:pt x="10235738" y="11351191"/>
                  </a:cubicBezTo>
                  <a:cubicBezTo>
                    <a:pt x="10239409" y="12060251"/>
                    <a:pt x="10282986" y="11967373"/>
                    <a:pt x="10163676" y="11967373"/>
                  </a:cubicBezTo>
                  <a:close/>
                  <a:moveTo>
                    <a:pt x="10244601" y="12001668"/>
                  </a:moveTo>
                  <a:cubicBezTo>
                    <a:pt x="10250164" y="12358793"/>
                    <a:pt x="10253539" y="12499352"/>
                    <a:pt x="10255912" y="12675726"/>
                  </a:cubicBezTo>
                  <a:cubicBezTo>
                    <a:pt x="9884856" y="12676135"/>
                    <a:pt x="9908480" y="12678656"/>
                    <a:pt x="9667821" y="12678100"/>
                  </a:cubicBezTo>
                  <a:cubicBezTo>
                    <a:pt x="9659737" y="12226799"/>
                    <a:pt x="9658735" y="12294910"/>
                    <a:pt x="9654990" y="12001335"/>
                  </a:cubicBezTo>
                  <a:cubicBezTo>
                    <a:pt x="9837717" y="12000927"/>
                    <a:pt x="10073333" y="12002261"/>
                    <a:pt x="10244601" y="12001668"/>
                  </a:cubicBezTo>
                  <a:close/>
                  <a:moveTo>
                    <a:pt x="10163676" y="11257795"/>
                  </a:moveTo>
                  <a:cubicBezTo>
                    <a:pt x="9541800" y="11257795"/>
                    <a:pt x="9648907" y="11316450"/>
                    <a:pt x="9645495" y="11097659"/>
                  </a:cubicBezTo>
                  <a:cubicBezTo>
                    <a:pt x="9635889" y="10484036"/>
                    <a:pt x="9605367" y="10586776"/>
                    <a:pt x="9718742" y="10586776"/>
                  </a:cubicBezTo>
                  <a:cubicBezTo>
                    <a:pt x="10265148" y="10586776"/>
                    <a:pt x="10223387" y="10578026"/>
                    <a:pt x="10223573" y="10592078"/>
                  </a:cubicBezTo>
                  <a:cubicBezTo>
                    <a:pt x="10235515" y="11361758"/>
                    <a:pt x="10263626" y="11257795"/>
                    <a:pt x="10163676" y="11257795"/>
                  </a:cubicBezTo>
                  <a:close/>
                  <a:moveTo>
                    <a:pt x="9632403" y="10338286"/>
                  </a:moveTo>
                  <a:cubicBezTo>
                    <a:pt x="9628694" y="10160725"/>
                    <a:pt x="9626210" y="9995251"/>
                    <a:pt x="9625060" y="9876383"/>
                  </a:cubicBezTo>
                  <a:cubicBezTo>
                    <a:pt x="9750006" y="9876308"/>
                    <a:pt x="9652245" y="9876308"/>
                    <a:pt x="10163676" y="9876494"/>
                  </a:cubicBezTo>
                  <a:cubicBezTo>
                    <a:pt x="10230100" y="9876494"/>
                    <a:pt x="10209924" y="9772197"/>
                    <a:pt x="10222942" y="10550107"/>
                  </a:cubicBezTo>
                  <a:cubicBezTo>
                    <a:pt x="9519510" y="10547956"/>
                    <a:pt x="9638337" y="10621406"/>
                    <a:pt x="9632403" y="10338286"/>
                  </a:cubicBezTo>
                  <a:close/>
                  <a:moveTo>
                    <a:pt x="10163676" y="9842049"/>
                  </a:moveTo>
                  <a:cubicBezTo>
                    <a:pt x="9648351" y="9841864"/>
                    <a:pt x="9748708" y="9841901"/>
                    <a:pt x="9624726" y="9841938"/>
                  </a:cubicBezTo>
                  <a:cubicBezTo>
                    <a:pt x="9621907" y="9503240"/>
                    <a:pt x="9615380" y="9300615"/>
                    <a:pt x="9612895" y="9170549"/>
                  </a:cubicBezTo>
                  <a:cubicBezTo>
                    <a:pt x="10048188" y="9169215"/>
                    <a:pt x="9955432" y="9164580"/>
                    <a:pt x="10199615" y="9165321"/>
                  </a:cubicBezTo>
                  <a:cubicBezTo>
                    <a:pt x="10215042" y="9922617"/>
                    <a:pt x="10234031" y="9842049"/>
                    <a:pt x="10163676" y="9842049"/>
                  </a:cubicBezTo>
                  <a:close/>
                  <a:moveTo>
                    <a:pt x="7794437" y="11295168"/>
                  </a:moveTo>
                  <a:cubicBezTo>
                    <a:pt x="8463119" y="11300062"/>
                    <a:pt x="8377188" y="11260241"/>
                    <a:pt x="8379748" y="11350709"/>
                  </a:cubicBezTo>
                  <a:cubicBezTo>
                    <a:pt x="8386831" y="11602609"/>
                    <a:pt x="8391022" y="11967855"/>
                    <a:pt x="8383716" y="11967855"/>
                  </a:cubicBezTo>
                  <a:cubicBezTo>
                    <a:pt x="8162676" y="11967855"/>
                    <a:pt x="8156927" y="11971006"/>
                    <a:pt x="7938744" y="11971006"/>
                  </a:cubicBezTo>
                  <a:cubicBezTo>
                    <a:pt x="7746855" y="11971043"/>
                    <a:pt x="7811201" y="12092729"/>
                    <a:pt x="7794437" y="11295168"/>
                  </a:cubicBezTo>
                  <a:close/>
                  <a:moveTo>
                    <a:pt x="5321503" y="11292017"/>
                  </a:moveTo>
                  <a:cubicBezTo>
                    <a:pt x="6001756" y="11294872"/>
                    <a:pt x="5906033" y="11278779"/>
                    <a:pt x="5908370" y="11351710"/>
                  </a:cubicBezTo>
                  <a:cubicBezTo>
                    <a:pt x="5912264" y="11475509"/>
                    <a:pt x="5915528" y="11607912"/>
                    <a:pt x="5917085" y="11857365"/>
                  </a:cubicBezTo>
                  <a:cubicBezTo>
                    <a:pt x="5918087" y="12015981"/>
                    <a:pt x="6009173" y="11969523"/>
                    <a:pt x="5329959" y="11965666"/>
                  </a:cubicBezTo>
                  <a:cubicBezTo>
                    <a:pt x="5328846" y="11768158"/>
                    <a:pt x="5333074" y="11794816"/>
                    <a:pt x="5321503" y="11292017"/>
                  </a:cubicBezTo>
                  <a:close/>
                  <a:moveTo>
                    <a:pt x="1602958" y="10591374"/>
                  </a:moveTo>
                  <a:cubicBezTo>
                    <a:pt x="1602884" y="10587332"/>
                    <a:pt x="1556376" y="10583142"/>
                    <a:pt x="2156039" y="10583142"/>
                  </a:cubicBezTo>
                  <a:cubicBezTo>
                    <a:pt x="2195982" y="10583142"/>
                    <a:pt x="2185412" y="10504132"/>
                    <a:pt x="2194721" y="11098290"/>
                  </a:cubicBezTo>
                  <a:cubicBezTo>
                    <a:pt x="2197984" y="11309702"/>
                    <a:pt x="2298936" y="11260316"/>
                    <a:pt x="1711438" y="11260316"/>
                  </a:cubicBezTo>
                  <a:cubicBezTo>
                    <a:pt x="1560419" y="11260316"/>
                    <a:pt x="1615011" y="11362129"/>
                    <a:pt x="1602958" y="10591374"/>
                  </a:cubicBezTo>
                  <a:close/>
                  <a:moveTo>
                    <a:pt x="2112981" y="5625737"/>
                  </a:moveTo>
                  <a:cubicBezTo>
                    <a:pt x="2114538" y="5809712"/>
                    <a:pt x="2118099" y="6291897"/>
                    <a:pt x="2118210" y="6300277"/>
                  </a:cubicBezTo>
                  <a:cubicBezTo>
                    <a:pt x="1637672" y="6300685"/>
                    <a:pt x="1612341" y="6300574"/>
                    <a:pt x="1531083" y="6301686"/>
                  </a:cubicBezTo>
                  <a:cubicBezTo>
                    <a:pt x="1521107" y="5789876"/>
                    <a:pt x="1525668" y="5870889"/>
                    <a:pt x="1522813" y="5628147"/>
                  </a:cubicBezTo>
                  <a:cubicBezTo>
                    <a:pt x="1776674" y="5632855"/>
                    <a:pt x="1949018" y="5626181"/>
                    <a:pt x="2112981" y="5625737"/>
                  </a:cubicBezTo>
                  <a:close/>
                  <a:moveTo>
                    <a:pt x="1522405" y="5593702"/>
                  </a:moveTo>
                  <a:cubicBezTo>
                    <a:pt x="1511612" y="4779901"/>
                    <a:pt x="1454424" y="4920015"/>
                    <a:pt x="1711475" y="4920015"/>
                  </a:cubicBezTo>
                  <a:cubicBezTo>
                    <a:pt x="1920684" y="4920015"/>
                    <a:pt x="1927879" y="4917790"/>
                    <a:pt x="2098591" y="4917345"/>
                  </a:cubicBezTo>
                  <a:cubicBezTo>
                    <a:pt x="2111460" y="5541906"/>
                    <a:pt x="2110496" y="5405722"/>
                    <a:pt x="2112610" y="5591366"/>
                  </a:cubicBezTo>
                  <a:cubicBezTo>
                    <a:pt x="1932366" y="5591774"/>
                    <a:pt x="1774226" y="5598411"/>
                    <a:pt x="1522405" y="5593702"/>
                  </a:cubicBezTo>
                  <a:close/>
                  <a:moveTo>
                    <a:pt x="2118692" y="6334684"/>
                  </a:moveTo>
                  <a:cubicBezTo>
                    <a:pt x="2125961" y="6849423"/>
                    <a:pt x="2126851" y="6725438"/>
                    <a:pt x="2131784" y="7005776"/>
                  </a:cubicBezTo>
                  <a:cubicBezTo>
                    <a:pt x="2129151" y="7005776"/>
                    <a:pt x="1584081" y="7008632"/>
                    <a:pt x="1545399" y="7009188"/>
                  </a:cubicBezTo>
                  <a:cubicBezTo>
                    <a:pt x="1542209" y="6819576"/>
                    <a:pt x="1546289" y="7090609"/>
                    <a:pt x="1531788" y="6336093"/>
                  </a:cubicBezTo>
                  <a:cubicBezTo>
                    <a:pt x="1626286" y="6334870"/>
                    <a:pt x="1643754" y="6335092"/>
                    <a:pt x="2118692" y="6334684"/>
                  </a:cubicBezTo>
                  <a:close/>
                  <a:moveTo>
                    <a:pt x="3341827" y="5532043"/>
                  </a:moveTo>
                  <a:cubicBezTo>
                    <a:pt x="3342865" y="5599078"/>
                    <a:pt x="3426905" y="5608199"/>
                    <a:pt x="2823571" y="5591700"/>
                  </a:cubicBezTo>
                  <a:cubicBezTo>
                    <a:pt x="2737195" y="5589216"/>
                    <a:pt x="2758223" y="5686617"/>
                    <a:pt x="2747876" y="5025647"/>
                  </a:cubicBezTo>
                  <a:cubicBezTo>
                    <a:pt x="2745651" y="4882418"/>
                    <a:pt x="2653600" y="4921090"/>
                    <a:pt x="3267986" y="4918643"/>
                  </a:cubicBezTo>
                  <a:cubicBezTo>
                    <a:pt x="3371385" y="4918346"/>
                    <a:pt x="3330849" y="4829621"/>
                    <a:pt x="3341827" y="5532043"/>
                  </a:cubicBezTo>
                  <a:close/>
                  <a:moveTo>
                    <a:pt x="4593370" y="6301612"/>
                  </a:moveTo>
                  <a:cubicBezTo>
                    <a:pt x="4008209" y="6290600"/>
                    <a:pt x="4006837" y="6319891"/>
                    <a:pt x="4005761" y="6290340"/>
                  </a:cubicBezTo>
                  <a:cubicBezTo>
                    <a:pt x="3999419" y="6119601"/>
                    <a:pt x="3997305" y="5956277"/>
                    <a:pt x="3996378" y="5784537"/>
                  </a:cubicBezTo>
                  <a:cubicBezTo>
                    <a:pt x="3995340" y="5580132"/>
                    <a:pt x="3878812" y="5623920"/>
                    <a:pt x="4584321" y="5623326"/>
                  </a:cubicBezTo>
                  <a:cubicBezTo>
                    <a:pt x="4585990" y="5811084"/>
                    <a:pt x="4579648" y="5973110"/>
                    <a:pt x="4593370" y="6301612"/>
                  </a:cubicBezTo>
                  <a:close/>
                  <a:moveTo>
                    <a:pt x="5209054" y="6303836"/>
                  </a:moveTo>
                  <a:cubicBezTo>
                    <a:pt x="4805954" y="6303985"/>
                    <a:pt x="4750212" y="6304541"/>
                    <a:pt x="4623819" y="6302205"/>
                  </a:cubicBezTo>
                  <a:cubicBezTo>
                    <a:pt x="4610023" y="5972813"/>
                    <a:pt x="4616291" y="5801370"/>
                    <a:pt x="4614695" y="5623326"/>
                  </a:cubicBezTo>
                  <a:cubicBezTo>
                    <a:pt x="5325137" y="5622734"/>
                    <a:pt x="5204307" y="5589253"/>
                    <a:pt x="5203269" y="5784500"/>
                  </a:cubicBezTo>
                  <a:cubicBezTo>
                    <a:pt x="5202601" y="5912786"/>
                    <a:pt x="5202972" y="5952792"/>
                    <a:pt x="5209054" y="6303836"/>
                  </a:cubicBezTo>
                  <a:close/>
                  <a:moveTo>
                    <a:pt x="9496182" y="9136735"/>
                  </a:moveTo>
                  <a:cubicBezTo>
                    <a:pt x="8913357" y="9140665"/>
                    <a:pt x="8992798" y="9153605"/>
                    <a:pt x="8991537" y="9073185"/>
                  </a:cubicBezTo>
                  <a:cubicBezTo>
                    <a:pt x="8980448" y="8365461"/>
                    <a:pt x="8960458" y="8462121"/>
                    <a:pt x="9051544" y="8459600"/>
                  </a:cubicBezTo>
                  <a:cubicBezTo>
                    <a:pt x="9188581" y="8456040"/>
                    <a:pt x="9319350" y="8455187"/>
                    <a:pt x="9495923" y="8459228"/>
                  </a:cubicBezTo>
                  <a:cubicBezTo>
                    <a:pt x="9590902" y="8461416"/>
                    <a:pt x="9572062" y="8439059"/>
                    <a:pt x="9574065" y="8567679"/>
                  </a:cubicBezTo>
                  <a:cubicBezTo>
                    <a:pt x="9584487" y="9234766"/>
                    <a:pt x="9609483" y="9135993"/>
                    <a:pt x="9496182" y="9136735"/>
                  </a:cubicBezTo>
                  <a:close/>
                  <a:moveTo>
                    <a:pt x="9582521" y="9170697"/>
                  </a:moveTo>
                  <a:cubicBezTo>
                    <a:pt x="9586341" y="9376993"/>
                    <a:pt x="9590198" y="9424044"/>
                    <a:pt x="9594352" y="9842013"/>
                  </a:cubicBezTo>
                  <a:cubicBezTo>
                    <a:pt x="8939207" y="9842346"/>
                    <a:pt x="9005964" y="9848611"/>
                    <a:pt x="9005779" y="9832447"/>
                  </a:cubicBezTo>
                  <a:cubicBezTo>
                    <a:pt x="8997841" y="9072147"/>
                    <a:pt x="8963833" y="9170438"/>
                    <a:pt x="9051061" y="9171142"/>
                  </a:cubicBezTo>
                  <a:cubicBezTo>
                    <a:pt x="9293241" y="9173034"/>
                    <a:pt x="9493214" y="9171068"/>
                    <a:pt x="9582521" y="9170697"/>
                  </a:cubicBezTo>
                  <a:close/>
                  <a:moveTo>
                    <a:pt x="7760132" y="9168992"/>
                  </a:moveTo>
                  <a:cubicBezTo>
                    <a:pt x="8459262" y="9168399"/>
                    <a:pt x="8345702" y="9127652"/>
                    <a:pt x="8350894" y="9326976"/>
                  </a:cubicBezTo>
                  <a:cubicBezTo>
                    <a:pt x="8355418" y="9506428"/>
                    <a:pt x="8358422" y="9664487"/>
                    <a:pt x="8357161" y="9833002"/>
                  </a:cubicBezTo>
                  <a:cubicBezTo>
                    <a:pt x="8357013" y="9850354"/>
                    <a:pt x="8420803" y="9845089"/>
                    <a:pt x="7766697" y="9845460"/>
                  </a:cubicBezTo>
                  <a:cubicBezTo>
                    <a:pt x="7755830" y="9136921"/>
                    <a:pt x="7763322" y="9474914"/>
                    <a:pt x="7760132" y="9168992"/>
                  </a:cubicBezTo>
                  <a:close/>
                  <a:moveTo>
                    <a:pt x="5905737" y="9168769"/>
                  </a:moveTo>
                  <a:cubicBezTo>
                    <a:pt x="6218419" y="9173182"/>
                    <a:pt x="6344849" y="9169511"/>
                    <a:pt x="6494013" y="9168696"/>
                  </a:cubicBezTo>
                  <a:cubicBezTo>
                    <a:pt x="6503248" y="9804193"/>
                    <a:pt x="6503545" y="9841567"/>
                    <a:pt x="6503582" y="9846090"/>
                  </a:cubicBezTo>
                  <a:cubicBezTo>
                    <a:pt x="5845804" y="9845980"/>
                    <a:pt x="5913414" y="9852876"/>
                    <a:pt x="5912895" y="9832187"/>
                  </a:cubicBezTo>
                  <a:cubicBezTo>
                    <a:pt x="5902696" y="9407582"/>
                    <a:pt x="5907628" y="9364424"/>
                    <a:pt x="5905737" y="9168769"/>
                  </a:cubicBezTo>
                  <a:close/>
                  <a:moveTo>
                    <a:pt x="2827317" y="9879015"/>
                  </a:moveTo>
                  <a:cubicBezTo>
                    <a:pt x="3202898" y="9883057"/>
                    <a:pt x="3221850" y="9876828"/>
                    <a:pt x="3410290" y="9875492"/>
                  </a:cubicBezTo>
                  <a:cubicBezTo>
                    <a:pt x="3422084" y="10509804"/>
                    <a:pt x="3421824" y="10313001"/>
                    <a:pt x="3426126" y="10553741"/>
                  </a:cubicBezTo>
                  <a:cubicBezTo>
                    <a:pt x="3153646" y="10553037"/>
                    <a:pt x="3397198" y="10551330"/>
                    <a:pt x="2832917" y="10551739"/>
                  </a:cubicBezTo>
                  <a:cubicBezTo>
                    <a:pt x="2829431" y="10279816"/>
                    <a:pt x="2837998" y="10323530"/>
                    <a:pt x="2827317" y="9879015"/>
                  </a:cubicBezTo>
                  <a:close/>
                  <a:moveTo>
                    <a:pt x="3373573" y="7555887"/>
                  </a:moveTo>
                  <a:cubicBezTo>
                    <a:pt x="3376652" y="7752209"/>
                    <a:pt x="3405765" y="7718914"/>
                    <a:pt x="3267764" y="7719989"/>
                  </a:cubicBezTo>
                  <a:cubicBezTo>
                    <a:pt x="3070423" y="7721583"/>
                    <a:pt x="2943103" y="7721064"/>
                    <a:pt x="2823311" y="7719767"/>
                  </a:cubicBezTo>
                  <a:cubicBezTo>
                    <a:pt x="2778362" y="7719285"/>
                    <a:pt x="2795125" y="7800113"/>
                    <a:pt x="2782997" y="7049119"/>
                  </a:cubicBezTo>
                  <a:cubicBezTo>
                    <a:pt x="2782960" y="7046487"/>
                    <a:pt x="2734933" y="7031063"/>
                    <a:pt x="3267578" y="7043966"/>
                  </a:cubicBezTo>
                  <a:cubicBezTo>
                    <a:pt x="3414555" y="7047488"/>
                    <a:pt x="3364005" y="6942709"/>
                    <a:pt x="3373573" y="7555887"/>
                  </a:cubicBezTo>
                  <a:close/>
                  <a:moveTo>
                    <a:pt x="2823052" y="7754174"/>
                  </a:moveTo>
                  <a:cubicBezTo>
                    <a:pt x="3463584" y="7761070"/>
                    <a:pt x="3377060" y="7726849"/>
                    <a:pt x="3379730" y="7808418"/>
                  </a:cubicBezTo>
                  <a:cubicBezTo>
                    <a:pt x="3384996" y="7965995"/>
                    <a:pt x="3384737" y="7987240"/>
                    <a:pt x="3391783" y="8428492"/>
                  </a:cubicBezTo>
                  <a:cubicBezTo>
                    <a:pt x="2884876" y="8427676"/>
                    <a:pt x="2920517" y="8427268"/>
                    <a:pt x="2803062" y="8425488"/>
                  </a:cubicBezTo>
                  <a:cubicBezTo>
                    <a:pt x="2794457" y="7669935"/>
                    <a:pt x="2779622" y="7753729"/>
                    <a:pt x="2823052" y="7754174"/>
                  </a:cubicBezTo>
                  <a:close/>
                  <a:moveTo>
                    <a:pt x="2822978" y="8460341"/>
                  </a:moveTo>
                  <a:cubicBezTo>
                    <a:pt x="3492401" y="8471130"/>
                    <a:pt x="3391561" y="8416924"/>
                    <a:pt x="3393971" y="8567716"/>
                  </a:cubicBezTo>
                  <a:cubicBezTo>
                    <a:pt x="3404615" y="9247706"/>
                    <a:pt x="3433395" y="9132322"/>
                    <a:pt x="3267912" y="9132101"/>
                  </a:cubicBezTo>
                  <a:cubicBezTo>
                    <a:pt x="2719838" y="9130580"/>
                    <a:pt x="2811443" y="9163356"/>
                    <a:pt x="2809997" y="9073222"/>
                  </a:cubicBezTo>
                  <a:cubicBezTo>
                    <a:pt x="2799204" y="8383926"/>
                    <a:pt x="2798352" y="8459933"/>
                    <a:pt x="2822978" y="8460341"/>
                  </a:cubicBezTo>
                  <a:close/>
                  <a:moveTo>
                    <a:pt x="2823534" y="9169140"/>
                  </a:moveTo>
                  <a:cubicBezTo>
                    <a:pt x="2957938" y="9165693"/>
                    <a:pt x="2999067" y="9166175"/>
                    <a:pt x="3267912" y="9166507"/>
                  </a:cubicBezTo>
                  <a:cubicBezTo>
                    <a:pt x="3443186" y="9166989"/>
                    <a:pt x="3394565" y="9038889"/>
                    <a:pt x="3409474" y="9832965"/>
                  </a:cubicBezTo>
                  <a:cubicBezTo>
                    <a:pt x="3409511" y="9835709"/>
                    <a:pt x="3477121" y="9851578"/>
                    <a:pt x="2826463" y="9844534"/>
                  </a:cubicBezTo>
                  <a:cubicBezTo>
                    <a:pt x="2826426" y="9841938"/>
                    <a:pt x="2808439" y="9169511"/>
                    <a:pt x="2823534" y="9169140"/>
                  </a:cubicBezTo>
                  <a:close/>
                  <a:moveTo>
                    <a:pt x="3935073" y="7716764"/>
                  </a:moveTo>
                  <a:cubicBezTo>
                    <a:pt x="3300363" y="7716764"/>
                    <a:pt x="3407434" y="7769005"/>
                    <a:pt x="3403948" y="7555256"/>
                  </a:cubicBezTo>
                  <a:cubicBezTo>
                    <a:pt x="3400091" y="7308732"/>
                    <a:pt x="3405320" y="7300835"/>
                    <a:pt x="3401389" y="7049083"/>
                  </a:cubicBezTo>
                  <a:cubicBezTo>
                    <a:pt x="3401352" y="7046450"/>
                    <a:pt x="3989962" y="7038998"/>
                    <a:pt x="3990110" y="7049601"/>
                  </a:cubicBezTo>
                  <a:cubicBezTo>
                    <a:pt x="4002238" y="7823545"/>
                    <a:pt x="4017036" y="7716764"/>
                    <a:pt x="3935073" y="7716764"/>
                  </a:cubicBezTo>
                  <a:close/>
                  <a:moveTo>
                    <a:pt x="3998010" y="7751282"/>
                  </a:moveTo>
                  <a:cubicBezTo>
                    <a:pt x="4010286" y="8529489"/>
                    <a:pt x="4033391" y="8424413"/>
                    <a:pt x="3935073" y="8424413"/>
                  </a:cubicBezTo>
                  <a:cubicBezTo>
                    <a:pt x="3712216" y="8424413"/>
                    <a:pt x="3712810" y="8428603"/>
                    <a:pt x="3490361" y="8428603"/>
                  </a:cubicBezTo>
                  <a:cubicBezTo>
                    <a:pt x="3386814" y="8428603"/>
                    <a:pt x="3432319" y="8531084"/>
                    <a:pt x="3408435" y="7753655"/>
                  </a:cubicBezTo>
                  <a:cubicBezTo>
                    <a:pt x="3888269" y="7752246"/>
                    <a:pt x="3744334" y="7750689"/>
                    <a:pt x="3998010" y="7751282"/>
                  </a:cubicBezTo>
                  <a:close/>
                  <a:moveTo>
                    <a:pt x="3490361" y="8463010"/>
                  </a:moveTo>
                  <a:cubicBezTo>
                    <a:pt x="3713181" y="8463010"/>
                    <a:pt x="3712624" y="8458821"/>
                    <a:pt x="3935073" y="8458821"/>
                  </a:cubicBezTo>
                  <a:cubicBezTo>
                    <a:pt x="4030387" y="8458821"/>
                    <a:pt x="4005205" y="8351484"/>
                    <a:pt x="4018556" y="9137551"/>
                  </a:cubicBezTo>
                  <a:cubicBezTo>
                    <a:pt x="3767105" y="9140035"/>
                    <a:pt x="3762766" y="9132508"/>
                    <a:pt x="3431689" y="9132322"/>
                  </a:cubicBezTo>
                  <a:cubicBezTo>
                    <a:pt x="3421268" y="8356118"/>
                    <a:pt x="3401982" y="8463010"/>
                    <a:pt x="3490361" y="8463010"/>
                  </a:cubicBezTo>
                  <a:close/>
                  <a:moveTo>
                    <a:pt x="3490361" y="9166768"/>
                  </a:moveTo>
                  <a:cubicBezTo>
                    <a:pt x="3711252" y="9166768"/>
                    <a:pt x="3709175" y="9172366"/>
                    <a:pt x="3935073" y="9172366"/>
                  </a:cubicBezTo>
                  <a:cubicBezTo>
                    <a:pt x="4044925" y="9172366"/>
                    <a:pt x="4021931" y="9065510"/>
                    <a:pt x="4030721" y="9832780"/>
                  </a:cubicBezTo>
                  <a:cubicBezTo>
                    <a:pt x="4030869" y="9845498"/>
                    <a:pt x="3440108" y="9845053"/>
                    <a:pt x="3439885" y="9832261"/>
                  </a:cubicBezTo>
                  <a:cubicBezTo>
                    <a:pt x="3425310" y="9060393"/>
                    <a:pt x="3415704" y="9166768"/>
                    <a:pt x="3490361" y="9166768"/>
                  </a:cubicBezTo>
                  <a:close/>
                  <a:moveTo>
                    <a:pt x="4020336" y="7041444"/>
                  </a:moveTo>
                  <a:cubicBezTo>
                    <a:pt x="4138051" y="7042446"/>
                    <a:pt x="4345109" y="7051270"/>
                    <a:pt x="4603236" y="7043558"/>
                  </a:cubicBezTo>
                  <a:cubicBezTo>
                    <a:pt x="4607426" y="7304728"/>
                    <a:pt x="4614547" y="7475690"/>
                    <a:pt x="4615697" y="7718543"/>
                  </a:cubicBezTo>
                  <a:cubicBezTo>
                    <a:pt x="4125924" y="7719618"/>
                    <a:pt x="4250166" y="7717616"/>
                    <a:pt x="4027828" y="7716912"/>
                  </a:cubicBezTo>
                  <a:cubicBezTo>
                    <a:pt x="4021301" y="7302169"/>
                    <a:pt x="4024194" y="7279330"/>
                    <a:pt x="4020336" y="7041444"/>
                  </a:cubicBezTo>
                  <a:close/>
                  <a:moveTo>
                    <a:pt x="4028384" y="7751356"/>
                  </a:moveTo>
                  <a:cubicBezTo>
                    <a:pt x="4243824" y="7752135"/>
                    <a:pt x="4147842" y="7753989"/>
                    <a:pt x="4615845" y="7752987"/>
                  </a:cubicBezTo>
                  <a:cubicBezTo>
                    <a:pt x="4616772" y="8218303"/>
                    <a:pt x="4623077" y="8239251"/>
                    <a:pt x="4628232" y="8426601"/>
                  </a:cubicBezTo>
                  <a:cubicBezTo>
                    <a:pt x="4128817" y="8427750"/>
                    <a:pt x="4242860" y="8425637"/>
                    <a:pt x="4037619" y="8424636"/>
                  </a:cubicBezTo>
                  <a:cubicBezTo>
                    <a:pt x="4034170" y="8143296"/>
                    <a:pt x="4038991" y="8423041"/>
                    <a:pt x="4028384" y="7751356"/>
                  </a:cubicBezTo>
                  <a:close/>
                  <a:moveTo>
                    <a:pt x="4631199" y="8567716"/>
                  </a:moveTo>
                  <a:cubicBezTo>
                    <a:pt x="4641176" y="9220678"/>
                    <a:pt x="4655491" y="9133954"/>
                    <a:pt x="4602568" y="9133176"/>
                  </a:cubicBezTo>
                  <a:cubicBezTo>
                    <a:pt x="3967895" y="9122942"/>
                    <a:pt x="4049450" y="9173404"/>
                    <a:pt x="4047892" y="9073149"/>
                  </a:cubicBezTo>
                  <a:cubicBezTo>
                    <a:pt x="4040401" y="8613209"/>
                    <a:pt x="4039288" y="8551365"/>
                    <a:pt x="4038064" y="8459080"/>
                  </a:cubicBezTo>
                  <a:cubicBezTo>
                    <a:pt x="4733486" y="8462565"/>
                    <a:pt x="4628900" y="8422523"/>
                    <a:pt x="4631199" y="8567716"/>
                  </a:cubicBezTo>
                  <a:close/>
                  <a:moveTo>
                    <a:pt x="4633610" y="7042705"/>
                  </a:moveTo>
                  <a:cubicBezTo>
                    <a:pt x="4872785" y="7036328"/>
                    <a:pt x="5220922" y="7045004"/>
                    <a:pt x="5220996" y="7049787"/>
                  </a:cubicBezTo>
                  <a:cubicBezTo>
                    <a:pt x="5223036" y="7181150"/>
                    <a:pt x="5226189" y="7350777"/>
                    <a:pt x="5232160" y="7719989"/>
                  </a:cubicBezTo>
                  <a:cubicBezTo>
                    <a:pt x="5001292" y="7719767"/>
                    <a:pt x="5044054" y="7717728"/>
                    <a:pt x="4646145" y="7718469"/>
                  </a:cubicBezTo>
                  <a:cubicBezTo>
                    <a:pt x="4644662" y="7433718"/>
                    <a:pt x="4636762" y="7276327"/>
                    <a:pt x="4633610" y="7042705"/>
                  </a:cubicBezTo>
                  <a:close/>
                  <a:moveTo>
                    <a:pt x="4157967" y="9169140"/>
                  </a:moveTo>
                  <a:cubicBezTo>
                    <a:pt x="4309246" y="9164580"/>
                    <a:pt x="4450956" y="9165321"/>
                    <a:pt x="4602160" y="9167583"/>
                  </a:cubicBezTo>
                  <a:cubicBezTo>
                    <a:pt x="4652673" y="9168399"/>
                    <a:pt x="4642362" y="9139590"/>
                    <a:pt x="4640583" y="9326310"/>
                  </a:cubicBezTo>
                  <a:cubicBezTo>
                    <a:pt x="4634277" y="9920355"/>
                    <a:pt x="4678634" y="9842346"/>
                    <a:pt x="4602494" y="9841604"/>
                  </a:cubicBezTo>
                  <a:cubicBezTo>
                    <a:pt x="4014810" y="9836117"/>
                    <a:pt x="4061243" y="9847240"/>
                    <a:pt x="4061058" y="9832335"/>
                  </a:cubicBezTo>
                  <a:cubicBezTo>
                    <a:pt x="4052157" y="9054980"/>
                    <a:pt x="4010063" y="9173404"/>
                    <a:pt x="4157967" y="9169140"/>
                  </a:cubicBezTo>
                  <a:close/>
                  <a:moveTo>
                    <a:pt x="4646294" y="7808455"/>
                  </a:moveTo>
                  <a:cubicBezTo>
                    <a:pt x="4646294" y="7728554"/>
                    <a:pt x="4556654" y="7753841"/>
                    <a:pt x="5232716" y="7754397"/>
                  </a:cubicBezTo>
                  <a:cubicBezTo>
                    <a:pt x="5239466" y="8173032"/>
                    <a:pt x="5239466" y="8178816"/>
                    <a:pt x="5242433" y="8314851"/>
                  </a:cubicBezTo>
                  <a:cubicBezTo>
                    <a:pt x="5245474" y="8453148"/>
                    <a:pt x="5355734" y="8425006"/>
                    <a:pt x="4658607" y="8426526"/>
                  </a:cubicBezTo>
                  <a:cubicBezTo>
                    <a:pt x="4655121" y="8299316"/>
                    <a:pt x="4646294" y="8154123"/>
                    <a:pt x="4646294" y="7808455"/>
                  </a:cubicBezTo>
                  <a:close/>
                  <a:moveTo>
                    <a:pt x="4824757" y="8460786"/>
                  </a:moveTo>
                  <a:cubicBezTo>
                    <a:pt x="5049542" y="8460786"/>
                    <a:pt x="5041717" y="8457449"/>
                    <a:pt x="5245363" y="8457152"/>
                  </a:cubicBezTo>
                  <a:cubicBezTo>
                    <a:pt x="5246883" y="8538981"/>
                    <a:pt x="5247180" y="8564972"/>
                    <a:pt x="5255080" y="9073741"/>
                  </a:cubicBezTo>
                  <a:cubicBezTo>
                    <a:pt x="5256415" y="9158832"/>
                    <a:pt x="5321503" y="9134473"/>
                    <a:pt x="4824757" y="9134881"/>
                  </a:cubicBezTo>
                  <a:cubicBezTo>
                    <a:pt x="4639841" y="9134881"/>
                    <a:pt x="4671364" y="9148970"/>
                    <a:pt x="4670178" y="9073074"/>
                  </a:cubicBezTo>
                  <a:cubicBezTo>
                    <a:pt x="4658755" y="8336022"/>
                    <a:pt x="4613954" y="8460786"/>
                    <a:pt x="4824757" y="8460786"/>
                  </a:cubicBezTo>
                  <a:close/>
                  <a:moveTo>
                    <a:pt x="5251259" y="7045263"/>
                  </a:moveTo>
                  <a:cubicBezTo>
                    <a:pt x="5887193" y="7046301"/>
                    <a:pt x="5838906" y="7040666"/>
                    <a:pt x="5839054" y="7049787"/>
                  </a:cubicBezTo>
                  <a:cubicBezTo>
                    <a:pt x="5851182" y="7824768"/>
                    <a:pt x="5908741" y="7715800"/>
                    <a:pt x="5714590" y="7715800"/>
                  </a:cubicBezTo>
                  <a:cubicBezTo>
                    <a:pt x="5492141" y="7715800"/>
                    <a:pt x="5491807" y="7719989"/>
                    <a:pt x="5269618" y="7719989"/>
                  </a:cubicBezTo>
                  <a:cubicBezTo>
                    <a:pt x="5260012" y="7719989"/>
                    <a:pt x="5262979" y="7795181"/>
                    <a:pt x="5251259" y="7045263"/>
                  </a:cubicBezTo>
                  <a:close/>
                  <a:moveTo>
                    <a:pt x="4670920" y="9326755"/>
                  </a:moveTo>
                  <a:cubicBezTo>
                    <a:pt x="4673108" y="9120013"/>
                    <a:pt x="4546752" y="9169548"/>
                    <a:pt x="5256749" y="9168955"/>
                  </a:cubicBezTo>
                  <a:cubicBezTo>
                    <a:pt x="5260086" y="9344069"/>
                    <a:pt x="5268394" y="9554554"/>
                    <a:pt x="5267244" y="9832483"/>
                  </a:cubicBezTo>
                  <a:cubicBezTo>
                    <a:pt x="5267244" y="9835116"/>
                    <a:pt x="5336820" y="9846647"/>
                    <a:pt x="4677558" y="9842234"/>
                  </a:cubicBezTo>
                  <a:cubicBezTo>
                    <a:pt x="4672514" y="9669716"/>
                    <a:pt x="4669251" y="9500089"/>
                    <a:pt x="4670920" y="9326755"/>
                  </a:cubicBezTo>
                  <a:close/>
                  <a:moveTo>
                    <a:pt x="5263090" y="7754397"/>
                  </a:moveTo>
                  <a:cubicBezTo>
                    <a:pt x="5415704" y="7754397"/>
                    <a:pt x="5474524" y="7750615"/>
                    <a:pt x="5853518" y="7750133"/>
                  </a:cubicBezTo>
                  <a:cubicBezTo>
                    <a:pt x="5852405" y="8191125"/>
                    <a:pt x="5859378" y="8234951"/>
                    <a:pt x="5864348" y="8426823"/>
                  </a:cubicBezTo>
                  <a:cubicBezTo>
                    <a:pt x="5163400" y="8424821"/>
                    <a:pt x="5275923" y="8453296"/>
                    <a:pt x="5272844" y="8313999"/>
                  </a:cubicBezTo>
                  <a:cubicBezTo>
                    <a:pt x="5269247" y="8149043"/>
                    <a:pt x="5269618" y="8159573"/>
                    <a:pt x="5263090" y="7754397"/>
                  </a:cubicBezTo>
                  <a:close/>
                  <a:moveTo>
                    <a:pt x="5865200" y="8461268"/>
                  </a:moveTo>
                  <a:cubicBezTo>
                    <a:pt x="5867500" y="8561858"/>
                    <a:pt x="5874954" y="9131025"/>
                    <a:pt x="5874992" y="9133881"/>
                  </a:cubicBezTo>
                  <a:cubicBezTo>
                    <a:pt x="5200339" y="9126242"/>
                    <a:pt x="5287012" y="9169289"/>
                    <a:pt x="5285491" y="9073149"/>
                  </a:cubicBezTo>
                  <a:cubicBezTo>
                    <a:pt x="5278370" y="8614173"/>
                    <a:pt x="5277369" y="8545247"/>
                    <a:pt x="5275774" y="8457115"/>
                  </a:cubicBezTo>
                  <a:cubicBezTo>
                    <a:pt x="5484760" y="8457189"/>
                    <a:pt x="5360926" y="8459896"/>
                    <a:pt x="5865200" y="8461268"/>
                  </a:cubicBezTo>
                  <a:close/>
                  <a:moveTo>
                    <a:pt x="5875326" y="9168362"/>
                  </a:moveTo>
                  <a:cubicBezTo>
                    <a:pt x="5877143" y="9359604"/>
                    <a:pt x="5872210" y="9418483"/>
                    <a:pt x="5882817" y="9846313"/>
                  </a:cubicBezTo>
                  <a:cubicBezTo>
                    <a:pt x="5617273" y="9846721"/>
                    <a:pt x="5297544" y="9842161"/>
                    <a:pt x="5297582" y="9832669"/>
                  </a:cubicBezTo>
                  <a:cubicBezTo>
                    <a:pt x="5298731" y="9556557"/>
                    <a:pt x="5290683" y="9353041"/>
                    <a:pt x="5287123" y="9168881"/>
                  </a:cubicBezTo>
                  <a:cubicBezTo>
                    <a:pt x="5502562" y="9168844"/>
                    <a:pt x="5689296" y="9166100"/>
                    <a:pt x="5875326" y="9168362"/>
                  </a:cubicBezTo>
                  <a:close/>
                  <a:moveTo>
                    <a:pt x="5297470" y="9873564"/>
                  </a:moveTo>
                  <a:cubicBezTo>
                    <a:pt x="5528375" y="9874343"/>
                    <a:pt x="5420785" y="9881573"/>
                    <a:pt x="5883670" y="9880795"/>
                  </a:cubicBezTo>
                  <a:cubicBezTo>
                    <a:pt x="5884041" y="9897442"/>
                    <a:pt x="5896391" y="10549032"/>
                    <a:pt x="5896465" y="10553444"/>
                  </a:cubicBezTo>
                  <a:cubicBezTo>
                    <a:pt x="5481979" y="10555409"/>
                    <a:pt x="5543544" y="10550070"/>
                    <a:pt x="5310191" y="10549477"/>
                  </a:cubicBezTo>
                  <a:cubicBezTo>
                    <a:pt x="5306408" y="10334171"/>
                    <a:pt x="5296766" y="10152754"/>
                    <a:pt x="5297470" y="9873564"/>
                  </a:cubicBezTo>
                  <a:close/>
                  <a:moveTo>
                    <a:pt x="5895575" y="8461379"/>
                  </a:moveTo>
                  <a:cubicBezTo>
                    <a:pt x="6370365" y="8463010"/>
                    <a:pt x="6293965" y="8460823"/>
                    <a:pt x="6479661" y="8459414"/>
                  </a:cubicBezTo>
                  <a:cubicBezTo>
                    <a:pt x="6482813" y="8767560"/>
                    <a:pt x="6488635" y="8807196"/>
                    <a:pt x="6493494" y="9134251"/>
                  </a:cubicBezTo>
                  <a:cubicBezTo>
                    <a:pt x="6318999" y="9135141"/>
                    <a:pt x="6232920" y="9138774"/>
                    <a:pt x="5905329" y="9134288"/>
                  </a:cubicBezTo>
                  <a:cubicBezTo>
                    <a:pt x="5905292" y="9131358"/>
                    <a:pt x="5898097" y="8573648"/>
                    <a:pt x="5895575" y="8461379"/>
                  </a:cubicBezTo>
                  <a:close/>
                  <a:moveTo>
                    <a:pt x="6500948" y="7807862"/>
                  </a:moveTo>
                  <a:cubicBezTo>
                    <a:pt x="6498167" y="7724364"/>
                    <a:pt x="6414907" y="7752098"/>
                    <a:pt x="7049356" y="7752098"/>
                  </a:cubicBezTo>
                  <a:cubicBezTo>
                    <a:pt x="7112961" y="7752098"/>
                    <a:pt x="7076171" y="7670343"/>
                    <a:pt x="7095679" y="8314999"/>
                  </a:cubicBezTo>
                  <a:cubicBezTo>
                    <a:pt x="7099610" y="8445176"/>
                    <a:pt x="7199856" y="8424562"/>
                    <a:pt x="6604422" y="8424562"/>
                  </a:cubicBezTo>
                  <a:cubicBezTo>
                    <a:pt x="6466754" y="8424562"/>
                    <a:pt x="6525018" y="8528933"/>
                    <a:pt x="6500948" y="7807862"/>
                  </a:cubicBezTo>
                  <a:close/>
                  <a:moveTo>
                    <a:pt x="6604459" y="8458969"/>
                  </a:moveTo>
                  <a:cubicBezTo>
                    <a:pt x="7187988" y="8458969"/>
                    <a:pt x="7099276" y="8423783"/>
                    <a:pt x="7101538" y="8567716"/>
                  </a:cubicBezTo>
                  <a:cubicBezTo>
                    <a:pt x="7111774" y="9220232"/>
                    <a:pt x="7125608" y="9131507"/>
                    <a:pt x="7049394" y="9131507"/>
                  </a:cubicBezTo>
                  <a:cubicBezTo>
                    <a:pt x="6441758" y="9131507"/>
                    <a:pt x="6524314" y="9157127"/>
                    <a:pt x="6522979" y="9073149"/>
                  </a:cubicBezTo>
                  <a:cubicBezTo>
                    <a:pt x="6511667" y="8357193"/>
                    <a:pt x="6473096" y="8458969"/>
                    <a:pt x="6604459" y="8458969"/>
                  </a:cubicBezTo>
                  <a:close/>
                  <a:moveTo>
                    <a:pt x="6604459" y="9168399"/>
                  </a:moveTo>
                  <a:cubicBezTo>
                    <a:pt x="6825313" y="9168399"/>
                    <a:pt x="6837070" y="9165914"/>
                    <a:pt x="7049394" y="9165914"/>
                  </a:cubicBezTo>
                  <a:cubicBezTo>
                    <a:pt x="7132135" y="9165914"/>
                    <a:pt x="7107250" y="9070553"/>
                    <a:pt x="7118598" y="9840381"/>
                  </a:cubicBezTo>
                  <a:cubicBezTo>
                    <a:pt x="6874602" y="9838860"/>
                    <a:pt x="6834214" y="9846128"/>
                    <a:pt x="6534031" y="9846090"/>
                  </a:cubicBezTo>
                  <a:cubicBezTo>
                    <a:pt x="6523423" y="9073890"/>
                    <a:pt x="6492159" y="9168399"/>
                    <a:pt x="6604459" y="9168399"/>
                  </a:cubicBezTo>
                  <a:close/>
                  <a:moveTo>
                    <a:pt x="7106397" y="7049083"/>
                  </a:moveTo>
                  <a:cubicBezTo>
                    <a:pt x="7106285" y="7041037"/>
                    <a:pt x="7697047" y="7039888"/>
                    <a:pt x="7697195" y="7049676"/>
                  </a:cubicBezTo>
                  <a:cubicBezTo>
                    <a:pt x="7701609" y="7331794"/>
                    <a:pt x="7696713" y="7231464"/>
                    <a:pt x="7704724" y="7716170"/>
                  </a:cubicBezTo>
                  <a:cubicBezTo>
                    <a:pt x="7432281" y="7711833"/>
                    <a:pt x="7277888" y="7716875"/>
                    <a:pt x="7119525" y="7717505"/>
                  </a:cubicBezTo>
                  <a:cubicBezTo>
                    <a:pt x="7119266" y="7466679"/>
                    <a:pt x="7110143" y="7288414"/>
                    <a:pt x="7106397" y="7049083"/>
                  </a:cubicBezTo>
                  <a:close/>
                  <a:moveTo>
                    <a:pt x="7119117" y="7808603"/>
                  </a:moveTo>
                  <a:cubicBezTo>
                    <a:pt x="7119599" y="7744608"/>
                    <a:pt x="7031035" y="7739788"/>
                    <a:pt x="7705243" y="7750726"/>
                  </a:cubicBezTo>
                  <a:cubicBezTo>
                    <a:pt x="7715850" y="8374879"/>
                    <a:pt x="7711511" y="8168620"/>
                    <a:pt x="7714552" y="8426341"/>
                  </a:cubicBezTo>
                  <a:cubicBezTo>
                    <a:pt x="7034448" y="8414366"/>
                    <a:pt x="7130726" y="8469462"/>
                    <a:pt x="7126016" y="8313887"/>
                  </a:cubicBezTo>
                  <a:cubicBezTo>
                    <a:pt x="7119451" y="8096209"/>
                    <a:pt x="7118264" y="7945454"/>
                    <a:pt x="7119117" y="7808603"/>
                  </a:cubicBezTo>
                  <a:close/>
                  <a:moveTo>
                    <a:pt x="7714997" y="8460749"/>
                  </a:moveTo>
                  <a:cubicBezTo>
                    <a:pt x="7719522" y="8806491"/>
                    <a:pt x="7725863" y="8851280"/>
                    <a:pt x="7729350" y="9134622"/>
                  </a:cubicBezTo>
                  <a:cubicBezTo>
                    <a:pt x="7495589" y="9134807"/>
                    <a:pt x="7421415" y="9135400"/>
                    <a:pt x="7271843" y="9133176"/>
                  </a:cubicBezTo>
                  <a:cubicBezTo>
                    <a:pt x="7099498" y="9130617"/>
                    <a:pt x="7142297" y="9235953"/>
                    <a:pt x="7131838" y="8567122"/>
                  </a:cubicBezTo>
                  <a:cubicBezTo>
                    <a:pt x="7129687" y="8428232"/>
                    <a:pt x="7018611" y="8449477"/>
                    <a:pt x="7714997" y="8460749"/>
                  </a:cubicBezTo>
                  <a:close/>
                  <a:moveTo>
                    <a:pt x="7729758" y="9169029"/>
                  </a:moveTo>
                  <a:cubicBezTo>
                    <a:pt x="7733689" y="9557261"/>
                    <a:pt x="7724788" y="9094912"/>
                    <a:pt x="7736359" y="9845460"/>
                  </a:cubicBezTo>
                  <a:cubicBezTo>
                    <a:pt x="7100759" y="9845794"/>
                    <a:pt x="7445892" y="9843607"/>
                    <a:pt x="7149010" y="9840640"/>
                  </a:cubicBezTo>
                  <a:cubicBezTo>
                    <a:pt x="7147192" y="9694928"/>
                    <a:pt x="7148120" y="9765188"/>
                    <a:pt x="7138922" y="9166137"/>
                  </a:cubicBezTo>
                  <a:cubicBezTo>
                    <a:pt x="7388333" y="9167471"/>
                    <a:pt x="7157874" y="9169511"/>
                    <a:pt x="7729758" y="9169029"/>
                  </a:cubicBezTo>
                  <a:close/>
                  <a:moveTo>
                    <a:pt x="7735691" y="7751208"/>
                  </a:moveTo>
                  <a:cubicBezTo>
                    <a:pt x="8405189" y="7761812"/>
                    <a:pt x="8322188" y="7714724"/>
                    <a:pt x="8323969" y="7808826"/>
                  </a:cubicBezTo>
                  <a:cubicBezTo>
                    <a:pt x="8327454" y="7993394"/>
                    <a:pt x="8329902" y="8136215"/>
                    <a:pt x="8331571" y="8314703"/>
                  </a:cubicBezTo>
                  <a:cubicBezTo>
                    <a:pt x="8332721" y="8439281"/>
                    <a:pt x="8452475" y="8437872"/>
                    <a:pt x="7745000" y="8426823"/>
                  </a:cubicBezTo>
                  <a:cubicBezTo>
                    <a:pt x="7742627" y="8223531"/>
                    <a:pt x="7745186" y="8296721"/>
                    <a:pt x="7735691" y="7751208"/>
                  </a:cubicBezTo>
                  <a:close/>
                  <a:moveTo>
                    <a:pt x="7736915" y="9879868"/>
                  </a:moveTo>
                  <a:cubicBezTo>
                    <a:pt x="7740550" y="10115528"/>
                    <a:pt x="7741589" y="10194874"/>
                    <a:pt x="7744889" y="10339177"/>
                  </a:cubicBezTo>
                  <a:cubicBezTo>
                    <a:pt x="7751157" y="10624076"/>
                    <a:pt x="7853517" y="10539578"/>
                    <a:pt x="7271397" y="10552073"/>
                  </a:cubicBezTo>
                  <a:cubicBezTo>
                    <a:pt x="7132654" y="10554890"/>
                    <a:pt x="7159913" y="10682546"/>
                    <a:pt x="7149455" y="9875048"/>
                  </a:cubicBezTo>
                  <a:cubicBezTo>
                    <a:pt x="7378357" y="9877383"/>
                    <a:pt x="7159431" y="9880164"/>
                    <a:pt x="7736915" y="9879868"/>
                  </a:cubicBezTo>
                  <a:close/>
                  <a:moveTo>
                    <a:pt x="7746929" y="8567197"/>
                  </a:moveTo>
                  <a:cubicBezTo>
                    <a:pt x="7744815" y="8431792"/>
                    <a:pt x="7631366" y="8460786"/>
                    <a:pt x="8333203" y="8457894"/>
                  </a:cubicBezTo>
                  <a:cubicBezTo>
                    <a:pt x="8337913" y="8805712"/>
                    <a:pt x="8339582" y="8726924"/>
                    <a:pt x="8346777" y="9137255"/>
                  </a:cubicBezTo>
                  <a:cubicBezTo>
                    <a:pt x="7665968" y="9136105"/>
                    <a:pt x="7760206" y="9157165"/>
                    <a:pt x="7758908" y="9073149"/>
                  </a:cubicBezTo>
                  <a:cubicBezTo>
                    <a:pt x="7754940" y="8820098"/>
                    <a:pt x="7750823" y="8813907"/>
                    <a:pt x="7746929" y="8567197"/>
                  </a:cubicBezTo>
                  <a:close/>
                  <a:moveTo>
                    <a:pt x="8383716" y="7715874"/>
                  </a:moveTo>
                  <a:cubicBezTo>
                    <a:pt x="8342512" y="7715874"/>
                    <a:pt x="8352896" y="7740345"/>
                    <a:pt x="8350004" y="7555219"/>
                  </a:cubicBezTo>
                  <a:cubicBezTo>
                    <a:pt x="8340658" y="6967179"/>
                    <a:pt x="8325155" y="7044559"/>
                    <a:pt x="8383716" y="7044559"/>
                  </a:cubicBezTo>
                  <a:cubicBezTo>
                    <a:pt x="8606609" y="7044559"/>
                    <a:pt x="8605311" y="7043373"/>
                    <a:pt x="8828687" y="7043373"/>
                  </a:cubicBezTo>
                  <a:cubicBezTo>
                    <a:pt x="8976887" y="7043373"/>
                    <a:pt x="8931752" y="6942449"/>
                    <a:pt x="8941358" y="7555775"/>
                  </a:cubicBezTo>
                  <a:cubicBezTo>
                    <a:pt x="8944733" y="7771489"/>
                    <a:pt x="9055809" y="7715874"/>
                    <a:pt x="8383716" y="7715874"/>
                  </a:cubicBezTo>
                  <a:close/>
                  <a:moveTo>
                    <a:pt x="8943324" y="7753173"/>
                  </a:moveTo>
                  <a:cubicBezTo>
                    <a:pt x="8944139" y="8111410"/>
                    <a:pt x="8948071" y="8194314"/>
                    <a:pt x="8952670" y="8427380"/>
                  </a:cubicBezTo>
                  <a:cubicBezTo>
                    <a:pt x="8714088" y="8430976"/>
                    <a:pt x="8609576" y="8423190"/>
                    <a:pt x="8363169" y="8423375"/>
                  </a:cubicBezTo>
                  <a:cubicBezTo>
                    <a:pt x="8361241" y="8263611"/>
                    <a:pt x="8362019" y="8213483"/>
                    <a:pt x="8353341" y="7750318"/>
                  </a:cubicBezTo>
                  <a:cubicBezTo>
                    <a:pt x="8613878" y="7750059"/>
                    <a:pt x="8539778" y="7753359"/>
                    <a:pt x="8943324" y="7753173"/>
                  </a:cubicBezTo>
                  <a:close/>
                  <a:moveTo>
                    <a:pt x="8356901" y="9879572"/>
                  </a:moveTo>
                  <a:cubicBezTo>
                    <a:pt x="8355492" y="10174963"/>
                    <a:pt x="8366470" y="10325903"/>
                    <a:pt x="8370550" y="10547549"/>
                  </a:cubicBezTo>
                  <a:cubicBezTo>
                    <a:pt x="8107639" y="10547772"/>
                    <a:pt x="8132450" y="10554742"/>
                    <a:pt x="7779417" y="10551627"/>
                  </a:cubicBezTo>
                  <a:cubicBezTo>
                    <a:pt x="7775227" y="10295982"/>
                    <a:pt x="7775561" y="10418706"/>
                    <a:pt x="7767253" y="9879868"/>
                  </a:cubicBezTo>
                  <a:lnTo>
                    <a:pt x="8356901" y="9879572"/>
                  </a:lnTo>
                  <a:close/>
                  <a:moveTo>
                    <a:pt x="8365172" y="8567197"/>
                  </a:moveTo>
                  <a:cubicBezTo>
                    <a:pt x="8362761" y="8413476"/>
                    <a:pt x="8270971" y="8462640"/>
                    <a:pt x="8828687" y="8462640"/>
                  </a:cubicBezTo>
                  <a:cubicBezTo>
                    <a:pt x="8991500" y="8462640"/>
                    <a:pt x="8949814" y="8348702"/>
                    <a:pt x="8961163" y="9073815"/>
                  </a:cubicBezTo>
                  <a:cubicBezTo>
                    <a:pt x="8962460" y="9156572"/>
                    <a:pt x="9054474" y="9137291"/>
                    <a:pt x="8383716" y="9137291"/>
                  </a:cubicBezTo>
                  <a:cubicBezTo>
                    <a:pt x="8378153" y="9137291"/>
                    <a:pt x="8375112" y="9203252"/>
                    <a:pt x="8365172" y="8567197"/>
                  </a:cubicBezTo>
                  <a:close/>
                  <a:moveTo>
                    <a:pt x="8383716" y="9171699"/>
                  </a:moveTo>
                  <a:cubicBezTo>
                    <a:pt x="9076466" y="9171699"/>
                    <a:pt x="8960866" y="9121941"/>
                    <a:pt x="8966652" y="9327051"/>
                  </a:cubicBezTo>
                  <a:cubicBezTo>
                    <a:pt x="8971621" y="9509915"/>
                    <a:pt x="8973438" y="9648767"/>
                    <a:pt x="8975367" y="9832780"/>
                  </a:cubicBezTo>
                  <a:cubicBezTo>
                    <a:pt x="8975553" y="9849390"/>
                    <a:pt x="9031702" y="9845126"/>
                    <a:pt x="8387536" y="9845126"/>
                  </a:cubicBezTo>
                  <a:cubicBezTo>
                    <a:pt x="8391429" y="9342920"/>
                    <a:pt x="8367694" y="9171699"/>
                    <a:pt x="8383716" y="9171699"/>
                  </a:cubicBezTo>
                  <a:close/>
                  <a:moveTo>
                    <a:pt x="8387313" y="9879572"/>
                  </a:moveTo>
                  <a:cubicBezTo>
                    <a:pt x="8407896" y="9879572"/>
                    <a:pt x="8895184" y="9879089"/>
                    <a:pt x="8975849" y="9878495"/>
                  </a:cubicBezTo>
                  <a:cubicBezTo>
                    <a:pt x="8979744" y="10236510"/>
                    <a:pt x="8984046" y="10319600"/>
                    <a:pt x="8987902" y="10550960"/>
                  </a:cubicBezTo>
                  <a:cubicBezTo>
                    <a:pt x="8644104" y="10553630"/>
                    <a:pt x="8647999" y="10547808"/>
                    <a:pt x="8400924" y="10547586"/>
                  </a:cubicBezTo>
                  <a:cubicBezTo>
                    <a:pt x="8396622" y="10312333"/>
                    <a:pt x="8385904" y="10170069"/>
                    <a:pt x="8387313" y="9879572"/>
                  </a:cubicBezTo>
                  <a:close/>
                  <a:moveTo>
                    <a:pt x="9496590" y="8424784"/>
                  </a:moveTo>
                  <a:cubicBezTo>
                    <a:pt x="8898448" y="8411140"/>
                    <a:pt x="8984380" y="8476173"/>
                    <a:pt x="8980671" y="8313961"/>
                  </a:cubicBezTo>
                  <a:cubicBezTo>
                    <a:pt x="8976776" y="8144817"/>
                    <a:pt x="8973810" y="7976265"/>
                    <a:pt x="8973810" y="7808455"/>
                  </a:cubicBezTo>
                  <a:cubicBezTo>
                    <a:pt x="8973810" y="7725477"/>
                    <a:pt x="8886877" y="7758920"/>
                    <a:pt x="9560899" y="7750022"/>
                  </a:cubicBezTo>
                  <a:cubicBezTo>
                    <a:pt x="9570653" y="8532492"/>
                    <a:pt x="9602288" y="8427194"/>
                    <a:pt x="9496590" y="8424784"/>
                  </a:cubicBezTo>
                  <a:close/>
                  <a:moveTo>
                    <a:pt x="9496071" y="7716615"/>
                  </a:moveTo>
                  <a:cubicBezTo>
                    <a:pt x="9361630" y="7718988"/>
                    <a:pt x="9346832" y="7718543"/>
                    <a:pt x="8973587" y="7718728"/>
                  </a:cubicBezTo>
                  <a:cubicBezTo>
                    <a:pt x="8973290" y="7664819"/>
                    <a:pt x="8966132" y="7115636"/>
                    <a:pt x="8965057" y="7043224"/>
                  </a:cubicBezTo>
                  <a:cubicBezTo>
                    <a:pt x="8968839" y="7043224"/>
                    <a:pt x="9389446" y="7042371"/>
                    <a:pt x="9549847" y="7041630"/>
                  </a:cubicBezTo>
                  <a:cubicBezTo>
                    <a:pt x="9562049" y="7820356"/>
                    <a:pt x="9585673" y="7715058"/>
                    <a:pt x="9496071" y="7716615"/>
                  </a:cubicBezTo>
                  <a:close/>
                  <a:moveTo>
                    <a:pt x="9496182" y="7007482"/>
                  </a:moveTo>
                  <a:cubicBezTo>
                    <a:pt x="9291794" y="7008594"/>
                    <a:pt x="9250665" y="7007668"/>
                    <a:pt x="9051136" y="7008446"/>
                  </a:cubicBezTo>
                  <a:cubicBezTo>
                    <a:pt x="8932457" y="7008928"/>
                    <a:pt x="8965799" y="7116525"/>
                    <a:pt x="8952076" y="6334684"/>
                  </a:cubicBezTo>
                  <a:cubicBezTo>
                    <a:pt x="9132246" y="6335389"/>
                    <a:pt x="9099424" y="6336575"/>
                    <a:pt x="9536421" y="6335648"/>
                  </a:cubicBezTo>
                  <a:cubicBezTo>
                    <a:pt x="9540427" y="7099656"/>
                    <a:pt x="9582112" y="7007000"/>
                    <a:pt x="9496182" y="7007482"/>
                  </a:cubicBezTo>
                  <a:close/>
                  <a:moveTo>
                    <a:pt x="9496256" y="6301278"/>
                  </a:moveTo>
                  <a:cubicBezTo>
                    <a:pt x="8887322" y="6302946"/>
                    <a:pt x="8951483" y="6302502"/>
                    <a:pt x="8951260" y="6290118"/>
                  </a:cubicBezTo>
                  <a:cubicBezTo>
                    <a:pt x="8937278" y="5503123"/>
                    <a:pt x="8903270" y="5621732"/>
                    <a:pt x="9050913" y="5624328"/>
                  </a:cubicBezTo>
                  <a:cubicBezTo>
                    <a:pt x="9609817" y="5634079"/>
                    <a:pt x="9530339" y="5571493"/>
                    <a:pt x="9531192" y="5785686"/>
                  </a:cubicBezTo>
                  <a:cubicBezTo>
                    <a:pt x="9533084" y="6379992"/>
                    <a:pt x="9558897" y="6301092"/>
                    <a:pt x="9496256" y="6301278"/>
                  </a:cubicBezTo>
                  <a:close/>
                  <a:moveTo>
                    <a:pt x="9496368" y="5592960"/>
                  </a:moveTo>
                  <a:cubicBezTo>
                    <a:pt x="8852609" y="5586027"/>
                    <a:pt x="8938984" y="5612315"/>
                    <a:pt x="8937724" y="5531376"/>
                  </a:cubicBezTo>
                  <a:cubicBezTo>
                    <a:pt x="8926412" y="4804520"/>
                    <a:pt x="8890474" y="4914712"/>
                    <a:pt x="9050913" y="4918198"/>
                  </a:cubicBezTo>
                  <a:cubicBezTo>
                    <a:pt x="9608704" y="4930174"/>
                    <a:pt x="9514133" y="4868218"/>
                    <a:pt x="9516543" y="5026240"/>
                  </a:cubicBezTo>
                  <a:cubicBezTo>
                    <a:pt x="9526482" y="5659810"/>
                    <a:pt x="9549699" y="5593480"/>
                    <a:pt x="9496368" y="5592960"/>
                  </a:cubicBezTo>
                  <a:close/>
                  <a:moveTo>
                    <a:pt x="8828724" y="7008928"/>
                  </a:moveTo>
                  <a:cubicBezTo>
                    <a:pt x="8605830" y="7008928"/>
                    <a:pt x="8607129" y="7010114"/>
                    <a:pt x="8383753" y="7010114"/>
                  </a:cubicBezTo>
                  <a:cubicBezTo>
                    <a:pt x="8324339" y="7010114"/>
                    <a:pt x="8342475" y="7080709"/>
                    <a:pt x="8333907" y="6543279"/>
                  </a:cubicBezTo>
                  <a:cubicBezTo>
                    <a:pt x="8330050" y="6297051"/>
                    <a:pt x="8314251" y="6334721"/>
                    <a:pt x="8383753" y="6334721"/>
                  </a:cubicBezTo>
                  <a:cubicBezTo>
                    <a:pt x="8837365" y="6334499"/>
                    <a:pt x="8849048" y="6334425"/>
                    <a:pt x="8921665" y="6334610"/>
                  </a:cubicBezTo>
                  <a:cubicBezTo>
                    <a:pt x="8935758" y="7125572"/>
                    <a:pt x="8969655" y="7008928"/>
                    <a:pt x="8828724" y="7008928"/>
                  </a:cubicBezTo>
                  <a:close/>
                  <a:moveTo>
                    <a:pt x="8828724" y="6300092"/>
                  </a:moveTo>
                  <a:cubicBezTo>
                    <a:pt x="8328567" y="6300351"/>
                    <a:pt x="8382529" y="6300351"/>
                    <a:pt x="8330830" y="6300277"/>
                  </a:cubicBezTo>
                  <a:cubicBezTo>
                    <a:pt x="8329568" y="6181408"/>
                    <a:pt x="8321928" y="5626070"/>
                    <a:pt x="8321891" y="5623401"/>
                  </a:cubicBezTo>
                  <a:cubicBezTo>
                    <a:pt x="8324599" y="5623401"/>
                    <a:pt x="8822531" y="5622140"/>
                    <a:pt x="8908870" y="5622585"/>
                  </a:cubicBezTo>
                  <a:cubicBezTo>
                    <a:pt x="8922480" y="6408653"/>
                    <a:pt x="8960717" y="6300092"/>
                    <a:pt x="8828724" y="6300092"/>
                  </a:cubicBezTo>
                  <a:close/>
                  <a:moveTo>
                    <a:pt x="8322299" y="7715948"/>
                  </a:moveTo>
                  <a:cubicBezTo>
                    <a:pt x="8162231" y="7716318"/>
                    <a:pt x="7976053" y="7720582"/>
                    <a:pt x="7735135" y="7716690"/>
                  </a:cubicBezTo>
                  <a:cubicBezTo>
                    <a:pt x="7727236" y="7252746"/>
                    <a:pt x="7732205" y="7346031"/>
                    <a:pt x="7727569" y="7049083"/>
                  </a:cubicBezTo>
                  <a:cubicBezTo>
                    <a:pt x="7727384" y="7038478"/>
                    <a:pt x="7683325" y="7042816"/>
                    <a:pt x="8311544" y="7044448"/>
                  </a:cubicBezTo>
                  <a:cubicBezTo>
                    <a:pt x="8321150" y="7651657"/>
                    <a:pt x="8320890" y="7637827"/>
                    <a:pt x="8322299" y="7715948"/>
                  </a:cubicBezTo>
                  <a:close/>
                  <a:moveTo>
                    <a:pt x="7726902" y="7008557"/>
                  </a:moveTo>
                  <a:cubicBezTo>
                    <a:pt x="7715665" y="6295791"/>
                    <a:pt x="7713625" y="6332423"/>
                    <a:pt x="7716258" y="6332423"/>
                  </a:cubicBezTo>
                  <a:cubicBezTo>
                    <a:pt x="7947756" y="6333387"/>
                    <a:pt x="7957695" y="6332200"/>
                    <a:pt x="8161119" y="6333832"/>
                  </a:cubicBezTo>
                  <a:cubicBezTo>
                    <a:pt x="8345924" y="6335315"/>
                    <a:pt x="8298267" y="6211626"/>
                    <a:pt x="8310950" y="7010004"/>
                  </a:cubicBezTo>
                  <a:cubicBezTo>
                    <a:pt x="8173580" y="7009596"/>
                    <a:pt x="8023859" y="7006592"/>
                    <a:pt x="7726902" y="7008557"/>
                  </a:cubicBezTo>
                  <a:close/>
                  <a:moveTo>
                    <a:pt x="7714218" y="6290044"/>
                  </a:moveTo>
                  <a:cubicBezTo>
                    <a:pt x="7697566" y="5566636"/>
                    <a:pt x="7708655" y="5626033"/>
                    <a:pt x="7716258" y="5626033"/>
                  </a:cubicBezTo>
                  <a:cubicBezTo>
                    <a:pt x="8408304" y="5628888"/>
                    <a:pt x="8290924" y="5569083"/>
                    <a:pt x="8293631" y="5784834"/>
                  </a:cubicBezTo>
                  <a:cubicBezTo>
                    <a:pt x="8296301" y="6017936"/>
                    <a:pt x="8298193" y="6066247"/>
                    <a:pt x="8300307" y="6290785"/>
                  </a:cubicBezTo>
                  <a:cubicBezTo>
                    <a:pt x="8300418" y="6304652"/>
                    <a:pt x="7714478" y="6302502"/>
                    <a:pt x="7714218" y="6290044"/>
                  </a:cubicBezTo>
                  <a:close/>
                  <a:moveTo>
                    <a:pt x="8161044" y="5590439"/>
                  </a:moveTo>
                  <a:cubicBezTo>
                    <a:pt x="7622205" y="5598411"/>
                    <a:pt x="7706133" y="5611981"/>
                    <a:pt x="7704835" y="5531339"/>
                  </a:cubicBezTo>
                  <a:cubicBezTo>
                    <a:pt x="7694302" y="4842264"/>
                    <a:pt x="7684437" y="4917345"/>
                    <a:pt x="7716258" y="4917530"/>
                  </a:cubicBezTo>
                  <a:cubicBezTo>
                    <a:pt x="8386683" y="4922017"/>
                    <a:pt x="8282430" y="4883902"/>
                    <a:pt x="8284656" y="5026203"/>
                  </a:cubicBezTo>
                  <a:cubicBezTo>
                    <a:pt x="8288439" y="5267907"/>
                    <a:pt x="8286176" y="5279401"/>
                    <a:pt x="8290145" y="5532006"/>
                  </a:cubicBezTo>
                  <a:cubicBezTo>
                    <a:pt x="8291257" y="5604602"/>
                    <a:pt x="8316959" y="5588104"/>
                    <a:pt x="8161044" y="5590439"/>
                  </a:cubicBezTo>
                  <a:close/>
                  <a:moveTo>
                    <a:pt x="7696527" y="7008742"/>
                  </a:moveTo>
                  <a:cubicBezTo>
                    <a:pt x="7578628" y="7009373"/>
                    <a:pt x="7588122" y="7009262"/>
                    <a:pt x="7105803" y="7009484"/>
                  </a:cubicBezTo>
                  <a:cubicBezTo>
                    <a:pt x="7101835" y="6732149"/>
                    <a:pt x="7106619" y="6823803"/>
                    <a:pt x="7097830" y="6337428"/>
                  </a:cubicBezTo>
                  <a:cubicBezTo>
                    <a:pt x="7337190" y="6336427"/>
                    <a:pt x="7230008" y="6330384"/>
                    <a:pt x="7684808" y="6332312"/>
                  </a:cubicBezTo>
                  <a:cubicBezTo>
                    <a:pt x="7686996" y="6428600"/>
                    <a:pt x="7696194" y="6987423"/>
                    <a:pt x="7696527" y="7008742"/>
                  </a:cubicBezTo>
                  <a:close/>
                  <a:moveTo>
                    <a:pt x="7097199" y="6302946"/>
                  </a:moveTo>
                  <a:cubicBezTo>
                    <a:pt x="7085331" y="5620101"/>
                    <a:pt x="7087853" y="5800628"/>
                    <a:pt x="7084775" y="5627591"/>
                  </a:cubicBezTo>
                  <a:cubicBezTo>
                    <a:pt x="7324877" y="5627331"/>
                    <a:pt x="7310227" y="5624365"/>
                    <a:pt x="7675759" y="5625885"/>
                  </a:cubicBezTo>
                  <a:cubicBezTo>
                    <a:pt x="7677576" y="5790024"/>
                    <a:pt x="7675017" y="5922426"/>
                    <a:pt x="7683881" y="6290971"/>
                  </a:cubicBezTo>
                  <a:cubicBezTo>
                    <a:pt x="7683992" y="6297904"/>
                    <a:pt x="7735617" y="6300203"/>
                    <a:pt x="7097199" y="6302946"/>
                  </a:cubicBezTo>
                  <a:close/>
                  <a:moveTo>
                    <a:pt x="7084144" y="5593183"/>
                  </a:moveTo>
                  <a:cubicBezTo>
                    <a:pt x="7079360" y="5308395"/>
                    <a:pt x="7081919" y="5312993"/>
                    <a:pt x="7075763" y="4917308"/>
                  </a:cubicBezTo>
                  <a:cubicBezTo>
                    <a:pt x="7769552" y="4917197"/>
                    <a:pt x="7663446" y="4880342"/>
                    <a:pt x="7665708" y="5026203"/>
                  </a:cubicBezTo>
                  <a:cubicBezTo>
                    <a:pt x="7669194" y="5250703"/>
                    <a:pt x="7670270" y="5270799"/>
                    <a:pt x="7674424" y="5531932"/>
                  </a:cubicBezTo>
                  <a:cubicBezTo>
                    <a:pt x="7675722" y="5612167"/>
                    <a:pt x="7769960" y="5592442"/>
                    <a:pt x="7084144" y="5593183"/>
                  </a:cubicBezTo>
                  <a:close/>
                  <a:moveTo>
                    <a:pt x="7075948" y="7043891"/>
                  </a:moveTo>
                  <a:cubicBezTo>
                    <a:pt x="7079694" y="7292529"/>
                    <a:pt x="7088928" y="7463120"/>
                    <a:pt x="7089114" y="7717616"/>
                  </a:cubicBezTo>
                  <a:cubicBezTo>
                    <a:pt x="6894147" y="7717987"/>
                    <a:pt x="6816969" y="7715318"/>
                    <a:pt x="6498093" y="7715318"/>
                  </a:cubicBezTo>
                  <a:cubicBezTo>
                    <a:pt x="6490527" y="7438464"/>
                    <a:pt x="6494384" y="7292604"/>
                    <a:pt x="6490305" y="7043743"/>
                  </a:cubicBezTo>
                  <a:cubicBezTo>
                    <a:pt x="6566296" y="7044225"/>
                    <a:pt x="6582355" y="7044114"/>
                    <a:pt x="7075948" y="7043891"/>
                  </a:cubicBezTo>
                  <a:close/>
                  <a:moveTo>
                    <a:pt x="6604459" y="7009670"/>
                  </a:moveTo>
                  <a:cubicBezTo>
                    <a:pt x="6458298" y="7009670"/>
                    <a:pt x="6492382" y="7051492"/>
                    <a:pt x="6484667" y="6795884"/>
                  </a:cubicBezTo>
                  <a:cubicBezTo>
                    <a:pt x="6480106" y="6645129"/>
                    <a:pt x="6476805" y="6475762"/>
                    <a:pt x="6477584" y="6336427"/>
                  </a:cubicBezTo>
                  <a:cubicBezTo>
                    <a:pt x="6497945" y="6336538"/>
                    <a:pt x="6992687" y="6337613"/>
                    <a:pt x="7067418" y="6337502"/>
                  </a:cubicBezTo>
                  <a:cubicBezTo>
                    <a:pt x="7076133" y="6821356"/>
                    <a:pt x="7071609" y="6743457"/>
                    <a:pt x="7075429" y="7009484"/>
                  </a:cubicBezTo>
                  <a:lnTo>
                    <a:pt x="6604459" y="7009670"/>
                  </a:lnTo>
                  <a:close/>
                  <a:moveTo>
                    <a:pt x="6478919" y="8314481"/>
                  </a:moveTo>
                  <a:cubicBezTo>
                    <a:pt x="6479067" y="8450627"/>
                    <a:pt x="6585062" y="8429716"/>
                    <a:pt x="5937187" y="8427120"/>
                  </a:cubicBezTo>
                  <a:cubicBezTo>
                    <a:pt x="5893906" y="8426934"/>
                    <a:pt x="5879071" y="8525374"/>
                    <a:pt x="5883670" y="7809122"/>
                  </a:cubicBezTo>
                  <a:cubicBezTo>
                    <a:pt x="5884152" y="7730185"/>
                    <a:pt x="5790507" y="7749762"/>
                    <a:pt x="6468720" y="7749762"/>
                  </a:cubicBezTo>
                  <a:cubicBezTo>
                    <a:pt x="6473838" y="7919611"/>
                    <a:pt x="6478622" y="8046006"/>
                    <a:pt x="6478919" y="8314481"/>
                  </a:cubicBezTo>
                  <a:close/>
                  <a:moveTo>
                    <a:pt x="5883930" y="7715651"/>
                  </a:moveTo>
                  <a:cubicBezTo>
                    <a:pt x="5883447" y="7399756"/>
                    <a:pt x="5872507" y="7292863"/>
                    <a:pt x="5869354" y="7044225"/>
                  </a:cubicBezTo>
                  <a:cubicBezTo>
                    <a:pt x="6147026" y="7040740"/>
                    <a:pt x="6031091" y="7039888"/>
                    <a:pt x="6459893" y="7043521"/>
                  </a:cubicBezTo>
                  <a:cubicBezTo>
                    <a:pt x="6464233" y="7309510"/>
                    <a:pt x="6459856" y="7427638"/>
                    <a:pt x="6467644" y="7715318"/>
                  </a:cubicBezTo>
                  <a:cubicBezTo>
                    <a:pt x="5941044" y="7715354"/>
                    <a:pt x="6098775" y="7715318"/>
                    <a:pt x="5883930" y="7715651"/>
                  </a:cubicBezTo>
                  <a:close/>
                  <a:moveTo>
                    <a:pt x="6382159" y="7008224"/>
                  </a:moveTo>
                  <a:cubicBezTo>
                    <a:pt x="6239595" y="7006296"/>
                    <a:pt x="6082976" y="7006110"/>
                    <a:pt x="5936927" y="7008668"/>
                  </a:cubicBezTo>
                  <a:cubicBezTo>
                    <a:pt x="5824701" y="7010634"/>
                    <a:pt x="5886637" y="7095503"/>
                    <a:pt x="5861529" y="6334721"/>
                  </a:cubicBezTo>
                  <a:cubicBezTo>
                    <a:pt x="6360833" y="6333572"/>
                    <a:pt x="6216119" y="6334202"/>
                    <a:pt x="6447210" y="6336167"/>
                  </a:cubicBezTo>
                  <a:cubicBezTo>
                    <a:pt x="6443056" y="7094872"/>
                    <a:pt x="6510517" y="7009781"/>
                    <a:pt x="6382159" y="7008224"/>
                  </a:cubicBezTo>
                  <a:close/>
                  <a:moveTo>
                    <a:pt x="6447506" y="6290340"/>
                  </a:moveTo>
                  <a:cubicBezTo>
                    <a:pt x="6447358" y="6309139"/>
                    <a:pt x="6507291" y="6297793"/>
                    <a:pt x="5937039" y="6300054"/>
                  </a:cubicBezTo>
                  <a:cubicBezTo>
                    <a:pt x="5832045" y="6300351"/>
                    <a:pt x="5858043" y="6404314"/>
                    <a:pt x="5849772" y="5780013"/>
                  </a:cubicBezTo>
                  <a:cubicBezTo>
                    <a:pt x="5847436" y="5595556"/>
                    <a:pt x="5824516" y="5625551"/>
                    <a:pt x="5936890" y="5627219"/>
                  </a:cubicBezTo>
                  <a:cubicBezTo>
                    <a:pt x="6075856" y="5629444"/>
                    <a:pt x="6127629" y="5628925"/>
                    <a:pt x="6440089" y="5628999"/>
                  </a:cubicBezTo>
                  <a:cubicBezTo>
                    <a:pt x="6447840" y="6119268"/>
                    <a:pt x="6448804" y="6134692"/>
                    <a:pt x="6447506" y="6290340"/>
                  </a:cubicBezTo>
                  <a:close/>
                  <a:moveTo>
                    <a:pt x="5847139" y="5591626"/>
                  </a:moveTo>
                  <a:cubicBezTo>
                    <a:pt x="5842763" y="5307024"/>
                    <a:pt x="5841613" y="5269576"/>
                    <a:pt x="5836198" y="4916196"/>
                  </a:cubicBezTo>
                  <a:cubicBezTo>
                    <a:pt x="6000569" y="4915120"/>
                    <a:pt x="6052936" y="4911820"/>
                    <a:pt x="6426700" y="4915714"/>
                  </a:cubicBezTo>
                  <a:cubicBezTo>
                    <a:pt x="6434637" y="5434271"/>
                    <a:pt x="6432078" y="5124234"/>
                    <a:pt x="6439532" y="5594592"/>
                  </a:cubicBezTo>
                  <a:cubicBezTo>
                    <a:pt x="5834974" y="5594481"/>
                    <a:pt x="6094584" y="5593924"/>
                    <a:pt x="5847139" y="5591626"/>
                  </a:cubicBezTo>
                  <a:close/>
                  <a:moveTo>
                    <a:pt x="5837496" y="6796440"/>
                  </a:moveTo>
                  <a:cubicBezTo>
                    <a:pt x="5836606" y="7070810"/>
                    <a:pt x="5962332" y="7011931"/>
                    <a:pt x="5250740" y="7010819"/>
                  </a:cubicBezTo>
                  <a:cubicBezTo>
                    <a:pt x="5243508" y="6549916"/>
                    <a:pt x="5241803" y="6437981"/>
                    <a:pt x="5240096" y="6338244"/>
                  </a:cubicBezTo>
                  <a:cubicBezTo>
                    <a:pt x="5513911" y="6338169"/>
                    <a:pt x="5388111" y="6335537"/>
                    <a:pt x="5831043" y="6334795"/>
                  </a:cubicBezTo>
                  <a:cubicBezTo>
                    <a:pt x="5835123" y="6456815"/>
                    <a:pt x="5838053" y="6617841"/>
                    <a:pt x="5837496" y="6796440"/>
                  </a:cubicBezTo>
                  <a:close/>
                  <a:moveTo>
                    <a:pt x="5714590" y="6300462"/>
                  </a:moveTo>
                  <a:cubicBezTo>
                    <a:pt x="5186913" y="6300462"/>
                    <a:pt x="5239688" y="6314663"/>
                    <a:pt x="5239244" y="6290229"/>
                  </a:cubicBezTo>
                  <a:cubicBezTo>
                    <a:pt x="5225929" y="5538754"/>
                    <a:pt x="5225595" y="5628109"/>
                    <a:pt x="5269618" y="5628109"/>
                  </a:cubicBezTo>
                  <a:cubicBezTo>
                    <a:pt x="5928694" y="5628109"/>
                    <a:pt x="5816728" y="5577018"/>
                    <a:pt x="5819361" y="5780607"/>
                  </a:cubicBezTo>
                  <a:cubicBezTo>
                    <a:pt x="5822587" y="6024165"/>
                    <a:pt x="5824219" y="6141291"/>
                    <a:pt x="5829523" y="6291267"/>
                  </a:cubicBezTo>
                  <a:cubicBezTo>
                    <a:pt x="5829968" y="6303391"/>
                    <a:pt x="5847250" y="6300462"/>
                    <a:pt x="5714590" y="6300462"/>
                  </a:cubicBezTo>
                  <a:close/>
                  <a:moveTo>
                    <a:pt x="5714590" y="5591107"/>
                  </a:moveTo>
                  <a:cubicBezTo>
                    <a:pt x="5155723" y="5591107"/>
                    <a:pt x="5233717" y="5617876"/>
                    <a:pt x="5232308" y="5531302"/>
                  </a:cubicBezTo>
                  <a:cubicBezTo>
                    <a:pt x="5221256" y="4825320"/>
                    <a:pt x="5192736" y="4916307"/>
                    <a:pt x="5269581" y="4916307"/>
                  </a:cubicBezTo>
                  <a:cubicBezTo>
                    <a:pt x="5665783" y="4916492"/>
                    <a:pt x="5731687" y="4916678"/>
                    <a:pt x="5805824" y="4916344"/>
                  </a:cubicBezTo>
                  <a:cubicBezTo>
                    <a:pt x="5817840" y="5703005"/>
                    <a:pt x="5859304" y="5591107"/>
                    <a:pt x="5714590" y="5591107"/>
                  </a:cubicBezTo>
                  <a:close/>
                  <a:moveTo>
                    <a:pt x="5220366" y="7010745"/>
                  </a:moveTo>
                  <a:cubicBezTo>
                    <a:pt x="5052065" y="7010078"/>
                    <a:pt x="4873601" y="7002069"/>
                    <a:pt x="4633091" y="7008224"/>
                  </a:cubicBezTo>
                  <a:cubicBezTo>
                    <a:pt x="4630198" y="6789433"/>
                    <a:pt x="4635873" y="6611612"/>
                    <a:pt x="4625191" y="6336723"/>
                  </a:cubicBezTo>
                  <a:cubicBezTo>
                    <a:pt x="4753661" y="6339059"/>
                    <a:pt x="4823904" y="6338392"/>
                    <a:pt x="5209648" y="6338244"/>
                  </a:cubicBezTo>
                  <a:cubicBezTo>
                    <a:pt x="5211984" y="6471090"/>
                    <a:pt x="5213097" y="6546060"/>
                    <a:pt x="5220366" y="7010745"/>
                  </a:cubicBezTo>
                  <a:close/>
                  <a:moveTo>
                    <a:pt x="4614362" y="5588882"/>
                  </a:moveTo>
                  <a:cubicBezTo>
                    <a:pt x="4611395" y="5337464"/>
                    <a:pt x="4605609" y="5257006"/>
                    <a:pt x="4601196" y="4917271"/>
                  </a:cubicBezTo>
                  <a:cubicBezTo>
                    <a:pt x="4642326" y="4917271"/>
                    <a:pt x="5021097" y="4916826"/>
                    <a:pt x="5188323" y="4916381"/>
                  </a:cubicBezTo>
                  <a:cubicBezTo>
                    <a:pt x="5193997" y="5314142"/>
                    <a:pt x="5199449" y="5301981"/>
                    <a:pt x="5202824" y="5593406"/>
                  </a:cubicBezTo>
                  <a:cubicBezTo>
                    <a:pt x="4926598" y="5591886"/>
                    <a:pt x="5192551" y="5588400"/>
                    <a:pt x="4614362" y="5588882"/>
                  </a:cubicBezTo>
                  <a:close/>
                  <a:moveTo>
                    <a:pt x="4601937" y="7009076"/>
                  </a:moveTo>
                  <a:cubicBezTo>
                    <a:pt x="4324970" y="7017048"/>
                    <a:pt x="4176844" y="7008298"/>
                    <a:pt x="4019780" y="7007000"/>
                  </a:cubicBezTo>
                  <a:cubicBezTo>
                    <a:pt x="4007208" y="6210402"/>
                    <a:pt x="3959625" y="6339133"/>
                    <a:pt x="4157744" y="6335945"/>
                  </a:cubicBezTo>
                  <a:cubicBezTo>
                    <a:pt x="4304090" y="6333572"/>
                    <a:pt x="4443687" y="6333350"/>
                    <a:pt x="4594743" y="6336205"/>
                  </a:cubicBezTo>
                  <a:cubicBezTo>
                    <a:pt x="4601641" y="6513024"/>
                    <a:pt x="4604571" y="7008965"/>
                    <a:pt x="4601937" y="7009076"/>
                  </a:cubicBezTo>
                  <a:close/>
                  <a:moveTo>
                    <a:pt x="4379971" y="5589068"/>
                  </a:moveTo>
                  <a:cubicBezTo>
                    <a:pt x="4173247" y="5589068"/>
                    <a:pt x="4166942" y="5591478"/>
                    <a:pt x="3994561" y="5591960"/>
                  </a:cubicBezTo>
                  <a:cubicBezTo>
                    <a:pt x="3988033" y="5120526"/>
                    <a:pt x="3986810" y="5037511"/>
                    <a:pt x="3984733" y="4920423"/>
                  </a:cubicBezTo>
                  <a:cubicBezTo>
                    <a:pt x="4666358" y="4918346"/>
                    <a:pt x="4569968" y="4873853"/>
                    <a:pt x="4572379" y="5026240"/>
                  </a:cubicBezTo>
                  <a:cubicBezTo>
                    <a:pt x="4583060" y="5708047"/>
                    <a:pt x="4639989" y="5588845"/>
                    <a:pt x="4379971" y="5589068"/>
                  </a:cubicBezTo>
                  <a:close/>
                  <a:moveTo>
                    <a:pt x="3989443" y="7006814"/>
                  </a:moveTo>
                  <a:cubicBezTo>
                    <a:pt x="3706357" y="7005406"/>
                    <a:pt x="3688814" y="7014415"/>
                    <a:pt x="3400758" y="7011857"/>
                  </a:cubicBezTo>
                  <a:cubicBezTo>
                    <a:pt x="3386776" y="6229052"/>
                    <a:pt x="3340343" y="6333090"/>
                    <a:pt x="3490361" y="6333090"/>
                  </a:cubicBezTo>
                  <a:cubicBezTo>
                    <a:pt x="3709249" y="6333090"/>
                    <a:pt x="3713774" y="6337725"/>
                    <a:pt x="3935073" y="6337725"/>
                  </a:cubicBezTo>
                  <a:cubicBezTo>
                    <a:pt x="3994264" y="6337725"/>
                    <a:pt x="3977427" y="6245959"/>
                    <a:pt x="3989443" y="7006814"/>
                  </a:cubicBezTo>
                  <a:close/>
                  <a:moveTo>
                    <a:pt x="3935073" y="6303317"/>
                  </a:moveTo>
                  <a:cubicBezTo>
                    <a:pt x="3931772" y="6303317"/>
                    <a:pt x="3386035" y="6301575"/>
                    <a:pt x="3385998" y="6290600"/>
                  </a:cubicBezTo>
                  <a:cubicBezTo>
                    <a:pt x="3384403" y="5525333"/>
                    <a:pt x="3319797" y="5628480"/>
                    <a:pt x="3490361" y="5628480"/>
                  </a:cubicBezTo>
                  <a:cubicBezTo>
                    <a:pt x="4059649" y="5628480"/>
                    <a:pt x="3964891" y="5575052"/>
                    <a:pt x="3965967" y="5784722"/>
                  </a:cubicBezTo>
                  <a:cubicBezTo>
                    <a:pt x="3969082" y="6382217"/>
                    <a:pt x="3998937" y="6303317"/>
                    <a:pt x="3935073" y="6303317"/>
                  </a:cubicBezTo>
                  <a:close/>
                  <a:moveTo>
                    <a:pt x="3935073" y="5592071"/>
                  </a:moveTo>
                  <a:cubicBezTo>
                    <a:pt x="3286789" y="5592071"/>
                    <a:pt x="3373611" y="5620694"/>
                    <a:pt x="3372201" y="5531450"/>
                  </a:cubicBezTo>
                  <a:cubicBezTo>
                    <a:pt x="3368233" y="5278882"/>
                    <a:pt x="3373277" y="5278734"/>
                    <a:pt x="3369308" y="5025573"/>
                  </a:cubicBezTo>
                  <a:cubicBezTo>
                    <a:pt x="3367194" y="4890724"/>
                    <a:pt x="3342754" y="4918272"/>
                    <a:pt x="3490361" y="4918272"/>
                  </a:cubicBezTo>
                  <a:cubicBezTo>
                    <a:pt x="4048115" y="4918272"/>
                    <a:pt x="3953950" y="4886237"/>
                    <a:pt x="3956138" y="5026166"/>
                  </a:cubicBezTo>
                  <a:cubicBezTo>
                    <a:pt x="3966486" y="5679387"/>
                    <a:pt x="3973495" y="5592071"/>
                    <a:pt x="3935073" y="5592071"/>
                  </a:cubicBezTo>
                  <a:close/>
                  <a:moveTo>
                    <a:pt x="3370347" y="7011524"/>
                  </a:moveTo>
                  <a:cubicBezTo>
                    <a:pt x="3150123" y="7008706"/>
                    <a:pt x="3301958" y="7005517"/>
                    <a:pt x="2782330" y="7007519"/>
                  </a:cubicBezTo>
                  <a:cubicBezTo>
                    <a:pt x="2769201" y="6234354"/>
                    <a:pt x="2742647" y="6333090"/>
                    <a:pt x="2823348" y="6332423"/>
                  </a:cubicBezTo>
                  <a:cubicBezTo>
                    <a:pt x="2957715" y="6331348"/>
                    <a:pt x="3067604" y="6330940"/>
                    <a:pt x="3267801" y="6332274"/>
                  </a:cubicBezTo>
                  <a:cubicBezTo>
                    <a:pt x="3377319" y="6333127"/>
                    <a:pt x="3355994" y="6219153"/>
                    <a:pt x="3370347" y="7011524"/>
                  </a:cubicBezTo>
                  <a:close/>
                  <a:moveTo>
                    <a:pt x="2763044" y="7753581"/>
                  </a:moveTo>
                  <a:cubicBezTo>
                    <a:pt x="2772835" y="8274548"/>
                    <a:pt x="2770388" y="8226163"/>
                    <a:pt x="2772613" y="8425044"/>
                  </a:cubicBezTo>
                  <a:cubicBezTo>
                    <a:pt x="2677744" y="8423746"/>
                    <a:pt x="2650930" y="8424043"/>
                    <a:pt x="2184188" y="8423931"/>
                  </a:cubicBezTo>
                  <a:cubicBezTo>
                    <a:pt x="2180071" y="8238287"/>
                    <a:pt x="2176140" y="8187974"/>
                    <a:pt x="2173025" y="7750726"/>
                  </a:cubicBezTo>
                  <a:cubicBezTo>
                    <a:pt x="2177142" y="7750763"/>
                    <a:pt x="2759966" y="7753581"/>
                    <a:pt x="2763044" y="7753581"/>
                  </a:cubicBezTo>
                  <a:close/>
                  <a:moveTo>
                    <a:pt x="2172765" y="7716318"/>
                  </a:moveTo>
                  <a:cubicBezTo>
                    <a:pt x="2171912" y="7623256"/>
                    <a:pt x="2170985" y="7574759"/>
                    <a:pt x="2162900" y="7049083"/>
                  </a:cubicBezTo>
                  <a:cubicBezTo>
                    <a:pt x="2162641" y="7031767"/>
                    <a:pt x="2132043" y="7044114"/>
                    <a:pt x="2752512" y="7042075"/>
                  </a:cubicBezTo>
                  <a:cubicBezTo>
                    <a:pt x="2756332" y="7272693"/>
                    <a:pt x="2756517" y="7392377"/>
                    <a:pt x="2762414" y="7719174"/>
                  </a:cubicBezTo>
                  <a:cubicBezTo>
                    <a:pt x="2759373" y="7719136"/>
                    <a:pt x="2175584" y="7716318"/>
                    <a:pt x="2172765" y="7716318"/>
                  </a:cubicBezTo>
                  <a:close/>
                  <a:moveTo>
                    <a:pt x="2600825" y="8458450"/>
                  </a:moveTo>
                  <a:cubicBezTo>
                    <a:pt x="2826389" y="8458450"/>
                    <a:pt x="2768088" y="8335911"/>
                    <a:pt x="2779622" y="9073815"/>
                  </a:cubicBezTo>
                  <a:cubicBezTo>
                    <a:pt x="2781106" y="9168139"/>
                    <a:pt x="2859026" y="9133547"/>
                    <a:pt x="2194016" y="9131137"/>
                  </a:cubicBezTo>
                  <a:cubicBezTo>
                    <a:pt x="2189640" y="8903299"/>
                    <a:pt x="2190382" y="8728852"/>
                    <a:pt x="2184930" y="8458376"/>
                  </a:cubicBezTo>
                  <a:lnTo>
                    <a:pt x="2600825" y="8458450"/>
                  </a:lnTo>
                  <a:close/>
                  <a:moveTo>
                    <a:pt x="3267986" y="6297830"/>
                  </a:moveTo>
                  <a:cubicBezTo>
                    <a:pt x="3131839" y="6296755"/>
                    <a:pt x="2978373" y="6296643"/>
                    <a:pt x="2823052" y="6297904"/>
                  </a:cubicBezTo>
                  <a:cubicBezTo>
                    <a:pt x="2744872" y="6298534"/>
                    <a:pt x="2769831" y="6400904"/>
                    <a:pt x="2758483" y="5624476"/>
                  </a:cubicBezTo>
                  <a:cubicBezTo>
                    <a:pt x="2989462" y="5629444"/>
                    <a:pt x="2852425" y="5630001"/>
                    <a:pt x="3343570" y="5628629"/>
                  </a:cubicBezTo>
                  <a:cubicBezTo>
                    <a:pt x="3359221" y="6403796"/>
                    <a:pt x="3389187" y="6298646"/>
                    <a:pt x="3267986" y="6297830"/>
                  </a:cubicBezTo>
                  <a:close/>
                  <a:moveTo>
                    <a:pt x="2751956" y="7007630"/>
                  </a:moveTo>
                  <a:cubicBezTo>
                    <a:pt x="2395029" y="7008928"/>
                    <a:pt x="2422436" y="7005814"/>
                    <a:pt x="2162195" y="7005776"/>
                  </a:cubicBezTo>
                  <a:cubicBezTo>
                    <a:pt x="2149883" y="6285891"/>
                    <a:pt x="2142873" y="6334684"/>
                    <a:pt x="2156039" y="6334647"/>
                  </a:cubicBezTo>
                  <a:cubicBezTo>
                    <a:pt x="2160415" y="6334647"/>
                    <a:pt x="2735377" y="6333016"/>
                    <a:pt x="2738604" y="6332979"/>
                  </a:cubicBezTo>
                  <a:cubicBezTo>
                    <a:pt x="2744390" y="6690178"/>
                    <a:pt x="2750361" y="6915642"/>
                    <a:pt x="2751956" y="7007630"/>
                  </a:cubicBezTo>
                  <a:close/>
                  <a:moveTo>
                    <a:pt x="2148473" y="6290415"/>
                  </a:moveTo>
                  <a:cubicBezTo>
                    <a:pt x="2146433" y="6141105"/>
                    <a:pt x="2134528" y="5625662"/>
                    <a:pt x="2156076" y="5625662"/>
                  </a:cubicBezTo>
                  <a:cubicBezTo>
                    <a:pt x="2842967" y="5625662"/>
                    <a:pt x="2727626" y="5571271"/>
                    <a:pt x="2730297" y="5784834"/>
                  </a:cubicBezTo>
                  <a:cubicBezTo>
                    <a:pt x="2732596" y="5968995"/>
                    <a:pt x="2734005" y="6046115"/>
                    <a:pt x="2738085" y="6298534"/>
                  </a:cubicBezTo>
                  <a:cubicBezTo>
                    <a:pt x="2075337" y="6302316"/>
                    <a:pt x="2148658" y="6304170"/>
                    <a:pt x="2148473" y="6290415"/>
                  </a:cubicBezTo>
                  <a:close/>
                  <a:moveTo>
                    <a:pt x="2600825" y="5588548"/>
                  </a:moveTo>
                  <a:cubicBezTo>
                    <a:pt x="2057387" y="5588548"/>
                    <a:pt x="2143540" y="5618544"/>
                    <a:pt x="2142168" y="5531302"/>
                  </a:cubicBezTo>
                  <a:cubicBezTo>
                    <a:pt x="2131413" y="4843117"/>
                    <a:pt x="2112239" y="4917197"/>
                    <a:pt x="2156039" y="4917197"/>
                  </a:cubicBezTo>
                  <a:cubicBezTo>
                    <a:pt x="2819491" y="4917197"/>
                    <a:pt x="2715276" y="4883902"/>
                    <a:pt x="2717502" y="5026240"/>
                  </a:cubicBezTo>
                  <a:cubicBezTo>
                    <a:pt x="2727997" y="5694922"/>
                    <a:pt x="2762748" y="5588548"/>
                    <a:pt x="2600825" y="5588548"/>
                  </a:cubicBezTo>
                  <a:close/>
                  <a:moveTo>
                    <a:pt x="2132377" y="7040221"/>
                  </a:moveTo>
                  <a:cubicBezTo>
                    <a:pt x="2132414" y="7043484"/>
                    <a:pt x="2141389" y="7609500"/>
                    <a:pt x="2142354" y="7716318"/>
                  </a:cubicBezTo>
                  <a:cubicBezTo>
                    <a:pt x="1958216" y="7716244"/>
                    <a:pt x="2177809" y="7715910"/>
                    <a:pt x="1556265" y="7714279"/>
                  </a:cubicBezTo>
                  <a:cubicBezTo>
                    <a:pt x="1554930" y="7610760"/>
                    <a:pt x="1553410" y="7519329"/>
                    <a:pt x="1546029" y="7049119"/>
                  </a:cubicBezTo>
                  <a:cubicBezTo>
                    <a:pt x="1545955" y="7042260"/>
                    <a:pt x="1495071" y="7040777"/>
                    <a:pt x="2132377" y="7040221"/>
                  </a:cubicBezTo>
                  <a:close/>
                  <a:moveTo>
                    <a:pt x="2142651" y="7750726"/>
                  </a:moveTo>
                  <a:cubicBezTo>
                    <a:pt x="2145988" y="8206995"/>
                    <a:pt x="2149734" y="8240846"/>
                    <a:pt x="2153776" y="8423931"/>
                  </a:cubicBezTo>
                  <a:cubicBezTo>
                    <a:pt x="2150587" y="8423931"/>
                    <a:pt x="1570729" y="8425044"/>
                    <a:pt x="1566353" y="8425081"/>
                  </a:cubicBezTo>
                  <a:cubicBezTo>
                    <a:pt x="1556636" y="7794292"/>
                    <a:pt x="1559974" y="8014009"/>
                    <a:pt x="1556673" y="7748687"/>
                  </a:cubicBezTo>
                  <a:cubicBezTo>
                    <a:pt x="2115837" y="7749984"/>
                    <a:pt x="1935741" y="7750652"/>
                    <a:pt x="2142651" y="7750726"/>
                  </a:cubicBezTo>
                  <a:close/>
                  <a:moveTo>
                    <a:pt x="2154518" y="8458376"/>
                  </a:moveTo>
                  <a:cubicBezTo>
                    <a:pt x="2160304" y="8744943"/>
                    <a:pt x="2158635" y="8868484"/>
                    <a:pt x="2163642" y="9131062"/>
                  </a:cubicBezTo>
                  <a:cubicBezTo>
                    <a:pt x="2159933" y="9131062"/>
                    <a:pt x="2095921" y="9130803"/>
                    <a:pt x="1574660" y="9132322"/>
                  </a:cubicBezTo>
                  <a:cubicBezTo>
                    <a:pt x="1569579" y="8819987"/>
                    <a:pt x="1573140" y="8865851"/>
                    <a:pt x="1566909" y="8459525"/>
                  </a:cubicBezTo>
                  <a:cubicBezTo>
                    <a:pt x="1574215" y="8459525"/>
                    <a:pt x="2118766" y="8458376"/>
                    <a:pt x="2154518" y="8458376"/>
                  </a:cubicBezTo>
                  <a:close/>
                  <a:moveTo>
                    <a:pt x="2156039" y="9165470"/>
                  </a:moveTo>
                  <a:cubicBezTo>
                    <a:pt x="2168537" y="9165470"/>
                    <a:pt x="2162789" y="9147599"/>
                    <a:pt x="2168982" y="9327125"/>
                  </a:cubicBezTo>
                  <a:cubicBezTo>
                    <a:pt x="2188824" y="9903411"/>
                    <a:pt x="2184411" y="9845275"/>
                    <a:pt x="2156039" y="9845275"/>
                  </a:cubicBezTo>
                  <a:cubicBezTo>
                    <a:pt x="2152367" y="9845275"/>
                    <a:pt x="1587938" y="9845387"/>
                    <a:pt x="1587567" y="9832038"/>
                  </a:cubicBezTo>
                  <a:cubicBezTo>
                    <a:pt x="1582931" y="9668084"/>
                    <a:pt x="1583302" y="9661299"/>
                    <a:pt x="1575254" y="9166805"/>
                  </a:cubicBezTo>
                  <a:cubicBezTo>
                    <a:pt x="1579370" y="9166805"/>
                    <a:pt x="2152738" y="9165470"/>
                    <a:pt x="2156039" y="9165470"/>
                  </a:cubicBezTo>
                  <a:close/>
                  <a:moveTo>
                    <a:pt x="1711475" y="9875530"/>
                  </a:moveTo>
                  <a:cubicBezTo>
                    <a:pt x="1932848" y="9875530"/>
                    <a:pt x="1933627" y="9879720"/>
                    <a:pt x="2156076" y="9879720"/>
                  </a:cubicBezTo>
                  <a:cubicBezTo>
                    <a:pt x="2191902" y="9879720"/>
                    <a:pt x="2174137" y="9805454"/>
                    <a:pt x="2184596" y="10548772"/>
                  </a:cubicBezTo>
                  <a:cubicBezTo>
                    <a:pt x="2170132" y="10548736"/>
                    <a:pt x="1605072" y="10551924"/>
                    <a:pt x="1602328" y="10551961"/>
                  </a:cubicBezTo>
                  <a:cubicBezTo>
                    <a:pt x="1589087" y="9755178"/>
                    <a:pt x="1546845" y="9875530"/>
                    <a:pt x="1711475" y="9875530"/>
                  </a:cubicBezTo>
                  <a:close/>
                  <a:moveTo>
                    <a:pt x="2194721" y="9165543"/>
                  </a:moveTo>
                  <a:cubicBezTo>
                    <a:pt x="2392321" y="9166323"/>
                    <a:pt x="2380453" y="9171922"/>
                    <a:pt x="2600825" y="9171922"/>
                  </a:cubicBezTo>
                  <a:cubicBezTo>
                    <a:pt x="2837812" y="9171922"/>
                    <a:pt x="2775691" y="9031437"/>
                    <a:pt x="2795718" y="9833077"/>
                  </a:cubicBezTo>
                  <a:cubicBezTo>
                    <a:pt x="2796089" y="9848019"/>
                    <a:pt x="2870152" y="9844089"/>
                    <a:pt x="2208369" y="9845237"/>
                  </a:cubicBezTo>
                  <a:cubicBezTo>
                    <a:pt x="2206811" y="9459750"/>
                    <a:pt x="2197984" y="9317337"/>
                    <a:pt x="2194721" y="9165543"/>
                  </a:cubicBezTo>
                  <a:close/>
                  <a:moveTo>
                    <a:pt x="2796868" y="9878681"/>
                  </a:moveTo>
                  <a:cubicBezTo>
                    <a:pt x="2806696" y="10281225"/>
                    <a:pt x="2799390" y="10308402"/>
                    <a:pt x="2802542" y="10551739"/>
                  </a:cubicBezTo>
                  <a:cubicBezTo>
                    <a:pt x="2257176" y="10552109"/>
                    <a:pt x="2468424" y="10549551"/>
                    <a:pt x="2214933" y="10548809"/>
                  </a:cubicBezTo>
                  <a:cubicBezTo>
                    <a:pt x="2214896" y="10545880"/>
                    <a:pt x="2208591" y="9882537"/>
                    <a:pt x="2208554" y="9879645"/>
                  </a:cubicBezTo>
                  <a:cubicBezTo>
                    <a:pt x="2375335" y="9879386"/>
                    <a:pt x="2550609" y="9876160"/>
                    <a:pt x="2796868" y="9878681"/>
                  </a:cubicBezTo>
                  <a:close/>
                  <a:moveTo>
                    <a:pt x="2803062" y="10586145"/>
                  </a:moveTo>
                  <a:cubicBezTo>
                    <a:pt x="2803099" y="10588889"/>
                    <a:pt x="2811962" y="11155388"/>
                    <a:pt x="2814596" y="11260649"/>
                  </a:cubicBezTo>
                  <a:cubicBezTo>
                    <a:pt x="2496128" y="11258573"/>
                    <a:pt x="2366175" y="11261835"/>
                    <a:pt x="2227988" y="11262244"/>
                  </a:cubicBezTo>
                  <a:cubicBezTo>
                    <a:pt x="2227951" y="11259611"/>
                    <a:pt x="2215675" y="10595193"/>
                    <a:pt x="2215490" y="10583254"/>
                  </a:cubicBezTo>
                  <a:cubicBezTo>
                    <a:pt x="2494422" y="10584144"/>
                    <a:pt x="2239114" y="10586554"/>
                    <a:pt x="2803062" y="10586145"/>
                  </a:cubicBezTo>
                  <a:close/>
                  <a:moveTo>
                    <a:pt x="2815449" y="11295131"/>
                  </a:moveTo>
                  <a:cubicBezTo>
                    <a:pt x="2827131" y="11724593"/>
                    <a:pt x="2824053" y="11769827"/>
                    <a:pt x="2825981" y="11968707"/>
                  </a:cubicBezTo>
                  <a:cubicBezTo>
                    <a:pt x="2599379" y="11966148"/>
                    <a:pt x="2321374" y="11968892"/>
                    <a:pt x="2237779" y="11969115"/>
                  </a:cubicBezTo>
                  <a:cubicBezTo>
                    <a:pt x="2235888" y="11779764"/>
                    <a:pt x="2238558" y="11787957"/>
                    <a:pt x="2228619" y="11296651"/>
                  </a:cubicBezTo>
                  <a:cubicBezTo>
                    <a:pt x="2411273" y="11296206"/>
                    <a:pt x="2479105" y="11292943"/>
                    <a:pt x="2815449" y="11295131"/>
                  </a:cubicBezTo>
                  <a:close/>
                  <a:moveTo>
                    <a:pt x="2823052" y="12003225"/>
                  </a:moveTo>
                  <a:cubicBezTo>
                    <a:pt x="2830580" y="12003263"/>
                    <a:pt x="2822570" y="11964109"/>
                    <a:pt x="2836551" y="12675096"/>
                  </a:cubicBezTo>
                  <a:cubicBezTo>
                    <a:pt x="2499355" y="12673205"/>
                    <a:pt x="2404783" y="12675244"/>
                    <a:pt x="2252428" y="12675653"/>
                  </a:cubicBezTo>
                  <a:cubicBezTo>
                    <a:pt x="2247162" y="12324942"/>
                    <a:pt x="2242007" y="12341923"/>
                    <a:pt x="2238113" y="12003596"/>
                  </a:cubicBezTo>
                  <a:cubicBezTo>
                    <a:pt x="2423104" y="12003189"/>
                    <a:pt x="2546530" y="12000593"/>
                    <a:pt x="2823052" y="12003225"/>
                  </a:cubicBezTo>
                  <a:close/>
                  <a:moveTo>
                    <a:pt x="2833473" y="10591522"/>
                  </a:moveTo>
                  <a:cubicBezTo>
                    <a:pt x="2833325" y="10581845"/>
                    <a:pt x="2786558" y="10586740"/>
                    <a:pt x="3426682" y="10588148"/>
                  </a:cubicBezTo>
                  <a:cubicBezTo>
                    <a:pt x="3427572" y="10643133"/>
                    <a:pt x="3434693" y="11244002"/>
                    <a:pt x="3434804" y="11260612"/>
                  </a:cubicBezTo>
                  <a:cubicBezTo>
                    <a:pt x="3258381" y="11260723"/>
                    <a:pt x="3067938" y="11262281"/>
                    <a:pt x="2844896" y="11260835"/>
                  </a:cubicBezTo>
                  <a:cubicBezTo>
                    <a:pt x="2842597" y="11166140"/>
                    <a:pt x="2842077" y="11118274"/>
                    <a:pt x="2833473" y="10591522"/>
                  </a:cubicBezTo>
                  <a:close/>
                  <a:moveTo>
                    <a:pt x="3435027" y="11295057"/>
                  </a:moveTo>
                  <a:cubicBezTo>
                    <a:pt x="3436399" y="11675651"/>
                    <a:pt x="3440479" y="11758185"/>
                    <a:pt x="3444669" y="11970153"/>
                  </a:cubicBezTo>
                  <a:cubicBezTo>
                    <a:pt x="2984937" y="11969783"/>
                    <a:pt x="2957641" y="11969931"/>
                    <a:pt x="2856393" y="11969004"/>
                  </a:cubicBezTo>
                  <a:cubicBezTo>
                    <a:pt x="2854650" y="11782210"/>
                    <a:pt x="2857283" y="11718994"/>
                    <a:pt x="2845860" y="11295316"/>
                  </a:cubicBezTo>
                  <a:cubicBezTo>
                    <a:pt x="3061225" y="11296651"/>
                    <a:pt x="3298806" y="11295168"/>
                    <a:pt x="3435027" y="11295057"/>
                  </a:cubicBezTo>
                  <a:close/>
                  <a:moveTo>
                    <a:pt x="3045538" y="12004264"/>
                  </a:moveTo>
                  <a:cubicBezTo>
                    <a:pt x="3522145" y="12004671"/>
                    <a:pt x="3444892" y="11969337"/>
                    <a:pt x="3447080" y="12110675"/>
                  </a:cubicBezTo>
                  <a:cubicBezTo>
                    <a:pt x="3450566" y="12333581"/>
                    <a:pt x="3450233" y="12366876"/>
                    <a:pt x="3454127" y="12616923"/>
                  </a:cubicBezTo>
                  <a:cubicBezTo>
                    <a:pt x="3455351" y="12695675"/>
                    <a:pt x="3550071" y="12678767"/>
                    <a:pt x="2866889" y="12675244"/>
                  </a:cubicBezTo>
                  <a:cubicBezTo>
                    <a:pt x="2865998" y="12630344"/>
                    <a:pt x="2866592" y="12667125"/>
                    <a:pt x="2858099" y="12110082"/>
                  </a:cubicBezTo>
                  <a:cubicBezTo>
                    <a:pt x="2856059" y="11974973"/>
                    <a:pt x="2818935" y="12004264"/>
                    <a:pt x="3045538" y="12004264"/>
                  </a:cubicBezTo>
                  <a:close/>
                  <a:moveTo>
                    <a:pt x="3440664" y="9875307"/>
                  </a:moveTo>
                  <a:cubicBezTo>
                    <a:pt x="3443297" y="9875307"/>
                    <a:pt x="3909038" y="9874269"/>
                    <a:pt x="4031203" y="9874455"/>
                  </a:cubicBezTo>
                  <a:cubicBezTo>
                    <a:pt x="4040623" y="10672684"/>
                    <a:pt x="4072444" y="10550366"/>
                    <a:pt x="3935073" y="10550366"/>
                  </a:cubicBezTo>
                  <a:cubicBezTo>
                    <a:pt x="3713663" y="10550366"/>
                    <a:pt x="3708804" y="10553815"/>
                    <a:pt x="3490361" y="10553815"/>
                  </a:cubicBezTo>
                  <a:cubicBezTo>
                    <a:pt x="3446116" y="10553815"/>
                    <a:pt x="3454868" y="10643837"/>
                    <a:pt x="3440664" y="9875307"/>
                  </a:cubicBezTo>
                  <a:close/>
                  <a:moveTo>
                    <a:pt x="3490361" y="10588222"/>
                  </a:moveTo>
                  <a:cubicBezTo>
                    <a:pt x="4084238" y="10588222"/>
                    <a:pt x="4039510" y="10576876"/>
                    <a:pt x="4039770" y="10592115"/>
                  </a:cubicBezTo>
                  <a:cubicBezTo>
                    <a:pt x="4052083" y="11375662"/>
                    <a:pt x="4098294" y="11262799"/>
                    <a:pt x="3935073" y="11262911"/>
                  </a:cubicBezTo>
                  <a:cubicBezTo>
                    <a:pt x="3718002" y="11262911"/>
                    <a:pt x="3718150" y="11260612"/>
                    <a:pt x="3490361" y="11260612"/>
                  </a:cubicBezTo>
                  <a:cubicBezTo>
                    <a:pt x="3456278" y="11260612"/>
                    <a:pt x="3466291" y="11285306"/>
                    <a:pt x="3463362" y="11097697"/>
                  </a:cubicBezTo>
                  <a:cubicBezTo>
                    <a:pt x="3454164" y="10509879"/>
                    <a:pt x="3444262" y="10588222"/>
                    <a:pt x="3490361" y="10588222"/>
                  </a:cubicBezTo>
                  <a:close/>
                  <a:moveTo>
                    <a:pt x="3490361" y="11295057"/>
                  </a:moveTo>
                  <a:cubicBezTo>
                    <a:pt x="4143169" y="11295057"/>
                    <a:pt x="4053418" y="11279892"/>
                    <a:pt x="4055198" y="11351562"/>
                  </a:cubicBezTo>
                  <a:cubicBezTo>
                    <a:pt x="4072852" y="12087205"/>
                    <a:pt x="4091284" y="11966334"/>
                    <a:pt x="3935073" y="11966334"/>
                  </a:cubicBezTo>
                  <a:cubicBezTo>
                    <a:pt x="3381621" y="11966334"/>
                    <a:pt x="3476268" y="12017129"/>
                    <a:pt x="3472596" y="11856846"/>
                  </a:cubicBezTo>
                  <a:cubicBezTo>
                    <a:pt x="3458095" y="11225945"/>
                    <a:pt x="3461693" y="11295057"/>
                    <a:pt x="3490361" y="11295057"/>
                  </a:cubicBezTo>
                  <a:close/>
                  <a:moveTo>
                    <a:pt x="4061540" y="9874528"/>
                  </a:moveTo>
                  <a:cubicBezTo>
                    <a:pt x="4659126" y="9875715"/>
                    <a:pt x="4389206" y="9874603"/>
                    <a:pt x="4648111" y="9876531"/>
                  </a:cubicBezTo>
                  <a:cubicBezTo>
                    <a:pt x="4669436" y="10660522"/>
                    <a:pt x="4667730" y="10552332"/>
                    <a:pt x="4602642" y="10550775"/>
                  </a:cubicBezTo>
                  <a:cubicBezTo>
                    <a:pt x="3957177" y="10535128"/>
                    <a:pt x="4069106" y="10624817"/>
                    <a:pt x="4067289" y="10338620"/>
                  </a:cubicBezTo>
                  <a:cubicBezTo>
                    <a:pt x="4066102" y="10144152"/>
                    <a:pt x="4064136" y="10091503"/>
                    <a:pt x="4061540" y="9874528"/>
                  </a:cubicBezTo>
                  <a:close/>
                  <a:moveTo>
                    <a:pt x="4157670" y="10583662"/>
                  </a:moveTo>
                  <a:cubicBezTo>
                    <a:pt x="4710566" y="10578434"/>
                    <a:pt x="4657049" y="10589409"/>
                    <a:pt x="4657123" y="10592115"/>
                  </a:cubicBezTo>
                  <a:cubicBezTo>
                    <a:pt x="4669139" y="11360090"/>
                    <a:pt x="4708860" y="11260575"/>
                    <a:pt x="4602197" y="11261576"/>
                  </a:cubicBezTo>
                  <a:cubicBezTo>
                    <a:pt x="4454293" y="11262763"/>
                    <a:pt x="4474766" y="11262467"/>
                    <a:pt x="4083496" y="11262799"/>
                  </a:cubicBezTo>
                  <a:cubicBezTo>
                    <a:pt x="4066436" y="10475916"/>
                    <a:pt x="4037619" y="10584960"/>
                    <a:pt x="4157670" y="10583662"/>
                  </a:cubicBezTo>
                  <a:close/>
                  <a:moveTo>
                    <a:pt x="4674109" y="11295464"/>
                  </a:moveTo>
                  <a:cubicBezTo>
                    <a:pt x="4683826" y="11812094"/>
                    <a:pt x="4681267" y="11766044"/>
                    <a:pt x="4683677" y="11970487"/>
                  </a:cubicBezTo>
                  <a:cubicBezTo>
                    <a:pt x="4054123" y="11966594"/>
                    <a:pt x="4561921" y="11970820"/>
                    <a:pt x="4093992" y="11966891"/>
                  </a:cubicBezTo>
                  <a:cubicBezTo>
                    <a:pt x="4092286" y="11785844"/>
                    <a:pt x="4094437" y="11734455"/>
                    <a:pt x="4084275" y="11297244"/>
                  </a:cubicBezTo>
                  <a:cubicBezTo>
                    <a:pt x="4650522" y="11296762"/>
                    <a:pt x="4424513" y="11297096"/>
                    <a:pt x="4674109" y="11295464"/>
                  </a:cubicBezTo>
                  <a:close/>
                  <a:moveTo>
                    <a:pt x="4678559" y="9876717"/>
                  </a:moveTo>
                  <a:cubicBezTo>
                    <a:pt x="5027439" y="9878793"/>
                    <a:pt x="5009526" y="9873564"/>
                    <a:pt x="5267133" y="9873491"/>
                  </a:cubicBezTo>
                  <a:cubicBezTo>
                    <a:pt x="5265797" y="10397684"/>
                    <a:pt x="5294318" y="10549402"/>
                    <a:pt x="5269655" y="10549402"/>
                  </a:cubicBezTo>
                  <a:cubicBezTo>
                    <a:pt x="5051842" y="10549402"/>
                    <a:pt x="4920405" y="10556113"/>
                    <a:pt x="4686942" y="10552517"/>
                  </a:cubicBezTo>
                  <a:cubicBezTo>
                    <a:pt x="4683937" y="10341921"/>
                    <a:pt x="4686608" y="10170885"/>
                    <a:pt x="4678559" y="9876717"/>
                  </a:cubicBezTo>
                  <a:close/>
                  <a:moveTo>
                    <a:pt x="4824757" y="10587852"/>
                  </a:moveTo>
                  <a:cubicBezTo>
                    <a:pt x="5316162" y="10587852"/>
                    <a:pt x="5280225" y="10574578"/>
                    <a:pt x="5280484" y="10592042"/>
                  </a:cubicBezTo>
                  <a:cubicBezTo>
                    <a:pt x="5292130" y="11337658"/>
                    <a:pt x="5297507" y="11257461"/>
                    <a:pt x="5269581" y="11257461"/>
                  </a:cubicBezTo>
                  <a:cubicBezTo>
                    <a:pt x="4588994" y="11257461"/>
                    <a:pt x="4704483" y="11313966"/>
                    <a:pt x="4701108" y="11097622"/>
                  </a:cubicBezTo>
                  <a:cubicBezTo>
                    <a:pt x="4691540" y="10482887"/>
                    <a:pt x="4632831" y="10587852"/>
                    <a:pt x="4824757" y="10587852"/>
                  </a:cubicBezTo>
                  <a:close/>
                  <a:moveTo>
                    <a:pt x="4824757" y="11295057"/>
                  </a:moveTo>
                  <a:cubicBezTo>
                    <a:pt x="5370458" y="11295057"/>
                    <a:pt x="5290423" y="11265543"/>
                    <a:pt x="5292500" y="11352971"/>
                  </a:cubicBezTo>
                  <a:cubicBezTo>
                    <a:pt x="5310080" y="12049461"/>
                    <a:pt x="5302774" y="11965482"/>
                    <a:pt x="5269581" y="11965482"/>
                  </a:cubicBezTo>
                  <a:cubicBezTo>
                    <a:pt x="4621816" y="11965482"/>
                    <a:pt x="4714349" y="12020430"/>
                    <a:pt x="4712977" y="11857031"/>
                  </a:cubicBezTo>
                  <a:cubicBezTo>
                    <a:pt x="4707525" y="11194467"/>
                    <a:pt x="4667545" y="11295057"/>
                    <a:pt x="4824757" y="11295057"/>
                  </a:cubicBezTo>
                  <a:close/>
                  <a:moveTo>
                    <a:pt x="4824757" y="12005302"/>
                  </a:moveTo>
                  <a:cubicBezTo>
                    <a:pt x="5380954" y="12005302"/>
                    <a:pt x="5298806" y="11956249"/>
                    <a:pt x="5301216" y="12110675"/>
                  </a:cubicBezTo>
                  <a:cubicBezTo>
                    <a:pt x="5311341" y="12757221"/>
                    <a:pt x="5338303" y="12677099"/>
                    <a:pt x="5269618" y="12677099"/>
                  </a:cubicBezTo>
                  <a:cubicBezTo>
                    <a:pt x="4636503" y="12677099"/>
                    <a:pt x="4722434" y="12696268"/>
                    <a:pt x="4721136" y="12616330"/>
                  </a:cubicBezTo>
                  <a:cubicBezTo>
                    <a:pt x="4709713" y="11886211"/>
                    <a:pt x="4688313" y="12005302"/>
                    <a:pt x="4824757" y="12005302"/>
                  </a:cubicBezTo>
                  <a:close/>
                  <a:moveTo>
                    <a:pt x="5310859" y="10591448"/>
                  </a:moveTo>
                  <a:cubicBezTo>
                    <a:pt x="5310599" y="10573688"/>
                    <a:pt x="5298620" y="10590558"/>
                    <a:pt x="5897021" y="10587889"/>
                  </a:cubicBezTo>
                  <a:cubicBezTo>
                    <a:pt x="5900730" y="10835451"/>
                    <a:pt x="5899395" y="11022504"/>
                    <a:pt x="5905700" y="11261576"/>
                  </a:cubicBezTo>
                  <a:cubicBezTo>
                    <a:pt x="5574251" y="11265284"/>
                    <a:pt x="5512279" y="11258388"/>
                    <a:pt x="5320724" y="11257572"/>
                  </a:cubicBezTo>
                  <a:cubicBezTo>
                    <a:pt x="5316199" y="11046085"/>
                    <a:pt x="5314715" y="10838269"/>
                    <a:pt x="5310859" y="10591448"/>
                  </a:cubicBezTo>
                  <a:close/>
                  <a:moveTo>
                    <a:pt x="5937113" y="9880684"/>
                  </a:moveTo>
                  <a:cubicBezTo>
                    <a:pt x="6136493" y="9880424"/>
                    <a:pt x="5992818" y="9880424"/>
                    <a:pt x="6504064" y="9880498"/>
                  </a:cubicBezTo>
                  <a:cubicBezTo>
                    <a:pt x="6510591" y="10354379"/>
                    <a:pt x="6512742" y="10299170"/>
                    <a:pt x="6517044" y="10552443"/>
                  </a:cubicBezTo>
                  <a:cubicBezTo>
                    <a:pt x="6046520" y="10552739"/>
                    <a:pt x="6029682" y="10552666"/>
                    <a:pt x="5926877" y="10553258"/>
                  </a:cubicBezTo>
                  <a:cubicBezTo>
                    <a:pt x="5914712" y="9803267"/>
                    <a:pt x="5901435" y="9880757"/>
                    <a:pt x="5937113" y="9880684"/>
                  </a:cubicBezTo>
                  <a:close/>
                  <a:moveTo>
                    <a:pt x="5937150" y="10587704"/>
                  </a:moveTo>
                  <a:cubicBezTo>
                    <a:pt x="6065248" y="10587036"/>
                    <a:pt x="6063246" y="10587184"/>
                    <a:pt x="6517564" y="10586850"/>
                  </a:cubicBezTo>
                  <a:cubicBezTo>
                    <a:pt x="6517601" y="10589928"/>
                    <a:pt x="6526428" y="11170330"/>
                    <a:pt x="6527021" y="11256645"/>
                  </a:cubicBezTo>
                  <a:cubicBezTo>
                    <a:pt x="6524202" y="11256645"/>
                    <a:pt x="5938744" y="11261169"/>
                    <a:pt x="5936074" y="11261205"/>
                  </a:cubicBezTo>
                  <a:cubicBezTo>
                    <a:pt x="5936037" y="11258573"/>
                    <a:pt x="5920201" y="10587814"/>
                    <a:pt x="5937150" y="10587704"/>
                  </a:cubicBezTo>
                  <a:close/>
                  <a:moveTo>
                    <a:pt x="5937298" y="11295650"/>
                  </a:moveTo>
                  <a:cubicBezTo>
                    <a:pt x="6621631" y="11287345"/>
                    <a:pt x="6527243" y="11272811"/>
                    <a:pt x="6527429" y="11351117"/>
                  </a:cubicBezTo>
                  <a:cubicBezTo>
                    <a:pt x="6528949" y="12080235"/>
                    <a:pt x="6585915" y="11971117"/>
                    <a:pt x="6382159" y="11968671"/>
                  </a:cubicBezTo>
                  <a:cubicBezTo>
                    <a:pt x="6241227" y="11966779"/>
                    <a:pt x="6087649" y="11966594"/>
                    <a:pt x="5948387" y="11969004"/>
                  </a:cubicBezTo>
                  <a:cubicBezTo>
                    <a:pt x="5947423" y="11875755"/>
                    <a:pt x="5942638" y="11295575"/>
                    <a:pt x="5937298" y="11295650"/>
                  </a:cubicBezTo>
                  <a:close/>
                  <a:moveTo>
                    <a:pt x="6534958" y="12004375"/>
                  </a:moveTo>
                  <a:cubicBezTo>
                    <a:pt x="6538777" y="12277632"/>
                    <a:pt x="6540484" y="12307664"/>
                    <a:pt x="6546492" y="12674578"/>
                  </a:cubicBezTo>
                  <a:cubicBezTo>
                    <a:pt x="6129150" y="12674652"/>
                    <a:pt x="6076709" y="12673984"/>
                    <a:pt x="5957065" y="12676913"/>
                  </a:cubicBezTo>
                  <a:cubicBezTo>
                    <a:pt x="5955582" y="12597495"/>
                    <a:pt x="5948795" y="12006266"/>
                    <a:pt x="5948758" y="12003486"/>
                  </a:cubicBezTo>
                  <a:cubicBezTo>
                    <a:pt x="6206180" y="11998962"/>
                    <a:pt x="6374630" y="12003856"/>
                    <a:pt x="6534958" y="12004375"/>
                  </a:cubicBezTo>
                  <a:close/>
                  <a:moveTo>
                    <a:pt x="6534475" y="9880536"/>
                  </a:moveTo>
                  <a:cubicBezTo>
                    <a:pt x="6877420" y="9880572"/>
                    <a:pt x="6843597" y="9873082"/>
                    <a:pt x="7119043" y="9874862"/>
                  </a:cubicBezTo>
                  <a:cubicBezTo>
                    <a:pt x="7120972" y="10023059"/>
                    <a:pt x="7123494" y="10191128"/>
                    <a:pt x="7127202" y="10339214"/>
                  </a:cubicBezTo>
                  <a:cubicBezTo>
                    <a:pt x="7133915" y="10617550"/>
                    <a:pt x="7243916" y="10552406"/>
                    <a:pt x="6604459" y="10552406"/>
                  </a:cubicBezTo>
                  <a:cubicBezTo>
                    <a:pt x="6527540" y="10552443"/>
                    <a:pt x="6545194" y="10662450"/>
                    <a:pt x="6534475" y="9880536"/>
                  </a:cubicBezTo>
                  <a:close/>
                  <a:moveTo>
                    <a:pt x="6604459" y="10586813"/>
                  </a:moveTo>
                  <a:cubicBezTo>
                    <a:pt x="6607760" y="10586813"/>
                    <a:pt x="7132209" y="10587370"/>
                    <a:pt x="7132284" y="10592042"/>
                  </a:cubicBezTo>
                  <a:cubicBezTo>
                    <a:pt x="7144411" y="11364984"/>
                    <a:pt x="7174785" y="11259574"/>
                    <a:pt x="7049394" y="11259574"/>
                  </a:cubicBezTo>
                  <a:cubicBezTo>
                    <a:pt x="6838034" y="11259574"/>
                    <a:pt x="6823792" y="11256497"/>
                    <a:pt x="6604459" y="11256497"/>
                  </a:cubicBezTo>
                  <a:cubicBezTo>
                    <a:pt x="6544563" y="11256497"/>
                    <a:pt x="6558545" y="11288457"/>
                    <a:pt x="6555541" y="11097622"/>
                  </a:cubicBezTo>
                  <a:cubicBezTo>
                    <a:pt x="6546010" y="10487818"/>
                    <a:pt x="6524388" y="10586888"/>
                    <a:pt x="6604459" y="10586813"/>
                  </a:cubicBezTo>
                  <a:close/>
                  <a:moveTo>
                    <a:pt x="6604459" y="11290941"/>
                  </a:moveTo>
                  <a:cubicBezTo>
                    <a:pt x="7228747" y="11290941"/>
                    <a:pt x="7142148" y="11282673"/>
                    <a:pt x="7142705" y="11351339"/>
                  </a:cubicBezTo>
                  <a:cubicBezTo>
                    <a:pt x="7144077" y="11514144"/>
                    <a:pt x="7144707" y="11540172"/>
                    <a:pt x="7151680" y="11970783"/>
                  </a:cubicBezTo>
                  <a:cubicBezTo>
                    <a:pt x="7027661" y="11972304"/>
                    <a:pt x="6937984" y="11970635"/>
                    <a:pt x="6564887" y="11970042"/>
                  </a:cubicBezTo>
                  <a:cubicBezTo>
                    <a:pt x="6554948" y="11205441"/>
                    <a:pt x="6537887" y="11290941"/>
                    <a:pt x="6604459" y="11290941"/>
                  </a:cubicBezTo>
                  <a:close/>
                  <a:moveTo>
                    <a:pt x="6604459" y="12004486"/>
                  </a:moveTo>
                  <a:cubicBezTo>
                    <a:pt x="6781958" y="12004486"/>
                    <a:pt x="7015570" y="12006860"/>
                    <a:pt x="7152236" y="12005191"/>
                  </a:cubicBezTo>
                  <a:cubicBezTo>
                    <a:pt x="7165180" y="12802159"/>
                    <a:pt x="7194182" y="12678359"/>
                    <a:pt x="7049356" y="12678359"/>
                  </a:cubicBezTo>
                  <a:cubicBezTo>
                    <a:pt x="6496869" y="12678359"/>
                    <a:pt x="6577051" y="12689371"/>
                    <a:pt x="6575939" y="12616330"/>
                  </a:cubicBezTo>
                  <a:cubicBezTo>
                    <a:pt x="6564887" y="11910015"/>
                    <a:pt x="6548235" y="12004486"/>
                    <a:pt x="6604459" y="12004486"/>
                  </a:cubicBezTo>
                  <a:close/>
                  <a:moveTo>
                    <a:pt x="7162621" y="10591448"/>
                  </a:moveTo>
                  <a:cubicBezTo>
                    <a:pt x="7162510" y="10585331"/>
                    <a:pt x="7471594" y="10582809"/>
                    <a:pt x="7716184" y="10585479"/>
                  </a:cubicBezTo>
                  <a:cubicBezTo>
                    <a:pt x="7761133" y="10585961"/>
                    <a:pt x="7751305" y="10508840"/>
                    <a:pt x="7760540" y="11098327"/>
                  </a:cubicBezTo>
                  <a:cubicBezTo>
                    <a:pt x="7763804" y="11305772"/>
                    <a:pt x="7866016" y="11256756"/>
                    <a:pt x="7271583" y="11259129"/>
                  </a:cubicBezTo>
                  <a:cubicBezTo>
                    <a:pt x="7136474" y="11259648"/>
                    <a:pt x="7174823" y="11370100"/>
                    <a:pt x="7162621" y="10591448"/>
                  </a:cubicBezTo>
                  <a:close/>
                  <a:moveTo>
                    <a:pt x="7271731" y="11293611"/>
                  </a:moveTo>
                  <a:cubicBezTo>
                    <a:pt x="7840537" y="11291312"/>
                    <a:pt x="7763692" y="11278409"/>
                    <a:pt x="7765287" y="11351376"/>
                  </a:cubicBezTo>
                  <a:cubicBezTo>
                    <a:pt x="7780975" y="12067443"/>
                    <a:pt x="7785017" y="11969783"/>
                    <a:pt x="7716629" y="11968003"/>
                  </a:cubicBezTo>
                  <a:cubicBezTo>
                    <a:pt x="7571025" y="11963999"/>
                    <a:pt x="7422787" y="11963813"/>
                    <a:pt x="7271249" y="11968151"/>
                  </a:cubicBezTo>
                  <a:cubicBezTo>
                    <a:pt x="7152236" y="11971413"/>
                    <a:pt x="7183019" y="12032516"/>
                    <a:pt x="7176084" y="11603945"/>
                  </a:cubicBezTo>
                  <a:cubicBezTo>
                    <a:pt x="7170261" y="11231099"/>
                    <a:pt x="7149863" y="11294129"/>
                    <a:pt x="7271731" y="11293611"/>
                  </a:cubicBezTo>
                  <a:close/>
                  <a:moveTo>
                    <a:pt x="7272065" y="12002595"/>
                  </a:moveTo>
                  <a:cubicBezTo>
                    <a:pt x="7431318" y="11998221"/>
                    <a:pt x="7564683" y="11998480"/>
                    <a:pt x="7715924" y="12002447"/>
                  </a:cubicBezTo>
                  <a:cubicBezTo>
                    <a:pt x="7786649" y="12004375"/>
                    <a:pt x="7771073" y="11982277"/>
                    <a:pt x="7773076" y="12110637"/>
                  </a:cubicBezTo>
                  <a:cubicBezTo>
                    <a:pt x="7783386" y="12768160"/>
                    <a:pt x="7804006" y="12680027"/>
                    <a:pt x="7716369" y="12679695"/>
                  </a:cubicBezTo>
                  <a:cubicBezTo>
                    <a:pt x="7110031" y="12677247"/>
                    <a:pt x="7193811" y="12699308"/>
                    <a:pt x="7192513" y="12616292"/>
                  </a:cubicBezTo>
                  <a:cubicBezTo>
                    <a:pt x="7181090" y="11911275"/>
                    <a:pt x="7146896" y="12006192"/>
                    <a:pt x="7272065" y="12002595"/>
                  </a:cubicBezTo>
                  <a:close/>
                  <a:moveTo>
                    <a:pt x="7780085" y="10591448"/>
                  </a:moveTo>
                  <a:cubicBezTo>
                    <a:pt x="7780011" y="10586072"/>
                    <a:pt x="8368399" y="10581957"/>
                    <a:pt x="8371143" y="10581957"/>
                  </a:cubicBezTo>
                  <a:cubicBezTo>
                    <a:pt x="8376113" y="10885801"/>
                    <a:pt x="8368213" y="10876940"/>
                    <a:pt x="8377299" y="11258091"/>
                  </a:cubicBezTo>
                  <a:cubicBezTo>
                    <a:pt x="7675982" y="11258239"/>
                    <a:pt x="7794289" y="11314744"/>
                    <a:pt x="7790877" y="11097697"/>
                  </a:cubicBezTo>
                  <a:cubicBezTo>
                    <a:pt x="7786946" y="10844461"/>
                    <a:pt x="7784016" y="10843200"/>
                    <a:pt x="7780085" y="10591448"/>
                  </a:cubicBezTo>
                  <a:close/>
                  <a:moveTo>
                    <a:pt x="7938744" y="12005450"/>
                  </a:moveTo>
                  <a:cubicBezTo>
                    <a:pt x="8479030" y="12005450"/>
                    <a:pt x="8387202" y="11960735"/>
                    <a:pt x="8389538" y="12110749"/>
                  </a:cubicBezTo>
                  <a:cubicBezTo>
                    <a:pt x="8399366" y="12742169"/>
                    <a:pt x="8418837" y="12678433"/>
                    <a:pt x="8383716" y="12678433"/>
                  </a:cubicBezTo>
                  <a:cubicBezTo>
                    <a:pt x="7723379" y="12678433"/>
                    <a:pt x="7812314" y="12706353"/>
                    <a:pt x="7810867" y="12616330"/>
                  </a:cubicBezTo>
                  <a:cubicBezTo>
                    <a:pt x="7799519" y="11889252"/>
                    <a:pt x="7764545" y="12005450"/>
                    <a:pt x="7938744" y="12005450"/>
                  </a:cubicBezTo>
                  <a:close/>
                  <a:moveTo>
                    <a:pt x="8401517" y="10581957"/>
                  </a:moveTo>
                  <a:cubicBezTo>
                    <a:pt x="8404150" y="10581957"/>
                    <a:pt x="8988459" y="10584440"/>
                    <a:pt x="8988570" y="10592042"/>
                  </a:cubicBezTo>
                  <a:cubicBezTo>
                    <a:pt x="8994504" y="10987096"/>
                    <a:pt x="8996321" y="11116012"/>
                    <a:pt x="8998843" y="11262799"/>
                  </a:cubicBezTo>
                  <a:cubicBezTo>
                    <a:pt x="8577867" y="11265877"/>
                    <a:pt x="8676593" y="11258573"/>
                    <a:pt x="8407748" y="11258091"/>
                  </a:cubicBezTo>
                  <a:cubicBezTo>
                    <a:pt x="8398365" y="10870044"/>
                    <a:pt x="8406524" y="10893440"/>
                    <a:pt x="8401517" y="10581957"/>
                  </a:cubicBezTo>
                  <a:close/>
                  <a:moveTo>
                    <a:pt x="8999436" y="11297318"/>
                  </a:moveTo>
                  <a:cubicBezTo>
                    <a:pt x="9007447" y="11751399"/>
                    <a:pt x="8997397" y="11187756"/>
                    <a:pt x="9010933" y="11969004"/>
                  </a:cubicBezTo>
                  <a:cubicBezTo>
                    <a:pt x="8892181" y="11969449"/>
                    <a:pt x="8746131" y="11969485"/>
                    <a:pt x="8606313" y="11968558"/>
                  </a:cubicBezTo>
                  <a:cubicBezTo>
                    <a:pt x="8351969" y="11966891"/>
                    <a:pt x="8431113" y="12093805"/>
                    <a:pt x="8410233" y="11349596"/>
                  </a:cubicBezTo>
                  <a:cubicBezTo>
                    <a:pt x="8407599" y="11258239"/>
                    <a:pt x="8326416" y="11301879"/>
                    <a:pt x="8999436" y="11297318"/>
                  </a:cubicBezTo>
                  <a:close/>
                  <a:moveTo>
                    <a:pt x="9009042" y="10085348"/>
                  </a:moveTo>
                  <a:cubicBezTo>
                    <a:pt x="9005222" y="9841011"/>
                    <a:pt x="8991871" y="9878385"/>
                    <a:pt x="9051359" y="9877754"/>
                  </a:cubicBezTo>
                  <a:cubicBezTo>
                    <a:pt x="9182981" y="9876346"/>
                    <a:pt x="9192438" y="9876605"/>
                    <a:pt x="9594723" y="9876383"/>
                  </a:cubicBezTo>
                  <a:cubicBezTo>
                    <a:pt x="9602548" y="10665305"/>
                    <a:pt x="9648461" y="10552851"/>
                    <a:pt x="9496479" y="10550812"/>
                  </a:cubicBezTo>
                  <a:cubicBezTo>
                    <a:pt x="9377466" y="10549217"/>
                    <a:pt x="9240281" y="10548587"/>
                    <a:pt x="9051099" y="10550366"/>
                  </a:cubicBezTo>
                  <a:cubicBezTo>
                    <a:pt x="9007151" y="10550812"/>
                    <a:pt x="9017313" y="10614028"/>
                    <a:pt x="9009042" y="10085348"/>
                  </a:cubicBezTo>
                  <a:close/>
                  <a:moveTo>
                    <a:pt x="9051322" y="10584885"/>
                  </a:moveTo>
                  <a:cubicBezTo>
                    <a:pt x="9654878" y="10579175"/>
                    <a:pt x="9606553" y="10588964"/>
                    <a:pt x="9606590" y="10592078"/>
                  </a:cubicBezTo>
                  <a:cubicBezTo>
                    <a:pt x="9618830" y="11374512"/>
                    <a:pt x="9660774" y="11262947"/>
                    <a:pt x="9496293" y="11262058"/>
                  </a:cubicBezTo>
                  <a:cubicBezTo>
                    <a:pt x="9371829" y="11261391"/>
                    <a:pt x="9204751" y="11261205"/>
                    <a:pt x="9051061" y="11262429"/>
                  </a:cubicBezTo>
                  <a:cubicBezTo>
                    <a:pt x="9022023" y="11262651"/>
                    <a:pt x="9029477" y="11287641"/>
                    <a:pt x="9026510" y="11097733"/>
                  </a:cubicBezTo>
                  <a:cubicBezTo>
                    <a:pt x="9017794" y="10515478"/>
                    <a:pt x="9006113" y="10585293"/>
                    <a:pt x="9051322" y="10584885"/>
                  </a:cubicBezTo>
                  <a:close/>
                  <a:moveTo>
                    <a:pt x="10163676" y="9130840"/>
                  </a:moveTo>
                  <a:cubicBezTo>
                    <a:pt x="9530487" y="9130840"/>
                    <a:pt x="9612710" y="9167769"/>
                    <a:pt x="9611226" y="9073149"/>
                  </a:cubicBezTo>
                  <a:cubicBezTo>
                    <a:pt x="9599804" y="8343883"/>
                    <a:pt x="9572248" y="8461824"/>
                    <a:pt x="9718742" y="8461824"/>
                  </a:cubicBezTo>
                  <a:cubicBezTo>
                    <a:pt x="10269746" y="8461824"/>
                    <a:pt x="10191752" y="8422263"/>
                    <a:pt x="10194014" y="8567716"/>
                  </a:cubicBezTo>
                  <a:cubicBezTo>
                    <a:pt x="10204176" y="9218119"/>
                    <a:pt x="10206067" y="9130840"/>
                    <a:pt x="10163676" y="9130840"/>
                  </a:cubicBezTo>
                  <a:close/>
                  <a:moveTo>
                    <a:pt x="10163676" y="8426044"/>
                  </a:moveTo>
                  <a:cubicBezTo>
                    <a:pt x="9502672" y="8426044"/>
                    <a:pt x="9602956" y="8463381"/>
                    <a:pt x="9600026" y="8314110"/>
                  </a:cubicBezTo>
                  <a:cubicBezTo>
                    <a:pt x="9586675" y="7642128"/>
                    <a:pt x="9561492" y="7749094"/>
                    <a:pt x="9718742" y="7749094"/>
                  </a:cubicBezTo>
                  <a:cubicBezTo>
                    <a:pt x="10250869" y="7749094"/>
                    <a:pt x="10180773" y="7722399"/>
                    <a:pt x="10181145" y="7808529"/>
                  </a:cubicBezTo>
                  <a:cubicBezTo>
                    <a:pt x="10184075" y="8499717"/>
                    <a:pt x="10210629" y="8426044"/>
                    <a:pt x="10163676" y="8426044"/>
                  </a:cubicBezTo>
                  <a:close/>
                  <a:moveTo>
                    <a:pt x="10163676" y="7713909"/>
                  </a:moveTo>
                  <a:cubicBezTo>
                    <a:pt x="9472743" y="7713909"/>
                    <a:pt x="9591718" y="7763406"/>
                    <a:pt x="9588455" y="7555182"/>
                  </a:cubicBezTo>
                  <a:cubicBezTo>
                    <a:pt x="9577180" y="6851537"/>
                    <a:pt x="9581000" y="7093834"/>
                    <a:pt x="9580221" y="7041519"/>
                  </a:cubicBezTo>
                  <a:cubicBezTo>
                    <a:pt x="9670232" y="7041185"/>
                    <a:pt x="9740401" y="7041296"/>
                    <a:pt x="10163676" y="7041370"/>
                  </a:cubicBezTo>
                  <a:cubicBezTo>
                    <a:pt x="10166273" y="7041370"/>
                    <a:pt x="10194645" y="7713909"/>
                    <a:pt x="10163676" y="7713909"/>
                  </a:cubicBezTo>
                  <a:close/>
                  <a:moveTo>
                    <a:pt x="10163676" y="7006963"/>
                  </a:moveTo>
                  <a:cubicBezTo>
                    <a:pt x="9751342" y="7006889"/>
                    <a:pt x="9670789" y="7006778"/>
                    <a:pt x="9579666" y="7007111"/>
                  </a:cubicBezTo>
                  <a:cubicBezTo>
                    <a:pt x="9575846" y="6784946"/>
                    <a:pt x="9568465" y="6650431"/>
                    <a:pt x="9566758" y="6335611"/>
                  </a:cubicBezTo>
                  <a:cubicBezTo>
                    <a:pt x="9570653" y="6335611"/>
                    <a:pt x="10151252" y="6334647"/>
                    <a:pt x="10155851" y="6334647"/>
                  </a:cubicBezTo>
                  <a:cubicBezTo>
                    <a:pt x="10159338" y="6501159"/>
                    <a:pt x="10166830" y="7006963"/>
                    <a:pt x="10163676" y="7006963"/>
                  </a:cubicBezTo>
                  <a:close/>
                  <a:moveTo>
                    <a:pt x="9566574" y="6301130"/>
                  </a:moveTo>
                  <a:cubicBezTo>
                    <a:pt x="9566574" y="6297793"/>
                    <a:pt x="9560492" y="5630816"/>
                    <a:pt x="9560454" y="5627998"/>
                  </a:cubicBezTo>
                  <a:cubicBezTo>
                    <a:pt x="9926393" y="5630779"/>
                    <a:pt x="9902398" y="5623734"/>
                    <a:pt x="10142352" y="5623290"/>
                  </a:cubicBezTo>
                  <a:cubicBezTo>
                    <a:pt x="10142389" y="5625922"/>
                    <a:pt x="10154887" y="6287115"/>
                    <a:pt x="10154961" y="6291007"/>
                  </a:cubicBezTo>
                  <a:cubicBezTo>
                    <a:pt x="10155221" y="6304875"/>
                    <a:pt x="10216823" y="6300314"/>
                    <a:pt x="9566574" y="6301130"/>
                  </a:cubicBezTo>
                  <a:close/>
                  <a:moveTo>
                    <a:pt x="9560009" y="5593554"/>
                  </a:moveTo>
                  <a:cubicBezTo>
                    <a:pt x="9555929" y="5301388"/>
                    <a:pt x="9551220" y="5303316"/>
                    <a:pt x="9545286" y="4917123"/>
                  </a:cubicBezTo>
                  <a:cubicBezTo>
                    <a:pt x="9646051" y="4915232"/>
                    <a:pt x="9781531" y="4914898"/>
                    <a:pt x="9940931" y="4917679"/>
                  </a:cubicBezTo>
                  <a:cubicBezTo>
                    <a:pt x="10191974" y="4922054"/>
                    <a:pt x="10128926" y="4791617"/>
                    <a:pt x="10140868" y="5532080"/>
                  </a:cubicBezTo>
                  <a:cubicBezTo>
                    <a:pt x="10141795" y="5594221"/>
                    <a:pt x="10239706" y="5598856"/>
                    <a:pt x="9560009" y="5593554"/>
                  </a:cubicBezTo>
                  <a:close/>
                  <a:moveTo>
                    <a:pt x="9544729" y="4882641"/>
                  </a:moveTo>
                  <a:cubicBezTo>
                    <a:pt x="9537905" y="4439609"/>
                    <a:pt x="9537089" y="4420774"/>
                    <a:pt x="9537423" y="4267053"/>
                  </a:cubicBezTo>
                  <a:cubicBezTo>
                    <a:pt x="9537571" y="4193492"/>
                    <a:pt x="9440032" y="4208990"/>
                    <a:pt x="10122733" y="4207952"/>
                  </a:cubicBezTo>
                  <a:cubicBezTo>
                    <a:pt x="10126219" y="4614464"/>
                    <a:pt x="10129742" y="4700556"/>
                    <a:pt x="10133339" y="4885125"/>
                  </a:cubicBezTo>
                  <a:cubicBezTo>
                    <a:pt x="9935257" y="4884792"/>
                    <a:pt x="9789801" y="4878006"/>
                    <a:pt x="9544729" y="4882641"/>
                  </a:cubicBezTo>
                  <a:close/>
                  <a:moveTo>
                    <a:pt x="9537423" y="4174880"/>
                  </a:moveTo>
                  <a:cubicBezTo>
                    <a:pt x="9536125" y="3840001"/>
                    <a:pt x="9526482" y="3780418"/>
                    <a:pt x="9522144" y="3500895"/>
                  </a:cubicBezTo>
                  <a:cubicBezTo>
                    <a:pt x="10181071" y="3500525"/>
                    <a:pt x="10115204" y="3497076"/>
                    <a:pt x="10115426" y="3508682"/>
                  </a:cubicBezTo>
                  <a:cubicBezTo>
                    <a:pt x="10116020" y="3548465"/>
                    <a:pt x="10114276" y="3370904"/>
                    <a:pt x="10122435" y="4173545"/>
                  </a:cubicBezTo>
                  <a:cubicBezTo>
                    <a:pt x="9931548" y="4173804"/>
                    <a:pt x="9779491" y="4177512"/>
                    <a:pt x="9537423" y="4174880"/>
                  </a:cubicBezTo>
                  <a:close/>
                  <a:moveTo>
                    <a:pt x="9521661" y="3466303"/>
                  </a:moveTo>
                  <a:cubicBezTo>
                    <a:pt x="9519287" y="3284255"/>
                    <a:pt x="9524628" y="3066317"/>
                    <a:pt x="9514281" y="2792207"/>
                  </a:cubicBezTo>
                  <a:cubicBezTo>
                    <a:pt x="9789393" y="2799956"/>
                    <a:pt x="9946605" y="2789908"/>
                    <a:pt x="10100888" y="2788907"/>
                  </a:cubicBezTo>
                  <a:cubicBezTo>
                    <a:pt x="10107972" y="3233534"/>
                    <a:pt x="10112237" y="3321443"/>
                    <a:pt x="10114758" y="3466117"/>
                  </a:cubicBezTo>
                  <a:lnTo>
                    <a:pt x="9521661" y="3466303"/>
                  </a:lnTo>
                  <a:close/>
                  <a:moveTo>
                    <a:pt x="9496368" y="4174398"/>
                  </a:moveTo>
                  <a:cubicBezTo>
                    <a:pt x="8801168" y="4165981"/>
                    <a:pt x="8915879" y="4237428"/>
                    <a:pt x="8912393" y="4013817"/>
                  </a:cubicBezTo>
                  <a:cubicBezTo>
                    <a:pt x="8908499" y="3766663"/>
                    <a:pt x="8910909" y="3759173"/>
                    <a:pt x="8906978" y="3508162"/>
                  </a:cubicBezTo>
                  <a:cubicBezTo>
                    <a:pt x="8906719" y="3490847"/>
                    <a:pt x="8848788" y="3500673"/>
                    <a:pt x="9491769" y="3500895"/>
                  </a:cubicBezTo>
                  <a:cubicBezTo>
                    <a:pt x="9495441" y="3756615"/>
                    <a:pt x="9518694" y="4174694"/>
                    <a:pt x="9496368" y="4174398"/>
                  </a:cubicBezTo>
                  <a:close/>
                  <a:moveTo>
                    <a:pt x="8897261" y="4915899"/>
                  </a:moveTo>
                  <a:cubicBezTo>
                    <a:pt x="8899078" y="5069842"/>
                    <a:pt x="8901527" y="5181258"/>
                    <a:pt x="8908276" y="5588140"/>
                  </a:cubicBezTo>
                  <a:cubicBezTo>
                    <a:pt x="8823050" y="5587659"/>
                    <a:pt x="8324117" y="5588919"/>
                    <a:pt x="8321372" y="5588919"/>
                  </a:cubicBezTo>
                  <a:cubicBezTo>
                    <a:pt x="8315809" y="5216408"/>
                    <a:pt x="8319518" y="5274507"/>
                    <a:pt x="8313250" y="4919458"/>
                  </a:cubicBezTo>
                  <a:cubicBezTo>
                    <a:pt x="8629381" y="4919866"/>
                    <a:pt x="8646663" y="4914527"/>
                    <a:pt x="8897261" y="4915899"/>
                  </a:cubicBezTo>
                  <a:close/>
                  <a:moveTo>
                    <a:pt x="8828724" y="4881306"/>
                  </a:moveTo>
                  <a:cubicBezTo>
                    <a:pt x="8220347" y="4881306"/>
                    <a:pt x="8313547" y="4922721"/>
                    <a:pt x="8310394" y="4772485"/>
                  </a:cubicBezTo>
                  <a:cubicBezTo>
                    <a:pt x="8296709" y="4116891"/>
                    <a:pt x="8276719" y="4211511"/>
                    <a:pt x="8383716" y="4211511"/>
                  </a:cubicBezTo>
                  <a:cubicBezTo>
                    <a:pt x="8964203" y="4211511"/>
                    <a:pt x="8885468" y="4190712"/>
                    <a:pt x="8887693" y="4267572"/>
                  </a:cubicBezTo>
                  <a:cubicBezTo>
                    <a:pt x="8908610" y="4980709"/>
                    <a:pt x="8905272" y="4881306"/>
                    <a:pt x="8828724" y="4881306"/>
                  </a:cubicBezTo>
                  <a:close/>
                  <a:moveTo>
                    <a:pt x="8828724" y="4176659"/>
                  </a:moveTo>
                  <a:cubicBezTo>
                    <a:pt x="8193088" y="4176659"/>
                    <a:pt x="8302346" y="4223413"/>
                    <a:pt x="8299045" y="4013743"/>
                  </a:cubicBezTo>
                  <a:cubicBezTo>
                    <a:pt x="8289440" y="3399601"/>
                    <a:pt x="8246827" y="3502341"/>
                    <a:pt x="8383716" y="3502341"/>
                  </a:cubicBezTo>
                  <a:cubicBezTo>
                    <a:pt x="8918735" y="3502341"/>
                    <a:pt x="8876270" y="3487362"/>
                    <a:pt x="8876604" y="3508793"/>
                  </a:cubicBezTo>
                  <a:cubicBezTo>
                    <a:pt x="8888768" y="4283330"/>
                    <a:pt x="8903158" y="4176659"/>
                    <a:pt x="8828724" y="4176659"/>
                  </a:cubicBezTo>
                  <a:close/>
                  <a:moveTo>
                    <a:pt x="8828724" y="3463559"/>
                  </a:moveTo>
                  <a:cubicBezTo>
                    <a:pt x="8604829" y="3463559"/>
                    <a:pt x="8604680" y="3467897"/>
                    <a:pt x="8383753" y="3467897"/>
                  </a:cubicBezTo>
                  <a:cubicBezTo>
                    <a:pt x="8248570" y="3467897"/>
                    <a:pt x="8288809" y="3571008"/>
                    <a:pt x="8276200" y="2789241"/>
                  </a:cubicBezTo>
                  <a:cubicBezTo>
                    <a:pt x="8492158" y="2786127"/>
                    <a:pt x="8633572" y="2793579"/>
                    <a:pt x="8866775" y="2792912"/>
                  </a:cubicBezTo>
                  <a:cubicBezTo>
                    <a:pt x="8883984" y="3572750"/>
                    <a:pt x="8888064" y="3463559"/>
                    <a:pt x="8828724" y="3463559"/>
                  </a:cubicBezTo>
                  <a:close/>
                  <a:moveTo>
                    <a:pt x="8279983" y="4773301"/>
                  </a:moveTo>
                  <a:cubicBezTo>
                    <a:pt x="8282913" y="4914379"/>
                    <a:pt x="8390502" y="4887609"/>
                    <a:pt x="7716406" y="4883086"/>
                  </a:cubicBezTo>
                  <a:cubicBezTo>
                    <a:pt x="7683547" y="4882864"/>
                    <a:pt x="7695786" y="4959094"/>
                    <a:pt x="7682101" y="4266608"/>
                  </a:cubicBezTo>
                  <a:cubicBezTo>
                    <a:pt x="7680580" y="4190786"/>
                    <a:pt x="7597245" y="4209806"/>
                    <a:pt x="8161267" y="4211289"/>
                  </a:cubicBezTo>
                  <a:cubicBezTo>
                    <a:pt x="8304423" y="4211697"/>
                    <a:pt x="8266112" y="4109327"/>
                    <a:pt x="8279983" y="4773301"/>
                  </a:cubicBezTo>
                  <a:close/>
                  <a:moveTo>
                    <a:pt x="8161230" y="4176807"/>
                  </a:moveTo>
                  <a:cubicBezTo>
                    <a:pt x="7580482" y="4175250"/>
                    <a:pt x="7680766" y="4219261"/>
                    <a:pt x="7677576" y="4013817"/>
                  </a:cubicBezTo>
                  <a:cubicBezTo>
                    <a:pt x="7668341" y="3425555"/>
                    <a:pt x="7646312" y="3503824"/>
                    <a:pt x="7716443" y="3503083"/>
                  </a:cubicBezTo>
                  <a:cubicBezTo>
                    <a:pt x="8306574" y="3496706"/>
                    <a:pt x="8257322" y="3503491"/>
                    <a:pt x="8257397" y="3508756"/>
                  </a:cubicBezTo>
                  <a:cubicBezTo>
                    <a:pt x="8269524" y="4286370"/>
                    <a:pt x="8314325" y="4177215"/>
                    <a:pt x="8161230" y="4176807"/>
                  </a:cubicBezTo>
                  <a:close/>
                  <a:moveTo>
                    <a:pt x="8161230" y="3467674"/>
                  </a:moveTo>
                  <a:cubicBezTo>
                    <a:pt x="8020743" y="3467304"/>
                    <a:pt x="7856633" y="3467118"/>
                    <a:pt x="7716184" y="3468638"/>
                  </a:cubicBezTo>
                  <a:cubicBezTo>
                    <a:pt x="7650020" y="3469343"/>
                    <a:pt x="7666190" y="3574233"/>
                    <a:pt x="7656881" y="2793431"/>
                  </a:cubicBezTo>
                  <a:cubicBezTo>
                    <a:pt x="8134045" y="2797917"/>
                    <a:pt x="8056236" y="2793542"/>
                    <a:pt x="8245789" y="2789760"/>
                  </a:cubicBezTo>
                  <a:cubicBezTo>
                    <a:pt x="8258398" y="3570452"/>
                    <a:pt x="8294929" y="3467823"/>
                    <a:pt x="8161230" y="3467674"/>
                  </a:cubicBezTo>
                  <a:close/>
                  <a:moveTo>
                    <a:pt x="7660924" y="4773301"/>
                  </a:moveTo>
                  <a:cubicBezTo>
                    <a:pt x="7664076" y="4917605"/>
                    <a:pt x="7769293" y="4882641"/>
                    <a:pt x="7075243" y="4882864"/>
                  </a:cubicBezTo>
                  <a:cubicBezTo>
                    <a:pt x="7068197" y="4428671"/>
                    <a:pt x="7068530" y="4417066"/>
                    <a:pt x="7063190" y="4266312"/>
                  </a:cubicBezTo>
                  <a:cubicBezTo>
                    <a:pt x="7060260" y="4183815"/>
                    <a:pt x="6995469" y="4207544"/>
                    <a:pt x="7493920" y="4207878"/>
                  </a:cubicBezTo>
                  <a:cubicBezTo>
                    <a:pt x="7693857" y="4207878"/>
                    <a:pt x="7646052" y="4094534"/>
                    <a:pt x="7660924" y="4773301"/>
                  </a:cubicBezTo>
                  <a:close/>
                  <a:moveTo>
                    <a:pt x="7060149" y="4173137"/>
                  </a:moveTo>
                  <a:cubicBezTo>
                    <a:pt x="7050617" y="3841336"/>
                    <a:pt x="7059259" y="3782087"/>
                    <a:pt x="7054957" y="3508088"/>
                  </a:cubicBezTo>
                  <a:cubicBezTo>
                    <a:pt x="7054808" y="3497373"/>
                    <a:pt x="7052991" y="3508088"/>
                    <a:pt x="7637893" y="3503824"/>
                  </a:cubicBezTo>
                  <a:cubicBezTo>
                    <a:pt x="7637967" y="3507569"/>
                    <a:pt x="7638041" y="3532151"/>
                    <a:pt x="7649909" y="4174175"/>
                  </a:cubicBezTo>
                  <a:cubicBezTo>
                    <a:pt x="7564942" y="4173248"/>
                    <a:pt x="7530525" y="4173471"/>
                    <a:pt x="7060149" y="4173137"/>
                  </a:cubicBezTo>
                  <a:close/>
                  <a:moveTo>
                    <a:pt x="7049356" y="6303058"/>
                  </a:moveTo>
                  <a:cubicBezTo>
                    <a:pt x="6410196" y="6303058"/>
                    <a:pt x="6477769" y="6305839"/>
                    <a:pt x="6477918" y="6290711"/>
                  </a:cubicBezTo>
                  <a:cubicBezTo>
                    <a:pt x="6479253" y="6134506"/>
                    <a:pt x="6478029" y="6107588"/>
                    <a:pt x="6470500" y="5628999"/>
                  </a:cubicBezTo>
                  <a:cubicBezTo>
                    <a:pt x="6820343" y="5629073"/>
                    <a:pt x="6870003" y="5627591"/>
                    <a:pt x="7054400" y="5627591"/>
                  </a:cubicBezTo>
                  <a:cubicBezTo>
                    <a:pt x="7067789" y="6384108"/>
                    <a:pt x="7077135" y="6303058"/>
                    <a:pt x="7049356" y="6303058"/>
                  </a:cubicBezTo>
                  <a:close/>
                  <a:moveTo>
                    <a:pt x="7049356" y="5593183"/>
                  </a:moveTo>
                  <a:cubicBezTo>
                    <a:pt x="6368918" y="5593183"/>
                    <a:pt x="6470352" y="5621324"/>
                    <a:pt x="6468943" y="5531302"/>
                  </a:cubicBezTo>
                  <a:cubicBezTo>
                    <a:pt x="6457520" y="4802555"/>
                    <a:pt x="6411643" y="4916529"/>
                    <a:pt x="6604459" y="4916529"/>
                  </a:cubicBezTo>
                  <a:cubicBezTo>
                    <a:pt x="6812777" y="4916529"/>
                    <a:pt x="6832174" y="4917271"/>
                    <a:pt x="7045425" y="4917271"/>
                  </a:cubicBezTo>
                  <a:cubicBezTo>
                    <a:pt x="7056811" y="5649874"/>
                    <a:pt x="7053881" y="5593183"/>
                    <a:pt x="7049356" y="5593183"/>
                  </a:cubicBezTo>
                  <a:close/>
                  <a:moveTo>
                    <a:pt x="6456592" y="4881566"/>
                  </a:moveTo>
                  <a:cubicBezTo>
                    <a:pt x="6450251" y="4465971"/>
                    <a:pt x="6450065" y="4422591"/>
                    <a:pt x="6445318" y="4266460"/>
                  </a:cubicBezTo>
                  <a:cubicBezTo>
                    <a:pt x="6442759" y="4181516"/>
                    <a:pt x="6351895" y="4207359"/>
                    <a:pt x="7030776" y="4207582"/>
                  </a:cubicBezTo>
                  <a:cubicBezTo>
                    <a:pt x="7038750" y="4459445"/>
                    <a:pt x="7035783" y="4294786"/>
                    <a:pt x="7044906" y="4882900"/>
                  </a:cubicBezTo>
                  <a:cubicBezTo>
                    <a:pt x="6998844" y="4882864"/>
                    <a:pt x="6503767" y="4881974"/>
                    <a:pt x="6456592" y="4881566"/>
                  </a:cubicBezTo>
                  <a:close/>
                  <a:moveTo>
                    <a:pt x="6436195" y="3465858"/>
                  </a:moveTo>
                  <a:cubicBezTo>
                    <a:pt x="6428518" y="2979779"/>
                    <a:pt x="6427738" y="2914969"/>
                    <a:pt x="6424846" y="2792133"/>
                  </a:cubicBezTo>
                  <a:cubicBezTo>
                    <a:pt x="6648518" y="2796248"/>
                    <a:pt x="6840778" y="2790872"/>
                    <a:pt x="7011713" y="2790539"/>
                  </a:cubicBezTo>
                  <a:cubicBezTo>
                    <a:pt x="7014383" y="2903438"/>
                    <a:pt x="7023915" y="3466006"/>
                    <a:pt x="7023989" y="3469380"/>
                  </a:cubicBezTo>
                  <a:cubicBezTo>
                    <a:pt x="6777767" y="3468972"/>
                    <a:pt x="6775542" y="3462854"/>
                    <a:pt x="6436195" y="3465858"/>
                  </a:cubicBezTo>
                  <a:close/>
                  <a:moveTo>
                    <a:pt x="6426218" y="4881269"/>
                  </a:moveTo>
                  <a:cubicBezTo>
                    <a:pt x="6054864" y="4877302"/>
                    <a:pt x="5995747" y="4880713"/>
                    <a:pt x="5835716" y="4881751"/>
                  </a:cubicBezTo>
                  <a:cubicBezTo>
                    <a:pt x="5823589" y="4087193"/>
                    <a:pt x="5799000" y="4208990"/>
                    <a:pt x="5937261" y="4207322"/>
                  </a:cubicBezTo>
                  <a:cubicBezTo>
                    <a:pt x="6489415" y="4200685"/>
                    <a:pt x="6412607" y="4190971"/>
                    <a:pt x="6414907" y="4267572"/>
                  </a:cubicBezTo>
                  <a:cubicBezTo>
                    <a:pt x="6420099" y="4439757"/>
                    <a:pt x="6420173" y="4485399"/>
                    <a:pt x="6426218" y="4881269"/>
                  </a:cubicBezTo>
                  <a:close/>
                  <a:moveTo>
                    <a:pt x="6381825" y="3466414"/>
                  </a:moveTo>
                  <a:cubicBezTo>
                    <a:pt x="6223870" y="3468119"/>
                    <a:pt x="6099628" y="3468156"/>
                    <a:pt x="5937224" y="3466414"/>
                  </a:cubicBezTo>
                  <a:cubicBezTo>
                    <a:pt x="5777860" y="3464486"/>
                    <a:pt x="5811053" y="3592661"/>
                    <a:pt x="5801856" y="2789871"/>
                  </a:cubicBezTo>
                  <a:cubicBezTo>
                    <a:pt x="6099109" y="2789463"/>
                    <a:pt x="6188044" y="2787202"/>
                    <a:pt x="6394397" y="2791540"/>
                  </a:cubicBezTo>
                  <a:cubicBezTo>
                    <a:pt x="6412014" y="3541050"/>
                    <a:pt x="6412422" y="3466080"/>
                    <a:pt x="6381825" y="3466414"/>
                  </a:cubicBezTo>
                  <a:close/>
                  <a:moveTo>
                    <a:pt x="5805342" y="4881936"/>
                  </a:moveTo>
                  <a:cubicBezTo>
                    <a:pt x="5113777" y="4885125"/>
                    <a:pt x="5218512" y="4912414"/>
                    <a:pt x="5216769" y="4772708"/>
                  </a:cubicBezTo>
                  <a:cubicBezTo>
                    <a:pt x="5208535" y="4113184"/>
                    <a:pt x="5181016" y="4205320"/>
                    <a:pt x="5269618" y="4205320"/>
                  </a:cubicBezTo>
                  <a:cubicBezTo>
                    <a:pt x="5881556" y="4205320"/>
                    <a:pt x="5797702" y="4196199"/>
                    <a:pt x="5797702" y="4266237"/>
                  </a:cubicBezTo>
                  <a:cubicBezTo>
                    <a:pt x="5797850" y="4421515"/>
                    <a:pt x="5798110" y="4409354"/>
                    <a:pt x="5805342" y="4881936"/>
                  </a:cubicBezTo>
                  <a:close/>
                  <a:moveTo>
                    <a:pt x="5714590" y="4174175"/>
                  </a:moveTo>
                  <a:cubicBezTo>
                    <a:pt x="5492400" y="4174175"/>
                    <a:pt x="5492289" y="4170875"/>
                    <a:pt x="5269618" y="4170875"/>
                  </a:cubicBezTo>
                  <a:cubicBezTo>
                    <a:pt x="5189435" y="4170875"/>
                    <a:pt x="5205457" y="4202872"/>
                    <a:pt x="5202490" y="4013892"/>
                  </a:cubicBezTo>
                  <a:cubicBezTo>
                    <a:pt x="5192810" y="3396783"/>
                    <a:pt x="5171522" y="3497225"/>
                    <a:pt x="5269618" y="3497225"/>
                  </a:cubicBezTo>
                  <a:cubicBezTo>
                    <a:pt x="5843059" y="3497225"/>
                    <a:pt x="5783127" y="3497521"/>
                    <a:pt x="5783312" y="3508830"/>
                  </a:cubicBezTo>
                  <a:cubicBezTo>
                    <a:pt x="5795291" y="4273949"/>
                    <a:pt x="5836087" y="4174175"/>
                    <a:pt x="5714590" y="4174175"/>
                  </a:cubicBezTo>
                  <a:close/>
                  <a:moveTo>
                    <a:pt x="5269618" y="3462817"/>
                  </a:moveTo>
                  <a:cubicBezTo>
                    <a:pt x="5162695" y="3462817"/>
                    <a:pt x="5204456" y="3566484"/>
                    <a:pt x="5185133" y="2790168"/>
                  </a:cubicBezTo>
                  <a:cubicBezTo>
                    <a:pt x="5245140" y="2789908"/>
                    <a:pt x="5282784" y="2789982"/>
                    <a:pt x="5714627" y="2789908"/>
                  </a:cubicBezTo>
                  <a:cubicBezTo>
                    <a:pt x="5790321" y="2789908"/>
                    <a:pt x="5769998" y="2682756"/>
                    <a:pt x="5782644" y="3465227"/>
                  </a:cubicBezTo>
                  <a:cubicBezTo>
                    <a:pt x="5413145" y="3464152"/>
                    <a:pt x="5459170" y="3462817"/>
                    <a:pt x="5269618" y="3462817"/>
                  </a:cubicBezTo>
                  <a:close/>
                  <a:moveTo>
                    <a:pt x="5186394" y="4773153"/>
                  </a:moveTo>
                  <a:cubicBezTo>
                    <a:pt x="5188100" y="4910226"/>
                    <a:pt x="5300251" y="4886608"/>
                    <a:pt x="4602420" y="4882864"/>
                  </a:cubicBezTo>
                  <a:cubicBezTo>
                    <a:pt x="4597376" y="4882826"/>
                    <a:pt x="4602420" y="4653654"/>
                    <a:pt x="4590737" y="4265570"/>
                  </a:cubicBezTo>
                  <a:cubicBezTo>
                    <a:pt x="4588030" y="4173990"/>
                    <a:pt x="4518974" y="4223710"/>
                    <a:pt x="5047614" y="4208545"/>
                  </a:cubicBezTo>
                  <a:cubicBezTo>
                    <a:pt x="5205308" y="4203985"/>
                    <a:pt x="5177938" y="4097982"/>
                    <a:pt x="5186394" y="4773153"/>
                  </a:cubicBezTo>
                  <a:close/>
                  <a:moveTo>
                    <a:pt x="5046798" y="4174027"/>
                  </a:moveTo>
                  <a:cubicBezTo>
                    <a:pt x="4934090" y="4177289"/>
                    <a:pt x="4807771" y="4178958"/>
                    <a:pt x="4602605" y="4175065"/>
                  </a:cubicBezTo>
                  <a:cubicBezTo>
                    <a:pt x="4583950" y="4174731"/>
                    <a:pt x="4587956" y="4197200"/>
                    <a:pt x="4584989" y="4013855"/>
                  </a:cubicBezTo>
                  <a:cubicBezTo>
                    <a:pt x="4575717" y="3422589"/>
                    <a:pt x="4570006" y="3502156"/>
                    <a:pt x="4602679" y="3501377"/>
                  </a:cubicBezTo>
                  <a:cubicBezTo>
                    <a:pt x="5235572" y="3486843"/>
                    <a:pt x="5167962" y="3502008"/>
                    <a:pt x="5168036" y="3508719"/>
                  </a:cubicBezTo>
                  <a:cubicBezTo>
                    <a:pt x="5171967" y="3758580"/>
                    <a:pt x="5168184" y="3761768"/>
                    <a:pt x="5172116" y="4014448"/>
                  </a:cubicBezTo>
                  <a:cubicBezTo>
                    <a:pt x="5175120" y="4204356"/>
                    <a:pt x="5207793" y="4169429"/>
                    <a:pt x="5046798" y="4174027"/>
                  </a:cubicBezTo>
                  <a:close/>
                  <a:moveTo>
                    <a:pt x="5047058" y="3463633"/>
                  </a:moveTo>
                  <a:cubicBezTo>
                    <a:pt x="4782960" y="3465413"/>
                    <a:pt x="4768904" y="3463114"/>
                    <a:pt x="4602012" y="3466933"/>
                  </a:cubicBezTo>
                  <a:cubicBezTo>
                    <a:pt x="4570376" y="3467674"/>
                    <a:pt x="4576236" y="3550022"/>
                    <a:pt x="4569820" y="2794246"/>
                  </a:cubicBezTo>
                  <a:cubicBezTo>
                    <a:pt x="4754254" y="2792615"/>
                    <a:pt x="4430483" y="2795025"/>
                    <a:pt x="5154722" y="2790316"/>
                  </a:cubicBezTo>
                  <a:cubicBezTo>
                    <a:pt x="5174378" y="3589324"/>
                    <a:pt x="5200636" y="3462409"/>
                    <a:pt x="5047058" y="3463633"/>
                  </a:cubicBezTo>
                  <a:close/>
                  <a:moveTo>
                    <a:pt x="4570339" y="4882678"/>
                  </a:moveTo>
                  <a:cubicBezTo>
                    <a:pt x="3887824" y="4878674"/>
                    <a:pt x="3985178" y="4932991"/>
                    <a:pt x="3981840" y="4772560"/>
                  </a:cubicBezTo>
                  <a:cubicBezTo>
                    <a:pt x="3977390" y="4559664"/>
                    <a:pt x="3975313" y="4402124"/>
                    <a:pt x="3974163" y="4266830"/>
                  </a:cubicBezTo>
                  <a:cubicBezTo>
                    <a:pt x="3973607" y="4199758"/>
                    <a:pt x="3879924" y="4197163"/>
                    <a:pt x="4558620" y="4208805"/>
                  </a:cubicBezTo>
                  <a:cubicBezTo>
                    <a:pt x="4568967" y="4579834"/>
                    <a:pt x="4567373" y="4636561"/>
                    <a:pt x="4570339" y="4882678"/>
                  </a:cubicBezTo>
                  <a:close/>
                  <a:moveTo>
                    <a:pt x="3973347" y="4175955"/>
                  </a:moveTo>
                  <a:cubicBezTo>
                    <a:pt x="3969638" y="3833735"/>
                    <a:pt x="3965188" y="3786684"/>
                    <a:pt x="3960663" y="3500413"/>
                  </a:cubicBezTo>
                  <a:cubicBezTo>
                    <a:pt x="3964038" y="3500413"/>
                    <a:pt x="4548309" y="3503602"/>
                    <a:pt x="4548421" y="3508830"/>
                  </a:cubicBezTo>
                  <a:cubicBezTo>
                    <a:pt x="4551795" y="3723060"/>
                    <a:pt x="4552537" y="3965024"/>
                    <a:pt x="4557767" y="4174286"/>
                  </a:cubicBezTo>
                  <a:cubicBezTo>
                    <a:pt x="4328308" y="4170542"/>
                    <a:pt x="4138496" y="4175658"/>
                    <a:pt x="3973347" y="4175955"/>
                  </a:cubicBezTo>
                  <a:close/>
                  <a:moveTo>
                    <a:pt x="3960144" y="3465969"/>
                  </a:moveTo>
                  <a:cubicBezTo>
                    <a:pt x="3952578" y="2987195"/>
                    <a:pt x="3951206" y="2923571"/>
                    <a:pt x="3950501" y="2792059"/>
                  </a:cubicBezTo>
                  <a:cubicBezTo>
                    <a:pt x="4186635" y="2792207"/>
                    <a:pt x="4223649" y="2796767"/>
                    <a:pt x="4539408" y="2794469"/>
                  </a:cubicBezTo>
                  <a:cubicBezTo>
                    <a:pt x="4539446" y="2797287"/>
                    <a:pt x="4547716" y="3465116"/>
                    <a:pt x="4547753" y="3468082"/>
                  </a:cubicBezTo>
                  <a:cubicBezTo>
                    <a:pt x="4327752" y="3472235"/>
                    <a:pt x="4141167" y="3466191"/>
                    <a:pt x="3960144" y="3465969"/>
                  </a:cubicBezTo>
                  <a:close/>
                  <a:moveTo>
                    <a:pt x="3951503" y="4773375"/>
                  </a:moveTo>
                  <a:cubicBezTo>
                    <a:pt x="3954766" y="4928913"/>
                    <a:pt x="4046891" y="4883828"/>
                    <a:pt x="3490361" y="4883828"/>
                  </a:cubicBezTo>
                  <a:cubicBezTo>
                    <a:pt x="3339120" y="4883828"/>
                    <a:pt x="3362781" y="5003808"/>
                    <a:pt x="3356625" y="4265162"/>
                  </a:cubicBezTo>
                  <a:cubicBezTo>
                    <a:pt x="3355994" y="4189636"/>
                    <a:pt x="3264055" y="4210362"/>
                    <a:pt x="3943344" y="4210362"/>
                  </a:cubicBezTo>
                  <a:cubicBezTo>
                    <a:pt x="3944790" y="4361303"/>
                    <a:pt x="3945569" y="4488476"/>
                    <a:pt x="3951503" y="4773375"/>
                  </a:cubicBezTo>
                  <a:close/>
                  <a:moveTo>
                    <a:pt x="3935073" y="4175992"/>
                  </a:moveTo>
                  <a:cubicBezTo>
                    <a:pt x="3549923" y="4176103"/>
                    <a:pt x="3458911" y="4176251"/>
                    <a:pt x="3355809" y="4175955"/>
                  </a:cubicBezTo>
                  <a:cubicBezTo>
                    <a:pt x="3355772" y="4173990"/>
                    <a:pt x="3347835" y="3564149"/>
                    <a:pt x="3346796" y="3498522"/>
                  </a:cubicBezTo>
                  <a:cubicBezTo>
                    <a:pt x="3349430" y="3498485"/>
                    <a:pt x="3930252" y="3494147"/>
                    <a:pt x="3930474" y="3508793"/>
                  </a:cubicBezTo>
                  <a:cubicBezTo>
                    <a:pt x="3941526" y="4223599"/>
                    <a:pt x="3950056" y="4175992"/>
                    <a:pt x="3935073" y="4175992"/>
                  </a:cubicBezTo>
                  <a:close/>
                  <a:moveTo>
                    <a:pt x="3346203" y="3464041"/>
                  </a:moveTo>
                  <a:cubicBezTo>
                    <a:pt x="3344275" y="3345246"/>
                    <a:pt x="3351395" y="3771853"/>
                    <a:pt x="3334558" y="2793616"/>
                  </a:cubicBezTo>
                  <a:cubicBezTo>
                    <a:pt x="3546363" y="2796508"/>
                    <a:pt x="3737658" y="2792170"/>
                    <a:pt x="3920090" y="2792059"/>
                  </a:cubicBezTo>
                  <a:cubicBezTo>
                    <a:pt x="3920832" y="2923682"/>
                    <a:pt x="3922686" y="3017227"/>
                    <a:pt x="3929770" y="3465932"/>
                  </a:cubicBezTo>
                  <a:cubicBezTo>
                    <a:pt x="3707432" y="3465895"/>
                    <a:pt x="3584265" y="3461631"/>
                    <a:pt x="3346203" y="3464041"/>
                  </a:cubicBezTo>
                  <a:close/>
                  <a:moveTo>
                    <a:pt x="3336449" y="4884013"/>
                  </a:moveTo>
                  <a:cubicBezTo>
                    <a:pt x="2835328" y="4885199"/>
                    <a:pt x="2980672" y="4884346"/>
                    <a:pt x="2746059" y="4882604"/>
                  </a:cubicBezTo>
                  <a:cubicBezTo>
                    <a:pt x="2744427" y="4704004"/>
                    <a:pt x="2746949" y="4671006"/>
                    <a:pt x="2736713" y="4210399"/>
                  </a:cubicBezTo>
                  <a:cubicBezTo>
                    <a:pt x="2911727" y="4209880"/>
                    <a:pt x="2926339" y="4208768"/>
                    <a:pt x="3325731" y="4210288"/>
                  </a:cubicBezTo>
                  <a:cubicBezTo>
                    <a:pt x="3329551" y="4623992"/>
                    <a:pt x="3333000" y="4705969"/>
                    <a:pt x="3336449" y="4884013"/>
                  </a:cubicBezTo>
                  <a:close/>
                  <a:moveTo>
                    <a:pt x="3267986" y="4175621"/>
                  </a:moveTo>
                  <a:cubicBezTo>
                    <a:pt x="2628047" y="4172136"/>
                    <a:pt x="2736342" y="4224859"/>
                    <a:pt x="2733041" y="4013817"/>
                  </a:cubicBezTo>
                  <a:cubicBezTo>
                    <a:pt x="2729073" y="3761435"/>
                    <a:pt x="2732003" y="3761064"/>
                    <a:pt x="2728034" y="3508162"/>
                  </a:cubicBezTo>
                  <a:cubicBezTo>
                    <a:pt x="2727812" y="3493888"/>
                    <a:pt x="2693358" y="3506939"/>
                    <a:pt x="3316422" y="3498856"/>
                  </a:cubicBezTo>
                  <a:cubicBezTo>
                    <a:pt x="3328364" y="4270464"/>
                    <a:pt x="3346277" y="4175918"/>
                    <a:pt x="3267986" y="4175621"/>
                  </a:cubicBezTo>
                  <a:close/>
                  <a:moveTo>
                    <a:pt x="2727367" y="3467081"/>
                  </a:moveTo>
                  <a:cubicBezTo>
                    <a:pt x="2714720" y="2684165"/>
                    <a:pt x="2674110" y="2791243"/>
                    <a:pt x="2823274" y="2790798"/>
                  </a:cubicBezTo>
                  <a:cubicBezTo>
                    <a:pt x="3011677" y="2790279"/>
                    <a:pt x="3122011" y="2789982"/>
                    <a:pt x="3267653" y="2792504"/>
                  </a:cubicBezTo>
                  <a:cubicBezTo>
                    <a:pt x="3318647" y="2793468"/>
                    <a:pt x="3303664" y="2711454"/>
                    <a:pt x="3315866" y="3464412"/>
                  </a:cubicBezTo>
                  <a:cubicBezTo>
                    <a:pt x="3098720" y="3467304"/>
                    <a:pt x="3213357" y="3466747"/>
                    <a:pt x="2727367" y="3467081"/>
                  </a:cubicBezTo>
                  <a:close/>
                  <a:moveTo>
                    <a:pt x="2715684" y="4882382"/>
                  </a:moveTo>
                  <a:cubicBezTo>
                    <a:pt x="2564072" y="4881603"/>
                    <a:pt x="2373444" y="4882678"/>
                    <a:pt x="2128261" y="4882789"/>
                  </a:cubicBezTo>
                  <a:cubicBezTo>
                    <a:pt x="2123662" y="4673787"/>
                    <a:pt x="2120398" y="4672007"/>
                    <a:pt x="2116949" y="4208471"/>
                  </a:cubicBezTo>
                  <a:cubicBezTo>
                    <a:pt x="2355753" y="4207878"/>
                    <a:pt x="2378747" y="4211104"/>
                    <a:pt x="2706264" y="4210437"/>
                  </a:cubicBezTo>
                  <a:cubicBezTo>
                    <a:pt x="2717094" y="4709677"/>
                    <a:pt x="2713904" y="4686059"/>
                    <a:pt x="2715684" y="4882382"/>
                  </a:cubicBezTo>
                  <a:close/>
                  <a:moveTo>
                    <a:pt x="2600825" y="4176140"/>
                  </a:moveTo>
                  <a:cubicBezTo>
                    <a:pt x="2378191" y="4176140"/>
                    <a:pt x="2378933" y="4174064"/>
                    <a:pt x="2156039" y="4174064"/>
                  </a:cubicBezTo>
                  <a:cubicBezTo>
                    <a:pt x="2104636" y="4174064"/>
                    <a:pt x="2117580" y="4205505"/>
                    <a:pt x="2114575" y="4013855"/>
                  </a:cubicBezTo>
                  <a:cubicBezTo>
                    <a:pt x="2105341" y="3424591"/>
                    <a:pt x="2088243" y="3503046"/>
                    <a:pt x="2156039" y="3503046"/>
                  </a:cubicBezTo>
                  <a:cubicBezTo>
                    <a:pt x="2745613" y="3503046"/>
                    <a:pt x="2697437" y="3495668"/>
                    <a:pt x="2697660" y="3508793"/>
                  </a:cubicBezTo>
                  <a:cubicBezTo>
                    <a:pt x="2709862" y="4285851"/>
                    <a:pt x="2738344" y="4176140"/>
                    <a:pt x="2600825" y="4176140"/>
                  </a:cubicBezTo>
                  <a:close/>
                  <a:moveTo>
                    <a:pt x="2600825" y="3467155"/>
                  </a:moveTo>
                  <a:cubicBezTo>
                    <a:pt x="2371515" y="3467155"/>
                    <a:pt x="2372146" y="3468564"/>
                    <a:pt x="2156039" y="3468564"/>
                  </a:cubicBezTo>
                  <a:cubicBezTo>
                    <a:pt x="2071072" y="3468564"/>
                    <a:pt x="2123031" y="3550504"/>
                    <a:pt x="2096922" y="2788944"/>
                  </a:cubicBezTo>
                  <a:cubicBezTo>
                    <a:pt x="2251353" y="2788054"/>
                    <a:pt x="2377524" y="2791243"/>
                    <a:pt x="2685199" y="2791058"/>
                  </a:cubicBezTo>
                  <a:cubicBezTo>
                    <a:pt x="2698550" y="3576347"/>
                    <a:pt x="2729777" y="3467081"/>
                    <a:pt x="2600825" y="3467155"/>
                  </a:cubicBezTo>
                  <a:close/>
                  <a:moveTo>
                    <a:pt x="2097849" y="4882864"/>
                  </a:moveTo>
                  <a:cubicBezTo>
                    <a:pt x="1412515" y="4884606"/>
                    <a:pt x="1512354" y="4924167"/>
                    <a:pt x="1509498" y="4772560"/>
                  </a:cubicBezTo>
                  <a:cubicBezTo>
                    <a:pt x="1506160" y="4593997"/>
                    <a:pt x="1503564" y="4433973"/>
                    <a:pt x="1501970" y="4266830"/>
                  </a:cubicBezTo>
                  <a:cubicBezTo>
                    <a:pt x="1501265" y="4189228"/>
                    <a:pt x="1407249" y="4211437"/>
                    <a:pt x="2086575" y="4208583"/>
                  </a:cubicBezTo>
                  <a:cubicBezTo>
                    <a:pt x="2089949" y="4667521"/>
                    <a:pt x="2093658" y="4697256"/>
                    <a:pt x="2097849" y="4882864"/>
                  </a:cubicBezTo>
                  <a:close/>
                  <a:moveTo>
                    <a:pt x="1933553" y="4175769"/>
                  </a:moveTo>
                  <a:cubicBezTo>
                    <a:pt x="1759614" y="4178365"/>
                    <a:pt x="1627695" y="4177883"/>
                    <a:pt x="1501005" y="4175658"/>
                  </a:cubicBezTo>
                  <a:cubicBezTo>
                    <a:pt x="1500968" y="4172766"/>
                    <a:pt x="1492142" y="3531669"/>
                    <a:pt x="1491585" y="3499968"/>
                  </a:cubicBezTo>
                  <a:cubicBezTo>
                    <a:pt x="2140277" y="3494741"/>
                    <a:pt x="2077451" y="3506123"/>
                    <a:pt x="2077488" y="3508756"/>
                  </a:cubicBezTo>
                  <a:cubicBezTo>
                    <a:pt x="2089875" y="4297345"/>
                    <a:pt x="2131710" y="4172544"/>
                    <a:pt x="1933553" y="4175769"/>
                  </a:cubicBezTo>
                  <a:close/>
                  <a:moveTo>
                    <a:pt x="1491029" y="3465487"/>
                  </a:moveTo>
                  <a:cubicBezTo>
                    <a:pt x="1478493" y="2757170"/>
                    <a:pt x="1468146" y="2795285"/>
                    <a:pt x="1489026" y="2795210"/>
                  </a:cubicBezTo>
                  <a:cubicBezTo>
                    <a:pt x="1767996" y="2794469"/>
                    <a:pt x="1792028" y="2795915"/>
                    <a:pt x="1934146" y="2791836"/>
                  </a:cubicBezTo>
                  <a:cubicBezTo>
                    <a:pt x="2103894" y="2787165"/>
                    <a:pt x="2065212" y="2671114"/>
                    <a:pt x="2076895" y="3468379"/>
                  </a:cubicBezTo>
                  <a:cubicBezTo>
                    <a:pt x="1909817" y="3467489"/>
                    <a:pt x="1841725" y="3462632"/>
                    <a:pt x="1491029" y="3465487"/>
                  </a:cubicBezTo>
                  <a:close/>
                  <a:moveTo>
                    <a:pt x="1044574" y="5627331"/>
                  </a:moveTo>
                  <a:cubicBezTo>
                    <a:pt x="1193516" y="5624513"/>
                    <a:pt x="1335040" y="5624365"/>
                    <a:pt x="1488767" y="5627479"/>
                  </a:cubicBezTo>
                  <a:cubicBezTo>
                    <a:pt x="1492364" y="5627553"/>
                    <a:pt x="1504937" y="6302057"/>
                    <a:pt x="1488841" y="6302353"/>
                  </a:cubicBezTo>
                  <a:cubicBezTo>
                    <a:pt x="1466069" y="6302687"/>
                    <a:pt x="916586" y="6311882"/>
                    <a:pt x="916326" y="6288524"/>
                  </a:cubicBezTo>
                  <a:cubicBezTo>
                    <a:pt x="908946" y="5504124"/>
                    <a:pt x="845045" y="5631076"/>
                    <a:pt x="1044574" y="5627331"/>
                  </a:cubicBezTo>
                  <a:close/>
                  <a:moveTo>
                    <a:pt x="1044166" y="6337131"/>
                  </a:moveTo>
                  <a:cubicBezTo>
                    <a:pt x="1191698" y="6338911"/>
                    <a:pt x="1342272" y="6339133"/>
                    <a:pt x="1489212" y="6336761"/>
                  </a:cubicBezTo>
                  <a:cubicBezTo>
                    <a:pt x="1504047" y="6336538"/>
                    <a:pt x="1502229" y="6258528"/>
                    <a:pt x="1515024" y="7009707"/>
                  </a:cubicBezTo>
                  <a:cubicBezTo>
                    <a:pt x="1234237" y="7014563"/>
                    <a:pt x="1103246" y="7011264"/>
                    <a:pt x="927638" y="7010671"/>
                  </a:cubicBezTo>
                  <a:cubicBezTo>
                    <a:pt x="914991" y="6217966"/>
                    <a:pt x="874158" y="6335055"/>
                    <a:pt x="1044166" y="6337131"/>
                  </a:cubicBezTo>
                  <a:close/>
                  <a:moveTo>
                    <a:pt x="1515692" y="7049713"/>
                  </a:moveTo>
                  <a:cubicBezTo>
                    <a:pt x="1523925" y="7575983"/>
                    <a:pt x="1524630" y="7616545"/>
                    <a:pt x="1525854" y="7714205"/>
                  </a:cubicBezTo>
                  <a:cubicBezTo>
                    <a:pt x="1066344" y="7712945"/>
                    <a:pt x="1119675" y="7714613"/>
                    <a:pt x="938690" y="7715428"/>
                  </a:cubicBezTo>
                  <a:cubicBezTo>
                    <a:pt x="924856" y="6830922"/>
                    <a:pt x="929010" y="7096355"/>
                    <a:pt x="928194" y="7045115"/>
                  </a:cubicBezTo>
                  <a:cubicBezTo>
                    <a:pt x="1567540" y="7047414"/>
                    <a:pt x="1515544" y="7040962"/>
                    <a:pt x="1515692" y="7049713"/>
                  </a:cubicBezTo>
                  <a:close/>
                  <a:moveTo>
                    <a:pt x="1044425" y="7749094"/>
                  </a:moveTo>
                  <a:cubicBezTo>
                    <a:pt x="1614752" y="7744460"/>
                    <a:pt x="1526113" y="7734672"/>
                    <a:pt x="1526966" y="7808603"/>
                  </a:cubicBezTo>
                  <a:cubicBezTo>
                    <a:pt x="1528747" y="7964882"/>
                    <a:pt x="1529154" y="7981678"/>
                    <a:pt x="1535979" y="8425266"/>
                  </a:cubicBezTo>
                  <a:cubicBezTo>
                    <a:pt x="1141186" y="8427416"/>
                    <a:pt x="1125127" y="8425637"/>
                    <a:pt x="951225" y="8424970"/>
                  </a:cubicBezTo>
                  <a:cubicBezTo>
                    <a:pt x="936502" y="7646169"/>
                    <a:pt x="896818" y="7750504"/>
                    <a:pt x="1044425" y="7749094"/>
                  </a:cubicBezTo>
                  <a:close/>
                  <a:moveTo>
                    <a:pt x="1044166" y="9166545"/>
                  </a:moveTo>
                  <a:cubicBezTo>
                    <a:pt x="1185913" y="9168065"/>
                    <a:pt x="1347316" y="9167991"/>
                    <a:pt x="1489100" y="9167212"/>
                  </a:cubicBezTo>
                  <a:cubicBezTo>
                    <a:pt x="1577924" y="9166730"/>
                    <a:pt x="1535608" y="9081565"/>
                    <a:pt x="1557378" y="9841419"/>
                  </a:cubicBezTo>
                  <a:cubicBezTo>
                    <a:pt x="1110292" y="9843643"/>
                    <a:pt x="1204976" y="9842457"/>
                    <a:pt x="969287" y="9840900"/>
                  </a:cubicBezTo>
                  <a:cubicBezTo>
                    <a:pt x="949148" y="9054610"/>
                    <a:pt x="932644" y="9165359"/>
                    <a:pt x="1044166" y="9166545"/>
                  </a:cubicBezTo>
                  <a:close/>
                  <a:moveTo>
                    <a:pt x="1044166" y="9876049"/>
                  </a:moveTo>
                  <a:cubicBezTo>
                    <a:pt x="1192922" y="9877458"/>
                    <a:pt x="1338119" y="9877383"/>
                    <a:pt x="1489100" y="9876346"/>
                  </a:cubicBezTo>
                  <a:cubicBezTo>
                    <a:pt x="1579704" y="9875715"/>
                    <a:pt x="1558453" y="9765893"/>
                    <a:pt x="1571916" y="10552146"/>
                  </a:cubicBezTo>
                  <a:cubicBezTo>
                    <a:pt x="1371831" y="10553778"/>
                    <a:pt x="1440776" y="10555743"/>
                    <a:pt x="984789" y="10553296"/>
                  </a:cubicBezTo>
                  <a:cubicBezTo>
                    <a:pt x="971512" y="9771899"/>
                    <a:pt x="938133" y="9875048"/>
                    <a:pt x="1044166" y="9876049"/>
                  </a:cubicBezTo>
                  <a:close/>
                  <a:moveTo>
                    <a:pt x="1044240" y="10588148"/>
                  </a:moveTo>
                  <a:cubicBezTo>
                    <a:pt x="1606407" y="10591892"/>
                    <a:pt x="1572398" y="10580102"/>
                    <a:pt x="1572584" y="10591967"/>
                  </a:cubicBezTo>
                  <a:cubicBezTo>
                    <a:pt x="1576515" y="10843497"/>
                    <a:pt x="1571026" y="10841569"/>
                    <a:pt x="1575031" y="11098363"/>
                  </a:cubicBezTo>
                  <a:cubicBezTo>
                    <a:pt x="1578072" y="11293054"/>
                    <a:pt x="1600770" y="11260241"/>
                    <a:pt x="1488952" y="11260835"/>
                  </a:cubicBezTo>
                  <a:cubicBezTo>
                    <a:pt x="1339602" y="11261651"/>
                    <a:pt x="1192996" y="11262095"/>
                    <a:pt x="1044574" y="11259500"/>
                  </a:cubicBezTo>
                  <a:cubicBezTo>
                    <a:pt x="979931" y="11258388"/>
                    <a:pt x="995025" y="11288939"/>
                    <a:pt x="992021" y="11097622"/>
                  </a:cubicBezTo>
                  <a:cubicBezTo>
                    <a:pt x="982823" y="10509174"/>
                    <a:pt x="961313" y="10587592"/>
                    <a:pt x="1044240" y="10588148"/>
                  </a:cubicBezTo>
                  <a:close/>
                  <a:moveTo>
                    <a:pt x="1044240" y="12004412"/>
                  </a:moveTo>
                  <a:cubicBezTo>
                    <a:pt x="1688666" y="12007860"/>
                    <a:pt x="1593464" y="11959512"/>
                    <a:pt x="1595800" y="12110601"/>
                  </a:cubicBezTo>
                  <a:cubicBezTo>
                    <a:pt x="1599694" y="12360128"/>
                    <a:pt x="1596468" y="12364577"/>
                    <a:pt x="1600436" y="12616923"/>
                  </a:cubicBezTo>
                  <a:cubicBezTo>
                    <a:pt x="1601697" y="12696489"/>
                    <a:pt x="1624135" y="12680509"/>
                    <a:pt x="1489100" y="12679768"/>
                  </a:cubicBezTo>
                  <a:cubicBezTo>
                    <a:pt x="943511" y="12676839"/>
                    <a:pt x="1018650" y="12696935"/>
                    <a:pt x="1017389" y="12616144"/>
                  </a:cubicBezTo>
                  <a:cubicBezTo>
                    <a:pt x="1006708" y="11931927"/>
                    <a:pt x="975480" y="12004041"/>
                    <a:pt x="1044240" y="12004412"/>
                  </a:cubicBezTo>
                  <a:close/>
                  <a:moveTo>
                    <a:pt x="1018538" y="12710579"/>
                  </a:moveTo>
                  <a:cubicBezTo>
                    <a:pt x="1158913" y="12713657"/>
                    <a:pt x="1123940" y="12713546"/>
                    <a:pt x="1602105" y="12714695"/>
                  </a:cubicBezTo>
                  <a:cubicBezTo>
                    <a:pt x="1605480" y="12889104"/>
                    <a:pt x="1612712" y="13073896"/>
                    <a:pt x="1613231" y="13383340"/>
                  </a:cubicBezTo>
                  <a:cubicBezTo>
                    <a:pt x="973478" y="13387827"/>
                    <a:pt x="1026475" y="13394166"/>
                    <a:pt x="1025845" y="13374775"/>
                  </a:cubicBezTo>
                  <a:cubicBezTo>
                    <a:pt x="1014570" y="13024769"/>
                    <a:pt x="1020096" y="12885360"/>
                    <a:pt x="1018538" y="12710579"/>
                  </a:cubicBezTo>
                  <a:close/>
                  <a:moveTo>
                    <a:pt x="1620500" y="11856697"/>
                  </a:moveTo>
                  <a:cubicBezTo>
                    <a:pt x="1601215" y="11197841"/>
                    <a:pt x="1579185" y="11294760"/>
                    <a:pt x="1711438" y="11294760"/>
                  </a:cubicBezTo>
                  <a:cubicBezTo>
                    <a:pt x="2275830" y="11294760"/>
                    <a:pt x="2197799" y="11280115"/>
                    <a:pt x="2199320" y="11354045"/>
                  </a:cubicBezTo>
                  <a:cubicBezTo>
                    <a:pt x="2214414" y="12066961"/>
                    <a:pt x="2221980" y="11969263"/>
                    <a:pt x="2156039" y="11969263"/>
                  </a:cubicBezTo>
                  <a:cubicBezTo>
                    <a:pt x="1935704" y="11969263"/>
                    <a:pt x="1934443" y="11964925"/>
                    <a:pt x="1711438" y="11964925"/>
                  </a:cubicBezTo>
                  <a:cubicBezTo>
                    <a:pt x="1600325" y="11964888"/>
                    <a:pt x="1624320" y="11987616"/>
                    <a:pt x="1620500" y="11856697"/>
                  </a:cubicBezTo>
                  <a:close/>
                  <a:moveTo>
                    <a:pt x="1711475" y="11999333"/>
                  </a:moveTo>
                  <a:cubicBezTo>
                    <a:pt x="1930215" y="11999333"/>
                    <a:pt x="1934332" y="12003671"/>
                    <a:pt x="2156076" y="12003671"/>
                  </a:cubicBezTo>
                  <a:cubicBezTo>
                    <a:pt x="2221461" y="12003671"/>
                    <a:pt x="2207256" y="11982166"/>
                    <a:pt x="2209259" y="12110675"/>
                  </a:cubicBezTo>
                  <a:cubicBezTo>
                    <a:pt x="2219495" y="12765378"/>
                    <a:pt x="2250426" y="12675764"/>
                    <a:pt x="2156076" y="12675764"/>
                  </a:cubicBezTo>
                  <a:cubicBezTo>
                    <a:pt x="1553261" y="12675764"/>
                    <a:pt x="1632331" y="12711246"/>
                    <a:pt x="1630847" y="12616330"/>
                  </a:cubicBezTo>
                  <a:cubicBezTo>
                    <a:pt x="1619573" y="11899225"/>
                    <a:pt x="1605443" y="11999333"/>
                    <a:pt x="1711475" y="11999333"/>
                  </a:cubicBezTo>
                  <a:close/>
                  <a:moveTo>
                    <a:pt x="1711475" y="12714806"/>
                  </a:moveTo>
                  <a:cubicBezTo>
                    <a:pt x="2326417" y="12714806"/>
                    <a:pt x="2222202" y="12658598"/>
                    <a:pt x="2224650" y="12869714"/>
                  </a:cubicBezTo>
                  <a:cubicBezTo>
                    <a:pt x="2231771" y="13489528"/>
                    <a:pt x="2261552" y="13387493"/>
                    <a:pt x="2156076" y="13387418"/>
                  </a:cubicBezTo>
                  <a:cubicBezTo>
                    <a:pt x="2125702" y="13387418"/>
                    <a:pt x="1643717" y="13385861"/>
                    <a:pt x="1643717" y="13375369"/>
                  </a:cubicBezTo>
                  <a:cubicBezTo>
                    <a:pt x="1642085" y="12615292"/>
                    <a:pt x="1591943" y="12714806"/>
                    <a:pt x="1711475" y="12714806"/>
                  </a:cubicBezTo>
                  <a:close/>
                  <a:moveTo>
                    <a:pt x="1711475" y="13417413"/>
                  </a:moveTo>
                  <a:cubicBezTo>
                    <a:pt x="1931402" y="13417413"/>
                    <a:pt x="1930326" y="13421826"/>
                    <a:pt x="2156076" y="13421826"/>
                  </a:cubicBezTo>
                  <a:cubicBezTo>
                    <a:pt x="2251538" y="13421899"/>
                    <a:pt x="2229360" y="13308889"/>
                    <a:pt x="2242600" y="14093474"/>
                  </a:cubicBezTo>
                  <a:cubicBezTo>
                    <a:pt x="2021672" y="14092658"/>
                    <a:pt x="1839203" y="14095810"/>
                    <a:pt x="1652284" y="14094995"/>
                  </a:cubicBezTo>
                  <a:cubicBezTo>
                    <a:pt x="1640305" y="13307666"/>
                    <a:pt x="1620055" y="13417413"/>
                    <a:pt x="1711475" y="13417413"/>
                  </a:cubicBezTo>
                  <a:close/>
                  <a:moveTo>
                    <a:pt x="1711475" y="14129549"/>
                  </a:moveTo>
                  <a:cubicBezTo>
                    <a:pt x="2287105" y="14129549"/>
                    <a:pt x="2243083" y="14122097"/>
                    <a:pt x="2243268" y="14134926"/>
                  </a:cubicBezTo>
                  <a:cubicBezTo>
                    <a:pt x="2255544" y="14918769"/>
                    <a:pt x="2291963" y="14805314"/>
                    <a:pt x="2156076" y="14805314"/>
                  </a:cubicBezTo>
                  <a:cubicBezTo>
                    <a:pt x="1936594" y="14805314"/>
                    <a:pt x="1939969" y="14802384"/>
                    <a:pt x="1711475" y="14802384"/>
                  </a:cubicBezTo>
                  <a:cubicBezTo>
                    <a:pt x="1654695" y="14802384"/>
                    <a:pt x="1670012" y="14833975"/>
                    <a:pt x="1667008" y="14640507"/>
                  </a:cubicBezTo>
                  <a:cubicBezTo>
                    <a:pt x="1657773" y="14051355"/>
                    <a:pt x="1615753" y="14129549"/>
                    <a:pt x="1711475" y="14129549"/>
                  </a:cubicBezTo>
                  <a:close/>
                  <a:moveTo>
                    <a:pt x="2255062" y="12869194"/>
                  </a:moveTo>
                  <a:cubicBezTo>
                    <a:pt x="2252799" y="12671315"/>
                    <a:pt x="2133416" y="12705722"/>
                    <a:pt x="2823126" y="12709429"/>
                  </a:cubicBezTo>
                  <a:cubicBezTo>
                    <a:pt x="2839741" y="12709541"/>
                    <a:pt x="2841447" y="12627193"/>
                    <a:pt x="2853240" y="13387047"/>
                  </a:cubicBezTo>
                  <a:cubicBezTo>
                    <a:pt x="2195055" y="13390236"/>
                    <a:pt x="2260847" y="13391794"/>
                    <a:pt x="2260810" y="13375369"/>
                  </a:cubicBezTo>
                  <a:cubicBezTo>
                    <a:pt x="2260402" y="13179825"/>
                    <a:pt x="2258399" y="13162584"/>
                    <a:pt x="2255062" y="12869194"/>
                  </a:cubicBezTo>
                  <a:close/>
                  <a:moveTo>
                    <a:pt x="2853760" y="13421529"/>
                  </a:moveTo>
                  <a:cubicBezTo>
                    <a:pt x="2865590" y="14184016"/>
                    <a:pt x="2879869" y="14095143"/>
                    <a:pt x="2823126" y="14095328"/>
                  </a:cubicBezTo>
                  <a:cubicBezTo>
                    <a:pt x="2667916" y="14095959"/>
                    <a:pt x="2533327" y="14096180"/>
                    <a:pt x="2378525" y="14094513"/>
                  </a:cubicBezTo>
                  <a:cubicBezTo>
                    <a:pt x="2252799" y="14093140"/>
                    <a:pt x="2264185" y="14208672"/>
                    <a:pt x="2260921" y="13421899"/>
                  </a:cubicBezTo>
                  <a:cubicBezTo>
                    <a:pt x="2640101" y="13422233"/>
                    <a:pt x="2671328" y="13422493"/>
                    <a:pt x="2853760" y="13421529"/>
                  </a:cubicBezTo>
                  <a:close/>
                  <a:moveTo>
                    <a:pt x="2378265" y="14129031"/>
                  </a:moveTo>
                  <a:cubicBezTo>
                    <a:pt x="2900564" y="14134666"/>
                    <a:pt x="2863922" y="14123321"/>
                    <a:pt x="2864107" y="14134852"/>
                  </a:cubicBezTo>
                  <a:cubicBezTo>
                    <a:pt x="2876235" y="14910167"/>
                    <a:pt x="2891626" y="14804980"/>
                    <a:pt x="2823385" y="14803942"/>
                  </a:cubicBezTo>
                  <a:cubicBezTo>
                    <a:pt x="2175992" y="14794376"/>
                    <a:pt x="2287402" y="14861856"/>
                    <a:pt x="2283953" y="14640507"/>
                  </a:cubicBezTo>
                  <a:cubicBezTo>
                    <a:pt x="2274347" y="14025512"/>
                    <a:pt x="2232476" y="14127473"/>
                    <a:pt x="2378265" y="14129031"/>
                  </a:cubicBezTo>
                  <a:close/>
                  <a:moveTo>
                    <a:pt x="2867667" y="12709690"/>
                  </a:moveTo>
                  <a:cubicBezTo>
                    <a:pt x="2952486" y="12710134"/>
                    <a:pt x="3450826" y="12710543"/>
                    <a:pt x="3455647" y="12710543"/>
                  </a:cubicBezTo>
                  <a:cubicBezTo>
                    <a:pt x="3455684" y="12713434"/>
                    <a:pt x="3465587" y="13297470"/>
                    <a:pt x="3467181" y="13383710"/>
                  </a:cubicBezTo>
                  <a:cubicBezTo>
                    <a:pt x="3269396" y="13383933"/>
                    <a:pt x="3465067" y="13384786"/>
                    <a:pt x="2883615" y="13386936"/>
                  </a:cubicBezTo>
                  <a:cubicBezTo>
                    <a:pt x="2873527" y="12737423"/>
                    <a:pt x="2873824" y="12976569"/>
                    <a:pt x="2867667" y="12709690"/>
                  </a:cubicBezTo>
                  <a:close/>
                  <a:moveTo>
                    <a:pt x="3467849" y="13418118"/>
                  </a:moveTo>
                  <a:cubicBezTo>
                    <a:pt x="3480644" y="14094513"/>
                    <a:pt x="3478493" y="13893593"/>
                    <a:pt x="3481942" y="14093770"/>
                  </a:cubicBezTo>
                  <a:cubicBezTo>
                    <a:pt x="3457019" y="14093770"/>
                    <a:pt x="3587752" y="14093400"/>
                    <a:pt x="2893888" y="14095106"/>
                  </a:cubicBezTo>
                  <a:cubicBezTo>
                    <a:pt x="2890921" y="13901416"/>
                    <a:pt x="2892701" y="13972121"/>
                    <a:pt x="2884171" y="13421381"/>
                  </a:cubicBezTo>
                  <a:cubicBezTo>
                    <a:pt x="3512057" y="13418711"/>
                    <a:pt x="3284787" y="13418304"/>
                    <a:pt x="3467849" y="13418118"/>
                  </a:cubicBezTo>
                  <a:close/>
                  <a:moveTo>
                    <a:pt x="3475674" y="12004598"/>
                  </a:moveTo>
                  <a:cubicBezTo>
                    <a:pt x="3741144" y="12004857"/>
                    <a:pt x="3740106" y="11998888"/>
                    <a:pt x="4063988" y="12001113"/>
                  </a:cubicBezTo>
                  <a:cubicBezTo>
                    <a:pt x="4068142" y="12363539"/>
                    <a:pt x="4072741" y="12311484"/>
                    <a:pt x="4078192" y="12673984"/>
                  </a:cubicBezTo>
                  <a:cubicBezTo>
                    <a:pt x="3681545" y="12673132"/>
                    <a:pt x="3762358" y="12676098"/>
                    <a:pt x="3485503" y="12676098"/>
                  </a:cubicBezTo>
                  <a:cubicBezTo>
                    <a:pt x="3481237" y="12416818"/>
                    <a:pt x="3480014" y="12240296"/>
                    <a:pt x="3475674" y="12004598"/>
                  </a:cubicBezTo>
                  <a:close/>
                  <a:moveTo>
                    <a:pt x="3490361" y="12710543"/>
                  </a:moveTo>
                  <a:cubicBezTo>
                    <a:pt x="4191642" y="12710543"/>
                    <a:pt x="4078044" y="12653814"/>
                    <a:pt x="4080937" y="12869564"/>
                  </a:cubicBezTo>
                  <a:cubicBezTo>
                    <a:pt x="4083867" y="13104558"/>
                    <a:pt x="4085981" y="13171446"/>
                    <a:pt x="4087464" y="13375442"/>
                  </a:cubicBezTo>
                  <a:cubicBezTo>
                    <a:pt x="4087576" y="13391645"/>
                    <a:pt x="4134936" y="13383785"/>
                    <a:pt x="3497630" y="13383674"/>
                  </a:cubicBezTo>
                  <a:cubicBezTo>
                    <a:pt x="3497519" y="13377593"/>
                    <a:pt x="3484241" y="12710543"/>
                    <a:pt x="3490361" y="12710543"/>
                  </a:cubicBezTo>
                  <a:close/>
                  <a:moveTo>
                    <a:pt x="4087798" y="13419193"/>
                  </a:moveTo>
                  <a:cubicBezTo>
                    <a:pt x="4087835" y="13422456"/>
                    <a:pt x="4095586" y="14087616"/>
                    <a:pt x="4095623" y="14091398"/>
                  </a:cubicBezTo>
                  <a:cubicBezTo>
                    <a:pt x="3855744" y="14088023"/>
                    <a:pt x="3693042" y="14093549"/>
                    <a:pt x="3512280" y="14093770"/>
                  </a:cubicBezTo>
                  <a:cubicBezTo>
                    <a:pt x="3508422" y="13868306"/>
                    <a:pt x="3510759" y="14092065"/>
                    <a:pt x="3498261" y="13418118"/>
                  </a:cubicBezTo>
                  <a:cubicBezTo>
                    <a:pt x="3706319" y="13418155"/>
                    <a:pt x="3854186" y="13420862"/>
                    <a:pt x="4087798" y="13419193"/>
                  </a:cubicBezTo>
                  <a:close/>
                  <a:moveTo>
                    <a:pt x="4096180" y="14125879"/>
                  </a:moveTo>
                  <a:cubicBezTo>
                    <a:pt x="4100593" y="14413671"/>
                    <a:pt x="4097737" y="14343780"/>
                    <a:pt x="4105192" y="14801235"/>
                  </a:cubicBezTo>
                  <a:cubicBezTo>
                    <a:pt x="3965596" y="14803127"/>
                    <a:pt x="3799297" y="14801866"/>
                    <a:pt x="3520142" y="14801791"/>
                  </a:cubicBezTo>
                  <a:cubicBezTo>
                    <a:pt x="3520105" y="14797564"/>
                    <a:pt x="3513021" y="14137781"/>
                    <a:pt x="3512984" y="14134259"/>
                  </a:cubicBezTo>
                  <a:cubicBezTo>
                    <a:pt x="3512799" y="14121912"/>
                    <a:pt x="4083644" y="14125694"/>
                    <a:pt x="4096180" y="14125879"/>
                  </a:cubicBezTo>
                  <a:close/>
                  <a:moveTo>
                    <a:pt x="4094363" y="12001372"/>
                  </a:moveTo>
                  <a:cubicBezTo>
                    <a:pt x="4436232" y="12004412"/>
                    <a:pt x="4171875" y="12001706"/>
                    <a:pt x="4684123" y="12004932"/>
                  </a:cubicBezTo>
                  <a:cubicBezTo>
                    <a:pt x="4688981" y="12380187"/>
                    <a:pt x="4687980" y="12456491"/>
                    <a:pt x="4691726" y="12675393"/>
                  </a:cubicBezTo>
                  <a:cubicBezTo>
                    <a:pt x="4212596" y="12674207"/>
                    <a:pt x="4488859" y="12675208"/>
                    <a:pt x="4108530" y="12674096"/>
                  </a:cubicBezTo>
                  <a:cubicBezTo>
                    <a:pt x="4103041" y="12315042"/>
                    <a:pt x="4098219" y="12341627"/>
                    <a:pt x="4094363" y="12001372"/>
                  </a:cubicBezTo>
                  <a:close/>
                  <a:moveTo>
                    <a:pt x="4157485" y="12708763"/>
                  </a:moveTo>
                  <a:cubicBezTo>
                    <a:pt x="4802245" y="12711357"/>
                    <a:pt x="4690872" y="12664307"/>
                    <a:pt x="4695805" y="12871382"/>
                  </a:cubicBezTo>
                  <a:cubicBezTo>
                    <a:pt x="4699996" y="13044346"/>
                    <a:pt x="4701924" y="13179083"/>
                    <a:pt x="4704595" y="13375702"/>
                  </a:cubicBezTo>
                  <a:cubicBezTo>
                    <a:pt x="4704743" y="13388753"/>
                    <a:pt x="4117987" y="13388271"/>
                    <a:pt x="4117913" y="13375257"/>
                  </a:cubicBezTo>
                  <a:cubicBezTo>
                    <a:pt x="4112313" y="12612622"/>
                    <a:pt x="4084646" y="12708429"/>
                    <a:pt x="4157485" y="12708763"/>
                  </a:cubicBezTo>
                  <a:close/>
                  <a:moveTo>
                    <a:pt x="4157670" y="13418563"/>
                  </a:moveTo>
                  <a:cubicBezTo>
                    <a:pt x="4313437" y="13417080"/>
                    <a:pt x="4446468" y="13417302"/>
                    <a:pt x="4602271" y="13417747"/>
                  </a:cubicBezTo>
                  <a:cubicBezTo>
                    <a:pt x="4735377" y="13418118"/>
                    <a:pt x="4704521" y="13297766"/>
                    <a:pt x="4717983" y="14091176"/>
                  </a:cubicBezTo>
                  <a:cubicBezTo>
                    <a:pt x="4555430" y="14092362"/>
                    <a:pt x="4464307" y="14097812"/>
                    <a:pt x="4126035" y="14091880"/>
                  </a:cubicBezTo>
                  <a:cubicBezTo>
                    <a:pt x="4114723" y="13318047"/>
                    <a:pt x="4104524" y="13419119"/>
                    <a:pt x="4157670" y="13418563"/>
                  </a:cubicBezTo>
                  <a:close/>
                  <a:moveTo>
                    <a:pt x="4157299" y="14126918"/>
                  </a:moveTo>
                  <a:cubicBezTo>
                    <a:pt x="4705040" y="14137224"/>
                    <a:pt x="4718354" y="14111641"/>
                    <a:pt x="4718725" y="14134852"/>
                  </a:cubicBezTo>
                  <a:cubicBezTo>
                    <a:pt x="4722582" y="14380598"/>
                    <a:pt x="4717204" y="14392944"/>
                    <a:pt x="4721098" y="14641249"/>
                  </a:cubicBezTo>
                  <a:cubicBezTo>
                    <a:pt x="4724140" y="14836644"/>
                    <a:pt x="4754848" y="14807315"/>
                    <a:pt x="4602828" y="14802274"/>
                  </a:cubicBezTo>
                  <a:cubicBezTo>
                    <a:pt x="4040697" y="14783846"/>
                    <a:pt x="4136716" y="14870198"/>
                    <a:pt x="4132970" y="14640619"/>
                  </a:cubicBezTo>
                  <a:cubicBezTo>
                    <a:pt x="4123661" y="14049204"/>
                    <a:pt x="4111423" y="14126064"/>
                    <a:pt x="4157299" y="14126918"/>
                  </a:cubicBezTo>
                  <a:close/>
                  <a:moveTo>
                    <a:pt x="4722767" y="12709875"/>
                  </a:moveTo>
                  <a:cubicBezTo>
                    <a:pt x="5205234" y="12710468"/>
                    <a:pt x="4826537" y="12710505"/>
                    <a:pt x="5314641" y="12711543"/>
                  </a:cubicBezTo>
                  <a:cubicBezTo>
                    <a:pt x="5326769" y="13492495"/>
                    <a:pt x="5343755" y="13388048"/>
                    <a:pt x="5269618" y="13388048"/>
                  </a:cubicBezTo>
                  <a:cubicBezTo>
                    <a:pt x="5266725" y="13388048"/>
                    <a:pt x="4735154" y="13385935"/>
                    <a:pt x="4735006" y="13375035"/>
                  </a:cubicBezTo>
                  <a:cubicBezTo>
                    <a:pt x="4728665" y="12906975"/>
                    <a:pt x="4726625" y="12918729"/>
                    <a:pt x="4722767" y="12709875"/>
                  </a:cubicBezTo>
                  <a:close/>
                  <a:moveTo>
                    <a:pt x="5269618" y="13422530"/>
                  </a:moveTo>
                  <a:cubicBezTo>
                    <a:pt x="5340269" y="13422530"/>
                    <a:pt x="5321466" y="13314637"/>
                    <a:pt x="5335225" y="14090916"/>
                  </a:cubicBezTo>
                  <a:cubicBezTo>
                    <a:pt x="5292278" y="14090656"/>
                    <a:pt x="5258751" y="14090730"/>
                    <a:pt x="4824794" y="14090805"/>
                  </a:cubicBezTo>
                  <a:cubicBezTo>
                    <a:pt x="4728998" y="14090805"/>
                    <a:pt x="4746355" y="14202221"/>
                    <a:pt x="4735600" y="13417932"/>
                  </a:cubicBezTo>
                  <a:cubicBezTo>
                    <a:pt x="5054290" y="13418118"/>
                    <a:pt x="5061744" y="13422530"/>
                    <a:pt x="5269618" y="13422530"/>
                  </a:cubicBezTo>
                  <a:close/>
                  <a:moveTo>
                    <a:pt x="5343532" y="12616255"/>
                  </a:moveTo>
                  <a:cubicBezTo>
                    <a:pt x="5332258" y="11892255"/>
                    <a:pt x="5277221" y="11997293"/>
                    <a:pt x="5491770" y="12002781"/>
                  </a:cubicBezTo>
                  <a:cubicBezTo>
                    <a:pt x="5638561" y="12006526"/>
                    <a:pt x="5788727" y="12006229"/>
                    <a:pt x="5918384" y="12004005"/>
                  </a:cubicBezTo>
                  <a:cubicBezTo>
                    <a:pt x="5926061" y="12638687"/>
                    <a:pt x="5923761" y="12515295"/>
                    <a:pt x="5926728" y="12677655"/>
                  </a:cubicBezTo>
                  <a:cubicBezTo>
                    <a:pt x="5249183" y="12694895"/>
                    <a:pt x="5344534" y="12679361"/>
                    <a:pt x="5343532" y="12616255"/>
                  </a:cubicBezTo>
                  <a:close/>
                  <a:moveTo>
                    <a:pt x="5927359" y="12712137"/>
                  </a:moveTo>
                  <a:cubicBezTo>
                    <a:pt x="5931883" y="12937230"/>
                    <a:pt x="5936000" y="12920583"/>
                    <a:pt x="5940191" y="13385676"/>
                  </a:cubicBezTo>
                  <a:cubicBezTo>
                    <a:pt x="5859415" y="13386417"/>
                    <a:pt x="5355549" y="13388011"/>
                    <a:pt x="5352916" y="13388011"/>
                  </a:cubicBezTo>
                  <a:cubicBezTo>
                    <a:pt x="5353286" y="13202516"/>
                    <a:pt x="5353212" y="13239815"/>
                    <a:pt x="5344979" y="12711655"/>
                  </a:cubicBezTo>
                  <a:cubicBezTo>
                    <a:pt x="5508756" y="12712359"/>
                    <a:pt x="5693895" y="12718032"/>
                    <a:pt x="5927359" y="12712137"/>
                  </a:cubicBezTo>
                  <a:close/>
                  <a:moveTo>
                    <a:pt x="5937224" y="13420120"/>
                  </a:moveTo>
                  <a:cubicBezTo>
                    <a:pt x="5940969" y="13420120"/>
                    <a:pt x="5951613" y="14090730"/>
                    <a:pt x="5951651" y="14093659"/>
                  </a:cubicBezTo>
                  <a:cubicBezTo>
                    <a:pt x="5606184" y="14099555"/>
                    <a:pt x="5524815" y="14092510"/>
                    <a:pt x="5365562" y="14091101"/>
                  </a:cubicBezTo>
                  <a:cubicBezTo>
                    <a:pt x="5362076" y="13891664"/>
                    <a:pt x="5352545" y="13698605"/>
                    <a:pt x="5352841" y="13422419"/>
                  </a:cubicBezTo>
                  <a:cubicBezTo>
                    <a:pt x="5355475" y="13422456"/>
                    <a:pt x="5882446" y="13420639"/>
                    <a:pt x="5937224" y="13420120"/>
                  </a:cubicBezTo>
                  <a:close/>
                  <a:moveTo>
                    <a:pt x="5952355" y="14134926"/>
                  </a:moveTo>
                  <a:cubicBezTo>
                    <a:pt x="5964186" y="14889478"/>
                    <a:pt x="5970379" y="14803571"/>
                    <a:pt x="5937224" y="14803200"/>
                  </a:cubicBezTo>
                  <a:cubicBezTo>
                    <a:pt x="5261903" y="14795970"/>
                    <a:pt x="5374500" y="14857444"/>
                    <a:pt x="5371125" y="14640581"/>
                  </a:cubicBezTo>
                  <a:cubicBezTo>
                    <a:pt x="5367194" y="14389052"/>
                    <a:pt x="5370384" y="14394020"/>
                    <a:pt x="5366304" y="14134259"/>
                  </a:cubicBezTo>
                  <a:cubicBezTo>
                    <a:pt x="5366118" y="14120800"/>
                    <a:pt x="5952318" y="14132034"/>
                    <a:pt x="5952355" y="14134926"/>
                  </a:cubicBezTo>
                  <a:close/>
                  <a:moveTo>
                    <a:pt x="5957733" y="12711357"/>
                  </a:moveTo>
                  <a:cubicBezTo>
                    <a:pt x="6070700" y="12708540"/>
                    <a:pt x="6090542" y="12709022"/>
                    <a:pt x="6547048" y="12708947"/>
                  </a:cubicBezTo>
                  <a:cubicBezTo>
                    <a:pt x="6552315" y="13017317"/>
                    <a:pt x="6548828" y="12741761"/>
                    <a:pt x="6558508" y="13387270"/>
                  </a:cubicBezTo>
                  <a:cubicBezTo>
                    <a:pt x="5902733" y="13385972"/>
                    <a:pt x="5970677" y="13388197"/>
                    <a:pt x="5970565" y="13375183"/>
                  </a:cubicBezTo>
                  <a:cubicBezTo>
                    <a:pt x="5967227" y="12974937"/>
                    <a:pt x="5961553" y="12897261"/>
                    <a:pt x="5957733" y="12711357"/>
                  </a:cubicBezTo>
                  <a:close/>
                  <a:moveTo>
                    <a:pt x="6559027" y="13421715"/>
                  </a:moveTo>
                  <a:cubicBezTo>
                    <a:pt x="6568559" y="14057065"/>
                    <a:pt x="6563997" y="13724040"/>
                    <a:pt x="6569894" y="14095068"/>
                  </a:cubicBezTo>
                  <a:cubicBezTo>
                    <a:pt x="6371403" y="14094734"/>
                    <a:pt x="6230509" y="14089396"/>
                    <a:pt x="5982062" y="14093140"/>
                  </a:cubicBezTo>
                  <a:cubicBezTo>
                    <a:pt x="5978836" y="13895817"/>
                    <a:pt x="5973124" y="13669314"/>
                    <a:pt x="5970973" y="13419787"/>
                  </a:cubicBezTo>
                  <a:cubicBezTo>
                    <a:pt x="6273159" y="13417154"/>
                    <a:pt x="6370550" y="13421381"/>
                    <a:pt x="6559027" y="13421715"/>
                  </a:cubicBezTo>
                  <a:close/>
                  <a:moveTo>
                    <a:pt x="6570450" y="14129513"/>
                  </a:moveTo>
                  <a:cubicBezTo>
                    <a:pt x="6574789" y="14443035"/>
                    <a:pt x="6569782" y="14301364"/>
                    <a:pt x="6577571" y="14801050"/>
                  </a:cubicBezTo>
                  <a:cubicBezTo>
                    <a:pt x="6354974" y="14801347"/>
                    <a:pt x="6297933" y="14806389"/>
                    <a:pt x="5992521" y="14803757"/>
                  </a:cubicBezTo>
                  <a:cubicBezTo>
                    <a:pt x="5987366" y="14605358"/>
                    <a:pt x="5986587" y="14383341"/>
                    <a:pt x="5982692" y="14134332"/>
                  </a:cubicBezTo>
                  <a:cubicBezTo>
                    <a:pt x="5982507" y="14120058"/>
                    <a:pt x="5957548" y="14128585"/>
                    <a:pt x="6570450" y="14129513"/>
                  </a:cubicBezTo>
                  <a:close/>
                  <a:moveTo>
                    <a:pt x="6577423" y="12708985"/>
                  </a:moveTo>
                  <a:cubicBezTo>
                    <a:pt x="6767012" y="12708947"/>
                    <a:pt x="6782107" y="12711951"/>
                    <a:pt x="7163696" y="12712915"/>
                  </a:cubicBezTo>
                  <a:cubicBezTo>
                    <a:pt x="7163733" y="12715881"/>
                    <a:pt x="7175453" y="13359721"/>
                    <a:pt x="7176009" y="13386825"/>
                  </a:cubicBezTo>
                  <a:cubicBezTo>
                    <a:pt x="6887212" y="13386751"/>
                    <a:pt x="6691910" y="13387418"/>
                    <a:pt x="6588845" y="13387307"/>
                  </a:cubicBezTo>
                  <a:cubicBezTo>
                    <a:pt x="6579610" y="12770088"/>
                    <a:pt x="6581910" y="12973640"/>
                    <a:pt x="6577423" y="12708985"/>
                  </a:cubicBezTo>
                  <a:close/>
                  <a:moveTo>
                    <a:pt x="6604459" y="13421751"/>
                  </a:moveTo>
                  <a:cubicBezTo>
                    <a:pt x="7296617" y="13421751"/>
                    <a:pt x="7176343" y="13370660"/>
                    <a:pt x="7180386" y="13628677"/>
                  </a:cubicBezTo>
                  <a:cubicBezTo>
                    <a:pt x="7184354" y="13882803"/>
                    <a:pt x="7185133" y="13865266"/>
                    <a:pt x="7188879" y="14097071"/>
                  </a:cubicBezTo>
                  <a:cubicBezTo>
                    <a:pt x="6905570" y="14098739"/>
                    <a:pt x="6848604" y="14095106"/>
                    <a:pt x="6600268" y="14095106"/>
                  </a:cubicBezTo>
                  <a:cubicBezTo>
                    <a:pt x="6588437" y="13342407"/>
                    <a:pt x="6581873" y="13421751"/>
                    <a:pt x="6604459" y="13421751"/>
                  </a:cubicBezTo>
                  <a:close/>
                  <a:moveTo>
                    <a:pt x="6604459" y="14129549"/>
                  </a:moveTo>
                  <a:cubicBezTo>
                    <a:pt x="6607092" y="14129549"/>
                    <a:pt x="7189435" y="14130959"/>
                    <a:pt x="7189509" y="14134926"/>
                  </a:cubicBezTo>
                  <a:cubicBezTo>
                    <a:pt x="7189583" y="14139375"/>
                    <a:pt x="7197631" y="14801013"/>
                    <a:pt x="7197668" y="14805462"/>
                  </a:cubicBezTo>
                  <a:cubicBezTo>
                    <a:pt x="6789598" y="14807576"/>
                    <a:pt x="6889029" y="14801087"/>
                    <a:pt x="6607945" y="14801050"/>
                  </a:cubicBezTo>
                  <a:cubicBezTo>
                    <a:pt x="6596263" y="14054840"/>
                    <a:pt x="6601826" y="14129549"/>
                    <a:pt x="6604459" y="14129549"/>
                  </a:cubicBezTo>
                  <a:close/>
                  <a:moveTo>
                    <a:pt x="7271583" y="12713323"/>
                  </a:moveTo>
                  <a:cubicBezTo>
                    <a:pt x="7491139" y="12714213"/>
                    <a:pt x="7498334" y="12713360"/>
                    <a:pt x="7716221" y="12714213"/>
                  </a:cubicBezTo>
                  <a:cubicBezTo>
                    <a:pt x="7805823" y="12714583"/>
                    <a:pt x="7782866" y="12608358"/>
                    <a:pt x="7792027" y="13385713"/>
                  </a:cubicBezTo>
                  <a:cubicBezTo>
                    <a:pt x="7145969" y="13388679"/>
                    <a:pt x="7206495" y="13392127"/>
                    <a:pt x="7206161" y="13374998"/>
                  </a:cubicBezTo>
                  <a:cubicBezTo>
                    <a:pt x="7190956" y="12607987"/>
                    <a:pt x="7167220" y="12712878"/>
                    <a:pt x="7271583" y="12713323"/>
                  </a:cubicBezTo>
                  <a:close/>
                  <a:moveTo>
                    <a:pt x="7792472" y="13420120"/>
                  </a:moveTo>
                  <a:cubicBezTo>
                    <a:pt x="7794512" y="13591230"/>
                    <a:pt x="7796663" y="13734793"/>
                    <a:pt x="7801113" y="13882061"/>
                  </a:cubicBezTo>
                  <a:cubicBezTo>
                    <a:pt x="7809384" y="14154317"/>
                    <a:pt x="7913747" y="14091249"/>
                    <a:pt x="7271509" y="14096477"/>
                  </a:cubicBezTo>
                  <a:cubicBezTo>
                    <a:pt x="7196296" y="14097071"/>
                    <a:pt x="7222702" y="14200107"/>
                    <a:pt x="7207125" y="13421269"/>
                  </a:cubicBezTo>
                  <a:cubicBezTo>
                    <a:pt x="7747189" y="13421344"/>
                    <a:pt x="7536608" y="13421344"/>
                    <a:pt x="7792472" y="13420120"/>
                  </a:cubicBezTo>
                  <a:close/>
                  <a:moveTo>
                    <a:pt x="7271805" y="14130959"/>
                  </a:moveTo>
                  <a:cubicBezTo>
                    <a:pt x="7274438" y="14130922"/>
                    <a:pt x="7806788" y="14125694"/>
                    <a:pt x="7806936" y="14134926"/>
                  </a:cubicBezTo>
                  <a:cubicBezTo>
                    <a:pt x="7819063" y="14912096"/>
                    <a:pt x="7860453" y="14802088"/>
                    <a:pt x="7716184" y="14803275"/>
                  </a:cubicBezTo>
                  <a:cubicBezTo>
                    <a:pt x="7494291" y="14805091"/>
                    <a:pt x="7480792" y="14803312"/>
                    <a:pt x="7271583" y="14804980"/>
                  </a:cubicBezTo>
                  <a:cubicBezTo>
                    <a:pt x="7214320" y="14805351"/>
                    <a:pt x="7228896" y="14835680"/>
                    <a:pt x="7225854" y="14640581"/>
                  </a:cubicBezTo>
                  <a:cubicBezTo>
                    <a:pt x="7216916" y="14053505"/>
                    <a:pt x="7199152" y="14131552"/>
                    <a:pt x="7271805" y="14130959"/>
                  </a:cubicBezTo>
                  <a:close/>
                  <a:moveTo>
                    <a:pt x="7812462" y="12714472"/>
                  </a:moveTo>
                  <a:cubicBezTo>
                    <a:pt x="8181479" y="12715140"/>
                    <a:pt x="8128445" y="12712841"/>
                    <a:pt x="8383753" y="12712841"/>
                  </a:cubicBezTo>
                  <a:cubicBezTo>
                    <a:pt x="8414016" y="12712841"/>
                    <a:pt x="8400108" y="12632866"/>
                    <a:pt x="8412161" y="13389050"/>
                  </a:cubicBezTo>
                  <a:cubicBezTo>
                    <a:pt x="8182926" y="13389680"/>
                    <a:pt x="8146247" y="13384415"/>
                    <a:pt x="7822476" y="13385527"/>
                  </a:cubicBezTo>
                  <a:cubicBezTo>
                    <a:pt x="7819954" y="13189910"/>
                    <a:pt x="7822735" y="13366582"/>
                    <a:pt x="7812462" y="12714472"/>
                  </a:cubicBezTo>
                  <a:close/>
                  <a:moveTo>
                    <a:pt x="7938744" y="13419823"/>
                  </a:moveTo>
                  <a:cubicBezTo>
                    <a:pt x="8158782" y="13419823"/>
                    <a:pt x="8161081" y="13423568"/>
                    <a:pt x="8383716" y="13423568"/>
                  </a:cubicBezTo>
                  <a:cubicBezTo>
                    <a:pt x="8427145" y="13423568"/>
                    <a:pt x="8412050" y="13340108"/>
                    <a:pt x="8424363" y="14096292"/>
                  </a:cubicBezTo>
                  <a:cubicBezTo>
                    <a:pt x="8203027" y="14096885"/>
                    <a:pt x="8120026" y="14092955"/>
                    <a:pt x="7836643" y="14093956"/>
                  </a:cubicBezTo>
                  <a:cubicBezTo>
                    <a:pt x="7823143" y="13311707"/>
                    <a:pt x="7775894" y="13419823"/>
                    <a:pt x="7938744" y="13419823"/>
                  </a:cubicBezTo>
                  <a:close/>
                  <a:moveTo>
                    <a:pt x="8419876" y="12110155"/>
                  </a:moveTo>
                  <a:cubicBezTo>
                    <a:pt x="8417576" y="11962367"/>
                    <a:pt x="8317515" y="12005969"/>
                    <a:pt x="9011490" y="12003448"/>
                  </a:cubicBezTo>
                  <a:cubicBezTo>
                    <a:pt x="9017721" y="12373512"/>
                    <a:pt x="9013863" y="12380039"/>
                    <a:pt x="9019130" y="12677321"/>
                  </a:cubicBezTo>
                  <a:cubicBezTo>
                    <a:pt x="8895926" y="12678767"/>
                    <a:pt x="8845191" y="12678359"/>
                    <a:pt x="8433412" y="12678433"/>
                  </a:cubicBezTo>
                  <a:cubicBezTo>
                    <a:pt x="8429073" y="12367840"/>
                    <a:pt x="8423844" y="12363020"/>
                    <a:pt x="8419876" y="12110155"/>
                  </a:cubicBezTo>
                  <a:close/>
                  <a:moveTo>
                    <a:pt x="9019760" y="12711766"/>
                  </a:moveTo>
                  <a:cubicBezTo>
                    <a:pt x="9023283" y="12897150"/>
                    <a:pt x="9028810" y="13000113"/>
                    <a:pt x="9031925" y="13375517"/>
                  </a:cubicBezTo>
                  <a:cubicBezTo>
                    <a:pt x="9031999" y="13385676"/>
                    <a:pt x="9100240" y="13385008"/>
                    <a:pt x="8442499" y="13388939"/>
                  </a:cubicBezTo>
                  <a:cubicBezTo>
                    <a:pt x="8432337" y="12751290"/>
                    <a:pt x="8437307" y="12980017"/>
                    <a:pt x="8433894" y="12712841"/>
                  </a:cubicBezTo>
                  <a:cubicBezTo>
                    <a:pt x="8845710" y="12712767"/>
                    <a:pt x="8911874" y="12713101"/>
                    <a:pt x="9019760" y="12711766"/>
                  </a:cubicBezTo>
                  <a:close/>
                  <a:moveTo>
                    <a:pt x="9032333" y="13419639"/>
                  </a:moveTo>
                  <a:cubicBezTo>
                    <a:pt x="9032370" y="13422567"/>
                    <a:pt x="9039787" y="14091026"/>
                    <a:pt x="9039825" y="14093697"/>
                  </a:cubicBezTo>
                  <a:cubicBezTo>
                    <a:pt x="8730332" y="14089582"/>
                    <a:pt x="8603494" y="14095402"/>
                    <a:pt x="8454737" y="14096143"/>
                  </a:cubicBezTo>
                  <a:cubicBezTo>
                    <a:pt x="8451696" y="13908016"/>
                    <a:pt x="8451437" y="13949912"/>
                    <a:pt x="8443055" y="13423383"/>
                  </a:cubicBezTo>
                  <a:cubicBezTo>
                    <a:pt x="8613619" y="13422381"/>
                    <a:pt x="8741570" y="13413446"/>
                    <a:pt x="9032333" y="13419639"/>
                  </a:cubicBezTo>
                  <a:close/>
                  <a:moveTo>
                    <a:pt x="9039305" y="11856846"/>
                  </a:moveTo>
                  <a:cubicBezTo>
                    <a:pt x="9027548" y="11229839"/>
                    <a:pt x="9022060" y="11297170"/>
                    <a:pt x="9051322" y="11296948"/>
                  </a:cubicBezTo>
                  <a:cubicBezTo>
                    <a:pt x="9707764" y="11291608"/>
                    <a:pt x="9617308" y="11282043"/>
                    <a:pt x="9617605" y="11351191"/>
                  </a:cubicBezTo>
                  <a:cubicBezTo>
                    <a:pt x="9620683" y="12077454"/>
                    <a:pt x="9666301" y="11966446"/>
                    <a:pt x="9496145" y="11967594"/>
                  </a:cubicBezTo>
                  <a:cubicBezTo>
                    <a:pt x="9283302" y="11969041"/>
                    <a:pt x="9289867" y="11967928"/>
                    <a:pt x="9051099" y="11968855"/>
                  </a:cubicBezTo>
                  <a:cubicBezTo>
                    <a:pt x="9037859" y="11968930"/>
                    <a:pt x="9041753" y="11985726"/>
                    <a:pt x="9039305" y="11856846"/>
                  </a:cubicBezTo>
                  <a:close/>
                  <a:moveTo>
                    <a:pt x="9051284" y="12003300"/>
                  </a:moveTo>
                  <a:cubicBezTo>
                    <a:pt x="9731129" y="12000519"/>
                    <a:pt x="9624021" y="11970487"/>
                    <a:pt x="9626246" y="12110675"/>
                  </a:cubicBezTo>
                  <a:cubicBezTo>
                    <a:pt x="9636891" y="12792668"/>
                    <a:pt x="9678614" y="12679027"/>
                    <a:pt x="9496405" y="12676803"/>
                  </a:cubicBezTo>
                  <a:cubicBezTo>
                    <a:pt x="8974292" y="12670462"/>
                    <a:pt x="9049949" y="12707651"/>
                    <a:pt x="9048502" y="12616330"/>
                  </a:cubicBezTo>
                  <a:cubicBezTo>
                    <a:pt x="9037748" y="11930369"/>
                    <a:pt x="9041197" y="12003300"/>
                    <a:pt x="9051284" y="12003300"/>
                  </a:cubicBezTo>
                  <a:close/>
                  <a:moveTo>
                    <a:pt x="9051395" y="12711357"/>
                  </a:moveTo>
                  <a:cubicBezTo>
                    <a:pt x="9761875" y="12702718"/>
                    <a:pt x="9636631" y="12678063"/>
                    <a:pt x="9641861" y="12870010"/>
                  </a:cubicBezTo>
                  <a:cubicBezTo>
                    <a:pt x="9646645" y="13046088"/>
                    <a:pt x="9649463" y="13202664"/>
                    <a:pt x="9648907" y="13375294"/>
                  </a:cubicBezTo>
                  <a:cubicBezTo>
                    <a:pt x="9648833" y="13398505"/>
                    <a:pt x="9065117" y="13385824"/>
                    <a:pt x="9062447" y="13385787"/>
                  </a:cubicBezTo>
                  <a:cubicBezTo>
                    <a:pt x="9058072" y="12881726"/>
                    <a:pt x="9047131" y="12711432"/>
                    <a:pt x="9051395" y="12711357"/>
                  </a:cubicBezTo>
                  <a:close/>
                  <a:moveTo>
                    <a:pt x="9648795" y="13423458"/>
                  </a:moveTo>
                  <a:cubicBezTo>
                    <a:pt x="9648647" y="13668276"/>
                    <a:pt x="9656881" y="13884027"/>
                    <a:pt x="9660367" y="14090323"/>
                  </a:cubicBezTo>
                  <a:cubicBezTo>
                    <a:pt x="9486132" y="14091176"/>
                    <a:pt x="9390224" y="14098294"/>
                    <a:pt x="9070162" y="14094104"/>
                  </a:cubicBezTo>
                  <a:cubicBezTo>
                    <a:pt x="9070124" y="14090805"/>
                    <a:pt x="9062744" y="13422938"/>
                    <a:pt x="9062708" y="13420305"/>
                  </a:cubicBezTo>
                  <a:cubicBezTo>
                    <a:pt x="9186245" y="13422938"/>
                    <a:pt x="9644493" y="13423458"/>
                    <a:pt x="9648795" y="13423458"/>
                  </a:cubicBezTo>
                  <a:close/>
                  <a:moveTo>
                    <a:pt x="9660960" y="14124767"/>
                  </a:moveTo>
                  <a:cubicBezTo>
                    <a:pt x="9665003" y="14373664"/>
                    <a:pt x="9664817" y="14524827"/>
                    <a:pt x="9670528" y="14801458"/>
                  </a:cubicBezTo>
                  <a:lnTo>
                    <a:pt x="9082030" y="14801717"/>
                  </a:lnTo>
                  <a:cubicBezTo>
                    <a:pt x="9080139" y="14712102"/>
                    <a:pt x="9070978" y="14144937"/>
                    <a:pt x="9070792" y="14134444"/>
                  </a:cubicBezTo>
                  <a:cubicBezTo>
                    <a:pt x="9070718" y="14128253"/>
                    <a:pt x="9019167" y="14128030"/>
                    <a:pt x="9660960" y="14124767"/>
                  </a:cubicBezTo>
                  <a:close/>
                  <a:moveTo>
                    <a:pt x="9668489" y="12712507"/>
                  </a:moveTo>
                  <a:cubicBezTo>
                    <a:pt x="9923983" y="12712989"/>
                    <a:pt x="9878402" y="12710282"/>
                    <a:pt x="10256358" y="12710134"/>
                  </a:cubicBezTo>
                  <a:cubicBezTo>
                    <a:pt x="10258471" y="12891923"/>
                    <a:pt x="10256358" y="13110528"/>
                    <a:pt x="10267187" y="13382080"/>
                  </a:cubicBezTo>
                  <a:cubicBezTo>
                    <a:pt x="9884447" y="13381894"/>
                    <a:pt x="9974124" y="13389273"/>
                    <a:pt x="9679282" y="13389050"/>
                  </a:cubicBezTo>
                  <a:cubicBezTo>
                    <a:pt x="9680209" y="13080978"/>
                    <a:pt x="9671975" y="12887028"/>
                    <a:pt x="9668489" y="12712507"/>
                  </a:cubicBezTo>
                  <a:close/>
                  <a:moveTo>
                    <a:pt x="9718742" y="13423494"/>
                  </a:moveTo>
                  <a:cubicBezTo>
                    <a:pt x="10375963" y="13423494"/>
                    <a:pt x="10269486" y="13342629"/>
                    <a:pt x="10273937" y="13628604"/>
                  </a:cubicBezTo>
                  <a:cubicBezTo>
                    <a:pt x="10277720" y="13870975"/>
                    <a:pt x="10274975" y="13869641"/>
                    <a:pt x="10278127" y="14092918"/>
                  </a:cubicBezTo>
                  <a:cubicBezTo>
                    <a:pt x="10275495" y="14092881"/>
                    <a:pt x="9763024" y="14090062"/>
                    <a:pt x="9690741" y="14090248"/>
                  </a:cubicBezTo>
                  <a:cubicBezTo>
                    <a:pt x="9678132" y="13346782"/>
                    <a:pt x="9659292" y="13423494"/>
                    <a:pt x="9718742" y="13423494"/>
                  </a:cubicBezTo>
                  <a:close/>
                  <a:moveTo>
                    <a:pt x="9718742" y="14124618"/>
                  </a:moveTo>
                  <a:cubicBezTo>
                    <a:pt x="10341399" y="14124618"/>
                    <a:pt x="10278647" y="14125954"/>
                    <a:pt x="10278758" y="14134964"/>
                  </a:cubicBezTo>
                  <a:cubicBezTo>
                    <a:pt x="10290997" y="14917064"/>
                    <a:pt x="10328789" y="14798899"/>
                    <a:pt x="10163640" y="14798899"/>
                  </a:cubicBezTo>
                  <a:cubicBezTo>
                    <a:pt x="9941858" y="14798899"/>
                    <a:pt x="9936889" y="14801458"/>
                    <a:pt x="9718705" y="14801458"/>
                  </a:cubicBezTo>
                  <a:cubicBezTo>
                    <a:pt x="9694599" y="14801458"/>
                    <a:pt x="9700903" y="14826262"/>
                    <a:pt x="9697974" y="14640655"/>
                  </a:cubicBezTo>
                  <a:cubicBezTo>
                    <a:pt x="9688961" y="14061180"/>
                    <a:pt x="9677056" y="14124618"/>
                    <a:pt x="9718742" y="14124618"/>
                  </a:cubicBezTo>
                  <a:close/>
                  <a:moveTo>
                    <a:pt x="10867888" y="12110601"/>
                  </a:moveTo>
                  <a:cubicBezTo>
                    <a:pt x="10878161" y="12763302"/>
                    <a:pt x="10894776" y="12677951"/>
                    <a:pt x="10831839" y="12676951"/>
                  </a:cubicBezTo>
                  <a:cubicBezTo>
                    <a:pt x="10703554" y="12674874"/>
                    <a:pt x="10591848" y="12674911"/>
                    <a:pt x="10386126" y="12675467"/>
                  </a:cubicBezTo>
                  <a:cubicBezTo>
                    <a:pt x="10252723" y="12675801"/>
                    <a:pt x="10286954" y="12771571"/>
                    <a:pt x="10276645" y="12110082"/>
                  </a:cubicBezTo>
                  <a:cubicBezTo>
                    <a:pt x="10274530" y="11972934"/>
                    <a:pt x="10246085" y="12002225"/>
                    <a:pt x="10386348" y="12000519"/>
                  </a:cubicBezTo>
                  <a:cubicBezTo>
                    <a:pt x="10951334" y="11993697"/>
                    <a:pt x="10865885" y="11980572"/>
                    <a:pt x="10867888" y="12110601"/>
                  </a:cubicBezTo>
                  <a:close/>
                  <a:moveTo>
                    <a:pt x="10853201" y="11351933"/>
                  </a:moveTo>
                  <a:cubicBezTo>
                    <a:pt x="10859358" y="11500537"/>
                    <a:pt x="10859580" y="11543027"/>
                    <a:pt x="10864142" y="11857513"/>
                  </a:cubicBezTo>
                  <a:cubicBezTo>
                    <a:pt x="10865959" y="11990694"/>
                    <a:pt x="10875602" y="11969708"/>
                    <a:pt x="10832136" y="11968337"/>
                  </a:cubicBezTo>
                  <a:cubicBezTo>
                    <a:pt x="10122435" y="11945126"/>
                    <a:pt x="10272194" y="12159876"/>
                    <a:pt x="10265741" y="11292387"/>
                  </a:cubicBezTo>
                  <a:cubicBezTo>
                    <a:pt x="10941246" y="11295020"/>
                    <a:pt x="10849715" y="11268028"/>
                    <a:pt x="10853201" y="11351933"/>
                  </a:cubicBezTo>
                  <a:close/>
                  <a:moveTo>
                    <a:pt x="10839590" y="10592115"/>
                  </a:moveTo>
                  <a:cubicBezTo>
                    <a:pt x="10851273" y="11340995"/>
                    <a:pt x="10854759" y="11258795"/>
                    <a:pt x="10831616" y="11258980"/>
                  </a:cubicBezTo>
                  <a:cubicBezTo>
                    <a:pt x="10147543" y="11263541"/>
                    <a:pt x="10266519" y="11297170"/>
                    <a:pt x="10263405" y="11097622"/>
                  </a:cubicBezTo>
                  <a:cubicBezTo>
                    <a:pt x="10259362" y="10842125"/>
                    <a:pt x="10258287" y="10860404"/>
                    <a:pt x="10253947" y="10591448"/>
                  </a:cubicBezTo>
                  <a:cubicBezTo>
                    <a:pt x="10253835" y="10582290"/>
                    <a:pt x="10839479" y="10585775"/>
                    <a:pt x="10839590" y="10592115"/>
                  </a:cubicBezTo>
                  <a:close/>
                  <a:moveTo>
                    <a:pt x="10838922" y="10550886"/>
                  </a:moveTo>
                  <a:cubicBezTo>
                    <a:pt x="10537255" y="10556856"/>
                    <a:pt x="10419579" y="10551109"/>
                    <a:pt x="10253279" y="10550218"/>
                  </a:cubicBezTo>
                  <a:cubicBezTo>
                    <a:pt x="10249830" y="10342810"/>
                    <a:pt x="10242561" y="10107483"/>
                    <a:pt x="10242153" y="9876642"/>
                  </a:cubicBezTo>
                  <a:cubicBezTo>
                    <a:pt x="10451882" y="9877495"/>
                    <a:pt x="10371995" y="9880313"/>
                    <a:pt x="10827240" y="9879200"/>
                  </a:cubicBezTo>
                  <a:cubicBezTo>
                    <a:pt x="10835325" y="10377514"/>
                    <a:pt x="10836141" y="10379034"/>
                    <a:pt x="10838922" y="10550886"/>
                  </a:cubicBezTo>
                  <a:close/>
                  <a:moveTo>
                    <a:pt x="10826721" y="9844682"/>
                  </a:moveTo>
                  <a:cubicBezTo>
                    <a:pt x="10166124" y="9846424"/>
                    <a:pt x="10242153" y="9843384"/>
                    <a:pt x="10242153" y="9833374"/>
                  </a:cubicBezTo>
                  <a:cubicBezTo>
                    <a:pt x="10241820" y="9506578"/>
                    <a:pt x="10233549" y="9332983"/>
                    <a:pt x="10230063" y="9165470"/>
                  </a:cubicBezTo>
                  <a:cubicBezTo>
                    <a:pt x="10423547" y="9166805"/>
                    <a:pt x="10441200" y="9174220"/>
                    <a:pt x="10817041" y="9170327"/>
                  </a:cubicBezTo>
                  <a:cubicBezTo>
                    <a:pt x="10820825" y="9438949"/>
                    <a:pt x="10816634" y="9222383"/>
                    <a:pt x="10826721" y="9844682"/>
                  </a:cubicBezTo>
                  <a:close/>
                  <a:moveTo>
                    <a:pt x="10812517" y="8567716"/>
                  </a:moveTo>
                  <a:cubicBezTo>
                    <a:pt x="10816448" y="8818207"/>
                    <a:pt x="10811589" y="8820469"/>
                    <a:pt x="10815558" y="9073815"/>
                  </a:cubicBezTo>
                  <a:cubicBezTo>
                    <a:pt x="10817041" y="9165952"/>
                    <a:pt x="10902601" y="9135438"/>
                    <a:pt x="10229359" y="9131062"/>
                  </a:cubicBezTo>
                  <a:cubicBezTo>
                    <a:pt x="10223907" y="8844829"/>
                    <a:pt x="10229321" y="8814166"/>
                    <a:pt x="10222534" y="8460526"/>
                  </a:cubicBezTo>
                  <a:cubicBezTo>
                    <a:pt x="10920663" y="8461564"/>
                    <a:pt x="10810328" y="8428566"/>
                    <a:pt x="10812517" y="8567716"/>
                  </a:cubicBezTo>
                  <a:close/>
                  <a:moveTo>
                    <a:pt x="10794418" y="7750615"/>
                  </a:moveTo>
                  <a:cubicBezTo>
                    <a:pt x="10806657" y="8466681"/>
                    <a:pt x="10802206" y="8148450"/>
                    <a:pt x="10809661" y="8427454"/>
                  </a:cubicBezTo>
                  <a:cubicBezTo>
                    <a:pt x="10113387" y="8427676"/>
                    <a:pt x="10222905" y="8459822"/>
                    <a:pt x="10219271" y="8313850"/>
                  </a:cubicBezTo>
                  <a:cubicBezTo>
                    <a:pt x="10214931" y="8140330"/>
                    <a:pt x="10212298" y="7985460"/>
                    <a:pt x="10211556" y="7808270"/>
                  </a:cubicBezTo>
                  <a:cubicBezTo>
                    <a:pt x="10211148" y="7727071"/>
                    <a:pt x="10119840" y="7744831"/>
                    <a:pt x="10794418" y="7750615"/>
                  </a:cubicBezTo>
                  <a:close/>
                  <a:moveTo>
                    <a:pt x="10788299" y="7049639"/>
                  </a:moveTo>
                  <a:cubicBezTo>
                    <a:pt x="10792861" y="7339691"/>
                    <a:pt x="10785591" y="7217597"/>
                    <a:pt x="10793824" y="7716207"/>
                  </a:cubicBezTo>
                  <a:cubicBezTo>
                    <a:pt x="10790079" y="7716170"/>
                    <a:pt x="10215451" y="7713983"/>
                    <a:pt x="10210963" y="7713946"/>
                  </a:cubicBezTo>
                  <a:cubicBezTo>
                    <a:pt x="10207774" y="7328160"/>
                    <a:pt x="10200615" y="7329273"/>
                    <a:pt x="10196388" y="7041444"/>
                  </a:cubicBezTo>
                  <a:cubicBezTo>
                    <a:pt x="10199095" y="7041444"/>
                    <a:pt x="10788261" y="7047006"/>
                    <a:pt x="10788299" y="7049639"/>
                  </a:cubicBezTo>
                  <a:close/>
                  <a:moveTo>
                    <a:pt x="10773093" y="6334907"/>
                  </a:moveTo>
                  <a:cubicBezTo>
                    <a:pt x="10792527" y="7244367"/>
                    <a:pt x="10785740" y="6899180"/>
                    <a:pt x="10787668" y="7010004"/>
                  </a:cubicBezTo>
                  <a:cubicBezTo>
                    <a:pt x="10544266" y="7015973"/>
                    <a:pt x="10377892" y="7007445"/>
                    <a:pt x="10195906" y="7007037"/>
                  </a:cubicBezTo>
                  <a:cubicBezTo>
                    <a:pt x="10192716" y="6793066"/>
                    <a:pt x="10192568" y="6641459"/>
                    <a:pt x="10186300" y="6334684"/>
                  </a:cubicBezTo>
                  <a:cubicBezTo>
                    <a:pt x="10364763" y="6334759"/>
                    <a:pt x="10604495" y="6337317"/>
                    <a:pt x="10773093" y="6334907"/>
                  </a:cubicBezTo>
                  <a:close/>
                  <a:moveTo>
                    <a:pt x="10772129" y="6291007"/>
                  </a:moveTo>
                  <a:cubicBezTo>
                    <a:pt x="10772500" y="6307099"/>
                    <a:pt x="10819526" y="6300462"/>
                    <a:pt x="10185595" y="6300240"/>
                  </a:cubicBezTo>
                  <a:cubicBezTo>
                    <a:pt x="10185521" y="6296829"/>
                    <a:pt x="10172764" y="5626033"/>
                    <a:pt x="10172726" y="5623290"/>
                  </a:cubicBezTo>
                  <a:cubicBezTo>
                    <a:pt x="10175396" y="5623290"/>
                    <a:pt x="10759074" y="5626589"/>
                    <a:pt x="10761892" y="5626626"/>
                  </a:cubicBezTo>
                  <a:cubicBezTo>
                    <a:pt x="10764044" y="5776899"/>
                    <a:pt x="10765898" y="6006405"/>
                    <a:pt x="10772129" y="6291007"/>
                  </a:cubicBezTo>
                  <a:close/>
                  <a:moveTo>
                    <a:pt x="10753845" y="5026240"/>
                  </a:moveTo>
                  <a:cubicBezTo>
                    <a:pt x="10757813" y="5279030"/>
                    <a:pt x="10756478" y="5278548"/>
                    <a:pt x="10760446" y="5531969"/>
                  </a:cubicBezTo>
                  <a:cubicBezTo>
                    <a:pt x="10761819" y="5619100"/>
                    <a:pt x="10851940" y="5589104"/>
                    <a:pt x="10172132" y="5588845"/>
                  </a:cubicBezTo>
                  <a:cubicBezTo>
                    <a:pt x="10166051" y="5225491"/>
                    <a:pt x="10171428" y="5309174"/>
                    <a:pt x="10164419" y="4919607"/>
                  </a:cubicBezTo>
                  <a:cubicBezTo>
                    <a:pt x="10853239" y="4919607"/>
                    <a:pt x="10751545" y="4878118"/>
                    <a:pt x="10753845" y="5026240"/>
                  </a:cubicBezTo>
                  <a:close/>
                  <a:moveTo>
                    <a:pt x="10744091" y="4267350"/>
                  </a:moveTo>
                  <a:cubicBezTo>
                    <a:pt x="10759445" y="5002844"/>
                    <a:pt x="10785591" y="4883679"/>
                    <a:pt x="10608834" y="4883679"/>
                  </a:cubicBezTo>
                  <a:cubicBezTo>
                    <a:pt x="10385865" y="4883679"/>
                    <a:pt x="10386830" y="4885162"/>
                    <a:pt x="10163751" y="4885162"/>
                  </a:cubicBezTo>
                  <a:cubicBezTo>
                    <a:pt x="10157854" y="4577238"/>
                    <a:pt x="10156853" y="4628664"/>
                    <a:pt x="10153144" y="4207915"/>
                  </a:cubicBezTo>
                  <a:cubicBezTo>
                    <a:pt x="10823606" y="4207952"/>
                    <a:pt x="10742347" y="4183222"/>
                    <a:pt x="10744091" y="4267350"/>
                  </a:cubicBezTo>
                  <a:close/>
                  <a:moveTo>
                    <a:pt x="10729886" y="3508756"/>
                  </a:moveTo>
                  <a:cubicBezTo>
                    <a:pt x="10742274" y="4298642"/>
                    <a:pt x="10786370" y="4172915"/>
                    <a:pt x="10608834" y="4172915"/>
                  </a:cubicBezTo>
                  <a:cubicBezTo>
                    <a:pt x="10388647" y="4172915"/>
                    <a:pt x="10386126" y="4173508"/>
                    <a:pt x="10163640" y="4173508"/>
                  </a:cubicBezTo>
                  <a:cubicBezTo>
                    <a:pt x="10148879" y="4173508"/>
                    <a:pt x="10153440" y="4193900"/>
                    <a:pt x="10150622" y="4013817"/>
                  </a:cubicBezTo>
                  <a:cubicBezTo>
                    <a:pt x="10141425" y="3423516"/>
                    <a:pt x="10138086" y="3500525"/>
                    <a:pt x="10163640" y="3500525"/>
                  </a:cubicBezTo>
                  <a:cubicBezTo>
                    <a:pt x="10770682" y="3500525"/>
                    <a:pt x="10729589" y="3488957"/>
                    <a:pt x="10729886" y="3508756"/>
                  </a:cubicBezTo>
                  <a:close/>
                  <a:moveTo>
                    <a:pt x="10729219" y="3463707"/>
                  </a:moveTo>
                  <a:cubicBezTo>
                    <a:pt x="10519751" y="3461297"/>
                    <a:pt x="10382083" y="3466043"/>
                    <a:pt x="10145097" y="3466080"/>
                  </a:cubicBezTo>
                  <a:cubicBezTo>
                    <a:pt x="10132005" y="2705595"/>
                    <a:pt x="10113015" y="2788685"/>
                    <a:pt x="10163676" y="2788685"/>
                  </a:cubicBezTo>
                  <a:cubicBezTo>
                    <a:pt x="10350819" y="2788685"/>
                    <a:pt x="10400887" y="2789130"/>
                    <a:pt x="10608871" y="2789130"/>
                  </a:cubicBezTo>
                  <a:cubicBezTo>
                    <a:pt x="10757480" y="2789167"/>
                    <a:pt x="10717166" y="2667035"/>
                    <a:pt x="10729219" y="3463707"/>
                  </a:cubicBezTo>
                  <a:close/>
                  <a:moveTo>
                    <a:pt x="10709155" y="2244433"/>
                  </a:moveTo>
                  <a:cubicBezTo>
                    <a:pt x="10713828" y="2398413"/>
                    <a:pt x="10713901" y="2432450"/>
                    <a:pt x="10719168" y="2755390"/>
                  </a:cubicBezTo>
                  <a:cubicBezTo>
                    <a:pt x="10653487" y="2754537"/>
                    <a:pt x="10176471" y="2754203"/>
                    <a:pt x="10130669" y="2754352"/>
                  </a:cubicBezTo>
                  <a:cubicBezTo>
                    <a:pt x="10118394" y="1982113"/>
                    <a:pt x="10098774" y="2085632"/>
                    <a:pt x="10163676" y="2085632"/>
                  </a:cubicBezTo>
                  <a:cubicBezTo>
                    <a:pt x="10816003" y="2085632"/>
                    <a:pt x="10702553" y="2025457"/>
                    <a:pt x="10709155" y="2244433"/>
                  </a:cubicBezTo>
                  <a:close/>
                  <a:moveTo>
                    <a:pt x="10698547" y="1485246"/>
                  </a:moveTo>
                  <a:cubicBezTo>
                    <a:pt x="10708635" y="2147773"/>
                    <a:pt x="10730925" y="2046294"/>
                    <a:pt x="10608834" y="2046294"/>
                  </a:cubicBezTo>
                  <a:cubicBezTo>
                    <a:pt x="10045220" y="2046294"/>
                    <a:pt x="10118245" y="2080219"/>
                    <a:pt x="10116873" y="1990752"/>
                  </a:cubicBezTo>
                  <a:cubicBezTo>
                    <a:pt x="10105747" y="1280915"/>
                    <a:pt x="10093286" y="1375313"/>
                    <a:pt x="10163676" y="1375313"/>
                  </a:cubicBezTo>
                  <a:cubicBezTo>
                    <a:pt x="10794567" y="1375313"/>
                    <a:pt x="10696286" y="1340868"/>
                    <a:pt x="10698547" y="1485246"/>
                  </a:cubicBezTo>
                  <a:close/>
                  <a:moveTo>
                    <a:pt x="10163676" y="664363"/>
                  </a:moveTo>
                  <a:cubicBezTo>
                    <a:pt x="10768828" y="664363"/>
                    <a:pt x="10686457" y="649940"/>
                    <a:pt x="10686532" y="726022"/>
                  </a:cubicBezTo>
                  <a:cubicBezTo>
                    <a:pt x="10686532" y="1444090"/>
                    <a:pt x="10733781" y="1339608"/>
                    <a:pt x="10608834" y="1339608"/>
                  </a:cubicBezTo>
                  <a:cubicBezTo>
                    <a:pt x="10017145" y="1339608"/>
                    <a:pt x="10110308" y="1371642"/>
                    <a:pt x="10107081" y="1231565"/>
                  </a:cubicBezTo>
                  <a:cubicBezTo>
                    <a:pt x="10092655" y="573450"/>
                    <a:pt x="10072924" y="664363"/>
                    <a:pt x="10163676" y="664363"/>
                  </a:cubicBezTo>
                  <a:close/>
                  <a:moveTo>
                    <a:pt x="10100295" y="2754500"/>
                  </a:moveTo>
                  <a:cubicBezTo>
                    <a:pt x="9943712" y="2755501"/>
                    <a:pt x="9513465" y="2772186"/>
                    <a:pt x="9512538" y="2748901"/>
                  </a:cubicBezTo>
                  <a:cubicBezTo>
                    <a:pt x="9502968" y="2512128"/>
                    <a:pt x="9503451" y="2284698"/>
                    <a:pt x="9500781" y="2084817"/>
                  </a:cubicBezTo>
                  <a:cubicBezTo>
                    <a:pt x="10135379" y="2085039"/>
                    <a:pt x="9826369" y="2085410"/>
                    <a:pt x="10088056" y="2085632"/>
                  </a:cubicBezTo>
                  <a:cubicBezTo>
                    <a:pt x="10093693" y="2401120"/>
                    <a:pt x="10089057" y="2047109"/>
                    <a:pt x="10100295" y="2754500"/>
                  </a:cubicBezTo>
                  <a:close/>
                  <a:moveTo>
                    <a:pt x="10086498" y="1991346"/>
                  </a:moveTo>
                  <a:cubicBezTo>
                    <a:pt x="10087796" y="2074991"/>
                    <a:pt x="10179959" y="2050631"/>
                    <a:pt x="9500298" y="2050409"/>
                  </a:cubicBezTo>
                  <a:cubicBezTo>
                    <a:pt x="9493030" y="1541714"/>
                    <a:pt x="9500225" y="1920529"/>
                    <a:pt x="9492066" y="1373125"/>
                  </a:cubicBezTo>
                  <a:cubicBezTo>
                    <a:pt x="10312619" y="1376128"/>
                    <a:pt x="10010395" y="1375053"/>
                    <a:pt x="10079674" y="1375239"/>
                  </a:cubicBezTo>
                  <a:cubicBezTo>
                    <a:pt x="10086350" y="1736961"/>
                    <a:pt x="10081900" y="1697845"/>
                    <a:pt x="10086498" y="1991346"/>
                  </a:cubicBezTo>
                  <a:close/>
                  <a:moveTo>
                    <a:pt x="9496330" y="667737"/>
                  </a:moveTo>
                  <a:cubicBezTo>
                    <a:pt x="10154850" y="666439"/>
                    <a:pt x="10064358" y="639187"/>
                    <a:pt x="10066656" y="726541"/>
                  </a:cubicBezTo>
                  <a:cubicBezTo>
                    <a:pt x="10085794" y="1458995"/>
                    <a:pt x="10112237" y="1341350"/>
                    <a:pt x="9941339" y="1339941"/>
                  </a:cubicBezTo>
                  <a:cubicBezTo>
                    <a:pt x="9400720" y="1335566"/>
                    <a:pt x="9492177" y="1376203"/>
                    <a:pt x="9490137" y="1239648"/>
                  </a:cubicBezTo>
                  <a:cubicBezTo>
                    <a:pt x="9481124" y="599552"/>
                    <a:pt x="9473188" y="667811"/>
                    <a:pt x="9496330" y="667737"/>
                  </a:cubicBezTo>
                  <a:close/>
                  <a:moveTo>
                    <a:pt x="9482200" y="2750458"/>
                  </a:moveTo>
                  <a:cubicBezTo>
                    <a:pt x="9482497" y="2757837"/>
                    <a:pt x="9552184" y="2754759"/>
                    <a:pt x="8896409" y="2758356"/>
                  </a:cubicBezTo>
                  <a:cubicBezTo>
                    <a:pt x="8887359" y="2367973"/>
                    <a:pt x="8889622" y="2272834"/>
                    <a:pt x="8887174" y="2081183"/>
                  </a:cubicBezTo>
                  <a:cubicBezTo>
                    <a:pt x="9178271" y="2082221"/>
                    <a:pt x="8891068" y="2084631"/>
                    <a:pt x="9470444" y="2084817"/>
                  </a:cubicBezTo>
                  <a:cubicBezTo>
                    <a:pt x="9473113" y="2287145"/>
                    <a:pt x="9472669" y="2513871"/>
                    <a:pt x="9482200" y="2750458"/>
                  </a:cubicBezTo>
                  <a:close/>
                  <a:moveTo>
                    <a:pt x="9463397" y="1485246"/>
                  </a:moveTo>
                  <a:cubicBezTo>
                    <a:pt x="9467291" y="1733624"/>
                    <a:pt x="9465140" y="1739223"/>
                    <a:pt x="9469072" y="1991346"/>
                  </a:cubicBezTo>
                  <a:cubicBezTo>
                    <a:pt x="9470444" y="2078439"/>
                    <a:pt x="9559008" y="2049037"/>
                    <a:pt x="8886691" y="2046739"/>
                  </a:cubicBezTo>
                  <a:cubicBezTo>
                    <a:pt x="8883465" y="1814118"/>
                    <a:pt x="8881870" y="1810670"/>
                    <a:pt x="8874824" y="1373644"/>
                  </a:cubicBezTo>
                  <a:cubicBezTo>
                    <a:pt x="9565535" y="1373199"/>
                    <a:pt x="9461134" y="1334973"/>
                    <a:pt x="9463397" y="1485246"/>
                  </a:cubicBezTo>
                  <a:close/>
                  <a:moveTo>
                    <a:pt x="9273696" y="668033"/>
                  </a:moveTo>
                  <a:cubicBezTo>
                    <a:pt x="9482089" y="668033"/>
                    <a:pt x="9449564" y="651682"/>
                    <a:pt x="9451121" y="726355"/>
                  </a:cubicBezTo>
                  <a:cubicBezTo>
                    <a:pt x="9454793" y="902100"/>
                    <a:pt x="9457092" y="1054783"/>
                    <a:pt x="9459688" y="1240204"/>
                  </a:cubicBezTo>
                  <a:cubicBezTo>
                    <a:pt x="9461617" y="1369232"/>
                    <a:pt x="9568724" y="1338644"/>
                    <a:pt x="8874304" y="1339200"/>
                  </a:cubicBezTo>
                  <a:cubicBezTo>
                    <a:pt x="8866998" y="884006"/>
                    <a:pt x="8867035" y="872401"/>
                    <a:pt x="8863364" y="725465"/>
                  </a:cubicBezTo>
                  <a:cubicBezTo>
                    <a:pt x="8861435" y="648457"/>
                    <a:pt x="8789227" y="667663"/>
                    <a:pt x="9273696" y="668033"/>
                  </a:cubicBezTo>
                  <a:close/>
                  <a:moveTo>
                    <a:pt x="8828724" y="2758541"/>
                  </a:moveTo>
                  <a:cubicBezTo>
                    <a:pt x="8608538" y="2758541"/>
                    <a:pt x="8609762" y="2754129"/>
                    <a:pt x="8383753" y="2754129"/>
                  </a:cubicBezTo>
                  <a:cubicBezTo>
                    <a:pt x="8235997" y="2754129"/>
                    <a:pt x="8277646" y="2881155"/>
                    <a:pt x="8264147" y="2084075"/>
                  </a:cubicBezTo>
                  <a:cubicBezTo>
                    <a:pt x="8515560" y="2086745"/>
                    <a:pt x="8605571" y="2080664"/>
                    <a:pt x="8856799" y="2081072"/>
                  </a:cubicBezTo>
                  <a:cubicBezTo>
                    <a:pt x="8866479" y="2858760"/>
                    <a:pt x="8882427" y="2758541"/>
                    <a:pt x="8828724" y="2758541"/>
                  </a:cubicBezTo>
                  <a:close/>
                  <a:moveTo>
                    <a:pt x="8846267" y="1485172"/>
                  </a:moveTo>
                  <a:cubicBezTo>
                    <a:pt x="8856503" y="2132757"/>
                    <a:pt x="8867703" y="2046664"/>
                    <a:pt x="8828724" y="2046664"/>
                  </a:cubicBezTo>
                  <a:cubicBezTo>
                    <a:pt x="8179588" y="2046664"/>
                    <a:pt x="8263998" y="2077661"/>
                    <a:pt x="8262626" y="1990752"/>
                  </a:cubicBezTo>
                  <a:cubicBezTo>
                    <a:pt x="8258584" y="1731696"/>
                    <a:pt x="8261624" y="1736553"/>
                    <a:pt x="8257656" y="1484653"/>
                  </a:cubicBezTo>
                  <a:cubicBezTo>
                    <a:pt x="8255505" y="1351176"/>
                    <a:pt x="8222720" y="1374274"/>
                    <a:pt x="8383716" y="1374274"/>
                  </a:cubicBezTo>
                  <a:cubicBezTo>
                    <a:pt x="8937760" y="1374274"/>
                    <a:pt x="8843782" y="1331599"/>
                    <a:pt x="8846267" y="1485172"/>
                  </a:cubicBezTo>
                  <a:close/>
                  <a:moveTo>
                    <a:pt x="8832989" y="726467"/>
                  </a:moveTo>
                  <a:cubicBezTo>
                    <a:pt x="8836809" y="878334"/>
                    <a:pt x="8836921" y="902619"/>
                    <a:pt x="8843930" y="1339237"/>
                  </a:cubicBezTo>
                  <a:cubicBezTo>
                    <a:pt x="8778953" y="1339237"/>
                    <a:pt x="8320853" y="1339756"/>
                    <a:pt x="8255320" y="1340460"/>
                  </a:cubicBezTo>
                  <a:lnTo>
                    <a:pt x="8244379" y="665364"/>
                  </a:lnTo>
                  <a:cubicBezTo>
                    <a:pt x="8943806" y="654241"/>
                    <a:pt x="8831172" y="654426"/>
                    <a:pt x="8832989" y="726467"/>
                  </a:cubicBezTo>
                  <a:close/>
                  <a:moveTo>
                    <a:pt x="8236665" y="2244136"/>
                  </a:moveTo>
                  <a:cubicBezTo>
                    <a:pt x="8239669" y="2403789"/>
                    <a:pt x="8238631" y="2343947"/>
                    <a:pt x="8245232" y="2755316"/>
                  </a:cubicBezTo>
                  <a:cubicBezTo>
                    <a:pt x="8053825" y="2759060"/>
                    <a:pt x="8131152" y="2763510"/>
                    <a:pt x="7656474" y="2758986"/>
                  </a:cubicBezTo>
                  <a:cubicBezTo>
                    <a:pt x="7647869" y="2066982"/>
                    <a:pt x="7652876" y="2295302"/>
                    <a:pt x="7650688" y="2080293"/>
                  </a:cubicBezTo>
                  <a:cubicBezTo>
                    <a:pt x="8354417" y="2079959"/>
                    <a:pt x="8232845" y="2051336"/>
                    <a:pt x="8236665" y="2244136"/>
                  </a:cubicBezTo>
                  <a:close/>
                  <a:moveTo>
                    <a:pt x="8227282" y="1485246"/>
                  </a:moveTo>
                  <a:cubicBezTo>
                    <a:pt x="8237258" y="2140358"/>
                    <a:pt x="8254430" y="2049890"/>
                    <a:pt x="8161489" y="2047999"/>
                  </a:cubicBezTo>
                  <a:cubicBezTo>
                    <a:pt x="8022412" y="2045181"/>
                    <a:pt x="7996748" y="2045737"/>
                    <a:pt x="7650280" y="2045886"/>
                  </a:cubicBezTo>
                  <a:cubicBezTo>
                    <a:pt x="7646126" y="1719868"/>
                    <a:pt x="7639487" y="1721685"/>
                    <a:pt x="7635853" y="1375758"/>
                  </a:cubicBezTo>
                  <a:cubicBezTo>
                    <a:pt x="8330310" y="1382543"/>
                    <a:pt x="8224834" y="1332526"/>
                    <a:pt x="8227282" y="1485246"/>
                  </a:cubicBezTo>
                  <a:close/>
                  <a:moveTo>
                    <a:pt x="7716109" y="668404"/>
                  </a:moveTo>
                  <a:cubicBezTo>
                    <a:pt x="7866980" y="670406"/>
                    <a:pt x="8012473" y="670740"/>
                    <a:pt x="8161563" y="667144"/>
                  </a:cubicBezTo>
                  <a:cubicBezTo>
                    <a:pt x="8235219" y="665290"/>
                    <a:pt x="8212410" y="564997"/>
                    <a:pt x="8224945" y="1340868"/>
                  </a:cubicBezTo>
                  <a:cubicBezTo>
                    <a:pt x="7960625" y="1344650"/>
                    <a:pt x="8064358" y="1345577"/>
                    <a:pt x="7635519" y="1341387"/>
                  </a:cubicBezTo>
                  <a:cubicBezTo>
                    <a:pt x="7629140" y="554615"/>
                    <a:pt x="7593388" y="666810"/>
                    <a:pt x="7716109" y="668404"/>
                  </a:cubicBezTo>
                  <a:close/>
                  <a:moveTo>
                    <a:pt x="7637336" y="3469380"/>
                  </a:moveTo>
                  <a:cubicBezTo>
                    <a:pt x="7491992" y="3470418"/>
                    <a:pt x="7303478" y="3469380"/>
                    <a:pt x="7054364" y="3469380"/>
                  </a:cubicBezTo>
                  <a:cubicBezTo>
                    <a:pt x="7053956" y="3444761"/>
                    <a:pt x="7043979" y="2868141"/>
                    <a:pt x="7042125" y="2790502"/>
                  </a:cubicBezTo>
                  <a:cubicBezTo>
                    <a:pt x="7044832" y="2790502"/>
                    <a:pt x="7622390" y="2793134"/>
                    <a:pt x="7626470" y="2793171"/>
                  </a:cubicBezTo>
                  <a:cubicBezTo>
                    <a:pt x="7629511" y="3040066"/>
                    <a:pt x="7634740" y="3306724"/>
                    <a:pt x="7637336" y="3469380"/>
                  </a:cubicBezTo>
                  <a:close/>
                  <a:moveTo>
                    <a:pt x="7620796" y="2243765"/>
                  </a:moveTo>
                  <a:cubicBezTo>
                    <a:pt x="7619497" y="2862357"/>
                    <a:pt x="7686737" y="2758319"/>
                    <a:pt x="7493958" y="2758319"/>
                  </a:cubicBezTo>
                  <a:cubicBezTo>
                    <a:pt x="6989943" y="2758319"/>
                    <a:pt x="7041345" y="2758282"/>
                    <a:pt x="7041123" y="2749272"/>
                  </a:cubicBezTo>
                  <a:cubicBezTo>
                    <a:pt x="7038156" y="2626288"/>
                    <a:pt x="7019130" y="2081887"/>
                    <a:pt x="7049356" y="2081887"/>
                  </a:cubicBezTo>
                  <a:cubicBezTo>
                    <a:pt x="7736693" y="2081887"/>
                    <a:pt x="7621240" y="2031278"/>
                    <a:pt x="7620796" y="2243765"/>
                  </a:cubicBezTo>
                  <a:close/>
                  <a:moveTo>
                    <a:pt x="7606962" y="1485246"/>
                  </a:moveTo>
                  <a:cubicBezTo>
                    <a:pt x="7617310" y="2145215"/>
                    <a:pt x="7661480" y="2045886"/>
                    <a:pt x="7493958" y="2045960"/>
                  </a:cubicBezTo>
                  <a:cubicBezTo>
                    <a:pt x="6963685" y="2045960"/>
                    <a:pt x="7030924" y="2072544"/>
                    <a:pt x="7029626" y="1990678"/>
                  </a:cubicBezTo>
                  <a:cubicBezTo>
                    <a:pt x="7029330" y="1970879"/>
                    <a:pt x="7020577" y="1402787"/>
                    <a:pt x="7020095" y="1371308"/>
                  </a:cubicBezTo>
                  <a:cubicBezTo>
                    <a:pt x="7724492" y="1369825"/>
                    <a:pt x="7604774" y="1347171"/>
                    <a:pt x="7606962" y="1485246"/>
                  </a:cubicBezTo>
                  <a:close/>
                  <a:moveTo>
                    <a:pt x="7049356" y="668812"/>
                  </a:moveTo>
                  <a:cubicBezTo>
                    <a:pt x="7680284" y="668812"/>
                    <a:pt x="7595613" y="642561"/>
                    <a:pt x="7597431" y="724687"/>
                  </a:cubicBezTo>
                  <a:cubicBezTo>
                    <a:pt x="7614194" y="1461887"/>
                    <a:pt x="7628139" y="1340757"/>
                    <a:pt x="7493958" y="1340757"/>
                  </a:cubicBezTo>
                  <a:cubicBezTo>
                    <a:pt x="7272251" y="1340757"/>
                    <a:pt x="7272028" y="1336864"/>
                    <a:pt x="7049356" y="1336864"/>
                  </a:cubicBezTo>
                  <a:cubicBezTo>
                    <a:pt x="7009710" y="1336864"/>
                    <a:pt x="7019835" y="1356218"/>
                    <a:pt x="7018129" y="1231640"/>
                  </a:cubicBezTo>
                  <a:cubicBezTo>
                    <a:pt x="7009340" y="582163"/>
                    <a:pt x="6992427" y="668812"/>
                    <a:pt x="7049356" y="668812"/>
                  </a:cubicBezTo>
                  <a:close/>
                  <a:moveTo>
                    <a:pt x="7000587" y="2081962"/>
                  </a:moveTo>
                  <a:cubicBezTo>
                    <a:pt x="7003146" y="2267939"/>
                    <a:pt x="7003183" y="2440977"/>
                    <a:pt x="7010897" y="2756131"/>
                  </a:cubicBezTo>
                  <a:cubicBezTo>
                    <a:pt x="6391208" y="2757244"/>
                    <a:pt x="6424215" y="2764548"/>
                    <a:pt x="6423844" y="2750718"/>
                  </a:cubicBezTo>
                  <a:cubicBezTo>
                    <a:pt x="6422435" y="2690913"/>
                    <a:pt x="6411161" y="2086782"/>
                    <a:pt x="6411123" y="2084075"/>
                  </a:cubicBezTo>
                  <a:cubicBezTo>
                    <a:pt x="6721840" y="2086708"/>
                    <a:pt x="6812184" y="2082369"/>
                    <a:pt x="7000587" y="2081962"/>
                  </a:cubicBezTo>
                  <a:close/>
                  <a:moveTo>
                    <a:pt x="7000105" y="2047517"/>
                  </a:moveTo>
                  <a:cubicBezTo>
                    <a:pt x="6320668" y="2048963"/>
                    <a:pt x="6410938" y="2074769"/>
                    <a:pt x="6409603" y="1990678"/>
                  </a:cubicBezTo>
                  <a:cubicBezTo>
                    <a:pt x="6405635" y="1737406"/>
                    <a:pt x="6406710" y="1737258"/>
                    <a:pt x="6402742" y="1484653"/>
                  </a:cubicBezTo>
                  <a:cubicBezTo>
                    <a:pt x="6400517" y="1343686"/>
                    <a:pt x="6285287" y="1375387"/>
                    <a:pt x="6989683" y="1371457"/>
                  </a:cubicBezTo>
                  <a:cubicBezTo>
                    <a:pt x="6989720" y="1374274"/>
                    <a:pt x="6999178" y="1983152"/>
                    <a:pt x="7000105" y="2047517"/>
                  </a:cubicBezTo>
                  <a:close/>
                  <a:moveTo>
                    <a:pt x="6978223" y="668626"/>
                  </a:moveTo>
                  <a:cubicBezTo>
                    <a:pt x="6985715" y="1046514"/>
                    <a:pt x="6985122" y="1058602"/>
                    <a:pt x="6989201" y="1337012"/>
                  </a:cubicBezTo>
                  <a:cubicBezTo>
                    <a:pt x="6307687" y="1340609"/>
                    <a:pt x="6401407" y="1385435"/>
                    <a:pt x="6397884" y="1231491"/>
                  </a:cubicBezTo>
                  <a:cubicBezTo>
                    <a:pt x="6392357" y="990454"/>
                    <a:pt x="6390948" y="852232"/>
                    <a:pt x="6390429" y="725910"/>
                  </a:cubicBezTo>
                  <a:cubicBezTo>
                    <a:pt x="6390058" y="639855"/>
                    <a:pt x="6303497" y="665290"/>
                    <a:pt x="6978223" y="668626"/>
                  </a:cubicBezTo>
                  <a:close/>
                  <a:moveTo>
                    <a:pt x="6382233" y="2756836"/>
                  </a:moveTo>
                  <a:cubicBezTo>
                    <a:pt x="6019669" y="2749013"/>
                    <a:pt x="5801559" y="2762583"/>
                    <a:pt x="5801410" y="2749569"/>
                  </a:cubicBezTo>
                  <a:cubicBezTo>
                    <a:pt x="5793177" y="1960683"/>
                    <a:pt x="5744037" y="2078699"/>
                    <a:pt x="5936927" y="2081294"/>
                  </a:cubicBezTo>
                  <a:cubicBezTo>
                    <a:pt x="6119915" y="2083741"/>
                    <a:pt x="6168277" y="2081776"/>
                    <a:pt x="6380786" y="2083741"/>
                  </a:cubicBezTo>
                  <a:cubicBezTo>
                    <a:pt x="6393656" y="2844189"/>
                    <a:pt x="6400405" y="2757170"/>
                    <a:pt x="6382233" y="2756836"/>
                  </a:cubicBezTo>
                  <a:close/>
                  <a:moveTo>
                    <a:pt x="6372367" y="1485246"/>
                  </a:moveTo>
                  <a:cubicBezTo>
                    <a:pt x="6376336" y="1737962"/>
                    <a:pt x="6375260" y="1737702"/>
                    <a:pt x="6379228" y="1991271"/>
                  </a:cubicBezTo>
                  <a:cubicBezTo>
                    <a:pt x="6380564" y="2075177"/>
                    <a:pt x="6472095" y="2047962"/>
                    <a:pt x="5791694" y="2045515"/>
                  </a:cubicBezTo>
                  <a:cubicBezTo>
                    <a:pt x="5786242" y="1686759"/>
                    <a:pt x="5791397" y="1690466"/>
                    <a:pt x="5784870" y="1376907"/>
                  </a:cubicBezTo>
                  <a:cubicBezTo>
                    <a:pt x="6461859" y="1372866"/>
                    <a:pt x="6369957" y="1329560"/>
                    <a:pt x="6372367" y="1485246"/>
                  </a:cubicBezTo>
                  <a:close/>
                  <a:moveTo>
                    <a:pt x="6359684" y="667551"/>
                  </a:moveTo>
                  <a:cubicBezTo>
                    <a:pt x="6362020" y="1049221"/>
                    <a:pt x="6364987" y="1103316"/>
                    <a:pt x="6369808" y="1339719"/>
                  </a:cubicBezTo>
                  <a:cubicBezTo>
                    <a:pt x="6232066" y="1336790"/>
                    <a:pt x="6084645" y="1336753"/>
                    <a:pt x="5936779" y="1340127"/>
                  </a:cubicBezTo>
                  <a:cubicBezTo>
                    <a:pt x="5737287" y="1344687"/>
                    <a:pt x="5789357" y="1454064"/>
                    <a:pt x="5770331" y="725540"/>
                  </a:cubicBezTo>
                  <a:cubicBezTo>
                    <a:pt x="5767661" y="624208"/>
                    <a:pt x="5693932" y="681344"/>
                    <a:pt x="6359684" y="667551"/>
                  </a:cubicBezTo>
                  <a:close/>
                  <a:moveTo>
                    <a:pt x="5714590" y="2755464"/>
                  </a:moveTo>
                  <a:cubicBezTo>
                    <a:pt x="5279001" y="2755538"/>
                    <a:pt x="5239614" y="2755464"/>
                    <a:pt x="5184243" y="2755724"/>
                  </a:cubicBezTo>
                  <a:cubicBezTo>
                    <a:pt x="5173933" y="2391183"/>
                    <a:pt x="5178606" y="2252590"/>
                    <a:pt x="5176937" y="2083222"/>
                  </a:cubicBezTo>
                  <a:cubicBezTo>
                    <a:pt x="5497555" y="2082258"/>
                    <a:pt x="5579184" y="2079440"/>
                    <a:pt x="5761802" y="2079848"/>
                  </a:cubicBezTo>
                  <a:cubicBezTo>
                    <a:pt x="5773447" y="2876335"/>
                    <a:pt x="5795959" y="2755464"/>
                    <a:pt x="5714590" y="2755464"/>
                  </a:cubicBezTo>
                  <a:close/>
                  <a:moveTo>
                    <a:pt x="5756461" y="1485172"/>
                  </a:moveTo>
                  <a:cubicBezTo>
                    <a:pt x="5766586" y="2133350"/>
                    <a:pt x="5772408" y="2045367"/>
                    <a:pt x="5714627" y="2045367"/>
                  </a:cubicBezTo>
                  <a:cubicBezTo>
                    <a:pt x="5094084" y="2045367"/>
                    <a:pt x="5177085" y="2075399"/>
                    <a:pt x="5175787" y="1990678"/>
                  </a:cubicBezTo>
                  <a:cubicBezTo>
                    <a:pt x="5164401" y="1263674"/>
                    <a:pt x="5129428" y="1374126"/>
                    <a:pt x="5269655" y="1374126"/>
                  </a:cubicBezTo>
                  <a:cubicBezTo>
                    <a:pt x="5491881" y="1374126"/>
                    <a:pt x="5491955" y="1377129"/>
                    <a:pt x="5714627" y="1377129"/>
                  </a:cubicBezTo>
                  <a:cubicBezTo>
                    <a:pt x="5764583" y="1377092"/>
                    <a:pt x="5754347" y="1355365"/>
                    <a:pt x="5756461" y="1485172"/>
                  </a:cubicBezTo>
                  <a:close/>
                  <a:moveTo>
                    <a:pt x="5269618" y="665401"/>
                  </a:moveTo>
                  <a:cubicBezTo>
                    <a:pt x="5287345" y="665401"/>
                    <a:pt x="5711029" y="665660"/>
                    <a:pt x="5738400" y="665697"/>
                  </a:cubicBezTo>
                  <a:cubicBezTo>
                    <a:pt x="5740699" y="761245"/>
                    <a:pt x="5731613" y="386100"/>
                    <a:pt x="5753680" y="1342648"/>
                  </a:cubicBezTo>
                  <a:cubicBezTo>
                    <a:pt x="5506197" y="1343352"/>
                    <a:pt x="5403688" y="1337939"/>
                    <a:pt x="5163697" y="1340127"/>
                  </a:cubicBezTo>
                  <a:cubicBezTo>
                    <a:pt x="5154425" y="543121"/>
                    <a:pt x="5111330" y="665401"/>
                    <a:pt x="5269618" y="665401"/>
                  </a:cubicBezTo>
                  <a:close/>
                  <a:moveTo>
                    <a:pt x="5146562" y="2083333"/>
                  </a:moveTo>
                  <a:cubicBezTo>
                    <a:pt x="5148788" y="2319032"/>
                    <a:pt x="5142409" y="2267161"/>
                    <a:pt x="5153831" y="2755872"/>
                  </a:cubicBezTo>
                  <a:cubicBezTo>
                    <a:pt x="4468869" y="2760173"/>
                    <a:pt x="4640842" y="2759060"/>
                    <a:pt x="4569524" y="2759728"/>
                  </a:cubicBezTo>
                  <a:cubicBezTo>
                    <a:pt x="4567335" y="2480835"/>
                    <a:pt x="4562625" y="2292299"/>
                    <a:pt x="4559102" y="2081517"/>
                  </a:cubicBezTo>
                  <a:cubicBezTo>
                    <a:pt x="4846565" y="2086967"/>
                    <a:pt x="4919367" y="2084335"/>
                    <a:pt x="5146562" y="2083333"/>
                  </a:cubicBezTo>
                  <a:close/>
                  <a:moveTo>
                    <a:pt x="5135362" y="1485246"/>
                  </a:moveTo>
                  <a:cubicBezTo>
                    <a:pt x="5145710" y="2146179"/>
                    <a:pt x="5179273" y="2048407"/>
                    <a:pt x="5047058" y="2049482"/>
                  </a:cubicBezTo>
                  <a:cubicBezTo>
                    <a:pt x="4480366" y="2054080"/>
                    <a:pt x="4558768" y="2060272"/>
                    <a:pt x="4557655" y="1990678"/>
                  </a:cubicBezTo>
                  <a:cubicBezTo>
                    <a:pt x="4548013" y="1390329"/>
                    <a:pt x="4548680" y="1428184"/>
                    <a:pt x="4547605" y="1375980"/>
                  </a:cubicBezTo>
                  <a:cubicBezTo>
                    <a:pt x="5237575" y="1385954"/>
                    <a:pt x="5132877" y="1325926"/>
                    <a:pt x="5135362" y="1485246"/>
                  </a:cubicBezTo>
                  <a:close/>
                  <a:moveTo>
                    <a:pt x="4602494" y="668775"/>
                  </a:moveTo>
                  <a:cubicBezTo>
                    <a:pt x="5204604" y="663510"/>
                    <a:pt x="5121269" y="649272"/>
                    <a:pt x="5123494" y="726578"/>
                  </a:cubicBezTo>
                  <a:cubicBezTo>
                    <a:pt x="5144337" y="1438640"/>
                    <a:pt x="5147230" y="1339867"/>
                    <a:pt x="5046947" y="1342018"/>
                  </a:cubicBezTo>
                  <a:cubicBezTo>
                    <a:pt x="4895594" y="1345280"/>
                    <a:pt x="4752511" y="1345095"/>
                    <a:pt x="4602568" y="1342463"/>
                  </a:cubicBezTo>
                  <a:cubicBezTo>
                    <a:pt x="4532213" y="1341239"/>
                    <a:pt x="4547753" y="1363708"/>
                    <a:pt x="4544156" y="1231417"/>
                  </a:cubicBezTo>
                  <a:cubicBezTo>
                    <a:pt x="4526502" y="581867"/>
                    <a:pt x="4518269" y="669553"/>
                    <a:pt x="4602494" y="668775"/>
                  </a:cubicBezTo>
                  <a:close/>
                  <a:moveTo>
                    <a:pt x="4539038" y="2748308"/>
                  </a:moveTo>
                  <a:cubicBezTo>
                    <a:pt x="4539223" y="2769182"/>
                    <a:pt x="4585397" y="2758059"/>
                    <a:pt x="3950353" y="2757689"/>
                  </a:cubicBezTo>
                  <a:cubicBezTo>
                    <a:pt x="3949760" y="2635149"/>
                    <a:pt x="3942491" y="2084817"/>
                    <a:pt x="3942416" y="2080590"/>
                  </a:cubicBezTo>
                  <a:cubicBezTo>
                    <a:pt x="4253429" y="2080590"/>
                    <a:pt x="4398106" y="2079070"/>
                    <a:pt x="4528727" y="2081072"/>
                  </a:cubicBezTo>
                  <a:cubicBezTo>
                    <a:pt x="4532436" y="2303756"/>
                    <a:pt x="4537183" y="2493516"/>
                    <a:pt x="4539038" y="2748308"/>
                  </a:cubicBezTo>
                  <a:close/>
                  <a:moveTo>
                    <a:pt x="4528171" y="2046590"/>
                  </a:moveTo>
                  <a:cubicBezTo>
                    <a:pt x="3858636" y="2036431"/>
                    <a:pt x="3942491" y="2079663"/>
                    <a:pt x="3941081" y="1990604"/>
                  </a:cubicBezTo>
                  <a:cubicBezTo>
                    <a:pt x="3932625" y="1454657"/>
                    <a:pt x="3932477" y="1439196"/>
                    <a:pt x="3930994" y="1371197"/>
                  </a:cubicBezTo>
                  <a:cubicBezTo>
                    <a:pt x="3935147" y="1371197"/>
                    <a:pt x="4514338" y="1375572"/>
                    <a:pt x="4517231" y="1375609"/>
                  </a:cubicBezTo>
                  <a:cubicBezTo>
                    <a:pt x="4518751" y="1449800"/>
                    <a:pt x="4518937" y="1471601"/>
                    <a:pt x="4528171" y="2046590"/>
                  </a:cubicBezTo>
                  <a:close/>
                  <a:moveTo>
                    <a:pt x="3935073" y="670295"/>
                  </a:moveTo>
                  <a:cubicBezTo>
                    <a:pt x="4594038" y="670295"/>
                    <a:pt x="4504658" y="647678"/>
                    <a:pt x="4505326" y="726170"/>
                  </a:cubicBezTo>
                  <a:cubicBezTo>
                    <a:pt x="4510592" y="1450950"/>
                    <a:pt x="4563515" y="1340534"/>
                    <a:pt x="4379971" y="1340534"/>
                  </a:cubicBezTo>
                  <a:cubicBezTo>
                    <a:pt x="4161787" y="1340534"/>
                    <a:pt x="4156187" y="1336790"/>
                    <a:pt x="3935036" y="1336790"/>
                  </a:cubicBezTo>
                  <a:cubicBezTo>
                    <a:pt x="3928323" y="1336753"/>
                    <a:pt x="3899840" y="670295"/>
                    <a:pt x="3935073" y="670295"/>
                  </a:cubicBezTo>
                  <a:close/>
                  <a:moveTo>
                    <a:pt x="3919867" y="2749791"/>
                  </a:moveTo>
                  <a:cubicBezTo>
                    <a:pt x="3919941" y="2761582"/>
                    <a:pt x="3447303" y="2760729"/>
                    <a:pt x="3333964" y="2759171"/>
                  </a:cubicBezTo>
                  <a:cubicBezTo>
                    <a:pt x="3322430" y="2097163"/>
                    <a:pt x="3324322" y="2276022"/>
                    <a:pt x="3320687" y="2083593"/>
                  </a:cubicBezTo>
                  <a:cubicBezTo>
                    <a:pt x="3594761" y="2087857"/>
                    <a:pt x="3692820" y="2080886"/>
                    <a:pt x="3912079" y="2080590"/>
                  </a:cubicBezTo>
                  <a:cubicBezTo>
                    <a:pt x="3912079" y="2083259"/>
                    <a:pt x="3919496" y="2656135"/>
                    <a:pt x="3919867" y="2749791"/>
                  </a:cubicBezTo>
                  <a:close/>
                  <a:moveTo>
                    <a:pt x="3911560" y="2046145"/>
                  </a:moveTo>
                  <a:cubicBezTo>
                    <a:pt x="3234867" y="2047146"/>
                    <a:pt x="3320427" y="2077179"/>
                    <a:pt x="3319092" y="1990678"/>
                  </a:cubicBezTo>
                  <a:cubicBezTo>
                    <a:pt x="3315792" y="1778376"/>
                    <a:pt x="3315680" y="1733624"/>
                    <a:pt x="3311749" y="1484653"/>
                  </a:cubicBezTo>
                  <a:cubicBezTo>
                    <a:pt x="3309524" y="1338125"/>
                    <a:pt x="3206830" y="1371457"/>
                    <a:pt x="3900619" y="1371197"/>
                  </a:cubicBezTo>
                  <a:cubicBezTo>
                    <a:pt x="3902473" y="1455325"/>
                    <a:pt x="3911523" y="2043364"/>
                    <a:pt x="3911560" y="2046145"/>
                  </a:cubicBezTo>
                  <a:close/>
                  <a:moveTo>
                    <a:pt x="3888380" y="670184"/>
                  </a:moveTo>
                  <a:cubicBezTo>
                    <a:pt x="3890531" y="1124339"/>
                    <a:pt x="3895390" y="1161490"/>
                    <a:pt x="3899766" y="1336790"/>
                  </a:cubicBezTo>
                  <a:cubicBezTo>
                    <a:pt x="3473746" y="1336975"/>
                    <a:pt x="3389484" y="1337383"/>
                    <a:pt x="3309487" y="1339348"/>
                  </a:cubicBezTo>
                  <a:cubicBezTo>
                    <a:pt x="3301365" y="807887"/>
                    <a:pt x="3303293" y="916560"/>
                    <a:pt x="3297545" y="665772"/>
                  </a:cubicBezTo>
                  <a:cubicBezTo>
                    <a:pt x="3586380" y="657985"/>
                    <a:pt x="3699458" y="669220"/>
                    <a:pt x="3888380" y="670184"/>
                  </a:cubicBezTo>
                  <a:close/>
                  <a:moveTo>
                    <a:pt x="3293984" y="2244285"/>
                  </a:moveTo>
                  <a:cubicBezTo>
                    <a:pt x="3309524" y="2839369"/>
                    <a:pt x="3315384" y="2758912"/>
                    <a:pt x="3268172" y="2758096"/>
                  </a:cubicBezTo>
                  <a:cubicBezTo>
                    <a:pt x="2716723" y="2747752"/>
                    <a:pt x="2715165" y="2767143"/>
                    <a:pt x="2714868" y="2749495"/>
                  </a:cubicBezTo>
                  <a:cubicBezTo>
                    <a:pt x="2701739" y="1963501"/>
                    <a:pt x="2656567" y="2081665"/>
                    <a:pt x="2823237" y="2080997"/>
                  </a:cubicBezTo>
                  <a:cubicBezTo>
                    <a:pt x="3027476" y="2080182"/>
                    <a:pt x="3123124" y="2079922"/>
                    <a:pt x="3267615" y="2082629"/>
                  </a:cubicBezTo>
                  <a:cubicBezTo>
                    <a:pt x="3298249" y="2083222"/>
                    <a:pt x="3289126" y="2057862"/>
                    <a:pt x="3293984" y="2244285"/>
                  </a:cubicBezTo>
                  <a:close/>
                  <a:moveTo>
                    <a:pt x="3281375" y="1485246"/>
                  </a:moveTo>
                  <a:cubicBezTo>
                    <a:pt x="3291240" y="2115998"/>
                    <a:pt x="3297434" y="2048704"/>
                    <a:pt x="3268172" y="2048148"/>
                  </a:cubicBezTo>
                  <a:cubicBezTo>
                    <a:pt x="2619146" y="2035949"/>
                    <a:pt x="2699811" y="2079070"/>
                    <a:pt x="2698439" y="1990752"/>
                  </a:cubicBezTo>
                  <a:cubicBezTo>
                    <a:pt x="2694507" y="1739816"/>
                    <a:pt x="2700516" y="1740557"/>
                    <a:pt x="2696510" y="1484578"/>
                  </a:cubicBezTo>
                  <a:cubicBezTo>
                    <a:pt x="2693988" y="1324962"/>
                    <a:pt x="2605016" y="1393072"/>
                    <a:pt x="3268283" y="1374942"/>
                  </a:cubicBezTo>
                  <a:cubicBezTo>
                    <a:pt x="3284342" y="1374497"/>
                    <a:pt x="3279446" y="1358035"/>
                    <a:pt x="3281375" y="1485246"/>
                  </a:cubicBezTo>
                  <a:close/>
                  <a:moveTo>
                    <a:pt x="3267170" y="666624"/>
                  </a:moveTo>
                  <a:cubicBezTo>
                    <a:pt x="3284119" y="1415133"/>
                    <a:pt x="3282636" y="1340052"/>
                    <a:pt x="3267504" y="1340423"/>
                  </a:cubicBezTo>
                  <a:cubicBezTo>
                    <a:pt x="3121158" y="1344650"/>
                    <a:pt x="3095494" y="1343130"/>
                    <a:pt x="2823126" y="1343871"/>
                  </a:cubicBezTo>
                  <a:cubicBezTo>
                    <a:pt x="2652339" y="1344316"/>
                    <a:pt x="2700516" y="1456400"/>
                    <a:pt x="2681490" y="725465"/>
                  </a:cubicBezTo>
                  <a:cubicBezTo>
                    <a:pt x="2678931" y="624134"/>
                    <a:pt x="2609244" y="685497"/>
                    <a:pt x="3267170" y="666624"/>
                  </a:cubicBezTo>
                  <a:close/>
                  <a:moveTo>
                    <a:pt x="2684531" y="2750162"/>
                  </a:moveTo>
                  <a:cubicBezTo>
                    <a:pt x="2684753" y="2764029"/>
                    <a:pt x="2095698" y="2754092"/>
                    <a:pt x="2095513" y="2749050"/>
                  </a:cubicBezTo>
                  <a:cubicBezTo>
                    <a:pt x="2067364" y="1969841"/>
                    <a:pt x="2076821" y="2079737"/>
                    <a:pt x="2156039" y="2079737"/>
                  </a:cubicBezTo>
                  <a:cubicBezTo>
                    <a:pt x="2368289" y="2079737"/>
                    <a:pt x="2374037" y="2081442"/>
                    <a:pt x="2600825" y="2081442"/>
                  </a:cubicBezTo>
                  <a:cubicBezTo>
                    <a:pt x="2690613" y="2081442"/>
                    <a:pt x="2670735" y="1973141"/>
                    <a:pt x="2684531" y="2750162"/>
                  </a:cubicBezTo>
                  <a:close/>
                  <a:moveTo>
                    <a:pt x="2666173" y="1485172"/>
                  </a:moveTo>
                  <a:cubicBezTo>
                    <a:pt x="2676446" y="2139134"/>
                    <a:pt x="2684531" y="2047035"/>
                    <a:pt x="2600825" y="2047035"/>
                  </a:cubicBezTo>
                  <a:cubicBezTo>
                    <a:pt x="2003166" y="2047035"/>
                    <a:pt x="2084794" y="2060494"/>
                    <a:pt x="2083719" y="1990678"/>
                  </a:cubicBezTo>
                  <a:cubicBezTo>
                    <a:pt x="2072482" y="1273388"/>
                    <a:pt x="2042404" y="1376128"/>
                    <a:pt x="2156039" y="1376128"/>
                  </a:cubicBezTo>
                  <a:cubicBezTo>
                    <a:pt x="2762562" y="1376128"/>
                    <a:pt x="2664133" y="1354216"/>
                    <a:pt x="2666173" y="1485172"/>
                  </a:cubicBezTo>
                  <a:close/>
                  <a:moveTo>
                    <a:pt x="2156039" y="667069"/>
                  </a:moveTo>
                  <a:cubicBezTo>
                    <a:pt x="2610913" y="667181"/>
                    <a:pt x="2612137" y="667181"/>
                    <a:pt x="2649632" y="667255"/>
                  </a:cubicBezTo>
                  <a:cubicBezTo>
                    <a:pt x="2653192" y="815155"/>
                    <a:pt x="2663614" y="1341313"/>
                    <a:pt x="2663688" y="1344242"/>
                  </a:cubicBezTo>
                  <a:cubicBezTo>
                    <a:pt x="2472170" y="1344428"/>
                    <a:pt x="2646183" y="1344428"/>
                    <a:pt x="2070961" y="1341536"/>
                  </a:cubicBezTo>
                  <a:cubicBezTo>
                    <a:pt x="2058388" y="544753"/>
                    <a:pt x="2033318" y="667069"/>
                    <a:pt x="2156039" y="667069"/>
                  </a:cubicBezTo>
                  <a:close/>
                  <a:moveTo>
                    <a:pt x="2055903" y="2243988"/>
                  </a:moveTo>
                  <a:cubicBezTo>
                    <a:pt x="2056794" y="2415988"/>
                    <a:pt x="2058945" y="2580572"/>
                    <a:pt x="2065064" y="2750384"/>
                  </a:cubicBezTo>
                  <a:cubicBezTo>
                    <a:pt x="2065212" y="2754352"/>
                    <a:pt x="1477640" y="2777525"/>
                    <a:pt x="1477640" y="2750533"/>
                  </a:cubicBezTo>
                  <a:cubicBezTo>
                    <a:pt x="1477640" y="2024863"/>
                    <a:pt x="1443261" y="2082777"/>
                    <a:pt x="1488915" y="2083074"/>
                  </a:cubicBezTo>
                  <a:cubicBezTo>
                    <a:pt x="2168389" y="2087708"/>
                    <a:pt x="2054754" y="2022713"/>
                    <a:pt x="2055903" y="2243988"/>
                  </a:cubicBezTo>
                  <a:close/>
                  <a:moveTo>
                    <a:pt x="2042849" y="1485320"/>
                  </a:moveTo>
                  <a:cubicBezTo>
                    <a:pt x="2053196" y="2148848"/>
                    <a:pt x="2091841" y="2044328"/>
                    <a:pt x="1933479" y="2047332"/>
                  </a:cubicBezTo>
                  <a:cubicBezTo>
                    <a:pt x="1380212" y="2057009"/>
                    <a:pt x="1465031" y="2060679"/>
                    <a:pt x="1463955" y="1990752"/>
                  </a:cubicBezTo>
                  <a:cubicBezTo>
                    <a:pt x="1453126" y="1298897"/>
                    <a:pt x="1446932" y="1375387"/>
                    <a:pt x="1489249" y="1374719"/>
                  </a:cubicBezTo>
                  <a:cubicBezTo>
                    <a:pt x="2154444" y="1363967"/>
                    <a:pt x="2040846" y="1358480"/>
                    <a:pt x="2042849" y="1485320"/>
                  </a:cubicBezTo>
                  <a:close/>
                  <a:moveTo>
                    <a:pt x="1489100" y="665512"/>
                  </a:moveTo>
                  <a:cubicBezTo>
                    <a:pt x="2114761" y="661730"/>
                    <a:pt x="2029126" y="647938"/>
                    <a:pt x="2030647" y="731694"/>
                  </a:cubicBezTo>
                  <a:cubicBezTo>
                    <a:pt x="2033799" y="903731"/>
                    <a:pt x="2035654" y="1029200"/>
                    <a:pt x="2040587" y="1341313"/>
                  </a:cubicBezTo>
                  <a:cubicBezTo>
                    <a:pt x="1898691" y="1340238"/>
                    <a:pt x="1785204" y="1335789"/>
                    <a:pt x="1456315" y="1340794"/>
                  </a:cubicBezTo>
                  <a:cubicBezTo>
                    <a:pt x="1447118" y="573042"/>
                    <a:pt x="1422010" y="665883"/>
                    <a:pt x="1489100" y="665512"/>
                  </a:cubicBezTo>
                  <a:close/>
                  <a:moveTo>
                    <a:pt x="1447266" y="2750533"/>
                  </a:moveTo>
                  <a:cubicBezTo>
                    <a:pt x="1447266" y="2767328"/>
                    <a:pt x="1498521" y="2760136"/>
                    <a:pt x="859768" y="2759542"/>
                  </a:cubicBezTo>
                  <a:cubicBezTo>
                    <a:pt x="860658" y="2454548"/>
                    <a:pt x="852425" y="2256372"/>
                    <a:pt x="849087" y="2083408"/>
                  </a:cubicBezTo>
                  <a:cubicBezTo>
                    <a:pt x="1034189" y="2083333"/>
                    <a:pt x="1210427" y="2081517"/>
                    <a:pt x="1435250" y="2082777"/>
                  </a:cubicBezTo>
                  <a:cubicBezTo>
                    <a:pt x="1438810" y="2261488"/>
                    <a:pt x="1447266" y="2427296"/>
                    <a:pt x="1447266" y="2750533"/>
                  </a:cubicBezTo>
                  <a:close/>
                  <a:moveTo>
                    <a:pt x="1433581" y="1991346"/>
                  </a:moveTo>
                  <a:cubicBezTo>
                    <a:pt x="1434768" y="2066167"/>
                    <a:pt x="1530749" y="2048630"/>
                    <a:pt x="848382" y="2048963"/>
                  </a:cubicBezTo>
                  <a:cubicBezTo>
                    <a:pt x="841002" y="1632182"/>
                    <a:pt x="838221" y="1583018"/>
                    <a:pt x="836070" y="1376240"/>
                  </a:cubicBezTo>
                  <a:cubicBezTo>
                    <a:pt x="1255414" y="1376536"/>
                    <a:pt x="1324508" y="1376944"/>
                    <a:pt x="1426349" y="1375646"/>
                  </a:cubicBezTo>
                  <a:cubicBezTo>
                    <a:pt x="1431541" y="1762062"/>
                    <a:pt x="1430911" y="1820199"/>
                    <a:pt x="1433581" y="1991346"/>
                  </a:cubicBezTo>
                  <a:close/>
                  <a:moveTo>
                    <a:pt x="1412960" y="665883"/>
                  </a:moveTo>
                  <a:cubicBezTo>
                    <a:pt x="1423790" y="1005952"/>
                    <a:pt x="1420452" y="902804"/>
                    <a:pt x="1425904" y="1341239"/>
                  </a:cubicBezTo>
                  <a:cubicBezTo>
                    <a:pt x="1335522" y="1342351"/>
                    <a:pt x="1301439" y="1342129"/>
                    <a:pt x="835773" y="1341832"/>
                  </a:cubicBezTo>
                  <a:cubicBezTo>
                    <a:pt x="834067" y="1130308"/>
                    <a:pt x="837739" y="1186591"/>
                    <a:pt x="827132" y="669553"/>
                  </a:cubicBezTo>
                  <a:cubicBezTo>
                    <a:pt x="1016721" y="669442"/>
                    <a:pt x="864849" y="668107"/>
                    <a:pt x="1412960" y="665883"/>
                  </a:cubicBezTo>
                  <a:close/>
                  <a:moveTo>
                    <a:pt x="377487" y="666217"/>
                  </a:moveTo>
                  <a:cubicBezTo>
                    <a:pt x="595559" y="666217"/>
                    <a:pt x="594298" y="669257"/>
                    <a:pt x="796720" y="669479"/>
                  </a:cubicBezTo>
                  <a:cubicBezTo>
                    <a:pt x="807624" y="1203646"/>
                    <a:pt x="803655" y="1136055"/>
                    <a:pt x="805398" y="1341758"/>
                  </a:cubicBezTo>
                  <a:cubicBezTo>
                    <a:pt x="387612" y="1341461"/>
                    <a:pt x="321782" y="1341202"/>
                    <a:pt x="219384" y="1341981"/>
                  </a:cubicBezTo>
                  <a:cubicBezTo>
                    <a:pt x="211262" y="526659"/>
                    <a:pt x="153814" y="666217"/>
                    <a:pt x="377487" y="666217"/>
                  </a:cubicBezTo>
                  <a:close/>
                  <a:moveTo>
                    <a:pt x="377487" y="1375906"/>
                  </a:moveTo>
                  <a:cubicBezTo>
                    <a:pt x="887547" y="1376240"/>
                    <a:pt x="804879" y="1339793"/>
                    <a:pt x="807142" y="1485320"/>
                  </a:cubicBezTo>
                  <a:cubicBezTo>
                    <a:pt x="811147" y="1742745"/>
                    <a:pt x="813076" y="1738407"/>
                    <a:pt x="817044" y="1991271"/>
                  </a:cubicBezTo>
                  <a:cubicBezTo>
                    <a:pt x="818342" y="2074212"/>
                    <a:pt x="910281" y="2048259"/>
                    <a:pt x="228730" y="2047925"/>
                  </a:cubicBezTo>
                  <a:cubicBezTo>
                    <a:pt x="215156" y="1252143"/>
                    <a:pt x="176437" y="1375906"/>
                    <a:pt x="377487" y="1375906"/>
                  </a:cubicBezTo>
                  <a:close/>
                  <a:moveTo>
                    <a:pt x="240005" y="2748753"/>
                  </a:moveTo>
                  <a:cubicBezTo>
                    <a:pt x="237520" y="1957939"/>
                    <a:pt x="170911" y="2082332"/>
                    <a:pt x="377487" y="2082444"/>
                  </a:cubicBezTo>
                  <a:cubicBezTo>
                    <a:pt x="570748" y="2082444"/>
                    <a:pt x="601864" y="2083408"/>
                    <a:pt x="818639" y="2083408"/>
                  </a:cubicBezTo>
                  <a:cubicBezTo>
                    <a:pt x="822533" y="2287887"/>
                    <a:pt x="830210" y="2445427"/>
                    <a:pt x="829283" y="2759542"/>
                  </a:cubicBezTo>
                  <a:cubicBezTo>
                    <a:pt x="825574" y="2759542"/>
                    <a:pt x="240042" y="2759542"/>
                    <a:pt x="240005" y="2748753"/>
                  </a:cubicBezTo>
                  <a:close/>
                  <a:moveTo>
                    <a:pt x="246755" y="3255298"/>
                  </a:moveTo>
                  <a:cubicBezTo>
                    <a:pt x="244158" y="3117335"/>
                    <a:pt x="240783" y="2930170"/>
                    <a:pt x="240190" y="2791873"/>
                  </a:cubicBezTo>
                  <a:cubicBezTo>
                    <a:pt x="578462" y="2790502"/>
                    <a:pt x="549460" y="2793950"/>
                    <a:pt x="829246" y="2793950"/>
                  </a:cubicBezTo>
                  <a:cubicBezTo>
                    <a:pt x="828355" y="3503009"/>
                    <a:pt x="856579" y="3464004"/>
                    <a:pt x="822014" y="3464004"/>
                  </a:cubicBezTo>
                  <a:cubicBezTo>
                    <a:pt x="130041" y="3464004"/>
                    <a:pt x="251650" y="3518359"/>
                    <a:pt x="246755" y="3255298"/>
                  </a:cubicBezTo>
                  <a:close/>
                  <a:moveTo>
                    <a:pt x="251094" y="3508237"/>
                  </a:moveTo>
                  <a:cubicBezTo>
                    <a:pt x="250871" y="3494852"/>
                    <a:pt x="839259" y="3494147"/>
                    <a:pt x="839482" y="3508830"/>
                  </a:cubicBezTo>
                  <a:cubicBezTo>
                    <a:pt x="851127" y="4251518"/>
                    <a:pt x="873750" y="4171098"/>
                    <a:pt x="821976" y="4171098"/>
                  </a:cubicBezTo>
                  <a:cubicBezTo>
                    <a:pt x="415204" y="4171024"/>
                    <a:pt x="342959" y="4170764"/>
                    <a:pt x="263258" y="4171506"/>
                  </a:cubicBezTo>
                  <a:cubicBezTo>
                    <a:pt x="261219" y="4090270"/>
                    <a:pt x="251428" y="3529222"/>
                    <a:pt x="251094" y="3508237"/>
                  </a:cubicBezTo>
                  <a:close/>
                  <a:moveTo>
                    <a:pt x="275571" y="4772634"/>
                  </a:moveTo>
                  <a:cubicBezTo>
                    <a:pt x="267190" y="4102505"/>
                    <a:pt x="230251" y="4205468"/>
                    <a:pt x="377487" y="4205468"/>
                  </a:cubicBezTo>
                  <a:cubicBezTo>
                    <a:pt x="408306" y="4205468"/>
                    <a:pt x="827836" y="4205542"/>
                    <a:pt x="854020" y="4205580"/>
                  </a:cubicBezTo>
                  <a:cubicBezTo>
                    <a:pt x="856134" y="4383474"/>
                    <a:pt x="854724" y="4295788"/>
                    <a:pt x="863514" y="4885014"/>
                  </a:cubicBezTo>
                  <a:cubicBezTo>
                    <a:pt x="168723" y="4885533"/>
                    <a:pt x="277277" y="4907223"/>
                    <a:pt x="275571" y="4772634"/>
                  </a:cubicBezTo>
                  <a:close/>
                  <a:moveTo>
                    <a:pt x="287142" y="5531302"/>
                  </a:moveTo>
                  <a:cubicBezTo>
                    <a:pt x="280133" y="5091050"/>
                    <a:pt x="278724" y="5006626"/>
                    <a:pt x="277463" y="4915380"/>
                  </a:cubicBezTo>
                  <a:cubicBezTo>
                    <a:pt x="509554" y="4912933"/>
                    <a:pt x="598823" y="4919643"/>
                    <a:pt x="864070" y="4919458"/>
                  </a:cubicBezTo>
                  <a:cubicBezTo>
                    <a:pt x="870635" y="5349736"/>
                    <a:pt x="864738" y="5300535"/>
                    <a:pt x="870598" y="5594926"/>
                  </a:cubicBezTo>
                  <a:cubicBezTo>
                    <a:pt x="186933" y="5597150"/>
                    <a:pt x="288218" y="5600821"/>
                    <a:pt x="287142" y="5531302"/>
                  </a:cubicBezTo>
                  <a:close/>
                  <a:moveTo>
                    <a:pt x="297712" y="6290118"/>
                  </a:moveTo>
                  <a:cubicBezTo>
                    <a:pt x="280801" y="5515655"/>
                    <a:pt x="263184" y="5624773"/>
                    <a:pt x="377524" y="5624773"/>
                  </a:cubicBezTo>
                  <a:cubicBezTo>
                    <a:pt x="596264" y="5624773"/>
                    <a:pt x="600344" y="5629407"/>
                    <a:pt x="822051" y="5629407"/>
                  </a:cubicBezTo>
                  <a:cubicBezTo>
                    <a:pt x="879795" y="5629407"/>
                    <a:pt x="878646" y="5521921"/>
                    <a:pt x="885952" y="6288857"/>
                  </a:cubicBezTo>
                  <a:cubicBezTo>
                    <a:pt x="886100" y="6305727"/>
                    <a:pt x="897597" y="6301352"/>
                    <a:pt x="822051" y="6301352"/>
                  </a:cubicBezTo>
                  <a:cubicBezTo>
                    <a:pt x="236036" y="6301352"/>
                    <a:pt x="298009" y="6303280"/>
                    <a:pt x="297712" y="6290118"/>
                  </a:cubicBezTo>
                  <a:close/>
                  <a:moveTo>
                    <a:pt x="298714" y="6334759"/>
                  </a:moveTo>
                  <a:cubicBezTo>
                    <a:pt x="389726" y="6334684"/>
                    <a:pt x="883578" y="6335871"/>
                    <a:pt x="886360" y="6335871"/>
                  </a:cubicBezTo>
                  <a:cubicBezTo>
                    <a:pt x="894222" y="7116785"/>
                    <a:pt x="931606" y="7010486"/>
                    <a:pt x="822014" y="7010486"/>
                  </a:cubicBezTo>
                  <a:cubicBezTo>
                    <a:pt x="379897" y="7010411"/>
                    <a:pt x="355346" y="7010448"/>
                    <a:pt x="305649" y="7010337"/>
                  </a:cubicBezTo>
                  <a:cubicBezTo>
                    <a:pt x="302163" y="6758140"/>
                    <a:pt x="307763" y="6748277"/>
                    <a:pt x="298714" y="6334759"/>
                  </a:cubicBezTo>
                  <a:close/>
                  <a:moveTo>
                    <a:pt x="321077" y="7719915"/>
                  </a:moveTo>
                  <a:cubicBezTo>
                    <a:pt x="307652" y="7060947"/>
                    <a:pt x="308876" y="7238842"/>
                    <a:pt x="306131" y="7044744"/>
                  </a:cubicBezTo>
                  <a:cubicBezTo>
                    <a:pt x="943326" y="7046376"/>
                    <a:pt x="897783" y="7041111"/>
                    <a:pt x="897894" y="7049676"/>
                  </a:cubicBezTo>
                  <a:cubicBezTo>
                    <a:pt x="909873" y="7816129"/>
                    <a:pt x="942695" y="7715614"/>
                    <a:pt x="821976" y="7715614"/>
                  </a:cubicBezTo>
                  <a:cubicBezTo>
                    <a:pt x="580502" y="7715651"/>
                    <a:pt x="577980" y="7721102"/>
                    <a:pt x="321077" y="7719915"/>
                  </a:cubicBezTo>
                  <a:close/>
                  <a:moveTo>
                    <a:pt x="321819" y="7754359"/>
                  </a:moveTo>
                  <a:cubicBezTo>
                    <a:pt x="524352" y="7755249"/>
                    <a:pt x="554170" y="7751023"/>
                    <a:pt x="908872" y="7749948"/>
                  </a:cubicBezTo>
                  <a:cubicBezTo>
                    <a:pt x="921481" y="8554293"/>
                    <a:pt x="950891" y="8424710"/>
                    <a:pt x="822014" y="8424710"/>
                  </a:cubicBezTo>
                  <a:cubicBezTo>
                    <a:pt x="599676" y="8424710"/>
                    <a:pt x="599453" y="8428900"/>
                    <a:pt x="377487" y="8428900"/>
                  </a:cubicBezTo>
                  <a:cubicBezTo>
                    <a:pt x="310470" y="8428900"/>
                    <a:pt x="337989" y="8515511"/>
                    <a:pt x="321819" y="7754359"/>
                  </a:cubicBezTo>
                  <a:close/>
                  <a:moveTo>
                    <a:pt x="337173" y="9073222"/>
                  </a:moveTo>
                  <a:cubicBezTo>
                    <a:pt x="326121" y="8365016"/>
                    <a:pt x="326010" y="8463307"/>
                    <a:pt x="377487" y="8463307"/>
                  </a:cubicBezTo>
                  <a:cubicBezTo>
                    <a:pt x="1013012" y="8463307"/>
                    <a:pt x="920925" y="8418036"/>
                    <a:pt x="923336" y="8567716"/>
                  </a:cubicBezTo>
                  <a:cubicBezTo>
                    <a:pt x="927193" y="8814611"/>
                    <a:pt x="922483" y="8821210"/>
                    <a:pt x="926451" y="9073741"/>
                  </a:cubicBezTo>
                  <a:cubicBezTo>
                    <a:pt x="927601" y="9146301"/>
                    <a:pt x="948369" y="9130914"/>
                    <a:pt x="822051" y="9130914"/>
                  </a:cubicBezTo>
                  <a:cubicBezTo>
                    <a:pt x="260254" y="9130914"/>
                    <a:pt x="338397" y="9152715"/>
                    <a:pt x="337173" y="9073222"/>
                  </a:cubicBezTo>
                  <a:close/>
                  <a:moveTo>
                    <a:pt x="350636" y="9832187"/>
                  </a:moveTo>
                  <a:cubicBezTo>
                    <a:pt x="332092" y="9059466"/>
                    <a:pt x="326529" y="9166248"/>
                    <a:pt x="377487" y="9166248"/>
                  </a:cubicBezTo>
                  <a:cubicBezTo>
                    <a:pt x="1041829" y="9166248"/>
                    <a:pt x="927341" y="9122423"/>
                    <a:pt x="929937" y="9326755"/>
                  </a:cubicBezTo>
                  <a:cubicBezTo>
                    <a:pt x="931977" y="9488818"/>
                    <a:pt x="934499" y="9671866"/>
                    <a:pt x="938727" y="9833151"/>
                  </a:cubicBezTo>
                  <a:cubicBezTo>
                    <a:pt x="938986" y="9843532"/>
                    <a:pt x="956455" y="9840492"/>
                    <a:pt x="822051" y="9840492"/>
                  </a:cubicBezTo>
                  <a:cubicBezTo>
                    <a:pt x="311880" y="9840492"/>
                    <a:pt x="351303" y="9861069"/>
                    <a:pt x="350636" y="9832187"/>
                  </a:cubicBezTo>
                  <a:close/>
                  <a:moveTo>
                    <a:pt x="364988" y="10552628"/>
                  </a:moveTo>
                  <a:cubicBezTo>
                    <a:pt x="352638" y="9802933"/>
                    <a:pt x="337581" y="9881054"/>
                    <a:pt x="377487" y="9881054"/>
                  </a:cubicBezTo>
                  <a:cubicBezTo>
                    <a:pt x="1051620" y="9881054"/>
                    <a:pt x="939469" y="9802451"/>
                    <a:pt x="943919" y="10085867"/>
                  </a:cubicBezTo>
                  <a:cubicBezTo>
                    <a:pt x="947850" y="10337397"/>
                    <a:pt x="950632" y="10333282"/>
                    <a:pt x="954415" y="10553148"/>
                  </a:cubicBezTo>
                  <a:cubicBezTo>
                    <a:pt x="882391" y="10552851"/>
                    <a:pt x="399665" y="10552628"/>
                    <a:pt x="364988" y="10552628"/>
                  </a:cubicBezTo>
                  <a:close/>
                  <a:moveTo>
                    <a:pt x="377487" y="10587036"/>
                  </a:moveTo>
                  <a:cubicBezTo>
                    <a:pt x="899971" y="10587370"/>
                    <a:pt x="892776" y="10587332"/>
                    <a:pt x="955008" y="10587629"/>
                  </a:cubicBezTo>
                  <a:cubicBezTo>
                    <a:pt x="960126" y="10945124"/>
                    <a:pt x="958494" y="10928959"/>
                    <a:pt x="964317" y="11258313"/>
                  </a:cubicBezTo>
                  <a:cubicBezTo>
                    <a:pt x="815746" y="11256570"/>
                    <a:pt x="600158" y="11258498"/>
                    <a:pt x="377042" y="11258498"/>
                  </a:cubicBezTo>
                  <a:cubicBezTo>
                    <a:pt x="373630" y="10534868"/>
                    <a:pt x="350376" y="10587036"/>
                    <a:pt x="377487" y="10587036"/>
                  </a:cubicBezTo>
                  <a:close/>
                  <a:moveTo>
                    <a:pt x="377487" y="11292869"/>
                  </a:moveTo>
                  <a:cubicBezTo>
                    <a:pt x="1056516" y="11292869"/>
                    <a:pt x="964502" y="11269844"/>
                    <a:pt x="966023" y="11351376"/>
                  </a:cubicBezTo>
                  <a:cubicBezTo>
                    <a:pt x="979931" y="12089653"/>
                    <a:pt x="1006485" y="11969301"/>
                    <a:pt x="822014" y="11969301"/>
                  </a:cubicBezTo>
                  <a:cubicBezTo>
                    <a:pt x="608021" y="11969301"/>
                    <a:pt x="601271" y="11964888"/>
                    <a:pt x="387649" y="11964740"/>
                  </a:cubicBezTo>
                  <a:cubicBezTo>
                    <a:pt x="370700" y="11241851"/>
                    <a:pt x="380120" y="11292869"/>
                    <a:pt x="377487" y="11292869"/>
                  </a:cubicBezTo>
                  <a:close/>
                  <a:moveTo>
                    <a:pt x="394065" y="12616330"/>
                  </a:moveTo>
                  <a:cubicBezTo>
                    <a:pt x="390208" y="12370102"/>
                    <a:pt x="394399" y="12362465"/>
                    <a:pt x="390430" y="12110007"/>
                  </a:cubicBezTo>
                  <a:cubicBezTo>
                    <a:pt x="388094" y="11958103"/>
                    <a:pt x="289553" y="12001038"/>
                    <a:pt x="972142" y="12004041"/>
                  </a:cubicBezTo>
                  <a:cubicBezTo>
                    <a:pt x="975221" y="12351934"/>
                    <a:pt x="984084" y="12353454"/>
                    <a:pt x="987830" y="12675467"/>
                  </a:cubicBezTo>
                  <a:cubicBezTo>
                    <a:pt x="318592" y="12663454"/>
                    <a:pt x="395659" y="12718291"/>
                    <a:pt x="394065" y="12616330"/>
                  </a:cubicBezTo>
                  <a:close/>
                  <a:moveTo>
                    <a:pt x="405488" y="13374998"/>
                  </a:moveTo>
                  <a:cubicBezTo>
                    <a:pt x="401705" y="13194100"/>
                    <a:pt x="399405" y="13059251"/>
                    <a:pt x="397440" y="12869343"/>
                  </a:cubicBezTo>
                  <a:cubicBezTo>
                    <a:pt x="395363" y="12669610"/>
                    <a:pt x="354196" y="12715251"/>
                    <a:pt x="600010" y="12710616"/>
                  </a:cubicBezTo>
                  <a:cubicBezTo>
                    <a:pt x="759855" y="12707799"/>
                    <a:pt x="894334" y="12708206"/>
                    <a:pt x="988201" y="12709949"/>
                  </a:cubicBezTo>
                  <a:cubicBezTo>
                    <a:pt x="989870" y="12902453"/>
                    <a:pt x="983639" y="12996591"/>
                    <a:pt x="995841" y="13386899"/>
                  </a:cubicBezTo>
                  <a:cubicBezTo>
                    <a:pt x="352824" y="13386899"/>
                    <a:pt x="405636" y="13381486"/>
                    <a:pt x="405488" y="13374998"/>
                  </a:cubicBezTo>
                  <a:close/>
                  <a:moveTo>
                    <a:pt x="406378" y="13416635"/>
                  </a:moveTo>
                  <a:cubicBezTo>
                    <a:pt x="604201" y="13417043"/>
                    <a:pt x="543229" y="13421307"/>
                    <a:pt x="996917" y="13421307"/>
                  </a:cubicBezTo>
                  <a:cubicBezTo>
                    <a:pt x="1006856" y="13745174"/>
                    <a:pt x="1001182" y="13871012"/>
                    <a:pt x="1004074" y="14091546"/>
                  </a:cubicBezTo>
                  <a:cubicBezTo>
                    <a:pt x="411681" y="14093956"/>
                    <a:pt x="611173" y="14095179"/>
                    <a:pt x="419618" y="14095661"/>
                  </a:cubicBezTo>
                  <a:cubicBezTo>
                    <a:pt x="419581" y="14091880"/>
                    <a:pt x="406452" y="13419489"/>
                    <a:pt x="406378" y="13416635"/>
                  </a:cubicBezTo>
                  <a:close/>
                  <a:moveTo>
                    <a:pt x="420248" y="14134332"/>
                  </a:moveTo>
                  <a:cubicBezTo>
                    <a:pt x="420174" y="14129549"/>
                    <a:pt x="369661" y="14128808"/>
                    <a:pt x="1004557" y="14125991"/>
                  </a:cubicBezTo>
                  <a:cubicBezTo>
                    <a:pt x="1008562" y="14385715"/>
                    <a:pt x="1015015" y="14396911"/>
                    <a:pt x="1019911" y="14804461"/>
                  </a:cubicBezTo>
                  <a:cubicBezTo>
                    <a:pt x="759670" y="14803534"/>
                    <a:pt x="617737" y="14804757"/>
                    <a:pt x="430410" y="14804907"/>
                  </a:cubicBezTo>
                  <a:cubicBezTo>
                    <a:pt x="425737" y="14585262"/>
                    <a:pt x="423772" y="14354385"/>
                    <a:pt x="420248" y="14134332"/>
                  </a:cubicBezTo>
                  <a:close/>
                  <a:moveTo>
                    <a:pt x="440127" y="15400250"/>
                  </a:moveTo>
                  <a:cubicBezTo>
                    <a:pt x="437345" y="14724856"/>
                    <a:pt x="379007" y="14839870"/>
                    <a:pt x="599787" y="14838979"/>
                  </a:cubicBezTo>
                  <a:cubicBezTo>
                    <a:pt x="750658" y="14838572"/>
                    <a:pt x="850941" y="14838424"/>
                    <a:pt x="1020319" y="14838906"/>
                  </a:cubicBezTo>
                  <a:cubicBezTo>
                    <a:pt x="1028404" y="15568431"/>
                    <a:pt x="1020430" y="14679920"/>
                    <a:pt x="1026549" y="15513409"/>
                  </a:cubicBezTo>
                  <a:cubicBezTo>
                    <a:pt x="323822" y="15517079"/>
                    <a:pt x="440683" y="15530835"/>
                    <a:pt x="440127" y="15400250"/>
                  </a:cubicBezTo>
                  <a:close/>
                  <a:moveTo>
                    <a:pt x="451142" y="16159362"/>
                  </a:moveTo>
                  <a:cubicBezTo>
                    <a:pt x="439534" y="15418752"/>
                    <a:pt x="394732" y="15540067"/>
                    <a:pt x="599379" y="15545406"/>
                  </a:cubicBezTo>
                  <a:cubicBezTo>
                    <a:pt x="725587" y="15548854"/>
                    <a:pt x="832101" y="15548854"/>
                    <a:pt x="1026846" y="15547890"/>
                  </a:cubicBezTo>
                  <a:cubicBezTo>
                    <a:pt x="1030443" y="15912467"/>
                    <a:pt x="1039122" y="15891037"/>
                    <a:pt x="1042979" y="16217314"/>
                  </a:cubicBezTo>
                  <a:cubicBezTo>
                    <a:pt x="364580" y="16209083"/>
                    <a:pt x="452700" y="16254650"/>
                    <a:pt x="451142" y="16159362"/>
                  </a:cubicBezTo>
                  <a:close/>
                  <a:moveTo>
                    <a:pt x="461823" y="16931194"/>
                  </a:moveTo>
                  <a:cubicBezTo>
                    <a:pt x="461193" y="16745512"/>
                    <a:pt x="461452" y="16786704"/>
                    <a:pt x="452737" y="16255132"/>
                  </a:cubicBezTo>
                  <a:cubicBezTo>
                    <a:pt x="632535" y="16254020"/>
                    <a:pt x="681750" y="16247420"/>
                    <a:pt x="1043350" y="16251833"/>
                  </a:cubicBezTo>
                  <a:cubicBezTo>
                    <a:pt x="1044982" y="16437143"/>
                    <a:pt x="1047578" y="16854666"/>
                    <a:pt x="1048579" y="16931230"/>
                  </a:cubicBezTo>
                  <a:lnTo>
                    <a:pt x="461823" y="16931194"/>
                  </a:lnTo>
                  <a:close/>
                  <a:moveTo>
                    <a:pt x="1044388" y="14125805"/>
                  </a:moveTo>
                  <a:cubicBezTo>
                    <a:pt x="1670679" y="14123247"/>
                    <a:pt x="1622429" y="14130847"/>
                    <a:pt x="1622503" y="14135000"/>
                  </a:cubicBezTo>
                  <a:cubicBezTo>
                    <a:pt x="1634593" y="14907720"/>
                    <a:pt x="1702426" y="14801050"/>
                    <a:pt x="1488915" y="14803645"/>
                  </a:cubicBezTo>
                  <a:cubicBezTo>
                    <a:pt x="1344498" y="14805203"/>
                    <a:pt x="1257454" y="14805166"/>
                    <a:pt x="1050359" y="14804573"/>
                  </a:cubicBezTo>
                  <a:cubicBezTo>
                    <a:pt x="1041347" y="14072525"/>
                    <a:pt x="1022766" y="14125916"/>
                    <a:pt x="1044388" y="14125805"/>
                  </a:cubicBezTo>
                  <a:close/>
                  <a:moveTo>
                    <a:pt x="1056664" y="15400324"/>
                  </a:moveTo>
                  <a:cubicBezTo>
                    <a:pt x="1056664" y="14722446"/>
                    <a:pt x="985531" y="14839350"/>
                    <a:pt x="1266614" y="14839350"/>
                  </a:cubicBezTo>
                  <a:cubicBezTo>
                    <a:pt x="1476157" y="14839350"/>
                    <a:pt x="1467849" y="14837497"/>
                    <a:pt x="1638154" y="14836903"/>
                  </a:cubicBezTo>
                  <a:cubicBezTo>
                    <a:pt x="1637412" y="15259135"/>
                    <a:pt x="1643828" y="15321425"/>
                    <a:pt x="1648687" y="15511741"/>
                  </a:cubicBezTo>
                  <a:cubicBezTo>
                    <a:pt x="951930" y="15512482"/>
                    <a:pt x="1056664" y="15551079"/>
                    <a:pt x="1056664" y="15400324"/>
                  </a:cubicBezTo>
                  <a:close/>
                  <a:moveTo>
                    <a:pt x="1072574" y="16159289"/>
                  </a:moveTo>
                  <a:cubicBezTo>
                    <a:pt x="1061114" y="15425165"/>
                    <a:pt x="988794" y="15547223"/>
                    <a:pt x="1266614" y="15547223"/>
                  </a:cubicBezTo>
                  <a:cubicBezTo>
                    <a:pt x="1488173" y="15547223"/>
                    <a:pt x="1457650" y="15546445"/>
                    <a:pt x="1649502" y="15546222"/>
                  </a:cubicBezTo>
                  <a:cubicBezTo>
                    <a:pt x="1656326" y="15848918"/>
                    <a:pt x="1650244" y="15886922"/>
                    <a:pt x="1655622" y="16217574"/>
                  </a:cubicBezTo>
                  <a:cubicBezTo>
                    <a:pt x="980413" y="16218278"/>
                    <a:pt x="1073798" y="16239004"/>
                    <a:pt x="1072574" y="16159289"/>
                  </a:cubicBezTo>
                  <a:close/>
                  <a:moveTo>
                    <a:pt x="1078991" y="16931266"/>
                  </a:moveTo>
                  <a:cubicBezTo>
                    <a:pt x="1077878" y="16846918"/>
                    <a:pt x="1075282" y="16428170"/>
                    <a:pt x="1073724" y="16252203"/>
                  </a:cubicBezTo>
                  <a:cubicBezTo>
                    <a:pt x="1277333" y="16254540"/>
                    <a:pt x="1502229" y="16252167"/>
                    <a:pt x="1656215" y="16251981"/>
                  </a:cubicBezTo>
                  <a:cubicBezTo>
                    <a:pt x="1665413" y="16816884"/>
                    <a:pt x="1664300" y="16761826"/>
                    <a:pt x="1668157" y="16926040"/>
                  </a:cubicBezTo>
                  <a:cubicBezTo>
                    <a:pt x="1459764" y="16926744"/>
                    <a:pt x="1551258" y="16931304"/>
                    <a:pt x="1078991" y="16931266"/>
                  </a:cubicBezTo>
                  <a:close/>
                  <a:moveTo>
                    <a:pt x="1675834" y="15399694"/>
                  </a:moveTo>
                  <a:cubicBezTo>
                    <a:pt x="1654732" y="14748586"/>
                    <a:pt x="1664634" y="14836792"/>
                    <a:pt x="1711475" y="14836792"/>
                  </a:cubicBezTo>
                  <a:cubicBezTo>
                    <a:pt x="2341586" y="14836792"/>
                    <a:pt x="2255766" y="14822406"/>
                    <a:pt x="2256063" y="14894039"/>
                  </a:cubicBezTo>
                  <a:cubicBezTo>
                    <a:pt x="2259141" y="15621599"/>
                    <a:pt x="2301903" y="15509034"/>
                    <a:pt x="2156076" y="15509034"/>
                  </a:cubicBezTo>
                  <a:cubicBezTo>
                    <a:pt x="1599027" y="15509034"/>
                    <a:pt x="1680730" y="15551710"/>
                    <a:pt x="1675834" y="15399694"/>
                  </a:cubicBezTo>
                  <a:close/>
                  <a:moveTo>
                    <a:pt x="1685069" y="16159437"/>
                  </a:moveTo>
                  <a:cubicBezTo>
                    <a:pt x="1674202" y="15464504"/>
                    <a:pt x="1674499" y="15546185"/>
                    <a:pt x="1711475" y="15546185"/>
                  </a:cubicBezTo>
                  <a:cubicBezTo>
                    <a:pt x="2363579" y="15546185"/>
                    <a:pt x="2263443" y="15507180"/>
                    <a:pt x="2265743" y="15653856"/>
                  </a:cubicBezTo>
                  <a:cubicBezTo>
                    <a:pt x="2276090" y="16317978"/>
                    <a:pt x="2322115" y="16220725"/>
                    <a:pt x="2156039" y="16220725"/>
                  </a:cubicBezTo>
                  <a:cubicBezTo>
                    <a:pt x="1608299" y="16220725"/>
                    <a:pt x="1686256" y="16234036"/>
                    <a:pt x="1685069" y="16159437"/>
                  </a:cubicBezTo>
                  <a:close/>
                  <a:moveTo>
                    <a:pt x="2286660" y="16919588"/>
                  </a:moveTo>
                  <a:cubicBezTo>
                    <a:pt x="2286623" y="16939572"/>
                    <a:pt x="2337247" y="16925928"/>
                    <a:pt x="1711438" y="16925928"/>
                  </a:cubicBezTo>
                  <a:cubicBezTo>
                    <a:pt x="1691856" y="16925928"/>
                    <a:pt x="1698754" y="17001640"/>
                    <a:pt x="1686552" y="16251907"/>
                  </a:cubicBezTo>
                  <a:cubicBezTo>
                    <a:pt x="1950761" y="16251758"/>
                    <a:pt x="1890013" y="16255614"/>
                    <a:pt x="2279910" y="16255022"/>
                  </a:cubicBezTo>
                  <a:cubicBezTo>
                    <a:pt x="2279984" y="16259360"/>
                    <a:pt x="2286808" y="16796048"/>
                    <a:pt x="2286660" y="16919588"/>
                  </a:cubicBezTo>
                  <a:close/>
                  <a:moveTo>
                    <a:pt x="2292557" y="15400101"/>
                  </a:moveTo>
                  <a:cubicBezTo>
                    <a:pt x="2284323" y="14745509"/>
                    <a:pt x="2254765" y="14839907"/>
                    <a:pt x="2378636" y="14838238"/>
                  </a:cubicBezTo>
                  <a:cubicBezTo>
                    <a:pt x="2951781" y="14830489"/>
                    <a:pt x="2874232" y="14827448"/>
                    <a:pt x="2875901" y="14894446"/>
                  </a:cubicBezTo>
                  <a:cubicBezTo>
                    <a:pt x="2893146" y="15611662"/>
                    <a:pt x="2892738" y="15512000"/>
                    <a:pt x="2823348" y="15511221"/>
                  </a:cubicBezTo>
                  <a:cubicBezTo>
                    <a:pt x="2198726" y="15504473"/>
                    <a:pt x="2294337" y="15544665"/>
                    <a:pt x="2292557" y="15400101"/>
                  </a:cubicBezTo>
                  <a:close/>
                  <a:moveTo>
                    <a:pt x="2308912" y="16159289"/>
                  </a:moveTo>
                  <a:cubicBezTo>
                    <a:pt x="2297823" y="15450786"/>
                    <a:pt x="2256026" y="15543515"/>
                    <a:pt x="2378339" y="15543997"/>
                  </a:cubicBezTo>
                  <a:cubicBezTo>
                    <a:pt x="2978595" y="15546408"/>
                    <a:pt x="2883504" y="15517450"/>
                    <a:pt x="2885618" y="15653856"/>
                  </a:cubicBezTo>
                  <a:cubicBezTo>
                    <a:pt x="2889549" y="15904125"/>
                    <a:pt x="2891700" y="15920624"/>
                    <a:pt x="2895446" y="16159882"/>
                  </a:cubicBezTo>
                  <a:cubicBezTo>
                    <a:pt x="2896670" y="16239820"/>
                    <a:pt x="2951076" y="16219798"/>
                    <a:pt x="2600825" y="16220058"/>
                  </a:cubicBezTo>
                  <a:cubicBezTo>
                    <a:pt x="2254765" y="16220058"/>
                    <a:pt x="2310210" y="16240784"/>
                    <a:pt x="2308912" y="16159289"/>
                  </a:cubicBezTo>
                  <a:close/>
                  <a:moveTo>
                    <a:pt x="2823052" y="16928894"/>
                  </a:moveTo>
                  <a:cubicBezTo>
                    <a:pt x="2684012" y="16930006"/>
                    <a:pt x="2661574" y="16929820"/>
                    <a:pt x="2316997" y="16929710"/>
                  </a:cubicBezTo>
                  <a:cubicBezTo>
                    <a:pt x="2317183" y="16801128"/>
                    <a:pt x="2310396" y="16259508"/>
                    <a:pt x="2310321" y="16255022"/>
                  </a:cubicBezTo>
                  <a:cubicBezTo>
                    <a:pt x="2588549" y="16254465"/>
                    <a:pt x="2260958" y="16254725"/>
                    <a:pt x="2896670" y="16254279"/>
                  </a:cubicBezTo>
                  <a:cubicBezTo>
                    <a:pt x="2904347" y="17055030"/>
                    <a:pt x="2935203" y="16927968"/>
                    <a:pt x="2823052" y="16928894"/>
                  </a:cubicBezTo>
                  <a:close/>
                  <a:moveTo>
                    <a:pt x="2901157" y="14640581"/>
                  </a:moveTo>
                  <a:cubicBezTo>
                    <a:pt x="2897300" y="14394168"/>
                    <a:pt x="2898635" y="14398469"/>
                    <a:pt x="2894481" y="14134259"/>
                  </a:cubicBezTo>
                  <a:cubicBezTo>
                    <a:pt x="2894407" y="14128215"/>
                    <a:pt x="2845081" y="14128326"/>
                    <a:pt x="3482498" y="14128215"/>
                  </a:cubicBezTo>
                  <a:cubicBezTo>
                    <a:pt x="3482536" y="14130959"/>
                    <a:pt x="3484612" y="14236888"/>
                    <a:pt x="3489730" y="14801791"/>
                  </a:cubicBezTo>
                  <a:cubicBezTo>
                    <a:pt x="2787707" y="14801791"/>
                    <a:pt x="2904606" y="14860892"/>
                    <a:pt x="2901157" y="14640581"/>
                  </a:cubicBezTo>
                  <a:close/>
                  <a:moveTo>
                    <a:pt x="3045538" y="14840092"/>
                  </a:moveTo>
                  <a:cubicBezTo>
                    <a:pt x="3268023" y="14840092"/>
                    <a:pt x="3268728" y="14836199"/>
                    <a:pt x="3489990" y="14836199"/>
                  </a:cubicBezTo>
                  <a:cubicBezTo>
                    <a:pt x="3493291" y="15276154"/>
                    <a:pt x="3496888" y="15321388"/>
                    <a:pt x="3500857" y="15510034"/>
                  </a:cubicBezTo>
                  <a:cubicBezTo>
                    <a:pt x="3258232" y="15510034"/>
                    <a:pt x="3175120" y="15513742"/>
                    <a:pt x="2914212" y="15512037"/>
                  </a:cubicBezTo>
                  <a:cubicBezTo>
                    <a:pt x="2907684" y="14723819"/>
                    <a:pt x="2858878" y="14840092"/>
                    <a:pt x="3045538" y="14840092"/>
                  </a:cubicBezTo>
                  <a:close/>
                  <a:moveTo>
                    <a:pt x="2925820" y="16159289"/>
                  </a:moveTo>
                  <a:cubicBezTo>
                    <a:pt x="2914508" y="15434250"/>
                    <a:pt x="2874269" y="15546852"/>
                    <a:pt x="3045538" y="15546852"/>
                  </a:cubicBezTo>
                  <a:cubicBezTo>
                    <a:pt x="3592128" y="15546852"/>
                    <a:pt x="3501042" y="15498726"/>
                    <a:pt x="3503453" y="15653856"/>
                  </a:cubicBezTo>
                  <a:cubicBezTo>
                    <a:pt x="3512317" y="16214496"/>
                    <a:pt x="3511649" y="16173600"/>
                    <a:pt x="3512428" y="16220910"/>
                  </a:cubicBezTo>
                  <a:cubicBezTo>
                    <a:pt x="2831693" y="16221837"/>
                    <a:pt x="2927081" y="16239375"/>
                    <a:pt x="2925820" y="16159289"/>
                  </a:cubicBezTo>
                  <a:close/>
                  <a:moveTo>
                    <a:pt x="3490361" y="16928598"/>
                  </a:moveTo>
                  <a:cubicBezTo>
                    <a:pt x="2868187" y="16928598"/>
                    <a:pt x="2933052" y="16931304"/>
                    <a:pt x="2932904" y="16919552"/>
                  </a:cubicBezTo>
                  <a:cubicBezTo>
                    <a:pt x="2922074" y="16117947"/>
                    <a:pt x="2894481" y="16254317"/>
                    <a:pt x="3045575" y="16254206"/>
                  </a:cubicBezTo>
                  <a:cubicBezTo>
                    <a:pt x="3268654" y="16254206"/>
                    <a:pt x="3267801" y="16255392"/>
                    <a:pt x="3490361" y="16255392"/>
                  </a:cubicBezTo>
                  <a:cubicBezTo>
                    <a:pt x="3520995" y="16255392"/>
                    <a:pt x="3512131" y="16231181"/>
                    <a:pt x="3516285" y="16413377"/>
                  </a:cubicBezTo>
                  <a:cubicBezTo>
                    <a:pt x="3529933" y="17007572"/>
                    <a:pt x="3534013" y="16928598"/>
                    <a:pt x="3490361" y="16928598"/>
                  </a:cubicBezTo>
                  <a:close/>
                  <a:moveTo>
                    <a:pt x="3520846" y="14893891"/>
                  </a:moveTo>
                  <a:cubicBezTo>
                    <a:pt x="3520290" y="14804498"/>
                    <a:pt x="3436399" y="14844615"/>
                    <a:pt x="4105748" y="14835643"/>
                  </a:cubicBezTo>
                  <a:cubicBezTo>
                    <a:pt x="4112498" y="15249162"/>
                    <a:pt x="4112350" y="15258617"/>
                    <a:pt x="4116652" y="15400917"/>
                  </a:cubicBezTo>
                  <a:cubicBezTo>
                    <a:pt x="4121473" y="15560163"/>
                    <a:pt x="4214525" y="15511703"/>
                    <a:pt x="3531268" y="15510072"/>
                  </a:cubicBezTo>
                  <a:cubicBezTo>
                    <a:pt x="3528375" y="15372702"/>
                    <a:pt x="3522812" y="15210713"/>
                    <a:pt x="3520846" y="14893891"/>
                  </a:cubicBezTo>
                  <a:close/>
                  <a:moveTo>
                    <a:pt x="3531936" y="15544479"/>
                  </a:moveTo>
                  <a:cubicBezTo>
                    <a:pt x="4231029" y="15546222"/>
                    <a:pt x="4120398" y="15519193"/>
                    <a:pt x="4122474" y="15653745"/>
                  </a:cubicBezTo>
                  <a:cubicBezTo>
                    <a:pt x="4126406" y="15907388"/>
                    <a:pt x="4128631" y="15897081"/>
                    <a:pt x="4132896" y="16159845"/>
                  </a:cubicBezTo>
                  <a:cubicBezTo>
                    <a:pt x="4134120" y="16237965"/>
                    <a:pt x="4228692" y="16218056"/>
                    <a:pt x="3542802" y="16220799"/>
                  </a:cubicBezTo>
                  <a:cubicBezTo>
                    <a:pt x="3541096" y="16119765"/>
                    <a:pt x="3533753" y="15638173"/>
                    <a:pt x="3531936" y="15544479"/>
                  </a:cubicBezTo>
                  <a:close/>
                  <a:moveTo>
                    <a:pt x="3553928" y="16928486"/>
                  </a:moveTo>
                  <a:cubicBezTo>
                    <a:pt x="3553075" y="16635987"/>
                    <a:pt x="3546400" y="16419977"/>
                    <a:pt x="3543433" y="16255243"/>
                  </a:cubicBezTo>
                  <a:cubicBezTo>
                    <a:pt x="3747301" y="16254391"/>
                    <a:pt x="3814874" y="16247347"/>
                    <a:pt x="4134046" y="16251869"/>
                  </a:cubicBezTo>
                  <a:cubicBezTo>
                    <a:pt x="4135900" y="16489904"/>
                    <a:pt x="4128705" y="16365214"/>
                    <a:pt x="4139090" y="16919958"/>
                  </a:cubicBezTo>
                  <a:cubicBezTo>
                    <a:pt x="4139238" y="16928264"/>
                    <a:pt x="4190678" y="16927078"/>
                    <a:pt x="3553928" y="16928486"/>
                  </a:cubicBezTo>
                  <a:close/>
                  <a:moveTo>
                    <a:pt x="4147063" y="15399805"/>
                  </a:moveTo>
                  <a:cubicBezTo>
                    <a:pt x="4142279" y="15241821"/>
                    <a:pt x="4142576" y="15231105"/>
                    <a:pt x="4136123" y="14835235"/>
                  </a:cubicBezTo>
                  <a:cubicBezTo>
                    <a:pt x="4543451" y="14828858"/>
                    <a:pt x="4547271" y="14837385"/>
                    <a:pt x="4724399" y="14839795"/>
                  </a:cubicBezTo>
                  <a:cubicBezTo>
                    <a:pt x="4727626" y="15020545"/>
                    <a:pt x="4735970" y="15508663"/>
                    <a:pt x="4736008" y="15511407"/>
                  </a:cubicBezTo>
                  <a:cubicBezTo>
                    <a:pt x="4050266" y="15514410"/>
                    <a:pt x="4151773" y="15555417"/>
                    <a:pt x="4147063" y="15399805"/>
                  </a:cubicBezTo>
                  <a:close/>
                  <a:moveTo>
                    <a:pt x="4150958" y="15548446"/>
                  </a:moveTo>
                  <a:cubicBezTo>
                    <a:pt x="4398403" y="15548557"/>
                    <a:pt x="4467311" y="15548966"/>
                    <a:pt x="4602531" y="15547149"/>
                  </a:cubicBezTo>
                  <a:cubicBezTo>
                    <a:pt x="4771871" y="15544851"/>
                    <a:pt x="4736082" y="15429912"/>
                    <a:pt x="4747541" y="16159957"/>
                  </a:cubicBezTo>
                  <a:cubicBezTo>
                    <a:pt x="4748766" y="16237224"/>
                    <a:pt x="4842559" y="16227881"/>
                    <a:pt x="4164086" y="16217907"/>
                  </a:cubicBezTo>
                  <a:cubicBezTo>
                    <a:pt x="4163419" y="16159734"/>
                    <a:pt x="4151032" y="15551376"/>
                    <a:pt x="4150958" y="15548446"/>
                  </a:cubicBezTo>
                  <a:close/>
                  <a:moveTo>
                    <a:pt x="4169612" y="16925668"/>
                  </a:moveTo>
                  <a:cubicBezTo>
                    <a:pt x="4158820" y="16399510"/>
                    <a:pt x="4166274" y="16486456"/>
                    <a:pt x="4164420" y="16252351"/>
                  </a:cubicBezTo>
                  <a:cubicBezTo>
                    <a:pt x="4334984" y="16254873"/>
                    <a:pt x="4356495" y="16253056"/>
                    <a:pt x="4602271" y="16254725"/>
                  </a:cubicBezTo>
                  <a:cubicBezTo>
                    <a:pt x="4809700" y="16256134"/>
                    <a:pt x="4732262" y="16139860"/>
                    <a:pt x="4759818" y="16920960"/>
                  </a:cubicBezTo>
                  <a:cubicBezTo>
                    <a:pt x="4760485" y="16940166"/>
                    <a:pt x="4778954" y="16921628"/>
                    <a:pt x="4169612" y="16925668"/>
                  </a:cubicBezTo>
                  <a:close/>
                  <a:moveTo>
                    <a:pt x="4764379" y="15400101"/>
                  </a:moveTo>
                  <a:cubicBezTo>
                    <a:pt x="4752883" y="14749773"/>
                    <a:pt x="4731149" y="14840425"/>
                    <a:pt x="4824757" y="14840425"/>
                  </a:cubicBezTo>
                  <a:cubicBezTo>
                    <a:pt x="5424494" y="14840425"/>
                    <a:pt x="5344015" y="14810986"/>
                    <a:pt x="5346648" y="14894669"/>
                  </a:cubicBezTo>
                  <a:cubicBezTo>
                    <a:pt x="5368307" y="15610068"/>
                    <a:pt x="5370680" y="15509070"/>
                    <a:pt x="5269618" y="15509070"/>
                  </a:cubicBezTo>
                  <a:cubicBezTo>
                    <a:pt x="4675630" y="15509034"/>
                    <a:pt x="4767124" y="15545629"/>
                    <a:pt x="4764379" y="15400101"/>
                  </a:cubicBezTo>
                  <a:close/>
                  <a:moveTo>
                    <a:pt x="4777916" y="16159362"/>
                  </a:moveTo>
                  <a:cubicBezTo>
                    <a:pt x="4766827" y="15451082"/>
                    <a:pt x="4742980" y="15545629"/>
                    <a:pt x="4824794" y="15545629"/>
                  </a:cubicBezTo>
                  <a:cubicBezTo>
                    <a:pt x="5453830" y="15545629"/>
                    <a:pt x="5356476" y="15509034"/>
                    <a:pt x="5358738" y="15653745"/>
                  </a:cubicBezTo>
                  <a:cubicBezTo>
                    <a:pt x="5369160" y="16319906"/>
                    <a:pt x="5394083" y="16217166"/>
                    <a:pt x="5269618" y="16217166"/>
                  </a:cubicBezTo>
                  <a:cubicBezTo>
                    <a:pt x="4700923" y="16217202"/>
                    <a:pt x="4779288" y="16247235"/>
                    <a:pt x="4777916" y="16159362"/>
                  </a:cubicBezTo>
                  <a:close/>
                  <a:moveTo>
                    <a:pt x="4790526" y="16929414"/>
                  </a:moveTo>
                  <a:cubicBezTo>
                    <a:pt x="4780586" y="16631871"/>
                    <a:pt x="4782218" y="16477335"/>
                    <a:pt x="4779288" y="16255392"/>
                  </a:cubicBezTo>
                  <a:cubicBezTo>
                    <a:pt x="5077061" y="16255689"/>
                    <a:pt x="4960793" y="16252055"/>
                    <a:pt x="5367565" y="16251537"/>
                  </a:cubicBezTo>
                  <a:lnTo>
                    <a:pt x="5378395" y="16929562"/>
                  </a:lnTo>
                  <a:cubicBezTo>
                    <a:pt x="5283785" y="16930082"/>
                    <a:pt x="4793456" y="16929450"/>
                    <a:pt x="4790526" y="16929414"/>
                  </a:cubicBezTo>
                  <a:close/>
                  <a:moveTo>
                    <a:pt x="5386034" y="15401881"/>
                  </a:moveTo>
                  <a:cubicBezTo>
                    <a:pt x="5380546" y="14738724"/>
                    <a:pt x="5337079" y="14837237"/>
                    <a:pt x="5492104" y="14836792"/>
                  </a:cubicBezTo>
                  <a:cubicBezTo>
                    <a:pt x="6042811" y="14835309"/>
                    <a:pt x="5962443" y="14820516"/>
                    <a:pt x="5964668" y="14894632"/>
                  </a:cubicBezTo>
                  <a:cubicBezTo>
                    <a:pt x="5986067" y="15601726"/>
                    <a:pt x="5972828" y="15513112"/>
                    <a:pt x="5937261" y="15512557"/>
                  </a:cubicBezTo>
                  <a:cubicBezTo>
                    <a:pt x="5291944" y="15501285"/>
                    <a:pt x="5387295" y="15549930"/>
                    <a:pt x="5386034" y="15401881"/>
                  </a:cubicBezTo>
                  <a:close/>
                  <a:moveTo>
                    <a:pt x="5396493" y="16159362"/>
                  </a:moveTo>
                  <a:cubicBezTo>
                    <a:pt x="5385070" y="15429578"/>
                    <a:pt x="5358182" y="15543405"/>
                    <a:pt x="5491993" y="15544294"/>
                  </a:cubicBezTo>
                  <a:cubicBezTo>
                    <a:pt x="6054457" y="15548854"/>
                    <a:pt x="5971121" y="15512964"/>
                    <a:pt x="5973347" y="15653856"/>
                  </a:cubicBezTo>
                  <a:cubicBezTo>
                    <a:pt x="5983398" y="16296139"/>
                    <a:pt x="6014105" y="16217907"/>
                    <a:pt x="5937261" y="16217277"/>
                  </a:cubicBezTo>
                  <a:cubicBezTo>
                    <a:pt x="5314567" y="16212235"/>
                    <a:pt x="5397828" y="16243194"/>
                    <a:pt x="5396493" y="16159362"/>
                  </a:cubicBezTo>
                  <a:close/>
                  <a:moveTo>
                    <a:pt x="5996118" y="16919588"/>
                  </a:moveTo>
                  <a:cubicBezTo>
                    <a:pt x="5996081" y="16940018"/>
                    <a:pt x="6051526" y="16923444"/>
                    <a:pt x="5491993" y="16928708"/>
                  </a:cubicBezTo>
                  <a:cubicBezTo>
                    <a:pt x="5375168" y="16929820"/>
                    <a:pt x="5410400" y="17031894"/>
                    <a:pt x="5397977" y="16251499"/>
                  </a:cubicBezTo>
                  <a:cubicBezTo>
                    <a:pt x="5646646" y="16251017"/>
                    <a:pt x="5640972" y="16249793"/>
                    <a:pt x="5987514" y="16252129"/>
                  </a:cubicBezTo>
                  <a:cubicBezTo>
                    <a:pt x="5994227" y="16666204"/>
                    <a:pt x="5996526" y="16719187"/>
                    <a:pt x="5996118" y="16919588"/>
                  </a:cubicBezTo>
                  <a:close/>
                  <a:moveTo>
                    <a:pt x="6159524" y="14838831"/>
                  </a:moveTo>
                  <a:cubicBezTo>
                    <a:pt x="6384532" y="14838831"/>
                    <a:pt x="6376669" y="14835791"/>
                    <a:pt x="6578127" y="14835494"/>
                  </a:cubicBezTo>
                  <a:cubicBezTo>
                    <a:pt x="6584135" y="15219982"/>
                    <a:pt x="6584098" y="15246529"/>
                    <a:pt x="6589068" y="15401733"/>
                  </a:cubicBezTo>
                  <a:cubicBezTo>
                    <a:pt x="6593222" y="15534209"/>
                    <a:pt x="6709527" y="15522640"/>
                    <a:pt x="6002238" y="15513557"/>
                  </a:cubicBezTo>
                  <a:cubicBezTo>
                    <a:pt x="5998751" y="14713029"/>
                    <a:pt x="5940969" y="14838831"/>
                    <a:pt x="6159524" y="14838831"/>
                  </a:cubicBezTo>
                  <a:close/>
                  <a:moveTo>
                    <a:pt x="6016368" y="16159289"/>
                  </a:moveTo>
                  <a:cubicBezTo>
                    <a:pt x="6005093" y="15436659"/>
                    <a:pt x="5949611" y="15548854"/>
                    <a:pt x="6159524" y="15548854"/>
                  </a:cubicBezTo>
                  <a:cubicBezTo>
                    <a:pt x="6378820" y="15548854"/>
                    <a:pt x="6378932" y="15546556"/>
                    <a:pt x="6593073" y="15546481"/>
                  </a:cubicBezTo>
                  <a:cubicBezTo>
                    <a:pt x="6596077" y="15680106"/>
                    <a:pt x="6597561" y="15838944"/>
                    <a:pt x="6603420" y="16218723"/>
                  </a:cubicBezTo>
                  <a:cubicBezTo>
                    <a:pt x="5924021" y="16218686"/>
                    <a:pt x="6017592" y="16238374"/>
                    <a:pt x="6016368" y="16159289"/>
                  </a:cubicBezTo>
                  <a:close/>
                  <a:moveTo>
                    <a:pt x="6604459" y="16925076"/>
                  </a:moveTo>
                  <a:cubicBezTo>
                    <a:pt x="6320186" y="16925076"/>
                    <a:pt x="6026492" y="16943242"/>
                    <a:pt x="6026530" y="16919700"/>
                  </a:cubicBezTo>
                  <a:cubicBezTo>
                    <a:pt x="6028161" y="16134966"/>
                    <a:pt x="5959439" y="16252685"/>
                    <a:pt x="6159524" y="16252685"/>
                  </a:cubicBezTo>
                  <a:cubicBezTo>
                    <a:pt x="6352155" y="16252685"/>
                    <a:pt x="6394175" y="16253131"/>
                    <a:pt x="6603977" y="16253131"/>
                  </a:cubicBezTo>
                  <a:cubicBezTo>
                    <a:pt x="6614880" y="16981914"/>
                    <a:pt x="6616215" y="16925076"/>
                    <a:pt x="6604459" y="16925076"/>
                  </a:cubicBezTo>
                  <a:close/>
                  <a:moveTo>
                    <a:pt x="6608502" y="14835457"/>
                  </a:moveTo>
                  <a:cubicBezTo>
                    <a:pt x="6826982" y="14835532"/>
                    <a:pt x="6827724" y="14840240"/>
                    <a:pt x="7049394" y="14840240"/>
                  </a:cubicBezTo>
                  <a:cubicBezTo>
                    <a:pt x="7253596" y="14840240"/>
                    <a:pt x="7182499" y="14743470"/>
                    <a:pt x="7208275" y="15401028"/>
                  </a:cubicBezTo>
                  <a:cubicBezTo>
                    <a:pt x="7213653" y="15538065"/>
                    <a:pt x="7324061" y="15511332"/>
                    <a:pt x="6622743" y="15512000"/>
                  </a:cubicBezTo>
                  <a:cubicBezTo>
                    <a:pt x="6616141" y="15248235"/>
                    <a:pt x="6619034" y="15509924"/>
                    <a:pt x="6608502" y="14835457"/>
                  </a:cubicBezTo>
                  <a:close/>
                  <a:moveTo>
                    <a:pt x="6632905" y="16159362"/>
                  </a:moveTo>
                  <a:cubicBezTo>
                    <a:pt x="6629011" y="15909798"/>
                    <a:pt x="6629456" y="15905608"/>
                    <a:pt x="6625525" y="15653189"/>
                  </a:cubicBezTo>
                  <a:cubicBezTo>
                    <a:pt x="6623448" y="15521751"/>
                    <a:pt x="6507068" y="15539659"/>
                    <a:pt x="7212985" y="15543405"/>
                  </a:cubicBezTo>
                  <a:cubicBezTo>
                    <a:pt x="7216620" y="15689005"/>
                    <a:pt x="7217065" y="15829044"/>
                    <a:pt x="7222739" y="16219279"/>
                  </a:cubicBezTo>
                  <a:cubicBezTo>
                    <a:pt x="6534772" y="16231404"/>
                    <a:pt x="6634018" y="16228474"/>
                    <a:pt x="6632905" y="16159362"/>
                  </a:cubicBezTo>
                  <a:close/>
                  <a:moveTo>
                    <a:pt x="6642658" y="16925076"/>
                  </a:moveTo>
                  <a:cubicBezTo>
                    <a:pt x="6642658" y="16803612"/>
                    <a:pt x="6636205" y="16375113"/>
                    <a:pt x="6634351" y="16253131"/>
                  </a:cubicBezTo>
                  <a:cubicBezTo>
                    <a:pt x="6814076" y="16253279"/>
                    <a:pt x="7032297" y="16257023"/>
                    <a:pt x="7223184" y="16253724"/>
                  </a:cubicBezTo>
                  <a:cubicBezTo>
                    <a:pt x="7226300" y="16479893"/>
                    <a:pt x="7225595" y="16574624"/>
                    <a:pt x="7232753" y="16920034"/>
                  </a:cubicBezTo>
                  <a:cubicBezTo>
                    <a:pt x="7233087" y="16934048"/>
                    <a:pt x="7280076" y="16926002"/>
                    <a:pt x="6642658" y="16925076"/>
                  </a:cubicBezTo>
                  <a:close/>
                  <a:moveTo>
                    <a:pt x="7238575" y="15399546"/>
                  </a:moveTo>
                  <a:cubicBezTo>
                    <a:pt x="7213133" y="14751960"/>
                    <a:pt x="7225780" y="14839795"/>
                    <a:pt x="7271768" y="14839425"/>
                  </a:cubicBezTo>
                  <a:cubicBezTo>
                    <a:pt x="7905477" y="14835160"/>
                    <a:pt x="7819879" y="14816436"/>
                    <a:pt x="7820436" y="14894113"/>
                  </a:cubicBezTo>
                  <a:cubicBezTo>
                    <a:pt x="7821697" y="15068189"/>
                    <a:pt x="7822772" y="15111050"/>
                    <a:pt x="7829189" y="15514299"/>
                  </a:cubicBezTo>
                  <a:cubicBezTo>
                    <a:pt x="7140813" y="15507403"/>
                    <a:pt x="7244324" y="15545926"/>
                    <a:pt x="7238575" y="15399546"/>
                  </a:cubicBezTo>
                  <a:close/>
                  <a:moveTo>
                    <a:pt x="7252186" y="16159289"/>
                  </a:moveTo>
                  <a:cubicBezTo>
                    <a:pt x="7241357" y="15467619"/>
                    <a:pt x="7234051" y="15543515"/>
                    <a:pt x="7271583" y="15543775"/>
                  </a:cubicBezTo>
                  <a:cubicBezTo>
                    <a:pt x="7935406" y="15548224"/>
                    <a:pt x="7829263" y="15519600"/>
                    <a:pt x="7831414" y="15653782"/>
                  </a:cubicBezTo>
                  <a:cubicBezTo>
                    <a:pt x="7835345" y="15904644"/>
                    <a:pt x="7832415" y="15899861"/>
                    <a:pt x="7836494" y="16159957"/>
                  </a:cubicBezTo>
                  <a:cubicBezTo>
                    <a:pt x="7837681" y="16234926"/>
                    <a:pt x="7900618" y="16216165"/>
                    <a:pt x="7493958" y="16216090"/>
                  </a:cubicBezTo>
                  <a:cubicBezTo>
                    <a:pt x="7207125" y="16216090"/>
                    <a:pt x="7253447" y="16239263"/>
                    <a:pt x="7252186" y="16159289"/>
                  </a:cubicBezTo>
                  <a:close/>
                  <a:moveTo>
                    <a:pt x="7263201" y="16919218"/>
                  </a:moveTo>
                  <a:cubicBezTo>
                    <a:pt x="7247661" y="16172340"/>
                    <a:pt x="7250406" y="16253242"/>
                    <a:pt x="7271917" y="16252833"/>
                  </a:cubicBezTo>
                  <a:cubicBezTo>
                    <a:pt x="7425977" y="16249719"/>
                    <a:pt x="7452939" y="16250498"/>
                    <a:pt x="7837941" y="16250573"/>
                  </a:cubicBezTo>
                  <a:cubicBezTo>
                    <a:pt x="7838015" y="16254761"/>
                    <a:pt x="7846137" y="16747737"/>
                    <a:pt x="7849994" y="16926150"/>
                  </a:cubicBezTo>
                  <a:cubicBezTo>
                    <a:pt x="7286826" y="16928374"/>
                    <a:pt x="7263609" y="16937162"/>
                    <a:pt x="7263201" y="16919218"/>
                  </a:cubicBezTo>
                  <a:close/>
                  <a:moveTo>
                    <a:pt x="7847917" y="14640507"/>
                  </a:moveTo>
                  <a:cubicBezTo>
                    <a:pt x="7838312" y="14025957"/>
                    <a:pt x="7797108" y="14128178"/>
                    <a:pt x="7938744" y="14128178"/>
                  </a:cubicBezTo>
                  <a:cubicBezTo>
                    <a:pt x="7941525" y="14128178"/>
                    <a:pt x="8424882" y="14128401"/>
                    <a:pt x="8424994" y="14134926"/>
                  </a:cubicBezTo>
                  <a:cubicBezTo>
                    <a:pt x="8436973" y="14899304"/>
                    <a:pt x="8462488" y="14798788"/>
                    <a:pt x="8383753" y="14798788"/>
                  </a:cubicBezTo>
                  <a:cubicBezTo>
                    <a:pt x="7740661" y="14798788"/>
                    <a:pt x="7851255" y="14853403"/>
                    <a:pt x="7847917" y="14640507"/>
                  </a:cubicBezTo>
                  <a:close/>
                  <a:moveTo>
                    <a:pt x="7850365" y="14836940"/>
                  </a:moveTo>
                  <a:cubicBezTo>
                    <a:pt x="8264629" y="14835717"/>
                    <a:pt x="8190863" y="14832565"/>
                    <a:pt x="8437937" y="14833307"/>
                  </a:cubicBezTo>
                  <a:cubicBezTo>
                    <a:pt x="8438901" y="14942017"/>
                    <a:pt x="8439383" y="14936010"/>
                    <a:pt x="8443648" y="15512444"/>
                  </a:cubicBezTo>
                  <a:cubicBezTo>
                    <a:pt x="8158560" y="15512371"/>
                    <a:pt x="8056199" y="15515930"/>
                    <a:pt x="7859563" y="15514558"/>
                  </a:cubicBezTo>
                  <a:cubicBezTo>
                    <a:pt x="7850143" y="14921587"/>
                    <a:pt x="7852368" y="15070562"/>
                    <a:pt x="7850365" y="14836940"/>
                  </a:cubicBezTo>
                  <a:close/>
                  <a:moveTo>
                    <a:pt x="7866869" y="16159362"/>
                  </a:moveTo>
                  <a:cubicBezTo>
                    <a:pt x="7855743" y="15449081"/>
                    <a:pt x="7842020" y="15549225"/>
                    <a:pt x="7938744" y="15549225"/>
                  </a:cubicBezTo>
                  <a:cubicBezTo>
                    <a:pt x="8536032" y="15549225"/>
                    <a:pt x="8443203" y="15514335"/>
                    <a:pt x="8445354" y="15653856"/>
                  </a:cubicBezTo>
                  <a:cubicBezTo>
                    <a:pt x="8455590" y="16308486"/>
                    <a:pt x="8490749" y="16219464"/>
                    <a:pt x="8383716" y="16219464"/>
                  </a:cubicBezTo>
                  <a:cubicBezTo>
                    <a:pt x="7784647" y="16219464"/>
                    <a:pt x="7868019" y="16229328"/>
                    <a:pt x="7866869" y="16159362"/>
                  </a:cubicBezTo>
                  <a:close/>
                  <a:moveTo>
                    <a:pt x="8383716" y="16929710"/>
                  </a:moveTo>
                  <a:cubicBezTo>
                    <a:pt x="7821919" y="16929710"/>
                    <a:pt x="7880443" y="16926632"/>
                    <a:pt x="7880258" y="16917364"/>
                  </a:cubicBezTo>
                  <a:cubicBezTo>
                    <a:pt x="7862344" y="16143976"/>
                    <a:pt x="7846953" y="16250573"/>
                    <a:pt x="7938744" y="16250573"/>
                  </a:cubicBezTo>
                  <a:cubicBezTo>
                    <a:pt x="8160933" y="16250573"/>
                    <a:pt x="8161044" y="16253872"/>
                    <a:pt x="8383716" y="16253872"/>
                  </a:cubicBezTo>
                  <a:cubicBezTo>
                    <a:pt x="8478028" y="16253872"/>
                    <a:pt x="8459299" y="16222505"/>
                    <a:pt x="8460263" y="16413043"/>
                  </a:cubicBezTo>
                  <a:cubicBezTo>
                    <a:pt x="8462822" y="17029372"/>
                    <a:pt x="8506845" y="16929710"/>
                    <a:pt x="8383716" y="16929710"/>
                  </a:cubicBezTo>
                  <a:close/>
                  <a:moveTo>
                    <a:pt x="8465901" y="14640507"/>
                  </a:moveTo>
                  <a:cubicBezTo>
                    <a:pt x="8461932" y="14387160"/>
                    <a:pt x="8459299" y="14386752"/>
                    <a:pt x="8455331" y="14134332"/>
                  </a:cubicBezTo>
                  <a:cubicBezTo>
                    <a:pt x="8455257" y="14130811"/>
                    <a:pt x="8730851" y="14123988"/>
                    <a:pt x="9040343" y="14128141"/>
                  </a:cubicBezTo>
                  <a:cubicBezTo>
                    <a:pt x="9040380" y="14131181"/>
                    <a:pt x="9049764" y="14712955"/>
                    <a:pt x="9051618" y="14801717"/>
                  </a:cubicBezTo>
                  <a:cubicBezTo>
                    <a:pt x="8347073" y="14801977"/>
                    <a:pt x="8469127" y="14841093"/>
                    <a:pt x="8465901" y="14640507"/>
                  </a:cubicBezTo>
                  <a:close/>
                  <a:moveTo>
                    <a:pt x="8606016" y="14834716"/>
                  </a:moveTo>
                  <a:cubicBezTo>
                    <a:pt x="8736896" y="14836458"/>
                    <a:pt x="8768309" y="14836235"/>
                    <a:pt x="9052360" y="14836125"/>
                  </a:cubicBezTo>
                  <a:cubicBezTo>
                    <a:pt x="9069123" y="15584745"/>
                    <a:pt x="9068344" y="15511444"/>
                    <a:pt x="9051061" y="15511592"/>
                  </a:cubicBezTo>
                  <a:cubicBezTo>
                    <a:pt x="8884318" y="15512927"/>
                    <a:pt x="8874453" y="15512593"/>
                    <a:pt x="8474060" y="15512444"/>
                  </a:cubicBezTo>
                  <a:cubicBezTo>
                    <a:pt x="8468496" y="14715810"/>
                    <a:pt x="8426329" y="14832268"/>
                    <a:pt x="8606016" y="14834716"/>
                  </a:cubicBezTo>
                  <a:close/>
                  <a:moveTo>
                    <a:pt x="8488079" y="16159289"/>
                  </a:moveTo>
                  <a:cubicBezTo>
                    <a:pt x="8484073" y="15902716"/>
                    <a:pt x="8479660" y="15904237"/>
                    <a:pt x="8475729" y="15653263"/>
                  </a:cubicBezTo>
                  <a:cubicBezTo>
                    <a:pt x="8473355" y="15501507"/>
                    <a:pt x="8376595" y="15551339"/>
                    <a:pt x="9064673" y="15545999"/>
                  </a:cubicBezTo>
                  <a:cubicBezTo>
                    <a:pt x="9070458" y="15929597"/>
                    <a:pt x="9068938" y="15991738"/>
                    <a:pt x="9073277" y="16222876"/>
                  </a:cubicBezTo>
                  <a:cubicBezTo>
                    <a:pt x="8394360" y="16223172"/>
                    <a:pt x="8489303" y="16238856"/>
                    <a:pt x="8488079" y="16159289"/>
                  </a:cubicBezTo>
                  <a:close/>
                  <a:moveTo>
                    <a:pt x="9051284" y="16928746"/>
                  </a:moveTo>
                  <a:cubicBezTo>
                    <a:pt x="8448173" y="16925484"/>
                    <a:pt x="8498537" y="16937460"/>
                    <a:pt x="8498130" y="16919328"/>
                  </a:cubicBezTo>
                  <a:cubicBezTo>
                    <a:pt x="8479919" y="16124028"/>
                    <a:pt x="8462081" y="16253390"/>
                    <a:pt x="8606053" y="16255689"/>
                  </a:cubicBezTo>
                  <a:cubicBezTo>
                    <a:pt x="8734337" y="16257765"/>
                    <a:pt x="8769199" y="16257432"/>
                    <a:pt x="9074019" y="16257283"/>
                  </a:cubicBezTo>
                  <a:cubicBezTo>
                    <a:pt x="9089966" y="17007164"/>
                    <a:pt x="9104949" y="16929004"/>
                    <a:pt x="9051284" y="16928746"/>
                  </a:cubicBezTo>
                  <a:close/>
                  <a:moveTo>
                    <a:pt x="9082771" y="14836087"/>
                  </a:moveTo>
                  <a:cubicBezTo>
                    <a:pt x="9760205" y="14835791"/>
                    <a:pt x="9670640" y="14812396"/>
                    <a:pt x="9672605" y="14894484"/>
                  </a:cubicBezTo>
                  <a:cubicBezTo>
                    <a:pt x="9677612" y="15112200"/>
                    <a:pt x="9677019" y="15141120"/>
                    <a:pt x="9681914" y="15396988"/>
                  </a:cubicBezTo>
                  <a:cubicBezTo>
                    <a:pt x="9684882" y="15549855"/>
                    <a:pt x="9788133" y="15506253"/>
                    <a:pt x="9094527" y="15511221"/>
                  </a:cubicBezTo>
                  <a:cubicBezTo>
                    <a:pt x="9086332" y="14968379"/>
                    <a:pt x="9088297" y="15085801"/>
                    <a:pt x="9082771" y="14836087"/>
                  </a:cubicBezTo>
                  <a:close/>
                  <a:moveTo>
                    <a:pt x="9096679" y="15653263"/>
                  </a:moveTo>
                  <a:cubicBezTo>
                    <a:pt x="9094527" y="15511777"/>
                    <a:pt x="8989237" y="15544590"/>
                    <a:pt x="9684622" y="15544183"/>
                  </a:cubicBezTo>
                  <a:cubicBezTo>
                    <a:pt x="9685179" y="15575958"/>
                    <a:pt x="9694338" y="16138489"/>
                    <a:pt x="9694672" y="16159919"/>
                  </a:cubicBezTo>
                  <a:cubicBezTo>
                    <a:pt x="9695785" y="16230292"/>
                    <a:pt x="9792101" y="16222505"/>
                    <a:pt x="9103688" y="16222876"/>
                  </a:cubicBezTo>
                  <a:cubicBezTo>
                    <a:pt x="9099535" y="16009573"/>
                    <a:pt x="9100313" y="15886254"/>
                    <a:pt x="9096679" y="15653263"/>
                  </a:cubicBezTo>
                  <a:close/>
                  <a:moveTo>
                    <a:pt x="9118115" y="16929080"/>
                  </a:moveTo>
                  <a:cubicBezTo>
                    <a:pt x="9112887" y="16415861"/>
                    <a:pt x="9109511" y="16493983"/>
                    <a:pt x="9104356" y="16257246"/>
                  </a:cubicBezTo>
                  <a:cubicBezTo>
                    <a:pt x="9473892" y="16257061"/>
                    <a:pt x="9544025" y="16250832"/>
                    <a:pt x="9695970" y="16250460"/>
                  </a:cubicBezTo>
                  <a:cubicBezTo>
                    <a:pt x="9699012" y="16484564"/>
                    <a:pt x="9693040" y="16078387"/>
                    <a:pt x="9704240" y="16924222"/>
                  </a:cubicBezTo>
                  <a:cubicBezTo>
                    <a:pt x="9704240" y="16926892"/>
                    <a:pt x="9275477" y="16929820"/>
                    <a:pt x="9118115" y="16929080"/>
                  </a:cubicBezTo>
                  <a:close/>
                  <a:moveTo>
                    <a:pt x="9718742" y="14835828"/>
                  </a:moveTo>
                  <a:cubicBezTo>
                    <a:pt x="10374925" y="14835828"/>
                    <a:pt x="10287919" y="14806723"/>
                    <a:pt x="10288994" y="14894187"/>
                  </a:cubicBezTo>
                  <a:cubicBezTo>
                    <a:pt x="10298117" y="15624269"/>
                    <a:pt x="10345626" y="15512778"/>
                    <a:pt x="10163676" y="15512778"/>
                  </a:cubicBezTo>
                  <a:cubicBezTo>
                    <a:pt x="9949276" y="15512778"/>
                    <a:pt x="9941933" y="15509701"/>
                    <a:pt x="9718742" y="15509701"/>
                  </a:cubicBezTo>
                  <a:cubicBezTo>
                    <a:pt x="9713512" y="15509701"/>
                    <a:pt x="9690741" y="14835865"/>
                    <a:pt x="9718742" y="14835828"/>
                  </a:cubicBezTo>
                  <a:close/>
                  <a:moveTo>
                    <a:pt x="9725009" y="16159289"/>
                  </a:moveTo>
                  <a:cubicBezTo>
                    <a:pt x="9712400" y="15386087"/>
                    <a:pt x="9715812" y="15590603"/>
                    <a:pt x="9714996" y="15544146"/>
                  </a:cubicBezTo>
                  <a:cubicBezTo>
                    <a:pt x="9961589" y="15544146"/>
                    <a:pt x="9931882" y="15548113"/>
                    <a:pt x="10302012" y="15547038"/>
                  </a:cubicBezTo>
                  <a:cubicBezTo>
                    <a:pt x="10302087" y="15549930"/>
                    <a:pt x="10313250" y="16154469"/>
                    <a:pt x="10314177" y="16222208"/>
                  </a:cubicBezTo>
                  <a:cubicBezTo>
                    <a:pt x="10134934" y="16224618"/>
                    <a:pt x="10022708" y="16222171"/>
                    <a:pt x="9941562" y="16219502"/>
                  </a:cubicBezTo>
                  <a:cubicBezTo>
                    <a:pt x="9686661" y="16211530"/>
                    <a:pt x="9726234" y="16237965"/>
                    <a:pt x="9725009" y="16159289"/>
                  </a:cubicBezTo>
                  <a:close/>
                  <a:moveTo>
                    <a:pt x="9734690" y="16925520"/>
                  </a:moveTo>
                  <a:cubicBezTo>
                    <a:pt x="9726456" y="16360134"/>
                    <a:pt x="9728645" y="16423869"/>
                    <a:pt x="9726345" y="16250460"/>
                  </a:cubicBezTo>
                  <a:cubicBezTo>
                    <a:pt x="9940709" y="16250646"/>
                    <a:pt x="9942081" y="16257543"/>
                    <a:pt x="10163676" y="16257543"/>
                  </a:cubicBezTo>
                  <a:cubicBezTo>
                    <a:pt x="10364541" y="16257543"/>
                    <a:pt x="10310653" y="16129405"/>
                    <a:pt x="10322707" y="16927040"/>
                  </a:cubicBezTo>
                  <a:cubicBezTo>
                    <a:pt x="9913413" y="16927152"/>
                    <a:pt x="9953838" y="16925594"/>
                    <a:pt x="9734690" y="16925520"/>
                  </a:cubicBezTo>
                  <a:close/>
                  <a:moveTo>
                    <a:pt x="10328677" y="15399805"/>
                  </a:moveTo>
                  <a:cubicBezTo>
                    <a:pt x="10309430" y="14742468"/>
                    <a:pt x="10302123" y="14833752"/>
                    <a:pt x="10386051" y="14834864"/>
                  </a:cubicBezTo>
                  <a:cubicBezTo>
                    <a:pt x="10555429" y="14837385"/>
                    <a:pt x="10607499" y="14835680"/>
                    <a:pt x="10831616" y="14837199"/>
                  </a:cubicBezTo>
                  <a:cubicBezTo>
                    <a:pt x="10939614" y="14837942"/>
                    <a:pt x="10909834" y="14733236"/>
                    <a:pt x="10917584" y="15512853"/>
                  </a:cubicBezTo>
                  <a:cubicBezTo>
                    <a:pt x="10231620" y="15510220"/>
                    <a:pt x="10333091" y="15551858"/>
                    <a:pt x="10328677" y="15399805"/>
                  </a:cubicBezTo>
                  <a:close/>
                  <a:moveTo>
                    <a:pt x="10343660" y="16159289"/>
                  </a:moveTo>
                  <a:cubicBezTo>
                    <a:pt x="10332609" y="15453678"/>
                    <a:pt x="10310060" y="15547111"/>
                    <a:pt x="10386311" y="15546704"/>
                  </a:cubicBezTo>
                  <a:cubicBezTo>
                    <a:pt x="11018795" y="15544183"/>
                    <a:pt x="10917362" y="15521269"/>
                    <a:pt x="10919476" y="15653856"/>
                  </a:cubicBezTo>
                  <a:cubicBezTo>
                    <a:pt x="10929861" y="16316309"/>
                    <a:pt x="10962497" y="16218018"/>
                    <a:pt x="10831616" y="16218538"/>
                  </a:cubicBezTo>
                  <a:cubicBezTo>
                    <a:pt x="10258731" y="16220094"/>
                    <a:pt x="10344922" y="16241043"/>
                    <a:pt x="10343660" y="16159289"/>
                  </a:cubicBezTo>
                  <a:close/>
                  <a:moveTo>
                    <a:pt x="10939726" y="16919588"/>
                  </a:moveTo>
                  <a:cubicBezTo>
                    <a:pt x="10939726" y="16928078"/>
                    <a:pt x="10989571" y="16926780"/>
                    <a:pt x="10353081" y="16927004"/>
                  </a:cubicBezTo>
                  <a:cubicBezTo>
                    <a:pt x="10341658" y="16171338"/>
                    <a:pt x="10330347" y="16256468"/>
                    <a:pt x="10386497" y="16255429"/>
                  </a:cubicBezTo>
                  <a:cubicBezTo>
                    <a:pt x="10554502" y="16252278"/>
                    <a:pt x="10594036" y="16253909"/>
                    <a:pt x="10831727" y="16252945"/>
                  </a:cubicBezTo>
                  <a:cubicBezTo>
                    <a:pt x="10952112" y="16252649"/>
                    <a:pt x="10942173" y="16143976"/>
                    <a:pt x="10939726" y="16919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1" name="Google Shape;471;p17"/>
          <p:cNvSpPr/>
          <p:nvPr/>
        </p:nvSpPr>
        <p:spPr>
          <a:xfrm>
            <a:off x="445502" y="91534"/>
            <a:ext cx="8251786" cy="4960431"/>
          </a:xfrm>
          <a:prstGeom prst="rect">
            <a:avLst/>
          </a:prstGeom>
          <a:solidFill>
            <a:srgbClr val="FDFFFE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476;p17">
            <a:extLst>
              <a:ext uri="{FF2B5EF4-FFF2-40B4-BE49-F238E27FC236}">
                <a16:creationId xmlns:a16="http://schemas.microsoft.com/office/drawing/2014/main" id="{527A9BF4-5BCA-C84F-C8EE-F29E9D16F7A5}"/>
              </a:ext>
            </a:extLst>
          </p:cNvPr>
          <p:cNvGrpSpPr/>
          <p:nvPr/>
        </p:nvGrpSpPr>
        <p:grpSpPr>
          <a:xfrm rot="1306294">
            <a:off x="7832170" y="152277"/>
            <a:ext cx="1242424" cy="405499"/>
            <a:chOff x="4503512" y="4737133"/>
            <a:chExt cx="2484620" cy="810923"/>
          </a:xfrm>
        </p:grpSpPr>
        <p:sp>
          <p:nvSpPr>
            <p:cNvPr id="3" name="Google Shape;477;p17">
              <a:extLst>
                <a:ext uri="{FF2B5EF4-FFF2-40B4-BE49-F238E27FC236}">
                  <a16:creationId xmlns:a16="http://schemas.microsoft.com/office/drawing/2014/main" id="{185860F1-F6B2-1482-0DDA-4FD050FA9A39}"/>
                </a:ext>
              </a:extLst>
            </p:cNvPr>
            <p:cNvSpPr/>
            <p:nvPr/>
          </p:nvSpPr>
          <p:spPr>
            <a:xfrm>
              <a:off x="4503512" y="4737133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478;p17">
              <a:extLst>
                <a:ext uri="{FF2B5EF4-FFF2-40B4-BE49-F238E27FC236}">
                  <a16:creationId xmlns:a16="http://schemas.microsoft.com/office/drawing/2014/main" id="{F49A370D-7542-89D9-511D-A3E440DAE3CE}"/>
                </a:ext>
              </a:extLst>
            </p:cNvPr>
            <p:cNvSpPr/>
            <p:nvPr/>
          </p:nvSpPr>
          <p:spPr>
            <a:xfrm>
              <a:off x="4503512" y="4737133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F87AC3-245C-0ADF-B8AD-EA9975C7A0BA}"/>
              </a:ext>
            </a:extLst>
          </p:cNvPr>
          <p:cNvSpPr txBox="1"/>
          <p:nvPr/>
        </p:nvSpPr>
        <p:spPr>
          <a:xfrm>
            <a:off x="760869" y="249599"/>
            <a:ext cx="3105337" cy="430887"/>
          </a:xfrm>
          <a:prstGeom prst="rect">
            <a:avLst/>
          </a:prstGeom>
          <a:solidFill>
            <a:schemeClr val="bg1"/>
          </a:solidFill>
          <a:ln>
            <a:solidFill>
              <a:srgbClr val="DB9CEF"/>
            </a:solidFill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8438BF"/>
                </a:solidFill>
              </a:rPr>
              <a:t>Vận dụng 2 (SGK/tr.8)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E614C3-4183-B231-B21E-90D98FCDB5CD}"/>
                  </a:ext>
                </a:extLst>
              </p:cNvPr>
              <p:cNvSpPr txBox="1"/>
              <p:nvPr/>
            </p:nvSpPr>
            <p:spPr>
              <a:xfrm>
                <a:off x="661166" y="773726"/>
                <a:ext cx="7817464" cy="3281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rơi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125 m so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 (m)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phụ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 (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giây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 =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giây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mét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giây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mét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lâu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E614C3-4183-B231-B21E-90D98FCDB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66" y="773726"/>
                <a:ext cx="7817464" cy="3281732"/>
              </a:xfrm>
              <a:prstGeom prst="rect">
                <a:avLst/>
              </a:prstGeom>
              <a:blipFill>
                <a:blip r:embed="rId3"/>
                <a:stretch>
                  <a:fillRect l="-810" r="-972" b="-26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491;p18">
            <a:extLst>
              <a:ext uri="{FF2B5EF4-FFF2-40B4-BE49-F238E27FC236}">
                <a16:creationId xmlns:a16="http://schemas.microsoft.com/office/drawing/2014/main" id="{C466F20A-1116-7921-4813-929E81F754A2}"/>
              </a:ext>
            </a:extLst>
          </p:cNvPr>
          <p:cNvSpPr/>
          <p:nvPr/>
        </p:nvSpPr>
        <p:spPr>
          <a:xfrm>
            <a:off x="1574313" y="4267852"/>
            <a:ext cx="1141455" cy="571719"/>
          </a:xfrm>
          <a:prstGeom prst="rect">
            <a:avLst/>
          </a:prstGeom>
          <a:solidFill>
            <a:schemeClr val="lt1"/>
          </a:solidFill>
          <a:ln>
            <a:solidFill>
              <a:srgbClr val="C00000"/>
            </a:solidFill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E83BE5-299C-BEE9-6E5B-B3C12F9532FF}"/>
                  </a:ext>
                </a:extLst>
              </p:cNvPr>
              <p:cNvSpPr txBox="1"/>
              <p:nvPr/>
            </p:nvSpPr>
            <p:spPr>
              <a:xfrm>
                <a:off x="2796729" y="4345603"/>
                <a:ext cx="55489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ý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da-DK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E83BE5-299C-BEE9-6E5B-B3C12F953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729" y="4345603"/>
                <a:ext cx="5548912" cy="400110"/>
              </a:xfrm>
              <a:prstGeom prst="rect">
                <a:avLst/>
              </a:prstGeom>
              <a:blipFill>
                <a:blip r:embed="rId4"/>
                <a:stretch>
                  <a:fillRect l="-1142" t="-9375" b="-2812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4658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7"/>
          <p:cNvSpPr/>
          <p:nvPr/>
        </p:nvSpPr>
        <p:spPr>
          <a:xfrm>
            <a:off x="346737" y="531753"/>
            <a:ext cx="8433864" cy="41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" name="Google Shape;866;p27"/>
          <p:cNvGrpSpPr/>
          <p:nvPr/>
        </p:nvGrpSpPr>
        <p:grpSpPr>
          <a:xfrm rot="-1776933">
            <a:off x="187155" y="546047"/>
            <a:ext cx="1479655" cy="482973"/>
            <a:chOff x="374037" y="1091708"/>
            <a:chExt cx="2959177" cy="965808"/>
          </a:xfrm>
        </p:grpSpPr>
        <p:sp>
          <p:nvSpPr>
            <p:cNvPr id="867" name="Google Shape;867;p27"/>
            <p:cNvSpPr/>
            <p:nvPr/>
          </p:nvSpPr>
          <p:spPr>
            <a:xfrm>
              <a:off x="374037" y="1091708"/>
              <a:ext cx="2959177" cy="965808"/>
            </a:xfrm>
            <a:custGeom>
              <a:avLst/>
              <a:gdLst/>
              <a:ahLst/>
              <a:cxnLst/>
              <a:rect l="l" t="t" r="r" b="b"/>
              <a:pathLst>
                <a:path w="2959177" h="965808" extrusionOk="0">
                  <a:moveTo>
                    <a:pt x="2957839" y="929237"/>
                  </a:moveTo>
                  <a:cubicBezTo>
                    <a:pt x="2930416" y="873973"/>
                    <a:pt x="2884092" y="823194"/>
                    <a:pt x="2835192" y="666968"/>
                  </a:cubicBezTo>
                  <a:cubicBezTo>
                    <a:pt x="2764917" y="434487"/>
                    <a:pt x="2760315" y="513918"/>
                    <a:pt x="2839393" y="355618"/>
                  </a:cubicBezTo>
                  <a:cubicBezTo>
                    <a:pt x="2963976" y="103939"/>
                    <a:pt x="2949407" y="105272"/>
                    <a:pt x="2892709" y="95634"/>
                  </a:cubicBezTo>
                  <a:cubicBezTo>
                    <a:pt x="2724246" y="67317"/>
                    <a:pt x="2510611" y="65954"/>
                    <a:pt x="2345644" y="52561"/>
                  </a:cubicBezTo>
                  <a:cubicBezTo>
                    <a:pt x="1056166" y="-60711"/>
                    <a:pt x="732021" y="44998"/>
                    <a:pt x="20043" y="40818"/>
                  </a:cubicBezTo>
                  <a:cubicBezTo>
                    <a:pt x="-21710" y="41572"/>
                    <a:pt x="4834" y="91819"/>
                    <a:pt x="71309" y="329394"/>
                  </a:cubicBezTo>
                  <a:cubicBezTo>
                    <a:pt x="142570" y="587095"/>
                    <a:pt x="113438" y="424574"/>
                    <a:pt x="24530" y="877130"/>
                  </a:cubicBezTo>
                  <a:cubicBezTo>
                    <a:pt x="20079" y="904765"/>
                    <a:pt x="-3149" y="954797"/>
                    <a:pt x="40372" y="959849"/>
                  </a:cubicBezTo>
                  <a:cubicBezTo>
                    <a:pt x="683641" y="909781"/>
                    <a:pt x="1330352" y="977003"/>
                    <a:pt x="1974894" y="964136"/>
                  </a:cubicBezTo>
                  <a:cubicBezTo>
                    <a:pt x="2293529" y="958636"/>
                    <a:pt x="2612522" y="948089"/>
                    <a:pt x="2931127" y="959443"/>
                  </a:cubicBezTo>
                  <a:cubicBezTo>
                    <a:pt x="2948039" y="962743"/>
                    <a:pt x="2963964" y="945709"/>
                    <a:pt x="2957839" y="929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374037" y="1091708"/>
              <a:ext cx="2959177" cy="965808"/>
            </a:xfrm>
            <a:custGeom>
              <a:avLst/>
              <a:gdLst/>
              <a:ahLst/>
              <a:cxnLst/>
              <a:rect l="l" t="t" r="r" b="b"/>
              <a:pathLst>
                <a:path w="2959177" h="965808" extrusionOk="0">
                  <a:moveTo>
                    <a:pt x="2957839" y="929237"/>
                  </a:moveTo>
                  <a:cubicBezTo>
                    <a:pt x="2930416" y="873973"/>
                    <a:pt x="2884092" y="823194"/>
                    <a:pt x="2835192" y="666968"/>
                  </a:cubicBezTo>
                  <a:cubicBezTo>
                    <a:pt x="2764917" y="434487"/>
                    <a:pt x="2760315" y="513918"/>
                    <a:pt x="2839393" y="355618"/>
                  </a:cubicBezTo>
                  <a:cubicBezTo>
                    <a:pt x="2963976" y="103939"/>
                    <a:pt x="2949407" y="105272"/>
                    <a:pt x="2892709" y="95634"/>
                  </a:cubicBezTo>
                  <a:cubicBezTo>
                    <a:pt x="2724246" y="67317"/>
                    <a:pt x="2510611" y="65954"/>
                    <a:pt x="2345644" y="52561"/>
                  </a:cubicBezTo>
                  <a:cubicBezTo>
                    <a:pt x="1056166" y="-60711"/>
                    <a:pt x="732021" y="44998"/>
                    <a:pt x="20043" y="40818"/>
                  </a:cubicBezTo>
                  <a:cubicBezTo>
                    <a:pt x="-21710" y="41572"/>
                    <a:pt x="4834" y="91819"/>
                    <a:pt x="71309" y="329394"/>
                  </a:cubicBezTo>
                  <a:cubicBezTo>
                    <a:pt x="142570" y="587095"/>
                    <a:pt x="113438" y="424574"/>
                    <a:pt x="24530" y="877130"/>
                  </a:cubicBezTo>
                  <a:cubicBezTo>
                    <a:pt x="20079" y="904765"/>
                    <a:pt x="-3149" y="954797"/>
                    <a:pt x="40372" y="959849"/>
                  </a:cubicBezTo>
                  <a:cubicBezTo>
                    <a:pt x="683641" y="909781"/>
                    <a:pt x="1330352" y="977003"/>
                    <a:pt x="1974894" y="964136"/>
                  </a:cubicBezTo>
                  <a:cubicBezTo>
                    <a:pt x="2293529" y="958636"/>
                    <a:pt x="2612522" y="948089"/>
                    <a:pt x="2931127" y="959443"/>
                  </a:cubicBezTo>
                  <a:cubicBezTo>
                    <a:pt x="2948039" y="962743"/>
                    <a:pt x="2963964" y="945709"/>
                    <a:pt x="2957839" y="929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0" name="Google Shape;870;p27"/>
              <p:cNvSpPr txBox="1"/>
              <p:nvPr/>
            </p:nvSpPr>
            <p:spPr>
              <a:xfrm>
                <a:off x="364010" y="954780"/>
                <a:ext cx="8416591" cy="2769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4000" b="1" dirty="0">
                    <a:solidFill>
                      <a:schemeClr val="tx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ali"/>
                  </a:rPr>
                  <a:t>CHƯƠNG 6. </a:t>
                </a:r>
              </a:p>
              <a:p>
                <a:pPr marL="0" marR="0" lvl="0" indent="0" algn="ctr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4000" b="1" dirty="0">
                    <a:solidFill>
                      <a:schemeClr val="tx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ali"/>
                  </a:rPr>
                  <a:t>HÀM SỐ y = ax</a:t>
                </a:r>
                <a:r>
                  <a:rPr lang="vi-VN" sz="4000" b="1" baseline="30000" dirty="0">
                    <a:solidFill>
                      <a:schemeClr val="tx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ali"/>
                  </a:rPr>
                  <a:t>2</a:t>
                </a:r>
                <a:r>
                  <a:rPr lang="vi-VN" sz="4000" b="1" dirty="0">
                    <a:solidFill>
                      <a:schemeClr val="tx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ali"/>
                  </a:rPr>
                  <a:t> (a </a:t>
                </a:r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Mali"/>
                      </a:rPr>
                      <m:t>≠</m:t>
                    </m:r>
                  </m:oMath>
                </a14:m>
                <a:r>
                  <a:rPr lang="vi-VN" sz="4000" b="1" dirty="0">
                    <a:solidFill>
                      <a:schemeClr val="tx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0) VÀ PHƯƠNG TRÌNH BẬC HAI MỘT ẨN</a:t>
                </a:r>
              </a:p>
            </p:txBody>
          </p:sp>
        </mc:Choice>
        <mc:Fallback xmlns="">
          <p:sp>
            <p:nvSpPr>
              <p:cNvPr id="870" name="Google Shape;870;p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10" y="954780"/>
                <a:ext cx="8416591" cy="2769989"/>
              </a:xfrm>
              <a:prstGeom prst="rect">
                <a:avLst/>
              </a:prstGeom>
              <a:blipFill>
                <a:blip r:embed="rId3"/>
                <a:stretch>
                  <a:fillRect l="-3623" r="-3478" b="-6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2" name="Google Shape;872;p27"/>
          <p:cNvGrpSpPr/>
          <p:nvPr/>
        </p:nvGrpSpPr>
        <p:grpSpPr>
          <a:xfrm rot="-1776933">
            <a:off x="7368073" y="4025546"/>
            <a:ext cx="1479655" cy="482973"/>
            <a:chOff x="14733573" y="8047853"/>
            <a:chExt cx="2959177" cy="965808"/>
          </a:xfrm>
        </p:grpSpPr>
        <p:sp>
          <p:nvSpPr>
            <p:cNvPr id="873" name="Google Shape;873;p27"/>
            <p:cNvSpPr/>
            <p:nvPr/>
          </p:nvSpPr>
          <p:spPr>
            <a:xfrm>
              <a:off x="14733573" y="8047853"/>
              <a:ext cx="2959177" cy="965808"/>
            </a:xfrm>
            <a:custGeom>
              <a:avLst/>
              <a:gdLst/>
              <a:ahLst/>
              <a:cxnLst/>
              <a:rect l="l" t="t" r="r" b="b"/>
              <a:pathLst>
                <a:path w="2959177" h="965808" extrusionOk="0">
                  <a:moveTo>
                    <a:pt x="2957839" y="929237"/>
                  </a:moveTo>
                  <a:cubicBezTo>
                    <a:pt x="2930416" y="873973"/>
                    <a:pt x="2884092" y="823194"/>
                    <a:pt x="2835192" y="666968"/>
                  </a:cubicBezTo>
                  <a:cubicBezTo>
                    <a:pt x="2764917" y="434487"/>
                    <a:pt x="2760315" y="513918"/>
                    <a:pt x="2839393" y="355618"/>
                  </a:cubicBezTo>
                  <a:cubicBezTo>
                    <a:pt x="2963976" y="103939"/>
                    <a:pt x="2949407" y="105272"/>
                    <a:pt x="2892709" y="95634"/>
                  </a:cubicBezTo>
                  <a:cubicBezTo>
                    <a:pt x="2724246" y="67317"/>
                    <a:pt x="2510611" y="65954"/>
                    <a:pt x="2345644" y="52561"/>
                  </a:cubicBezTo>
                  <a:cubicBezTo>
                    <a:pt x="1056166" y="-60711"/>
                    <a:pt x="732021" y="44998"/>
                    <a:pt x="20043" y="40818"/>
                  </a:cubicBezTo>
                  <a:cubicBezTo>
                    <a:pt x="-21710" y="41572"/>
                    <a:pt x="4834" y="91819"/>
                    <a:pt x="71309" y="329394"/>
                  </a:cubicBezTo>
                  <a:cubicBezTo>
                    <a:pt x="142570" y="587095"/>
                    <a:pt x="113438" y="424574"/>
                    <a:pt x="24530" y="877130"/>
                  </a:cubicBezTo>
                  <a:cubicBezTo>
                    <a:pt x="20079" y="904765"/>
                    <a:pt x="-3149" y="954797"/>
                    <a:pt x="40372" y="959849"/>
                  </a:cubicBezTo>
                  <a:cubicBezTo>
                    <a:pt x="683641" y="909781"/>
                    <a:pt x="1330352" y="977003"/>
                    <a:pt x="1974894" y="964136"/>
                  </a:cubicBezTo>
                  <a:cubicBezTo>
                    <a:pt x="2293529" y="958636"/>
                    <a:pt x="2612522" y="948089"/>
                    <a:pt x="2931127" y="959443"/>
                  </a:cubicBezTo>
                  <a:cubicBezTo>
                    <a:pt x="2948039" y="962743"/>
                    <a:pt x="2963964" y="945709"/>
                    <a:pt x="2957839" y="9292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14733573" y="8047853"/>
              <a:ext cx="2959177" cy="965808"/>
            </a:xfrm>
            <a:custGeom>
              <a:avLst/>
              <a:gdLst/>
              <a:ahLst/>
              <a:cxnLst/>
              <a:rect l="l" t="t" r="r" b="b"/>
              <a:pathLst>
                <a:path w="2959177" h="965808" extrusionOk="0">
                  <a:moveTo>
                    <a:pt x="2957839" y="929237"/>
                  </a:moveTo>
                  <a:cubicBezTo>
                    <a:pt x="2930416" y="873973"/>
                    <a:pt x="2884092" y="823194"/>
                    <a:pt x="2835192" y="666968"/>
                  </a:cubicBezTo>
                  <a:cubicBezTo>
                    <a:pt x="2764917" y="434487"/>
                    <a:pt x="2760315" y="513918"/>
                    <a:pt x="2839393" y="355618"/>
                  </a:cubicBezTo>
                  <a:cubicBezTo>
                    <a:pt x="2963976" y="103939"/>
                    <a:pt x="2949407" y="105272"/>
                    <a:pt x="2892709" y="95634"/>
                  </a:cubicBezTo>
                  <a:cubicBezTo>
                    <a:pt x="2724246" y="67317"/>
                    <a:pt x="2510611" y="65954"/>
                    <a:pt x="2345644" y="52561"/>
                  </a:cubicBezTo>
                  <a:cubicBezTo>
                    <a:pt x="1056166" y="-60711"/>
                    <a:pt x="732021" y="44998"/>
                    <a:pt x="20043" y="40818"/>
                  </a:cubicBezTo>
                  <a:cubicBezTo>
                    <a:pt x="-21710" y="41572"/>
                    <a:pt x="4834" y="91819"/>
                    <a:pt x="71309" y="329394"/>
                  </a:cubicBezTo>
                  <a:cubicBezTo>
                    <a:pt x="142570" y="587095"/>
                    <a:pt x="113438" y="424574"/>
                    <a:pt x="24530" y="877130"/>
                  </a:cubicBezTo>
                  <a:cubicBezTo>
                    <a:pt x="20079" y="904765"/>
                    <a:pt x="-3149" y="954797"/>
                    <a:pt x="40372" y="959849"/>
                  </a:cubicBezTo>
                  <a:cubicBezTo>
                    <a:pt x="683641" y="909781"/>
                    <a:pt x="1330352" y="977003"/>
                    <a:pt x="1974894" y="964136"/>
                  </a:cubicBezTo>
                  <a:cubicBezTo>
                    <a:pt x="2293529" y="958636"/>
                    <a:pt x="2612522" y="948089"/>
                    <a:pt x="2931127" y="959443"/>
                  </a:cubicBezTo>
                  <a:cubicBezTo>
                    <a:pt x="2948039" y="962743"/>
                    <a:pt x="2963964" y="945709"/>
                    <a:pt x="2957839" y="9292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5" name="Google Shape;875;p27"/>
          <p:cNvGrpSpPr/>
          <p:nvPr/>
        </p:nvGrpSpPr>
        <p:grpSpPr>
          <a:xfrm rot="514838">
            <a:off x="67428" y="4097306"/>
            <a:ext cx="2165173" cy="1062666"/>
            <a:chOff x="134359" y="8194511"/>
            <a:chExt cx="4330376" cy="2125409"/>
          </a:xfrm>
        </p:grpSpPr>
        <p:sp>
          <p:nvSpPr>
            <p:cNvPr id="876" name="Google Shape;876;p27"/>
            <p:cNvSpPr/>
            <p:nvPr/>
          </p:nvSpPr>
          <p:spPr>
            <a:xfrm>
              <a:off x="134359" y="8194511"/>
              <a:ext cx="1896268" cy="1062396"/>
            </a:xfrm>
            <a:custGeom>
              <a:avLst/>
              <a:gdLst/>
              <a:ahLst/>
              <a:cxnLst/>
              <a:rect l="l" t="t" r="r" b="b"/>
              <a:pathLst>
                <a:path w="1896268" h="1062396" extrusionOk="0">
                  <a:moveTo>
                    <a:pt x="1857276" y="4130"/>
                  </a:moveTo>
                  <a:cubicBezTo>
                    <a:pt x="1783129" y="9757"/>
                    <a:pt x="1708686" y="777"/>
                    <a:pt x="1634327" y="1652"/>
                  </a:cubicBezTo>
                  <a:cubicBezTo>
                    <a:pt x="1249787" y="-12974"/>
                    <a:pt x="873951" y="73547"/>
                    <a:pt x="492795" y="102431"/>
                  </a:cubicBezTo>
                  <a:cubicBezTo>
                    <a:pt x="448405" y="101915"/>
                    <a:pt x="431087" y="135938"/>
                    <a:pt x="439783" y="175256"/>
                  </a:cubicBezTo>
                  <a:cubicBezTo>
                    <a:pt x="393935" y="428575"/>
                    <a:pt x="357346" y="683386"/>
                    <a:pt x="334431" y="940002"/>
                  </a:cubicBezTo>
                  <a:cubicBezTo>
                    <a:pt x="275158" y="885754"/>
                    <a:pt x="212712" y="835374"/>
                    <a:pt x="158556" y="775802"/>
                  </a:cubicBezTo>
                  <a:cubicBezTo>
                    <a:pt x="120436" y="741816"/>
                    <a:pt x="66096" y="649456"/>
                    <a:pt x="10704" y="703879"/>
                  </a:cubicBezTo>
                  <a:cubicBezTo>
                    <a:pt x="-13390" y="733020"/>
                    <a:pt x="6878" y="767872"/>
                    <a:pt x="35058" y="784856"/>
                  </a:cubicBezTo>
                  <a:cubicBezTo>
                    <a:pt x="115448" y="871515"/>
                    <a:pt x="202587" y="950981"/>
                    <a:pt x="291913" y="1028439"/>
                  </a:cubicBezTo>
                  <a:cubicBezTo>
                    <a:pt x="458539" y="1169292"/>
                    <a:pt x="430193" y="832067"/>
                    <a:pt x="449677" y="743621"/>
                  </a:cubicBezTo>
                  <a:cubicBezTo>
                    <a:pt x="468129" y="559398"/>
                    <a:pt x="501823" y="377541"/>
                    <a:pt x="532917" y="195215"/>
                  </a:cubicBezTo>
                  <a:cubicBezTo>
                    <a:pt x="809643" y="176223"/>
                    <a:pt x="1082054" y="111383"/>
                    <a:pt x="1359777" y="101325"/>
                  </a:cubicBezTo>
                  <a:cubicBezTo>
                    <a:pt x="1476581" y="98111"/>
                    <a:pt x="1593330" y="93709"/>
                    <a:pt x="1710180" y="93626"/>
                  </a:cubicBezTo>
                  <a:cubicBezTo>
                    <a:pt x="1766448" y="91074"/>
                    <a:pt x="1828497" y="103287"/>
                    <a:pt x="1879969" y="76301"/>
                  </a:cubicBezTo>
                  <a:cubicBezTo>
                    <a:pt x="1911192" y="55615"/>
                    <a:pt x="1894216" y="3605"/>
                    <a:pt x="1857276" y="4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1083499" y="8482386"/>
              <a:ext cx="339836" cy="673781"/>
            </a:xfrm>
            <a:custGeom>
              <a:avLst/>
              <a:gdLst/>
              <a:ahLst/>
              <a:cxnLst/>
              <a:rect l="l" t="t" r="r" b="b"/>
              <a:pathLst>
                <a:path w="339836" h="673781" extrusionOk="0">
                  <a:moveTo>
                    <a:pt x="333372" y="162151"/>
                  </a:moveTo>
                  <a:cubicBezTo>
                    <a:pt x="323487" y="88469"/>
                    <a:pt x="269590" y="9362"/>
                    <a:pt x="190979" y="612"/>
                  </a:cubicBezTo>
                  <a:cubicBezTo>
                    <a:pt x="105951" y="-7152"/>
                    <a:pt x="26825" y="60037"/>
                    <a:pt x="5330" y="139871"/>
                  </a:cubicBezTo>
                  <a:cubicBezTo>
                    <a:pt x="-8714" y="167042"/>
                    <a:pt x="5754" y="206056"/>
                    <a:pt x="39790" y="205973"/>
                  </a:cubicBezTo>
                  <a:cubicBezTo>
                    <a:pt x="78196" y="205623"/>
                    <a:pt x="86707" y="164122"/>
                    <a:pt x="104965" y="138241"/>
                  </a:cubicBezTo>
                  <a:cubicBezTo>
                    <a:pt x="157544" y="71163"/>
                    <a:pt x="213184" y="82676"/>
                    <a:pt x="238072" y="163357"/>
                  </a:cubicBezTo>
                  <a:cubicBezTo>
                    <a:pt x="246002" y="222745"/>
                    <a:pt x="202202" y="271928"/>
                    <a:pt x="169918" y="317132"/>
                  </a:cubicBezTo>
                  <a:cubicBezTo>
                    <a:pt x="151743" y="339384"/>
                    <a:pt x="127898" y="368129"/>
                    <a:pt x="144883" y="397841"/>
                  </a:cubicBezTo>
                  <a:cubicBezTo>
                    <a:pt x="156529" y="421236"/>
                    <a:pt x="183390" y="421475"/>
                    <a:pt x="205281" y="428152"/>
                  </a:cubicBezTo>
                  <a:cubicBezTo>
                    <a:pt x="225596" y="435898"/>
                    <a:pt x="241189" y="453002"/>
                    <a:pt x="245126" y="474830"/>
                  </a:cubicBezTo>
                  <a:cubicBezTo>
                    <a:pt x="255076" y="529373"/>
                    <a:pt x="196890" y="560771"/>
                    <a:pt x="152942" y="575010"/>
                  </a:cubicBezTo>
                  <a:cubicBezTo>
                    <a:pt x="117496" y="580131"/>
                    <a:pt x="81045" y="595245"/>
                    <a:pt x="89851" y="638110"/>
                  </a:cubicBezTo>
                  <a:cubicBezTo>
                    <a:pt x="119322" y="714822"/>
                    <a:pt x="231036" y="648701"/>
                    <a:pt x="275003" y="616825"/>
                  </a:cubicBezTo>
                  <a:cubicBezTo>
                    <a:pt x="365600" y="553145"/>
                    <a:pt x="361064" y="404556"/>
                    <a:pt x="262554" y="350667"/>
                  </a:cubicBezTo>
                  <a:cubicBezTo>
                    <a:pt x="302924" y="296860"/>
                    <a:pt x="340611" y="231955"/>
                    <a:pt x="333372" y="1621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702803" y="9308379"/>
              <a:ext cx="1309086" cy="138896"/>
            </a:xfrm>
            <a:custGeom>
              <a:avLst/>
              <a:gdLst/>
              <a:ahLst/>
              <a:cxnLst/>
              <a:rect l="l" t="t" r="r" b="b"/>
              <a:pathLst>
                <a:path w="1309086" h="138896" extrusionOk="0">
                  <a:moveTo>
                    <a:pt x="1282727" y="632"/>
                  </a:moveTo>
                  <a:cubicBezTo>
                    <a:pt x="949290" y="-4581"/>
                    <a:pt x="613853" y="23823"/>
                    <a:pt x="280029" y="35594"/>
                  </a:cubicBezTo>
                  <a:cubicBezTo>
                    <a:pt x="202543" y="39122"/>
                    <a:pt x="121988" y="40862"/>
                    <a:pt x="41681" y="45311"/>
                  </a:cubicBezTo>
                  <a:cubicBezTo>
                    <a:pt x="16147" y="46794"/>
                    <a:pt x="-2562" y="72914"/>
                    <a:pt x="287" y="97303"/>
                  </a:cubicBezTo>
                  <a:cubicBezTo>
                    <a:pt x="2887" y="120697"/>
                    <a:pt x="22842" y="138279"/>
                    <a:pt x="46264" y="138897"/>
                  </a:cubicBezTo>
                  <a:cubicBezTo>
                    <a:pt x="317799" y="130598"/>
                    <a:pt x="588734" y="112776"/>
                    <a:pt x="861358" y="104238"/>
                  </a:cubicBezTo>
                  <a:cubicBezTo>
                    <a:pt x="1002045" y="91666"/>
                    <a:pt x="1148403" y="104413"/>
                    <a:pt x="1285825" y="70823"/>
                  </a:cubicBezTo>
                  <a:cubicBezTo>
                    <a:pt x="1318441" y="59292"/>
                    <a:pt x="1316163" y="8792"/>
                    <a:pt x="1282727" y="6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1073181" y="9646745"/>
              <a:ext cx="488279" cy="673175"/>
            </a:xfrm>
            <a:custGeom>
              <a:avLst/>
              <a:gdLst/>
              <a:ahLst/>
              <a:cxnLst/>
              <a:rect l="l" t="t" r="r" b="b"/>
              <a:pathLst>
                <a:path w="488279" h="673175" extrusionOk="0">
                  <a:moveTo>
                    <a:pt x="409022" y="275154"/>
                  </a:moveTo>
                  <a:cubicBezTo>
                    <a:pt x="408874" y="244705"/>
                    <a:pt x="408681" y="214256"/>
                    <a:pt x="408506" y="183797"/>
                  </a:cubicBezTo>
                  <a:cubicBezTo>
                    <a:pt x="405555" y="134320"/>
                    <a:pt x="413190" y="82310"/>
                    <a:pt x="400704" y="34260"/>
                  </a:cubicBezTo>
                  <a:cubicBezTo>
                    <a:pt x="388219" y="6924"/>
                    <a:pt x="345064" y="11087"/>
                    <a:pt x="337125" y="40329"/>
                  </a:cubicBezTo>
                  <a:cubicBezTo>
                    <a:pt x="331795" y="54937"/>
                    <a:pt x="330679" y="71644"/>
                    <a:pt x="329683" y="87237"/>
                  </a:cubicBezTo>
                  <a:cubicBezTo>
                    <a:pt x="326050" y="149913"/>
                    <a:pt x="323643" y="212672"/>
                    <a:pt x="321891" y="275440"/>
                  </a:cubicBezTo>
                  <a:cubicBezTo>
                    <a:pt x="255103" y="277180"/>
                    <a:pt x="188378" y="283020"/>
                    <a:pt x="121931" y="289697"/>
                  </a:cubicBezTo>
                  <a:cubicBezTo>
                    <a:pt x="159617" y="208242"/>
                    <a:pt x="206184" y="130875"/>
                    <a:pt x="240782" y="48351"/>
                  </a:cubicBezTo>
                  <a:cubicBezTo>
                    <a:pt x="253553" y="10000"/>
                    <a:pt x="198282" y="-18082"/>
                    <a:pt x="174583" y="13942"/>
                  </a:cubicBezTo>
                  <a:cubicBezTo>
                    <a:pt x="174546" y="13859"/>
                    <a:pt x="174510" y="13776"/>
                    <a:pt x="174473" y="13693"/>
                  </a:cubicBezTo>
                  <a:cubicBezTo>
                    <a:pt x="108615" y="93887"/>
                    <a:pt x="69038" y="191589"/>
                    <a:pt x="20424" y="282430"/>
                  </a:cubicBezTo>
                  <a:cubicBezTo>
                    <a:pt x="-1845" y="315044"/>
                    <a:pt x="-15981" y="371447"/>
                    <a:pt x="33076" y="386902"/>
                  </a:cubicBezTo>
                  <a:cubicBezTo>
                    <a:pt x="80334" y="396877"/>
                    <a:pt x="129040" y="380225"/>
                    <a:pt x="176833" y="379230"/>
                  </a:cubicBezTo>
                  <a:cubicBezTo>
                    <a:pt x="224488" y="374210"/>
                    <a:pt x="272180" y="371889"/>
                    <a:pt x="319899" y="370793"/>
                  </a:cubicBezTo>
                  <a:cubicBezTo>
                    <a:pt x="319042" y="431959"/>
                    <a:pt x="318747" y="493133"/>
                    <a:pt x="319411" y="554271"/>
                  </a:cubicBezTo>
                  <a:cubicBezTo>
                    <a:pt x="324528" y="595579"/>
                    <a:pt x="302278" y="662363"/>
                    <a:pt x="359569" y="672853"/>
                  </a:cubicBezTo>
                  <a:cubicBezTo>
                    <a:pt x="416095" y="678002"/>
                    <a:pt x="417588" y="620336"/>
                    <a:pt x="413347" y="577168"/>
                  </a:cubicBezTo>
                  <a:cubicBezTo>
                    <a:pt x="411124" y="508109"/>
                    <a:pt x="410138" y="439032"/>
                    <a:pt x="409575" y="369928"/>
                  </a:cubicBezTo>
                  <a:cubicBezTo>
                    <a:pt x="422097" y="369928"/>
                    <a:pt x="434611" y="369891"/>
                    <a:pt x="447133" y="369937"/>
                  </a:cubicBezTo>
                  <a:cubicBezTo>
                    <a:pt x="469937" y="366962"/>
                    <a:pt x="487909" y="348026"/>
                    <a:pt x="488278" y="324751"/>
                  </a:cubicBezTo>
                  <a:cubicBezTo>
                    <a:pt x="488600" y="281297"/>
                    <a:pt x="444200" y="274611"/>
                    <a:pt x="409022" y="275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2342668" y="9080152"/>
              <a:ext cx="560876" cy="137442"/>
            </a:xfrm>
            <a:custGeom>
              <a:avLst/>
              <a:gdLst/>
              <a:ahLst/>
              <a:cxnLst/>
              <a:rect l="l" t="t" r="r" b="b"/>
              <a:pathLst>
                <a:path w="560876" h="137442" extrusionOk="0">
                  <a:moveTo>
                    <a:pt x="423534" y="93782"/>
                  </a:moveTo>
                  <a:cubicBezTo>
                    <a:pt x="465361" y="80510"/>
                    <a:pt x="562543" y="96849"/>
                    <a:pt x="560855" y="34486"/>
                  </a:cubicBezTo>
                  <a:cubicBezTo>
                    <a:pt x="558375" y="13192"/>
                    <a:pt x="538789" y="-1913"/>
                    <a:pt x="517599" y="196"/>
                  </a:cubicBezTo>
                  <a:cubicBezTo>
                    <a:pt x="455264" y="6266"/>
                    <a:pt x="392929" y="11092"/>
                    <a:pt x="330714" y="17650"/>
                  </a:cubicBezTo>
                  <a:cubicBezTo>
                    <a:pt x="235930" y="25902"/>
                    <a:pt x="142215" y="52234"/>
                    <a:pt x="46536" y="42287"/>
                  </a:cubicBezTo>
                  <a:cubicBezTo>
                    <a:pt x="-10515" y="40335"/>
                    <a:pt x="-17523" y="127722"/>
                    <a:pt x="38975" y="135127"/>
                  </a:cubicBezTo>
                  <a:cubicBezTo>
                    <a:pt x="168265" y="147772"/>
                    <a:pt x="295314" y="105028"/>
                    <a:pt x="423534" y="93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2419709" y="9319050"/>
              <a:ext cx="508519" cy="131802"/>
            </a:xfrm>
            <a:custGeom>
              <a:avLst/>
              <a:gdLst/>
              <a:ahLst/>
              <a:cxnLst/>
              <a:rect l="l" t="t" r="r" b="b"/>
              <a:pathLst>
                <a:path w="508519" h="131802" extrusionOk="0">
                  <a:moveTo>
                    <a:pt x="265486" y="12719"/>
                  </a:moveTo>
                  <a:cubicBezTo>
                    <a:pt x="199434" y="20244"/>
                    <a:pt x="134066" y="32890"/>
                    <a:pt x="67692" y="36869"/>
                  </a:cubicBezTo>
                  <a:cubicBezTo>
                    <a:pt x="38940" y="33332"/>
                    <a:pt x="-858" y="47672"/>
                    <a:pt x="27" y="83786"/>
                  </a:cubicBezTo>
                  <a:cubicBezTo>
                    <a:pt x="-2693" y="175805"/>
                    <a:pt x="199564" y="107309"/>
                    <a:pt x="257804" y="107060"/>
                  </a:cubicBezTo>
                  <a:cubicBezTo>
                    <a:pt x="329056" y="96643"/>
                    <a:pt x="401055" y="93116"/>
                    <a:pt x="472574" y="85637"/>
                  </a:cubicBezTo>
                  <a:cubicBezTo>
                    <a:pt x="492529" y="83408"/>
                    <a:pt x="508269" y="66084"/>
                    <a:pt x="508518" y="46024"/>
                  </a:cubicBezTo>
                  <a:cubicBezTo>
                    <a:pt x="509210" y="-32862"/>
                    <a:pt x="319005" y="13825"/>
                    <a:pt x="265486" y="127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3134525" y="8373335"/>
              <a:ext cx="325638" cy="1697681"/>
            </a:xfrm>
            <a:custGeom>
              <a:avLst/>
              <a:gdLst/>
              <a:ahLst/>
              <a:cxnLst/>
              <a:rect l="l" t="t" r="r" b="b"/>
              <a:pathLst>
                <a:path w="325638" h="1697681" extrusionOk="0">
                  <a:moveTo>
                    <a:pt x="172470" y="1250023"/>
                  </a:moveTo>
                  <a:cubicBezTo>
                    <a:pt x="48943" y="864803"/>
                    <a:pt x="57676" y="411999"/>
                    <a:pt x="292695" y="70041"/>
                  </a:cubicBezTo>
                  <a:cubicBezTo>
                    <a:pt x="321373" y="41950"/>
                    <a:pt x="302792" y="-7215"/>
                    <a:pt x="260772" y="890"/>
                  </a:cubicBezTo>
                  <a:cubicBezTo>
                    <a:pt x="222578" y="11897"/>
                    <a:pt x="203287" y="52293"/>
                    <a:pt x="181580" y="82466"/>
                  </a:cubicBezTo>
                  <a:cubicBezTo>
                    <a:pt x="120269" y="175959"/>
                    <a:pt x="74882" y="279197"/>
                    <a:pt x="45135" y="386855"/>
                  </a:cubicBezTo>
                  <a:cubicBezTo>
                    <a:pt x="-66764" y="823569"/>
                    <a:pt x="40312" y="1291128"/>
                    <a:pt x="246276" y="1683255"/>
                  </a:cubicBezTo>
                  <a:cubicBezTo>
                    <a:pt x="261795" y="1700239"/>
                    <a:pt x="288831" y="1702292"/>
                    <a:pt x="307255" y="1689066"/>
                  </a:cubicBezTo>
                  <a:cubicBezTo>
                    <a:pt x="339271" y="1666243"/>
                    <a:pt x="322996" y="1627210"/>
                    <a:pt x="307006" y="1599690"/>
                  </a:cubicBezTo>
                  <a:cubicBezTo>
                    <a:pt x="252177" y="1487178"/>
                    <a:pt x="211512" y="1368780"/>
                    <a:pt x="172470" y="1250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3519431" y="9063425"/>
              <a:ext cx="423522" cy="463283"/>
            </a:xfrm>
            <a:custGeom>
              <a:avLst/>
              <a:gdLst/>
              <a:ahLst/>
              <a:cxnLst/>
              <a:rect l="l" t="t" r="r" b="b"/>
              <a:pathLst>
                <a:path w="423522" h="463283" extrusionOk="0">
                  <a:moveTo>
                    <a:pt x="402983" y="166259"/>
                  </a:moveTo>
                  <a:cubicBezTo>
                    <a:pt x="404707" y="140378"/>
                    <a:pt x="403951" y="106309"/>
                    <a:pt x="376020" y="94575"/>
                  </a:cubicBezTo>
                  <a:cubicBezTo>
                    <a:pt x="314737" y="-1046"/>
                    <a:pt x="172547" y="-40051"/>
                    <a:pt x="91474" y="53479"/>
                  </a:cubicBezTo>
                  <a:cubicBezTo>
                    <a:pt x="1623" y="150638"/>
                    <a:pt x="-54008" y="360982"/>
                    <a:pt x="80188" y="442778"/>
                  </a:cubicBezTo>
                  <a:cubicBezTo>
                    <a:pt x="170739" y="481784"/>
                    <a:pt x="271766" y="421051"/>
                    <a:pt x="322658" y="345785"/>
                  </a:cubicBezTo>
                  <a:cubicBezTo>
                    <a:pt x="333234" y="385942"/>
                    <a:pt x="313962" y="452882"/>
                    <a:pt x="369077" y="462949"/>
                  </a:cubicBezTo>
                  <a:cubicBezTo>
                    <a:pt x="431200" y="468825"/>
                    <a:pt x="427447" y="395926"/>
                    <a:pt x="418521" y="353651"/>
                  </a:cubicBezTo>
                  <a:cubicBezTo>
                    <a:pt x="411061" y="291279"/>
                    <a:pt x="404947" y="229026"/>
                    <a:pt x="402983" y="166259"/>
                  </a:cubicBezTo>
                  <a:close/>
                  <a:moveTo>
                    <a:pt x="144099" y="361009"/>
                  </a:moveTo>
                  <a:cubicBezTo>
                    <a:pt x="26198" y="367742"/>
                    <a:pt x="139461" y="-60940"/>
                    <a:pt x="312773" y="146696"/>
                  </a:cubicBezTo>
                  <a:cubicBezTo>
                    <a:pt x="296368" y="236063"/>
                    <a:pt x="244859" y="347765"/>
                    <a:pt x="144099" y="3610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3854390" y="8826452"/>
              <a:ext cx="286273" cy="299203"/>
            </a:xfrm>
            <a:custGeom>
              <a:avLst/>
              <a:gdLst/>
              <a:ahLst/>
              <a:cxnLst/>
              <a:rect l="l" t="t" r="r" b="b"/>
              <a:pathLst>
                <a:path w="286273" h="299203" extrusionOk="0">
                  <a:moveTo>
                    <a:pt x="286021" y="243397"/>
                  </a:moveTo>
                  <a:cubicBezTo>
                    <a:pt x="281576" y="202669"/>
                    <a:pt x="235000" y="200974"/>
                    <a:pt x="202864" y="202485"/>
                  </a:cubicBezTo>
                  <a:cubicBezTo>
                    <a:pt x="225207" y="137957"/>
                    <a:pt x="228481" y="32205"/>
                    <a:pt x="150313" y="5726"/>
                  </a:cubicBezTo>
                  <a:cubicBezTo>
                    <a:pt x="98103" y="-10549"/>
                    <a:pt x="41107" y="8793"/>
                    <a:pt x="8040" y="52026"/>
                  </a:cubicBezTo>
                  <a:cubicBezTo>
                    <a:pt x="8105" y="52007"/>
                    <a:pt x="8160" y="51989"/>
                    <a:pt x="8224" y="51961"/>
                  </a:cubicBezTo>
                  <a:cubicBezTo>
                    <a:pt x="-11195" y="73937"/>
                    <a:pt x="6140" y="111358"/>
                    <a:pt x="35556" y="111063"/>
                  </a:cubicBezTo>
                  <a:cubicBezTo>
                    <a:pt x="64261" y="110529"/>
                    <a:pt x="87268" y="82889"/>
                    <a:pt x="117486" y="92486"/>
                  </a:cubicBezTo>
                  <a:cubicBezTo>
                    <a:pt x="128321" y="122282"/>
                    <a:pt x="119708" y="155144"/>
                    <a:pt x="109555" y="183963"/>
                  </a:cubicBezTo>
                  <a:cubicBezTo>
                    <a:pt x="86079" y="229517"/>
                    <a:pt x="70071" y="284880"/>
                    <a:pt x="136804" y="298723"/>
                  </a:cubicBezTo>
                  <a:cubicBezTo>
                    <a:pt x="175348" y="300555"/>
                    <a:pt x="214557" y="296963"/>
                    <a:pt x="252677" y="291170"/>
                  </a:cubicBezTo>
                  <a:cubicBezTo>
                    <a:pt x="274125" y="286970"/>
                    <a:pt x="288372" y="264322"/>
                    <a:pt x="286021" y="2433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4074613" y="8367221"/>
              <a:ext cx="390122" cy="1695428"/>
            </a:xfrm>
            <a:custGeom>
              <a:avLst/>
              <a:gdLst/>
              <a:ahLst/>
              <a:cxnLst/>
              <a:rect l="l" t="t" r="r" b="b"/>
              <a:pathLst>
                <a:path w="390122" h="1695428" extrusionOk="0">
                  <a:moveTo>
                    <a:pt x="305022" y="400780"/>
                  </a:moveTo>
                  <a:cubicBezTo>
                    <a:pt x="258935" y="281120"/>
                    <a:pt x="188725" y="64099"/>
                    <a:pt x="69450" y="5899"/>
                  </a:cubicBezTo>
                  <a:cubicBezTo>
                    <a:pt x="8470" y="-19760"/>
                    <a:pt x="-30213" y="44702"/>
                    <a:pt x="30610" y="76229"/>
                  </a:cubicBezTo>
                  <a:cubicBezTo>
                    <a:pt x="263167" y="361019"/>
                    <a:pt x="360819" y="882569"/>
                    <a:pt x="248284" y="1232853"/>
                  </a:cubicBezTo>
                  <a:cubicBezTo>
                    <a:pt x="224060" y="1308488"/>
                    <a:pt x="193843" y="1381986"/>
                    <a:pt x="155732" y="1451680"/>
                  </a:cubicBezTo>
                  <a:cubicBezTo>
                    <a:pt x="122231" y="1510322"/>
                    <a:pt x="84646" y="1566440"/>
                    <a:pt x="49864" y="1624391"/>
                  </a:cubicBezTo>
                  <a:cubicBezTo>
                    <a:pt x="36724" y="1646302"/>
                    <a:pt x="43298" y="1675517"/>
                    <a:pt x="65235" y="1689010"/>
                  </a:cubicBezTo>
                  <a:cubicBezTo>
                    <a:pt x="130641" y="1721126"/>
                    <a:pt x="154644" y="1624271"/>
                    <a:pt x="186198" y="1585164"/>
                  </a:cubicBezTo>
                  <a:cubicBezTo>
                    <a:pt x="222640" y="1528853"/>
                    <a:pt x="253928" y="1471712"/>
                    <a:pt x="282117" y="1410372"/>
                  </a:cubicBezTo>
                  <a:cubicBezTo>
                    <a:pt x="432136" y="1093806"/>
                    <a:pt x="412467" y="727302"/>
                    <a:pt x="305022" y="400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9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p18"/>
          <p:cNvGrpSpPr/>
          <p:nvPr/>
        </p:nvGrpSpPr>
        <p:grpSpPr>
          <a:xfrm rot="-1776933">
            <a:off x="-212317" y="111679"/>
            <a:ext cx="1242366" cy="405520"/>
            <a:chOff x="575890" y="4010177"/>
            <a:chExt cx="2484620" cy="810923"/>
          </a:xfrm>
        </p:grpSpPr>
        <p:sp>
          <p:nvSpPr>
            <p:cNvPr id="515" name="Google Shape;515;p18"/>
            <p:cNvSpPr/>
            <p:nvPr/>
          </p:nvSpPr>
          <p:spPr>
            <a:xfrm>
              <a:off x="575890" y="4010177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75890" y="4010177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18"/>
          <p:cNvGrpSpPr/>
          <p:nvPr/>
        </p:nvGrpSpPr>
        <p:grpSpPr>
          <a:xfrm rot="1827448">
            <a:off x="8437583" y="56171"/>
            <a:ext cx="1242366" cy="405520"/>
            <a:chOff x="15227866" y="7490972"/>
            <a:chExt cx="2484620" cy="810923"/>
          </a:xfrm>
        </p:grpSpPr>
        <p:sp>
          <p:nvSpPr>
            <p:cNvPr id="518" name="Google Shape;518;p18"/>
            <p:cNvSpPr/>
            <p:nvPr/>
          </p:nvSpPr>
          <p:spPr>
            <a:xfrm>
              <a:off x="15227866" y="7490972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15227866" y="7490972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7AC7A8A-874C-4917-5985-2E64C5D22CA8}"/>
              </a:ext>
            </a:extLst>
          </p:cNvPr>
          <p:cNvSpPr txBox="1"/>
          <p:nvPr/>
        </p:nvSpPr>
        <p:spPr>
          <a:xfrm>
            <a:off x="4212767" y="224214"/>
            <a:ext cx="718466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91943-71FB-33CD-7006-E3E70901C201}"/>
                  </a:ext>
                </a:extLst>
              </p:cNvPr>
              <p:cNvSpPr txBox="1"/>
              <p:nvPr/>
            </p:nvSpPr>
            <p:spPr>
              <a:xfrm>
                <a:off x="1166932" y="945405"/>
                <a:ext cx="6810136" cy="2368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 = 2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 =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20.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giây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mặt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đất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125 – 20 = 105 (m).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 = 3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 =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giây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mặt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đất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125 – 45 = 80 (m).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91943-71FB-33CD-7006-E3E70901C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32" y="945405"/>
                <a:ext cx="6810136" cy="2368662"/>
              </a:xfrm>
              <a:prstGeom prst="rect">
                <a:avLst/>
              </a:prstGeom>
              <a:blipFill>
                <a:blip r:embed="rId3"/>
                <a:stretch>
                  <a:fillRect l="-1115" b="-425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BB6FC3-632C-245F-AF59-29E3E1CAB5A4}"/>
                  </a:ext>
                </a:extLst>
              </p:cNvPr>
              <p:cNvSpPr txBox="1"/>
              <p:nvPr/>
            </p:nvSpPr>
            <p:spPr>
              <a:xfrm>
                <a:off x="1166932" y="3597670"/>
                <a:ext cx="6179515" cy="1147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 = 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a:rPr lang="da-DK" sz="2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125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da-DK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25 </a:t>
                </a:r>
                <a:r>
                  <a:rPr lang="da-DK" sz="2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:r>
                  <a:rPr lang="da-DK" sz="2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 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da-DK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5. 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 &gt; 0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 = 5.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5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giây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đất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r>
                  <a:rPr lang="en-VN" sz="2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BB6FC3-632C-245F-AF59-29E3E1CAB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32" y="3597670"/>
                <a:ext cx="6179515" cy="1147815"/>
              </a:xfrm>
              <a:prstGeom prst="rect">
                <a:avLst/>
              </a:prstGeom>
              <a:blipFill>
                <a:blip r:embed="rId4"/>
                <a:stretch>
                  <a:fillRect l="-1282" r="-986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4C4F60C-65D0-C116-E999-1F7B68886724}"/>
              </a:ext>
            </a:extLst>
          </p:cNvPr>
          <p:cNvSpPr txBox="1"/>
          <p:nvPr/>
        </p:nvSpPr>
        <p:spPr>
          <a:xfrm>
            <a:off x="730594" y="81838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200" dirty="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DFD41-BAD4-366B-2BAD-3935BB1ACB96}"/>
              </a:ext>
            </a:extLst>
          </p:cNvPr>
          <p:cNvSpPr txBox="1"/>
          <p:nvPr/>
        </p:nvSpPr>
        <p:spPr>
          <a:xfrm>
            <a:off x="730594" y="33822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200" dirty="0">
                <a:solidFill>
                  <a:srgbClr val="FF0000"/>
                </a:solidFill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69125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FF3DB-041B-5F79-FD98-3481573BB1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FA92AB-BC1A-E6D5-5E15-BF8F75A12760}"/>
                  </a:ext>
                </a:extLst>
              </p:cNvPr>
              <p:cNvSpPr txBox="1"/>
              <p:nvPr/>
            </p:nvSpPr>
            <p:spPr>
              <a:xfrm>
                <a:off x="1417933" y="2360483"/>
                <a:ext cx="6308133" cy="1773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600" b="1">
                    <a:solidFill>
                      <a:srgbClr val="00C55A"/>
                    </a:solidFill>
                  </a:rPr>
                  <a:t>Đồ </a:t>
                </a:r>
                <a:r>
                  <a:rPr lang="vi-VN" sz="3600" b="1" dirty="0">
                    <a:solidFill>
                      <a:srgbClr val="00C55A"/>
                    </a:solidFill>
                  </a:rPr>
                  <a:t>thị của </a:t>
                </a:r>
                <a:r>
                  <a:rPr lang="vi-VN" sz="3600" b="1">
                    <a:solidFill>
                      <a:srgbClr val="00C55A"/>
                    </a:solidFill>
                  </a:rPr>
                  <a:t>hàm số</a:t>
                </a:r>
                <a:endParaRPr lang="en-US" sz="3600" b="1">
                  <a:solidFill>
                    <a:srgbClr val="00C55A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3600" b="1" i="1" smtClean="0">
                        <a:solidFill>
                          <a:srgbClr val="00C55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600" b="1" i="1" dirty="0">
                        <a:solidFill>
                          <a:srgbClr val="00C55A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solidFill>
                          <a:srgbClr val="00C55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600" b="1" i="1" smtClean="0">
                        <a:solidFill>
                          <a:srgbClr val="00C55A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VN" sz="3600" b="1" i="1">
                            <a:solidFill>
                              <a:srgbClr val="00C55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3600" b="1" i="0" smtClean="0">
                            <a:solidFill>
                              <a:srgbClr val="00C55A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da-DK" sz="3600" b="1" i="0" smtClean="0">
                            <a:solidFill>
                              <a:srgbClr val="00C55A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600" b="1" dirty="0">
                    <a:solidFill>
                      <a:srgbClr val="00C55A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vi-VN" sz="3600" b="1" i="1" smtClean="0">
                        <a:solidFill>
                          <a:srgbClr val="00C55A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3600" b="1" dirty="0">
                    <a:solidFill>
                      <a:srgbClr val="00C55A"/>
                    </a:solidFill>
                  </a:rPr>
                  <a:t> ≠ 0)</a:t>
                </a:r>
                <a:endParaRPr lang="en-VN" sz="3600" dirty="0">
                  <a:solidFill>
                    <a:srgbClr val="00C55A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FA92AB-BC1A-E6D5-5E15-BF8F75A12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33" y="2360483"/>
                <a:ext cx="6308133" cy="1773178"/>
              </a:xfrm>
              <a:prstGeom prst="rect">
                <a:avLst/>
              </a:prstGeom>
              <a:blipFill>
                <a:blip r:embed="rId2"/>
                <a:stretch>
                  <a:fillRect b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exagon 5">
            <a:extLst>
              <a:ext uri="{FF2B5EF4-FFF2-40B4-BE49-F238E27FC236}">
                <a16:creationId xmlns:a16="http://schemas.microsoft.com/office/drawing/2014/main" id="{A7C84D88-BE51-0B85-BBA1-46B59FA369AF}"/>
              </a:ext>
            </a:extLst>
          </p:cNvPr>
          <p:cNvSpPr/>
          <p:nvPr/>
        </p:nvSpPr>
        <p:spPr>
          <a:xfrm>
            <a:off x="3773713" y="779952"/>
            <a:ext cx="1596572" cy="1204686"/>
          </a:xfrm>
          <a:prstGeom prst="hexagon">
            <a:avLst/>
          </a:prstGeom>
          <a:solidFill>
            <a:srgbClr val="E8FFE4"/>
          </a:solidFill>
          <a:ln>
            <a:solidFill>
              <a:srgbClr val="00C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600" b="1" dirty="0">
                <a:solidFill>
                  <a:srgbClr val="00C5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55597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54;p24">
            <a:extLst>
              <a:ext uri="{FF2B5EF4-FFF2-40B4-BE49-F238E27FC236}">
                <a16:creationId xmlns:a16="http://schemas.microsoft.com/office/drawing/2014/main" id="{20B02E65-E558-2D14-8EFD-152A55E1F775}"/>
              </a:ext>
            </a:extLst>
          </p:cNvPr>
          <p:cNvSpPr/>
          <p:nvPr/>
        </p:nvSpPr>
        <p:spPr>
          <a:xfrm>
            <a:off x="397032" y="450215"/>
            <a:ext cx="8232044" cy="4243069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095;p33">
            <a:extLst>
              <a:ext uri="{FF2B5EF4-FFF2-40B4-BE49-F238E27FC236}">
                <a16:creationId xmlns:a16="http://schemas.microsoft.com/office/drawing/2014/main" id="{5CF1B42C-C6BE-B8C3-2563-F1573497E380}"/>
              </a:ext>
            </a:extLst>
          </p:cNvPr>
          <p:cNvGrpSpPr/>
          <p:nvPr/>
        </p:nvGrpSpPr>
        <p:grpSpPr>
          <a:xfrm rot="747761">
            <a:off x="7206828" y="225226"/>
            <a:ext cx="1710405" cy="557704"/>
            <a:chOff x="2120789" y="1339624"/>
            <a:chExt cx="1600437" cy="522346"/>
          </a:xfrm>
        </p:grpSpPr>
        <p:sp>
          <p:nvSpPr>
            <p:cNvPr id="5" name="Google Shape;1096;p33">
              <a:extLst>
                <a:ext uri="{FF2B5EF4-FFF2-40B4-BE49-F238E27FC236}">
                  <a16:creationId xmlns:a16="http://schemas.microsoft.com/office/drawing/2014/main" id="{DAD727E4-5D2A-F8A9-DC51-2123262D899B}"/>
                </a:ext>
              </a:extLst>
            </p:cNvPr>
            <p:cNvSpPr/>
            <p:nvPr/>
          </p:nvSpPr>
          <p:spPr>
            <a:xfrm>
              <a:off x="2120789" y="1339624"/>
              <a:ext cx="1600437" cy="522346"/>
            </a:xfrm>
            <a:custGeom>
              <a:avLst/>
              <a:gdLst/>
              <a:ahLst/>
              <a:cxnLst/>
              <a:rect l="l" t="t" r="r" b="b"/>
              <a:pathLst>
                <a:path w="1600437" h="522346" extrusionOk="0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097;p33">
              <a:extLst>
                <a:ext uri="{FF2B5EF4-FFF2-40B4-BE49-F238E27FC236}">
                  <a16:creationId xmlns:a16="http://schemas.microsoft.com/office/drawing/2014/main" id="{FC1E404A-43FB-3049-2143-92900F7B7689}"/>
                </a:ext>
              </a:extLst>
            </p:cNvPr>
            <p:cNvSpPr/>
            <p:nvPr/>
          </p:nvSpPr>
          <p:spPr>
            <a:xfrm>
              <a:off x="2120789" y="1339624"/>
              <a:ext cx="1600437" cy="522346"/>
            </a:xfrm>
            <a:custGeom>
              <a:avLst/>
              <a:gdLst/>
              <a:ahLst/>
              <a:cxnLst/>
              <a:rect l="l" t="t" r="r" b="b"/>
              <a:pathLst>
                <a:path w="1600437" h="522346" extrusionOk="0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ED6BF2-C655-BFA4-445B-9BCFE89F4E57}"/>
              </a:ext>
            </a:extLst>
          </p:cNvPr>
          <p:cNvSpPr txBox="1"/>
          <p:nvPr/>
        </p:nvSpPr>
        <p:spPr>
          <a:xfrm>
            <a:off x="704382" y="225699"/>
            <a:ext cx="4200189" cy="400110"/>
          </a:xfrm>
          <a:prstGeom prst="rect">
            <a:avLst/>
          </a:prstGeom>
          <a:solidFill>
            <a:schemeClr val="bg1"/>
          </a:solidFill>
          <a:ln>
            <a:solidFill>
              <a:srgbClr val="DB9CEF"/>
            </a:solidFill>
          </a:ln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8438BF"/>
                </a:solidFill>
              </a:rPr>
              <a:t>Hoạt động khám phá 3 (SGK/tr.8)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D16F9B-02B2-D948-5126-D309B3366C80}"/>
                  </a:ext>
                </a:extLst>
              </p:cNvPr>
              <p:cNvSpPr txBox="1"/>
              <p:nvPr/>
            </p:nvSpPr>
            <p:spPr>
              <a:xfrm>
                <a:off x="2033747" y="760861"/>
                <a:ext cx="507649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D16F9B-02B2-D948-5126-D309B3366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747" y="760861"/>
                <a:ext cx="5076497" cy="400110"/>
              </a:xfrm>
              <a:prstGeom prst="rect">
                <a:avLst/>
              </a:prstGeom>
              <a:blipFill>
                <a:blip r:embed="rId2"/>
                <a:stretch>
                  <a:fillRect l="-1250" t="-9375" r="-1000" b="-2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1BF05F5-0BD3-F173-0260-4EFA5E65E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332795"/>
              </p:ext>
            </p:extLst>
          </p:nvPr>
        </p:nvGraphicFramePr>
        <p:xfrm>
          <a:off x="1056409" y="1314556"/>
          <a:ext cx="7031171" cy="1385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2595">
                  <a:extLst>
                    <a:ext uri="{9D8B030D-6E8A-4147-A177-3AD203B41FA5}">
                      <a16:colId xmlns:a16="http://schemas.microsoft.com/office/drawing/2014/main" val="2138036093"/>
                    </a:ext>
                  </a:extLst>
                </a:gridCol>
                <a:gridCol w="790957">
                  <a:extLst>
                    <a:ext uri="{9D8B030D-6E8A-4147-A177-3AD203B41FA5}">
                      <a16:colId xmlns:a16="http://schemas.microsoft.com/office/drawing/2014/main" val="3241130369"/>
                    </a:ext>
                  </a:extLst>
                </a:gridCol>
                <a:gridCol w="790957">
                  <a:extLst>
                    <a:ext uri="{9D8B030D-6E8A-4147-A177-3AD203B41FA5}">
                      <a16:colId xmlns:a16="http://schemas.microsoft.com/office/drawing/2014/main" val="2425443829"/>
                    </a:ext>
                  </a:extLst>
                </a:gridCol>
                <a:gridCol w="790957">
                  <a:extLst>
                    <a:ext uri="{9D8B030D-6E8A-4147-A177-3AD203B41FA5}">
                      <a16:colId xmlns:a16="http://schemas.microsoft.com/office/drawing/2014/main" val="3949817872"/>
                    </a:ext>
                  </a:extLst>
                </a:gridCol>
                <a:gridCol w="790957">
                  <a:extLst>
                    <a:ext uri="{9D8B030D-6E8A-4147-A177-3AD203B41FA5}">
                      <a16:colId xmlns:a16="http://schemas.microsoft.com/office/drawing/2014/main" val="602406222"/>
                    </a:ext>
                  </a:extLst>
                </a:gridCol>
                <a:gridCol w="790957">
                  <a:extLst>
                    <a:ext uri="{9D8B030D-6E8A-4147-A177-3AD203B41FA5}">
                      <a16:colId xmlns:a16="http://schemas.microsoft.com/office/drawing/2014/main" val="214035177"/>
                    </a:ext>
                  </a:extLst>
                </a:gridCol>
                <a:gridCol w="790957">
                  <a:extLst>
                    <a:ext uri="{9D8B030D-6E8A-4147-A177-3AD203B41FA5}">
                      <a16:colId xmlns:a16="http://schemas.microsoft.com/office/drawing/2014/main" val="2433479153"/>
                    </a:ext>
                  </a:extLst>
                </a:gridCol>
                <a:gridCol w="762834">
                  <a:extLst>
                    <a:ext uri="{9D8B030D-6E8A-4147-A177-3AD203B41FA5}">
                      <a16:colId xmlns:a16="http://schemas.microsoft.com/office/drawing/2014/main" val="3038182004"/>
                    </a:ext>
                  </a:extLst>
                </a:gridCol>
              </a:tblGrid>
              <a:tr h="704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VN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VN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VN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VN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VN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VN" sz="20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92932"/>
                  </a:ext>
                </a:extLst>
              </a:tr>
              <a:tr h="681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= x</a:t>
                      </a:r>
                      <a:r>
                        <a:rPr lang="en-US" sz="2000" b="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VN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VN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VN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VN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VN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VN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VN" sz="2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86999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7F0E433-5799-44C4-3D47-840525E0AA43}"/>
              </a:ext>
            </a:extLst>
          </p:cNvPr>
          <p:cNvSpPr txBox="1"/>
          <p:nvPr/>
        </p:nvSpPr>
        <p:spPr>
          <a:xfrm>
            <a:off x="561119" y="2764150"/>
            <a:ext cx="8021754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(-3;9); B (-2; 4); C (-1; 1); O (0;0); C’(1; 1); B’(2; 4); A’ (3; 9)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phẳng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tọa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= x</a:t>
            </a:r>
            <a:r>
              <a:rPr lang="en-US" sz="20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606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54;p24">
            <a:extLst>
              <a:ext uri="{FF2B5EF4-FFF2-40B4-BE49-F238E27FC236}">
                <a16:creationId xmlns:a16="http://schemas.microsoft.com/office/drawing/2014/main" id="{20B02E65-E558-2D14-8EFD-152A55E1F775}"/>
              </a:ext>
            </a:extLst>
          </p:cNvPr>
          <p:cNvSpPr/>
          <p:nvPr/>
        </p:nvSpPr>
        <p:spPr>
          <a:xfrm>
            <a:off x="397032" y="450215"/>
            <a:ext cx="8232044" cy="4243069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095;p33">
            <a:extLst>
              <a:ext uri="{FF2B5EF4-FFF2-40B4-BE49-F238E27FC236}">
                <a16:creationId xmlns:a16="http://schemas.microsoft.com/office/drawing/2014/main" id="{5CF1B42C-C6BE-B8C3-2563-F1573497E380}"/>
              </a:ext>
            </a:extLst>
          </p:cNvPr>
          <p:cNvGrpSpPr/>
          <p:nvPr/>
        </p:nvGrpSpPr>
        <p:grpSpPr>
          <a:xfrm rot="747761">
            <a:off x="7206828" y="225226"/>
            <a:ext cx="1710405" cy="557704"/>
            <a:chOff x="2120789" y="1339624"/>
            <a:chExt cx="1600437" cy="522346"/>
          </a:xfrm>
        </p:grpSpPr>
        <p:sp>
          <p:nvSpPr>
            <p:cNvPr id="5" name="Google Shape;1096;p33">
              <a:extLst>
                <a:ext uri="{FF2B5EF4-FFF2-40B4-BE49-F238E27FC236}">
                  <a16:creationId xmlns:a16="http://schemas.microsoft.com/office/drawing/2014/main" id="{DAD727E4-5D2A-F8A9-DC51-2123262D899B}"/>
                </a:ext>
              </a:extLst>
            </p:cNvPr>
            <p:cNvSpPr/>
            <p:nvPr/>
          </p:nvSpPr>
          <p:spPr>
            <a:xfrm>
              <a:off x="2120789" y="1339624"/>
              <a:ext cx="1600437" cy="522346"/>
            </a:xfrm>
            <a:custGeom>
              <a:avLst/>
              <a:gdLst/>
              <a:ahLst/>
              <a:cxnLst/>
              <a:rect l="l" t="t" r="r" b="b"/>
              <a:pathLst>
                <a:path w="1600437" h="522346" extrusionOk="0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097;p33">
              <a:extLst>
                <a:ext uri="{FF2B5EF4-FFF2-40B4-BE49-F238E27FC236}">
                  <a16:creationId xmlns:a16="http://schemas.microsoft.com/office/drawing/2014/main" id="{FC1E404A-43FB-3049-2143-92900F7B7689}"/>
                </a:ext>
              </a:extLst>
            </p:cNvPr>
            <p:cNvSpPr/>
            <p:nvPr/>
          </p:nvSpPr>
          <p:spPr>
            <a:xfrm>
              <a:off x="2120789" y="1339624"/>
              <a:ext cx="1600437" cy="522346"/>
            </a:xfrm>
            <a:custGeom>
              <a:avLst/>
              <a:gdLst/>
              <a:ahLst/>
              <a:cxnLst/>
              <a:rect l="l" t="t" r="r" b="b"/>
              <a:pathLst>
                <a:path w="1600437" h="522346" extrusionOk="0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424194E-BC26-3EEB-8648-5E3DD758E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246" y="741124"/>
            <a:ext cx="2826208" cy="36612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2F5E88-D74E-8867-F32D-E3B37D619F88}"/>
              </a:ext>
            </a:extLst>
          </p:cNvPr>
          <p:cNvSpPr txBox="1"/>
          <p:nvPr/>
        </p:nvSpPr>
        <p:spPr>
          <a:xfrm>
            <a:off x="514924" y="684557"/>
            <a:ext cx="5087322" cy="373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A’; B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B’; C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so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tung?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6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799;p24">
            <a:extLst>
              <a:ext uri="{FF2B5EF4-FFF2-40B4-BE49-F238E27FC236}">
                <a16:creationId xmlns:a16="http://schemas.microsoft.com/office/drawing/2014/main" id="{4684F31D-4A3B-A307-92F0-218792E34D10}"/>
              </a:ext>
            </a:extLst>
          </p:cNvPr>
          <p:cNvGrpSpPr/>
          <p:nvPr/>
        </p:nvGrpSpPr>
        <p:grpSpPr>
          <a:xfrm>
            <a:off x="8201338" y="-728478"/>
            <a:ext cx="1600617" cy="1470072"/>
            <a:chOff x="15921172" y="-657379"/>
            <a:chExt cx="3201234" cy="2940145"/>
          </a:xfrm>
        </p:grpSpPr>
        <p:sp>
          <p:nvSpPr>
            <p:cNvPr id="4" name="Google Shape;800;p24">
              <a:extLst>
                <a:ext uri="{FF2B5EF4-FFF2-40B4-BE49-F238E27FC236}">
                  <a16:creationId xmlns:a16="http://schemas.microsoft.com/office/drawing/2014/main" id="{F14FFB1B-5C47-1E3C-DDF5-D9A85AC9EBF2}"/>
                </a:ext>
              </a:extLst>
            </p:cNvPr>
            <p:cNvSpPr/>
            <p:nvPr/>
          </p:nvSpPr>
          <p:spPr>
            <a:xfrm>
              <a:off x="15921172" y="-307209"/>
              <a:ext cx="2861795" cy="2589975"/>
            </a:xfrm>
            <a:custGeom>
              <a:avLst/>
              <a:gdLst/>
              <a:ahLst/>
              <a:cxnLst/>
              <a:rect l="l" t="t" r="r" b="b"/>
              <a:pathLst>
                <a:path w="2861795" h="2589975" extrusionOk="0">
                  <a:moveTo>
                    <a:pt x="2733697" y="2206565"/>
                  </a:moveTo>
                  <a:cubicBezTo>
                    <a:pt x="2713196" y="2191926"/>
                    <a:pt x="2695794" y="2162065"/>
                    <a:pt x="2666996" y="2168379"/>
                  </a:cubicBezTo>
                  <a:cubicBezTo>
                    <a:pt x="2594423" y="2201493"/>
                    <a:pt x="2696639" y="2269955"/>
                    <a:pt x="2751860" y="2310792"/>
                  </a:cubicBezTo>
                  <a:cubicBezTo>
                    <a:pt x="2631001" y="2312502"/>
                    <a:pt x="2510064" y="2317919"/>
                    <a:pt x="2389371" y="2327000"/>
                  </a:cubicBezTo>
                  <a:cubicBezTo>
                    <a:pt x="2388949" y="2323856"/>
                    <a:pt x="2388629" y="2320699"/>
                    <a:pt x="2388193" y="2317554"/>
                  </a:cubicBezTo>
                  <a:cubicBezTo>
                    <a:pt x="2385908" y="2293700"/>
                    <a:pt x="2382457" y="2253984"/>
                    <a:pt x="2348978" y="2260599"/>
                  </a:cubicBezTo>
                  <a:cubicBezTo>
                    <a:pt x="2323804" y="2266254"/>
                    <a:pt x="2327427" y="2294136"/>
                    <a:pt x="2329284" y="2313987"/>
                  </a:cubicBezTo>
                  <a:cubicBezTo>
                    <a:pt x="2329636" y="2319962"/>
                    <a:pt x="2329752" y="2325943"/>
                    <a:pt x="2330046" y="2331918"/>
                  </a:cubicBezTo>
                  <a:cubicBezTo>
                    <a:pt x="2223202" y="2340986"/>
                    <a:pt x="2116581" y="2352640"/>
                    <a:pt x="2010441" y="2367043"/>
                  </a:cubicBezTo>
                  <a:cubicBezTo>
                    <a:pt x="1880516" y="2383916"/>
                    <a:pt x="1750187" y="2396557"/>
                    <a:pt x="1619679" y="2407296"/>
                  </a:cubicBezTo>
                  <a:cubicBezTo>
                    <a:pt x="1615267" y="2370385"/>
                    <a:pt x="1604537" y="2332859"/>
                    <a:pt x="1563638" y="2346314"/>
                  </a:cubicBezTo>
                  <a:cubicBezTo>
                    <a:pt x="1540224" y="2360408"/>
                    <a:pt x="1547856" y="2387432"/>
                    <a:pt x="1552267" y="2412791"/>
                  </a:cubicBezTo>
                  <a:cubicBezTo>
                    <a:pt x="1338591" y="2429242"/>
                    <a:pt x="1124473" y="2440948"/>
                    <a:pt x="910643" y="2455453"/>
                  </a:cubicBezTo>
                  <a:cubicBezTo>
                    <a:pt x="907768" y="2426789"/>
                    <a:pt x="904151" y="2398210"/>
                    <a:pt x="898888" y="2369943"/>
                  </a:cubicBezTo>
                  <a:cubicBezTo>
                    <a:pt x="895508" y="2353620"/>
                    <a:pt x="877875" y="2343387"/>
                    <a:pt x="862016" y="2347146"/>
                  </a:cubicBezTo>
                  <a:cubicBezTo>
                    <a:pt x="847572" y="2350521"/>
                    <a:pt x="836310" y="2365160"/>
                    <a:pt x="838468" y="2380177"/>
                  </a:cubicBezTo>
                  <a:cubicBezTo>
                    <a:pt x="842021" y="2406893"/>
                    <a:pt x="844192" y="2433430"/>
                    <a:pt x="845607" y="2460038"/>
                  </a:cubicBezTo>
                  <a:cubicBezTo>
                    <a:pt x="803754" y="2463015"/>
                    <a:pt x="761894" y="2466000"/>
                    <a:pt x="720073" y="2469323"/>
                  </a:cubicBezTo>
                  <a:cubicBezTo>
                    <a:pt x="611488" y="2477001"/>
                    <a:pt x="502818" y="2488016"/>
                    <a:pt x="395935" y="2507957"/>
                  </a:cubicBezTo>
                  <a:cubicBezTo>
                    <a:pt x="444914" y="2460652"/>
                    <a:pt x="493003" y="2412387"/>
                    <a:pt x="539818" y="2363002"/>
                  </a:cubicBezTo>
                  <a:cubicBezTo>
                    <a:pt x="717282" y="2167400"/>
                    <a:pt x="884015" y="1960533"/>
                    <a:pt x="1056395" y="1760262"/>
                  </a:cubicBezTo>
                  <a:cubicBezTo>
                    <a:pt x="1206892" y="1579344"/>
                    <a:pt x="1354290" y="1395781"/>
                    <a:pt x="1503519" y="1213786"/>
                  </a:cubicBezTo>
                  <a:cubicBezTo>
                    <a:pt x="1504293" y="1214132"/>
                    <a:pt x="1504927" y="1214580"/>
                    <a:pt x="1505721" y="1214913"/>
                  </a:cubicBezTo>
                  <a:cubicBezTo>
                    <a:pt x="1621126" y="1247905"/>
                    <a:pt x="1711125" y="1104628"/>
                    <a:pt x="1665450" y="1018959"/>
                  </a:cubicBezTo>
                  <a:cubicBezTo>
                    <a:pt x="1704505" y="972506"/>
                    <a:pt x="1743349" y="925874"/>
                    <a:pt x="1783038" y="879966"/>
                  </a:cubicBezTo>
                  <a:cubicBezTo>
                    <a:pt x="1995542" y="656642"/>
                    <a:pt x="2181393" y="410668"/>
                    <a:pt x="2374972" y="171462"/>
                  </a:cubicBezTo>
                  <a:cubicBezTo>
                    <a:pt x="2387643" y="156644"/>
                    <a:pt x="2385018" y="133283"/>
                    <a:pt x="2370196" y="120988"/>
                  </a:cubicBezTo>
                  <a:cubicBezTo>
                    <a:pt x="2354715" y="108225"/>
                    <a:pt x="2332767" y="111229"/>
                    <a:pt x="2319821" y="125868"/>
                  </a:cubicBezTo>
                  <a:cubicBezTo>
                    <a:pt x="2276829" y="172256"/>
                    <a:pt x="2239105" y="223108"/>
                    <a:pt x="2200870" y="273275"/>
                  </a:cubicBezTo>
                  <a:cubicBezTo>
                    <a:pt x="2078890" y="433619"/>
                    <a:pt x="1950213" y="588768"/>
                    <a:pt x="1814935" y="738008"/>
                  </a:cubicBezTo>
                  <a:cubicBezTo>
                    <a:pt x="1745436" y="814712"/>
                    <a:pt x="1677781" y="892984"/>
                    <a:pt x="1610907" y="971923"/>
                  </a:cubicBezTo>
                  <a:cubicBezTo>
                    <a:pt x="1605248" y="969599"/>
                    <a:pt x="1599332" y="967454"/>
                    <a:pt x="1592865" y="965705"/>
                  </a:cubicBezTo>
                  <a:cubicBezTo>
                    <a:pt x="1549245" y="955683"/>
                    <a:pt x="1500529" y="973883"/>
                    <a:pt x="1480860" y="1015533"/>
                  </a:cubicBezTo>
                  <a:cubicBezTo>
                    <a:pt x="1460430" y="1054128"/>
                    <a:pt x="1444193" y="1112185"/>
                    <a:pt x="1456128" y="1157357"/>
                  </a:cubicBezTo>
                  <a:cubicBezTo>
                    <a:pt x="1263227" y="1392367"/>
                    <a:pt x="1075110" y="1631470"/>
                    <a:pt x="876736" y="1861883"/>
                  </a:cubicBezTo>
                  <a:cubicBezTo>
                    <a:pt x="742617" y="2015605"/>
                    <a:pt x="615892" y="2175641"/>
                    <a:pt x="478515" y="2326436"/>
                  </a:cubicBezTo>
                  <a:cubicBezTo>
                    <a:pt x="429644" y="2377583"/>
                    <a:pt x="378610" y="2431829"/>
                    <a:pt x="327448" y="2483373"/>
                  </a:cubicBezTo>
                  <a:cubicBezTo>
                    <a:pt x="325707" y="2471110"/>
                    <a:pt x="324369" y="2459538"/>
                    <a:pt x="324996" y="2450041"/>
                  </a:cubicBezTo>
                  <a:cubicBezTo>
                    <a:pt x="311135" y="2307635"/>
                    <a:pt x="295397" y="2165325"/>
                    <a:pt x="282945" y="2022796"/>
                  </a:cubicBezTo>
                  <a:cubicBezTo>
                    <a:pt x="297715" y="2018192"/>
                    <a:pt x="312402" y="2013370"/>
                    <a:pt x="326878" y="2007908"/>
                  </a:cubicBezTo>
                  <a:cubicBezTo>
                    <a:pt x="340849" y="2002170"/>
                    <a:pt x="356983" y="1995805"/>
                    <a:pt x="360651" y="1979571"/>
                  </a:cubicBezTo>
                  <a:cubicBezTo>
                    <a:pt x="367406" y="1959867"/>
                    <a:pt x="347520" y="1940444"/>
                    <a:pt x="328101" y="1945138"/>
                  </a:cubicBezTo>
                  <a:cubicBezTo>
                    <a:pt x="311500" y="1950402"/>
                    <a:pt x="294514" y="1954392"/>
                    <a:pt x="277432" y="1958036"/>
                  </a:cubicBezTo>
                  <a:cubicBezTo>
                    <a:pt x="259576" y="1720610"/>
                    <a:pt x="240535" y="1483224"/>
                    <a:pt x="221916" y="1245811"/>
                  </a:cubicBezTo>
                  <a:cubicBezTo>
                    <a:pt x="240746" y="1240951"/>
                    <a:pt x="259492" y="1235822"/>
                    <a:pt x="277566" y="1228758"/>
                  </a:cubicBezTo>
                  <a:cubicBezTo>
                    <a:pt x="300071" y="1220786"/>
                    <a:pt x="314029" y="1193019"/>
                    <a:pt x="299514" y="1171803"/>
                  </a:cubicBezTo>
                  <a:cubicBezTo>
                    <a:pt x="287100" y="1154520"/>
                    <a:pt x="257744" y="1150018"/>
                    <a:pt x="245593" y="1169569"/>
                  </a:cubicBezTo>
                  <a:cubicBezTo>
                    <a:pt x="235803" y="1171323"/>
                    <a:pt x="226148" y="1173558"/>
                    <a:pt x="216455" y="1175665"/>
                  </a:cubicBezTo>
                  <a:cubicBezTo>
                    <a:pt x="198739" y="948486"/>
                    <a:pt x="181702" y="721268"/>
                    <a:pt x="166618" y="493961"/>
                  </a:cubicBezTo>
                  <a:cubicBezTo>
                    <a:pt x="175716" y="491521"/>
                    <a:pt x="184462" y="489280"/>
                    <a:pt x="192125" y="488511"/>
                  </a:cubicBezTo>
                  <a:cubicBezTo>
                    <a:pt x="222332" y="481672"/>
                    <a:pt x="276612" y="481960"/>
                    <a:pt x="268206" y="437089"/>
                  </a:cubicBezTo>
                  <a:cubicBezTo>
                    <a:pt x="256336" y="394735"/>
                    <a:pt x="206544" y="415566"/>
                    <a:pt x="175902" y="419453"/>
                  </a:cubicBezTo>
                  <a:cubicBezTo>
                    <a:pt x="171695" y="420613"/>
                    <a:pt x="166977" y="421573"/>
                    <a:pt x="161970" y="422470"/>
                  </a:cubicBezTo>
                  <a:cubicBezTo>
                    <a:pt x="156336" y="334956"/>
                    <a:pt x="151034" y="247430"/>
                    <a:pt x="146143" y="159884"/>
                  </a:cubicBezTo>
                  <a:cubicBezTo>
                    <a:pt x="162111" y="195771"/>
                    <a:pt x="182567" y="231696"/>
                    <a:pt x="218075" y="216173"/>
                  </a:cubicBezTo>
                  <a:cubicBezTo>
                    <a:pt x="234964" y="207163"/>
                    <a:pt x="242564" y="184641"/>
                    <a:pt x="232992" y="167658"/>
                  </a:cubicBezTo>
                  <a:cubicBezTo>
                    <a:pt x="211704" y="129889"/>
                    <a:pt x="192068" y="91403"/>
                    <a:pt x="175114" y="51591"/>
                  </a:cubicBezTo>
                  <a:cubicBezTo>
                    <a:pt x="166752" y="18323"/>
                    <a:pt x="125725" y="-21034"/>
                    <a:pt x="95563" y="13213"/>
                  </a:cubicBezTo>
                  <a:cubicBezTo>
                    <a:pt x="81747" y="32066"/>
                    <a:pt x="74307" y="54728"/>
                    <a:pt x="63577" y="75329"/>
                  </a:cubicBezTo>
                  <a:cubicBezTo>
                    <a:pt x="48896" y="105920"/>
                    <a:pt x="32851" y="135960"/>
                    <a:pt x="15084" y="164821"/>
                  </a:cubicBezTo>
                  <a:cubicBezTo>
                    <a:pt x="6204" y="170591"/>
                    <a:pt x="0" y="180440"/>
                    <a:pt x="0" y="191576"/>
                  </a:cubicBezTo>
                  <a:cubicBezTo>
                    <a:pt x="0" y="209052"/>
                    <a:pt x="14111" y="225721"/>
                    <a:pt x="31968" y="225721"/>
                  </a:cubicBezTo>
                  <a:cubicBezTo>
                    <a:pt x="43902" y="225894"/>
                    <a:pt x="54927" y="221405"/>
                    <a:pt x="63128" y="211556"/>
                  </a:cubicBezTo>
                  <a:cubicBezTo>
                    <a:pt x="74262" y="197718"/>
                    <a:pt x="83872" y="182835"/>
                    <a:pt x="92874" y="167569"/>
                  </a:cubicBezTo>
                  <a:cubicBezTo>
                    <a:pt x="91485" y="259450"/>
                    <a:pt x="93009" y="351234"/>
                    <a:pt x="96703" y="442942"/>
                  </a:cubicBezTo>
                  <a:cubicBezTo>
                    <a:pt x="88892" y="450172"/>
                    <a:pt x="84782" y="460399"/>
                    <a:pt x="87362" y="475544"/>
                  </a:cubicBezTo>
                  <a:cubicBezTo>
                    <a:pt x="90032" y="484362"/>
                    <a:pt x="94059" y="490452"/>
                    <a:pt x="99014" y="494627"/>
                  </a:cubicBezTo>
                  <a:cubicBezTo>
                    <a:pt x="106377" y="647619"/>
                    <a:pt x="118574" y="800444"/>
                    <a:pt x="130918" y="953269"/>
                  </a:cubicBezTo>
                  <a:cubicBezTo>
                    <a:pt x="137007" y="1033034"/>
                    <a:pt x="142730" y="1112844"/>
                    <a:pt x="148461" y="1192641"/>
                  </a:cubicBezTo>
                  <a:cubicBezTo>
                    <a:pt x="120322" y="1200627"/>
                    <a:pt x="92375" y="1209361"/>
                    <a:pt x="64447" y="1218224"/>
                  </a:cubicBezTo>
                  <a:cubicBezTo>
                    <a:pt x="45778" y="1224039"/>
                    <a:pt x="36961" y="1246842"/>
                    <a:pt x="43530" y="1264293"/>
                  </a:cubicBezTo>
                  <a:cubicBezTo>
                    <a:pt x="65216" y="1309689"/>
                    <a:pt x="117389" y="1273700"/>
                    <a:pt x="153704" y="1264344"/>
                  </a:cubicBezTo>
                  <a:cubicBezTo>
                    <a:pt x="170568" y="1500956"/>
                    <a:pt x="187496" y="1737587"/>
                    <a:pt x="207735" y="1973936"/>
                  </a:cubicBezTo>
                  <a:cubicBezTo>
                    <a:pt x="165702" y="1982491"/>
                    <a:pt x="103189" y="1986314"/>
                    <a:pt x="110948" y="2033689"/>
                  </a:cubicBezTo>
                  <a:cubicBezTo>
                    <a:pt x="124387" y="2076876"/>
                    <a:pt x="173104" y="2057787"/>
                    <a:pt x="213811" y="2043141"/>
                  </a:cubicBezTo>
                  <a:cubicBezTo>
                    <a:pt x="217434" y="2083875"/>
                    <a:pt x="220642" y="2124642"/>
                    <a:pt x="224541" y="2165350"/>
                  </a:cubicBezTo>
                  <a:cubicBezTo>
                    <a:pt x="236283" y="2290447"/>
                    <a:pt x="251175" y="2415256"/>
                    <a:pt x="260568" y="2540629"/>
                  </a:cubicBezTo>
                  <a:cubicBezTo>
                    <a:pt x="260177" y="2543914"/>
                    <a:pt x="260299" y="2547160"/>
                    <a:pt x="260664" y="2550362"/>
                  </a:cubicBezTo>
                  <a:cubicBezTo>
                    <a:pt x="255119" y="2566327"/>
                    <a:pt x="262437" y="2587517"/>
                    <a:pt x="282650" y="2589976"/>
                  </a:cubicBezTo>
                  <a:cubicBezTo>
                    <a:pt x="469602" y="2561607"/>
                    <a:pt x="658469" y="2544298"/>
                    <a:pt x="847873" y="2530690"/>
                  </a:cubicBezTo>
                  <a:cubicBezTo>
                    <a:pt x="847950" y="2535192"/>
                    <a:pt x="848078" y="2539655"/>
                    <a:pt x="848136" y="2544176"/>
                  </a:cubicBezTo>
                  <a:cubicBezTo>
                    <a:pt x="849058" y="2593210"/>
                    <a:pt x="920746" y="2590296"/>
                    <a:pt x="917929" y="2541455"/>
                  </a:cubicBezTo>
                  <a:cubicBezTo>
                    <a:pt x="917513" y="2536236"/>
                    <a:pt x="917090" y="2530991"/>
                    <a:pt x="916681" y="2525759"/>
                  </a:cubicBezTo>
                  <a:cubicBezTo>
                    <a:pt x="1118013" y="2512202"/>
                    <a:pt x="1319793" y="2502040"/>
                    <a:pt x="1520472" y="2487049"/>
                  </a:cubicBezTo>
                  <a:cubicBezTo>
                    <a:pt x="1531805" y="2486306"/>
                    <a:pt x="1543124" y="2485403"/>
                    <a:pt x="1554450" y="2484589"/>
                  </a:cubicBezTo>
                  <a:cubicBezTo>
                    <a:pt x="1552863" y="2518267"/>
                    <a:pt x="1553061" y="2552853"/>
                    <a:pt x="1590279" y="2557438"/>
                  </a:cubicBezTo>
                  <a:cubicBezTo>
                    <a:pt x="1632375" y="2555370"/>
                    <a:pt x="1628866" y="2513976"/>
                    <a:pt x="1625665" y="2479037"/>
                  </a:cubicBezTo>
                  <a:cubicBezTo>
                    <a:pt x="1861865" y="2459167"/>
                    <a:pt x="2096797" y="2426597"/>
                    <a:pt x="2332684" y="2404620"/>
                  </a:cubicBezTo>
                  <a:cubicBezTo>
                    <a:pt x="2333068" y="2421257"/>
                    <a:pt x="2333459" y="2437893"/>
                    <a:pt x="2333689" y="2454549"/>
                  </a:cubicBezTo>
                  <a:cubicBezTo>
                    <a:pt x="2334272" y="2503301"/>
                    <a:pt x="2406889" y="2500112"/>
                    <a:pt x="2403297" y="2451918"/>
                  </a:cubicBezTo>
                  <a:cubicBezTo>
                    <a:pt x="2401722" y="2434179"/>
                    <a:pt x="2399865" y="2416492"/>
                    <a:pt x="2397976" y="2398811"/>
                  </a:cubicBezTo>
                  <a:cubicBezTo>
                    <a:pt x="2492765" y="2390864"/>
                    <a:pt x="2587739" y="2384960"/>
                    <a:pt x="2683059" y="2382706"/>
                  </a:cubicBezTo>
                  <a:cubicBezTo>
                    <a:pt x="2702875" y="2381886"/>
                    <a:pt x="2722953" y="2381067"/>
                    <a:pt x="2743089" y="2379856"/>
                  </a:cubicBezTo>
                  <a:cubicBezTo>
                    <a:pt x="2724035" y="2406291"/>
                    <a:pt x="2705775" y="2433283"/>
                    <a:pt x="2689327" y="2461408"/>
                  </a:cubicBezTo>
                  <a:cubicBezTo>
                    <a:pt x="2679288" y="2478205"/>
                    <a:pt x="2684077" y="2500349"/>
                    <a:pt x="2700864" y="2510762"/>
                  </a:cubicBezTo>
                  <a:cubicBezTo>
                    <a:pt x="2717178" y="2520924"/>
                    <a:pt x="2740125" y="2516025"/>
                    <a:pt x="2750208" y="2499222"/>
                  </a:cubicBezTo>
                  <a:cubicBezTo>
                    <a:pt x="2768097" y="2469669"/>
                    <a:pt x="2787035" y="2440993"/>
                    <a:pt x="2806928" y="2412765"/>
                  </a:cubicBezTo>
                  <a:cubicBezTo>
                    <a:pt x="2825233" y="2379747"/>
                    <a:pt x="2876862" y="2349983"/>
                    <a:pt x="2857533" y="2307629"/>
                  </a:cubicBezTo>
                  <a:cubicBezTo>
                    <a:pt x="2822223" y="2268630"/>
                    <a:pt x="2772944" y="2242342"/>
                    <a:pt x="2733697" y="2206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801;p24">
              <a:extLst>
                <a:ext uri="{FF2B5EF4-FFF2-40B4-BE49-F238E27FC236}">
                  <a16:creationId xmlns:a16="http://schemas.microsoft.com/office/drawing/2014/main" id="{94E72F21-62D5-038C-FB95-6BFDBFB4DC7B}"/>
                </a:ext>
              </a:extLst>
            </p:cNvPr>
            <p:cNvSpPr/>
            <p:nvPr/>
          </p:nvSpPr>
          <p:spPr>
            <a:xfrm>
              <a:off x="17491553" y="1044591"/>
              <a:ext cx="65353" cy="138844"/>
            </a:xfrm>
            <a:custGeom>
              <a:avLst/>
              <a:gdLst/>
              <a:ahLst/>
              <a:cxnLst/>
              <a:rect l="l" t="t" r="r" b="b"/>
              <a:pathLst>
                <a:path w="65353" h="138844" extrusionOk="0">
                  <a:moveTo>
                    <a:pt x="31363" y="138844"/>
                  </a:moveTo>
                  <a:cubicBezTo>
                    <a:pt x="71289" y="138671"/>
                    <a:pt x="65585" y="92424"/>
                    <a:pt x="64381" y="64439"/>
                  </a:cubicBezTo>
                  <a:cubicBezTo>
                    <a:pt x="62025" y="42065"/>
                    <a:pt x="69420" y="5794"/>
                    <a:pt x="39898" y="261"/>
                  </a:cubicBezTo>
                  <a:cubicBezTo>
                    <a:pt x="7540" y="-3581"/>
                    <a:pt x="5830" y="35917"/>
                    <a:pt x="3500" y="58907"/>
                  </a:cubicBezTo>
                  <a:cubicBezTo>
                    <a:pt x="868" y="87717"/>
                    <a:pt x="-10893" y="136161"/>
                    <a:pt x="31363" y="1388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02;p24">
              <a:extLst>
                <a:ext uri="{FF2B5EF4-FFF2-40B4-BE49-F238E27FC236}">
                  <a16:creationId xmlns:a16="http://schemas.microsoft.com/office/drawing/2014/main" id="{9935664A-E713-CCF2-AC1C-B5C7A085513C}"/>
                </a:ext>
              </a:extLst>
            </p:cNvPr>
            <p:cNvSpPr/>
            <p:nvPr/>
          </p:nvSpPr>
          <p:spPr>
            <a:xfrm>
              <a:off x="17488970" y="1342540"/>
              <a:ext cx="69888" cy="157172"/>
            </a:xfrm>
            <a:custGeom>
              <a:avLst/>
              <a:gdLst/>
              <a:ahLst/>
              <a:cxnLst/>
              <a:rect l="l" t="t" r="r" b="b"/>
              <a:pathLst>
                <a:path w="69888" h="157172" extrusionOk="0">
                  <a:moveTo>
                    <a:pt x="34561" y="157164"/>
                  </a:moveTo>
                  <a:cubicBezTo>
                    <a:pt x="50119" y="157542"/>
                    <a:pt x="65056" y="145810"/>
                    <a:pt x="67021" y="130044"/>
                  </a:cubicBezTo>
                  <a:cubicBezTo>
                    <a:pt x="70351" y="92415"/>
                    <a:pt x="73635" y="51592"/>
                    <a:pt x="59236" y="15949"/>
                  </a:cubicBezTo>
                  <a:cubicBezTo>
                    <a:pt x="45701" y="-11882"/>
                    <a:pt x="519" y="-752"/>
                    <a:pt x="1325" y="29780"/>
                  </a:cubicBezTo>
                  <a:cubicBezTo>
                    <a:pt x="1274" y="29736"/>
                    <a:pt x="1217" y="29697"/>
                    <a:pt x="1159" y="29652"/>
                  </a:cubicBezTo>
                  <a:cubicBezTo>
                    <a:pt x="6307" y="66564"/>
                    <a:pt x="-17703" y="151394"/>
                    <a:pt x="34561" y="157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803;p24">
              <a:extLst>
                <a:ext uri="{FF2B5EF4-FFF2-40B4-BE49-F238E27FC236}">
                  <a16:creationId xmlns:a16="http://schemas.microsoft.com/office/drawing/2014/main" id="{5E033C85-DBCA-CA5A-1138-397ABFADA36B}"/>
                </a:ext>
              </a:extLst>
            </p:cNvPr>
            <p:cNvSpPr/>
            <p:nvPr/>
          </p:nvSpPr>
          <p:spPr>
            <a:xfrm>
              <a:off x="17502691" y="1646933"/>
              <a:ext cx="68122" cy="167788"/>
            </a:xfrm>
            <a:custGeom>
              <a:avLst/>
              <a:gdLst/>
              <a:ahLst/>
              <a:cxnLst/>
              <a:rect l="l" t="t" r="r" b="b"/>
              <a:pathLst>
                <a:path w="68122" h="167788" extrusionOk="0">
                  <a:moveTo>
                    <a:pt x="68007" y="130949"/>
                  </a:moveTo>
                  <a:cubicBezTo>
                    <a:pt x="65389" y="99884"/>
                    <a:pt x="63244" y="68775"/>
                    <a:pt x="59754" y="37781"/>
                  </a:cubicBezTo>
                  <a:cubicBezTo>
                    <a:pt x="58064" y="22392"/>
                    <a:pt x="53941" y="5973"/>
                    <a:pt x="37333" y="1094"/>
                  </a:cubicBezTo>
                  <a:cubicBezTo>
                    <a:pt x="18817" y="-4580"/>
                    <a:pt x="2267" y="12793"/>
                    <a:pt x="3611" y="30852"/>
                  </a:cubicBezTo>
                  <a:cubicBezTo>
                    <a:pt x="672" y="64945"/>
                    <a:pt x="320" y="99295"/>
                    <a:pt x="0" y="133581"/>
                  </a:cubicBezTo>
                  <a:cubicBezTo>
                    <a:pt x="474" y="181058"/>
                    <a:pt x="71362" y="178119"/>
                    <a:pt x="68007" y="130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04;p24">
              <a:extLst>
                <a:ext uri="{FF2B5EF4-FFF2-40B4-BE49-F238E27FC236}">
                  <a16:creationId xmlns:a16="http://schemas.microsoft.com/office/drawing/2014/main" id="{D6C41E21-B4CF-2E0C-8697-8682982A64BF}"/>
                </a:ext>
              </a:extLst>
            </p:cNvPr>
            <p:cNvSpPr/>
            <p:nvPr/>
          </p:nvSpPr>
          <p:spPr>
            <a:xfrm>
              <a:off x="16903798" y="732759"/>
              <a:ext cx="220562" cy="81314"/>
            </a:xfrm>
            <a:custGeom>
              <a:avLst/>
              <a:gdLst/>
              <a:ahLst/>
              <a:cxnLst/>
              <a:rect l="l" t="t" r="r" b="b"/>
              <a:pathLst>
                <a:path w="220562" h="81314" extrusionOk="0">
                  <a:moveTo>
                    <a:pt x="35430" y="81258"/>
                  </a:moveTo>
                  <a:cubicBezTo>
                    <a:pt x="90248" y="79177"/>
                    <a:pt x="143708" y="65338"/>
                    <a:pt x="198283" y="61931"/>
                  </a:cubicBezTo>
                  <a:cubicBezTo>
                    <a:pt x="198251" y="61867"/>
                    <a:pt x="198213" y="61803"/>
                    <a:pt x="198181" y="61739"/>
                  </a:cubicBezTo>
                  <a:cubicBezTo>
                    <a:pt x="230167" y="55079"/>
                    <a:pt x="226940" y="5495"/>
                    <a:pt x="194435" y="942"/>
                  </a:cubicBezTo>
                  <a:cubicBezTo>
                    <a:pt x="137978" y="-3444"/>
                    <a:pt x="80394" y="8383"/>
                    <a:pt x="24737" y="17918"/>
                  </a:cubicBezTo>
                  <a:cubicBezTo>
                    <a:pt x="7572" y="21581"/>
                    <a:pt x="-3126" y="39877"/>
                    <a:pt x="818" y="56578"/>
                  </a:cubicBezTo>
                  <a:cubicBezTo>
                    <a:pt x="4525" y="72831"/>
                    <a:pt x="19552" y="82135"/>
                    <a:pt x="35430" y="812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05;p24">
              <a:extLst>
                <a:ext uri="{FF2B5EF4-FFF2-40B4-BE49-F238E27FC236}">
                  <a16:creationId xmlns:a16="http://schemas.microsoft.com/office/drawing/2014/main" id="{41B93489-9553-6311-EB67-D412FF0449F4}"/>
                </a:ext>
              </a:extLst>
            </p:cNvPr>
            <p:cNvSpPr/>
            <p:nvPr/>
          </p:nvSpPr>
          <p:spPr>
            <a:xfrm>
              <a:off x="16545905" y="776522"/>
              <a:ext cx="227512" cy="96197"/>
            </a:xfrm>
            <a:custGeom>
              <a:avLst/>
              <a:gdLst/>
              <a:ahLst/>
              <a:cxnLst/>
              <a:rect l="l" t="t" r="r" b="b"/>
              <a:pathLst>
                <a:path w="227512" h="96197" extrusionOk="0">
                  <a:moveTo>
                    <a:pt x="171229" y="66734"/>
                  </a:moveTo>
                  <a:cubicBezTo>
                    <a:pt x="192133" y="63340"/>
                    <a:pt x="226661" y="65434"/>
                    <a:pt x="227513" y="33512"/>
                  </a:cubicBezTo>
                  <a:cubicBezTo>
                    <a:pt x="221853" y="-23514"/>
                    <a:pt x="134370" y="8428"/>
                    <a:pt x="97965" y="13333"/>
                  </a:cubicBezTo>
                  <a:cubicBezTo>
                    <a:pt x="66119" y="25795"/>
                    <a:pt x="-5986" y="24963"/>
                    <a:pt x="398" y="72818"/>
                  </a:cubicBezTo>
                  <a:cubicBezTo>
                    <a:pt x="16698" y="128325"/>
                    <a:pt x="129568" y="67701"/>
                    <a:pt x="171229" y="66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06;p24">
              <a:extLst>
                <a:ext uri="{FF2B5EF4-FFF2-40B4-BE49-F238E27FC236}">
                  <a16:creationId xmlns:a16="http://schemas.microsoft.com/office/drawing/2014/main" id="{CA9CF16E-4FA3-D9A3-1648-217AFB2D01DC}"/>
                </a:ext>
              </a:extLst>
            </p:cNvPr>
            <p:cNvSpPr/>
            <p:nvPr/>
          </p:nvSpPr>
          <p:spPr>
            <a:xfrm>
              <a:off x="15923941" y="-657379"/>
              <a:ext cx="273401" cy="298592"/>
            </a:xfrm>
            <a:custGeom>
              <a:avLst/>
              <a:gdLst/>
              <a:ahLst/>
              <a:cxnLst/>
              <a:rect l="l" t="t" r="r" b="b"/>
              <a:pathLst>
                <a:path w="273401" h="298592" extrusionOk="0">
                  <a:moveTo>
                    <a:pt x="22360" y="64366"/>
                  </a:moveTo>
                  <a:cubicBezTo>
                    <a:pt x="28090" y="67773"/>
                    <a:pt x="31759" y="71782"/>
                    <a:pt x="38136" y="77526"/>
                  </a:cubicBezTo>
                  <a:cubicBezTo>
                    <a:pt x="60429" y="100439"/>
                    <a:pt x="80924" y="125074"/>
                    <a:pt x="101079" y="150119"/>
                  </a:cubicBezTo>
                  <a:cubicBezTo>
                    <a:pt x="78619" y="191058"/>
                    <a:pt x="51741" y="240777"/>
                    <a:pt x="90252" y="260538"/>
                  </a:cubicBezTo>
                  <a:cubicBezTo>
                    <a:pt x="125152" y="273929"/>
                    <a:pt x="138981" y="241078"/>
                    <a:pt x="150211" y="211768"/>
                  </a:cubicBezTo>
                  <a:cubicBezTo>
                    <a:pt x="170475" y="237440"/>
                    <a:pt x="191040" y="263036"/>
                    <a:pt x="213372" y="287607"/>
                  </a:cubicBezTo>
                  <a:cubicBezTo>
                    <a:pt x="225953" y="301695"/>
                    <a:pt x="248848" y="302137"/>
                    <a:pt x="262530" y="289483"/>
                  </a:cubicBezTo>
                  <a:cubicBezTo>
                    <a:pt x="285957" y="267736"/>
                    <a:pt x="266775" y="240155"/>
                    <a:pt x="249469" y="222026"/>
                  </a:cubicBezTo>
                  <a:cubicBezTo>
                    <a:pt x="234020" y="207048"/>
                    <a:pt x="209754" y="173998"/>
                    <a:pt x="182108" y="137926"/>
                  </a:cubicBezTo>
                  <a:cubicBezTo>
                    <a:pt x="199165" y="104037"/>
                    <a:pt x="217879" y="70578"/>
                    <a:pt x="224045" y="34416"/>
                  </a:cubicBezTo>
                  <a:cubicBezTo>
                    <a:pt x="221977" y="16588"/>
                    <a:pt x="202648" y="3076"/>
                    <a:pt x="185297" y="10396"/>
                  </a:cubicBezTo>
                  <a:cubicBezTo>
                    <a:pt x="160852" y="25406"/>
                    <a:pt x="148604" y="53557"/>
                    <a:pt x="136004" y="80280"/>
                  </a:cubicBezTo>
                  <a:cubicBezTo>
                    <a:pt x="94209" y="31060"/>
                    <a:pt x="51120" y="-8848"/>
                    <a:pt x="21157" y="1706"/>
                  </a:cubicBezTo>
                  <a:cubicBezTo>
                    <a:pt x="-8064" y="11363"/>
                    <a:pt x="-6406" y="55926"/>
                    <a:pt x="22360" y="643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07;p24">
              <a:extLst>
                <a:ext uri="{FF2B5EF4-FFF2-40B4-BE49-F238E27FC236}">
                  <a16:creationId xmlns:a16="http://schemas.microsoft.com/office/drawing/2014/main" id="{3BAA1215-4D87-1772-1F9A-CE60B6F74461}"/>
                </a:ext>
              </a:extLst>
            </p:cNvPr>
            <p:cNvSpPr/>
            <p:nvPr/>
          </p:nvSpPr>
          <p:spPr>
            <a:xfrm>
              <a:off x="18889080" y="1831677"/>
              <a:ext cx="233326" cy="406670"/>
            </a:xfrm>
            <a:custGeom>
              <a:avLst/>
              <a:gdLst/>
              <a:ahLst/>
              <a:cxnLst/>
              <a:rect l="l" t="t" r="r" b="b"/>
              <a:pathLst>
                <a:path w="233326" h="406670" extrusionOk="0">
                  <a:moveTo>
                    <a:pt x="204332" y="28"/>
                  </a:moveTo>
                  <a:cubicBezTo>
                    <a:pt x="187788" y="-695"/>
                    <a:pt x="176315" y="12714"/>
                    <a:pt x="173069" y="27807"/>
                  </a:cubicBezTo>
                  <a:cubicBezTo>
                    <a:pt x="150372" y="70386"/>
                    <a:pt x="130114" y="113278"/>
                    <a:pt x="112015" y="157400"/>
                  </a:cubicBezTo>
                  <a:cubicBezTo>
                    <a:pt x="84151" y="124325"/>
                    <a:pt x="72031" y="82028"/>
                    <a:pt x="53963" y="43798"/>
                  </a:cubicBezTo>
                  <a:cubicBezTo>
                    <a:pt x="36190" y="18144"/>
                    <a:pt x="-3838" y="36421"/>
                    <a:pt x="298" y="66038"/>
                  </a:cubicBezTo>
                  <a:cubicBezTo>
                    <a:pt x="9607" y="119208"/>
                    <a:pt x="29736" y="171661"/>
                    <a:pt x="65590" y="212690"/>
                  </a:cubicBezTo>
                  <a:cubicBezTo>
                    <a:pt x="72191" y="219836"/>
                    <a:pt x="79676" y="223218"/>
                    <a:pt x="87115" y="224031"/>
                  </a:cubicBezTo>
                  <a:cubicBezTo>
                    <a:pt x="82941" y="236288"/>
                    <a:pt x="78587" y="248404"/>
                    <a:pt x="74784" y="260968"/>
                  </a:cubicBezTo>
                  <a:cubicBezTo>
                    <a:pt x="66512" y="289151"/>
                    <a:pt x="58797" y="317577"/>
                    <a:pt x="52433" y="346240"/>
                  </a:cubicBezTo>
                  <a:cubicBezTo>
                    <a:pt x="33789" y="366021"/>
                    <a:pt x="46453" y="398584"/>
                    <a:pt x="71692" y="404905"/>
                  </a:cubicBezTo>
                  <a:cubicBezTo>
                    <a:pt x="99607" y="414043"/>
                    <a:pt x="119729" y="385962"/>
                    <a:pt x="122226" y="361186"/>
                  </a:cubicBezTo>
                  <a:cubicBezTo>
                    <a:pt x="135467" y="303886"/>
                    <a:pt x="151460" y="247212"/>
                    <a:pt x="172070" y="192102"/>
                  </a:cubicBezTo>
                  <a:cubicBezTo>
                    <a:pt x="185016" y="159507"/>
                    <a:pt x="202533" y="117460"/>
                    <a:pt x="218315" y="82790"/>
                  </a:cubicBezTo>
                  <a:cubicBezTo>
                    <a:pt x="233156" y="56586"/>
                    <a:pt x="248163" y="4767"/>
                    <a:pt x="204332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F55FF76-422E-0584-8D06-E3A48F40330A}"/>
              </a:ext>
            </a:extLst>
          </p:cNvPr>
          <p:cNvSpPr txBox="1"/>
          <p:nvPr/>
        </p:nvSpPr>
        <p:spPr>
          <a:xfrm>
            <a:off x="4210210" y="348473"/>
            <a:ext cx="718466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Giải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56BC3C-FDC9-7EF5-3E95-FC877680DCBE}"/>
              </a:ext>
            </a:extLst>
          </p:cNvPr>
          <p:cNvSpPr txBox="1"/>
          <p:nvPr/>
        </p:nvSpPr>
        <p:spPr>
          <a:xfrm>
            <a:off x="485185" y="1148177"/>
            <a:ext cx="71530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da-DK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hoành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B6E18F6-9E9D-A46E-8173-BDB784ADA072}"/>
                  </a:ext>
                </a:extLst>
              </p:cNvPr>
              <p:cNvSpPr txBox="1"/>
              <p:nvPr/>
            </p:nvSpPr>
            <p:spPr>
              <a:xfrm>
                <a:off x="485185" y="1805794"/>
                <a:ext cx="8168517" cy="1047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2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’; </m:t>
                    </m:r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’; </m:t>
                    </m:r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tung.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B6E18F6-9E9D-A46E-8173-BDB784ADA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5" y="1805794"/>
                <a:ext cx="8168517" cy="1047146"/>
              </a:xfrm>
              <a:prstGeom prst="rect">
                <a:avLst/>
              </a:prstGeom>
              <a:blipFill>
                <a:blip r:embed="rId2"/>
                <a:stretch>
                  <a:fillRect l="-970" r="-970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A003C344-84D0-F620-37AD-55085B93CB09}"/>
              </a:ext>
            </a:extLst>
          </p:cNvPr>
          <p:cNvSpPr txBox="1"/>
          <p:nvPr/>
        </p:nvSpPr>
        <p:spPr>
          <a:xfrm>
            <a:off x="485184" y="3067901"/>
            <a:ext cx="5046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da-DK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O(0; </a:t>
            </a:r>
            <a:r>
              <a:rPr lang="da-DK" sz="2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0) nằm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Google Shape;491;p18">
            <a:extLst>
              <a:ext uri="{FF2B5EF4-FFF2-40B4-BE49-F238E27FC236}">
                <a16:creationId xmlns:a16="http://schemas.microsoft.com/office/drawing/2014/main" id="{DD635EFB-37C6-0BAE-0CB5-5425F52AFF57}"/>
              </a:ext>
            </a:extLst>
          </p:cNvPr>
          <p:cNvSpPr/>
          <p:nvPr/>
        </p:nvSpPr>
        <p:spPr>
          <a:xfrm>
            <a:off x="517269" y="4113125"/>
            <a:ext cx="1222416" cy="571719"/>
          </a:xfrm>
          <a:prstGeom prst="rect">
            <a:avLst/>
          </a:prstGeom>
          <a:solidFill>
            <a:schemeClr val="lt1"/>
          </a:solidFill>
          <a:ln>
            <a:solidFill>
              <a:srgbClr val="C00000"/>
            </a:solidFill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2AF283A-106B-3630-DFDF-9B99DB87945F}"/>
                  </a:ext>
                </a:extLst>
              </p:cNvPr>
              <p:cNvSpPr txBox="1"/>
              <p:nvPr/>
            </p:nvSpPr>
            <p:spPr>
              <a:xfrm>
                <a:off x="1983945" y="3881721"/>
                <a:ext cx="652975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da-DK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a-DK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≠ 0)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cong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gốc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tọa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tung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da-DK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VN" sz="2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2AF283A-106B-3630-DFDF-9B99DB879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945" y="3881721"/>
                <a:ext cx="6529759" cy="1015663"/>
              </a:xfrm>
              <a:prstGeom prst="rect">
                <a:avLst/>
              </a:prstGeom>
              <a:blipFill>
                <a:blip r:embed="rId3"/>
                <a:stretch>
                  <a:fillRect l="-933" r="-933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9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/>
      <p:bldP spid="42" grpId="0" animBg="1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54;p24">
            <a:extLst>
              <a:ext uri="{FF2B5EF4-FFF2-40B4-BE49-F238E27FC236}">
                <a16:creationId xmlns:a16="http://schemas.microsoft.com/office/drawing/2014/main" id="{20B02E65-E558-2D14-8EFD-152A55E1F775}"/>
              </a:ext>
            </a:extLst>
          </p:cNvPr>
          <p:cNvSpPr/>
          <p:nvPr/>
        </p:nvSpPr>
        <p:spPr>
          <a:xfrm>
            <a:off x="461200" y="450215"/>
            <a:ext cx="8232044" cy="4243069"/>
          </a:xfrm>
          <a:prstGeom prst="rect">
            <a:avLst/>
          </a:prstGeom>
          <a:solidFill>
            <a:schemeClr val="accent6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D6BF2-C655-BFA4-445B-9BCFE89F4E57}"/>
              </a:ext>
            </a:extLst>
          </p:cNvPr>
          <p:cNvSpPr txBox="1"/>
          <p:nvPr/>
        </p:nvSpPr>
        <p:spPr>
          <a:xfrm>
            <a:off x="727490" y="816871"/>
            <a:ext cx="4613764" cy="430887"/>
          </a:xfrm>
          <a:prstGeom prst="rect">
            <a:avLst/>
          </a:prstGeom>
          <a:solidFill>
            <a:schemeClr val="bg1"/>
          </a:solidFill>
          <a:ln>
            <a:solidFill>
              <a:srgbClr val="DB9CEF"/>
            </a:solidFill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8438BF"/>
                </a:solidFill>
              </a:rPr>
              <a:t>Hoạt động khám phá 4 (SGK/tr.8)</a:t>
            </a:r>
          </a:p>
        </p:txBody>
      </p:sp>
      <p:grpSp>
        <p:nvGrpSpPr>
          <p:cNvPr id="8" name="Google Shape;1511;p37">
            <a:extLst>
              <a:ext uri="{FF2B5EF4-FFF2-40B4-BE49-F238E27FC236}">
                <a16:creationId xmlns:a16="http://schemas.microsoft.com/office/drawing/2014/main" id="{5F1FE419-E515-2991-07E7-2AAE5FF70559}"/>
              </a:ext>
            </a:extLst>
          </p:cNvPr>
          <p:cNvGrpSpPr/>
          <p:nvPr/>
        </p:nvGrpSpPr>
        <p:grpSpPr>
          <a:xfrm rot="19935699">
            <a:off x="8264001" y="-773407"/>
            <a:ext cx="1262600" cy="1250565"/>
            <a:chOff x="13459759" y="6043780"/>
            <a:chExt cx="1011450" cy="1039157"/>
          </a:xfrm>
        </p:grpSpPr>
        <p:sp>
          <p:nvSpPr>
            <p:cNvPr id="11" name="Google Shape;1512;p37">
              <a:extLst>
                <a:ext uri="{FF2B5EF4-FFF2-40B4-BE49-F238E27FC236}">
                  <a16:creationId xmlns:a16="http://schemas.microsoft.com/office/drawing/2014/main" id="{F83FF96D-5645-A4D3-DF3E-D84B91128EFC}"/>
                </a:ext>
              </a:extLst>
            </p:cNvPr>
            <p:cNvSpPr/>
            <p:nvPr/>
          </p:nvSpPr>
          <p:spPr>
            <a:xfrm>
              <a:off x="13811056" y="6043780"/>
              <a:ext cx="318696" cy="303840"/>
            </a:xfrm>
            <a:custGeom>
              <a:avLst/>
              <a:gdLst/>
              <a:ahLst/>
              <a:cxnLst/>
              <a:rect l="l" t="t" r="r" b="b"/>
              <a:pathLst>
                <a:path w="318696" h="303840" extrusionOk="0">
                  <a:moveTo>
                    <a:pt x="122836" y="299972"/>
                  </a:moveTo>
                  <a:cubicBezTo>
                    <a:pt x="198096" y="320074"/>
                    <a:pt x="337046" y="262488"/>
                    <a:pt x="316681" y="112067"/>
                  </a:cubicBezTo>
                  <a:cubicBezTo>
                    <a:pt x="297895" y="-13741"/>
                    <a:pt x="118256" y="-31546"/>
                    <a:pt x="38914" y="48209"/>
                  </a:cubicBezTo>
                  <a:cubicBezTo>
                    <a:pt x="-32707" y="114967"/>
                    <a:pt x="-5880" y="273031"/>
                    <a:pt x="122836" y="2999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13;p37">
              <a:extLst>
                <a:ext uri="{FF2B5EF4-FFF2-40B4-BE49-F238E27FC236}">
                  <a16:creationId xmlns:a16="http://schemas.microsoft.com/office/drawing/2014/main" id="{29199540-5429-302F-DB4E-B290BC194C7A}"/>
                </a:ext>
              </a:extLst>
            </p:cNvPr>
            <p:cNvSpPr/>
            <p:nvPr/>
          </p:nvSpPr>
          <p:spPr>
            <a:xfrm>
              <a:off x="13805263" y="6778204"/>
              <a:ext cx="287846" cy="304733"/>
            </a:xfrm>
            <a:custGeom>
              <a:avLst/>
              <a:gdLst/>
              <a:ahLst/>
              <a:cxnLst/>
              <a:rect l="l" t="t" r="r" b="b"/>
              <a:pathLst>
                <a:path w="287846" h="304733" extrusionOk="0">
                  <a:moveTo>
                    <a:pt x="53370" y="41959"/>
                  </a:moveTo>
                  <a:cubicBezTo>
                    <a:pt x="-32211" y="109082"/>
                    <a:pt x="-12122" y="272172"/>
                    <a:pt x="93958" y="299568"/>
                  </a:cubicBezTo>
                  <a:cubicBezTo>
                    <a:pt x="150745" y="314894"/>
                    <a:pt x="217588" y="295536"/>
                    <a:pt x="254613" y="249227"/>
                  </a:cubicBezTo>
                  <a:cubicBezTo>
                    <a:pt x="352286" y="123379"/>
                    <a:pt x="219473" y="-90985"/>
                    <a:pt x="53370" y="41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514;p37">
              <a:extLst>
                <a:ext uri="{FF2B5EF4-FFF2-40B4-BE49-F238E27FC236}">
                  <a16:creationId xmlns:a16="http://schemas.microsoft.com/office/drawing/2014/main" id="{BCE6B2C8-D7DB-EA36-9DB1-F9D9273EF280}"/>
                </a:ext>
              </a:extLst>
            </p:cNvPr>
            <p:cNvSpPr/>
            <p:nvPr/>
          </p:nvSpPr>
          <p:spPr>
            <a:xfrm>
              <a:off x="13459759" y="6431149"/>
              <a:ext cx="1011450" cy="261468"/>
            </a:xfrm>
            <a:custGeom>
              <a:avLst/>
              <a:gdLst/>
              <a:ahLst/>
              <a:cxnLst/>
              <a:rect l="l" t="t" r="r" b="b"/>
              <a:pathLst>
                <a:path w="1011450" h="261468" extrusionOk="0">
                  <a:moveTo>
                    <a:pt x="932268" y="15386"/>
                  </a:moveTo>
                  <a:cubicBezTo>
                    <a:pt x="814931" y="12235"/>
                    <a:pt x="687295" y="-1920"/>
                    <a:pt x="534969" y="3577"/>
                  </a:cubicBezTo>
                  <a:cubicBezTo>
                    <a:pt x="65536" y="10444"/>
                    <a:pt x="22758" y="-40529"/>
                    <a:pt x="2509" y="99878"/>
                  </a:cubicBezTo>
                  <a:cubicBezTo>
                    <a:pt x="-430" y="149163"/>
                    <a:pt x="-11491" y="245019"/>
                    <a:pt x="55589" y="253170"/>
                  </a:cubicBezTo>
                  <a:cubicBezTo>
                    <a:pt x="168573" y="263287"/>
                    <a:pt x="877345" y="263250"/>
                    <a:pt x="948109" y="257886"/>
                  </a:cubicBezTo>
                  <a:cubicBezTo>
                    <a:pt x="980101" y="260191"/>
                    <a:pt x="1009017" y="250238"/>
                    <a:pt x="1007121" y="217666"/>
                  </a:cubicBezTo>
                  <a:cubicBezTo>
                    <a:pt x="1023762" y="14255"/>
                    <a:pt x="991081" y="18674"/>
                    <a:pt x="932268" y="15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Freeform 20">
            <a:extLst>
              <a:ext uri="{FF2B5EF4-FFF2-40B4-BE49-F238E27FC236}">
                <a16:creationId xmlns:a16="http://schemas.microsoft.com/office/drawing/2014/main" id="{F3EF6C30-01B1-7171-87D5-C3681103F0EE}"/>
              </a:ext>
            </a:extLst>
          </p:cNvPr>
          <p:cNvSpPr/>
          <p:nvPr/>
        </p:nvSpPr>
        <p:spPr>
          <a:xfrm>
            <a:off x="6117335" y="367919"/>
            <a:ext cx="2522860" cy="1027770"/>
          </a:xfrm>
          <a:custGeom>
            <a:avLst/>
            <a:gdLst/>
            <a:ahLst/>
            <a:cxnLst/>
            <a:rect l="l" t="t" r="r" b="b"/>
            <a:pathLst>
              <a:path w="2945666" h="1190540">
                <a:moveTo>
                  <a:pt x="0" y="0"/>
                </a:moveTo>
                <a:lnTo>
                  <a:pt x="2945667" y="0"/>
                </a:lnTo>
                <a:lnTo>
                  <a:pt x="2945667" y="1190540"/>
                </a:lnTo>
                <a:lnTo>
                  <a:pt x="0" y="11905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6" name="Google Shape;964;p29">
            <a:extLst>
              <a:ext uri="{FF2B5EF4-FFF2-40B4-BE49-F238E27FC236}">
                <a16:creationId xmlns:a16="http://schemas.microsoft.com/office/drawing/2014/main" id="{682AD8DD-D7B4-03E1-4CE8-686CB92B05D9}"/>
              </a:ext>
            </a:extLst>
          </p:cNvPr>
          <p:cNvGrpSpPr/>
          <p:nvPr/>
        </p:nvGrpSpPr>
        <p:grpSpPr>
          <a:xfrm rot="-233921">
            <a:off x="-1091106" y="4877096"/>
            <a:ext cx="2387577" cy="1171856"/>
            <a:chOff x="-490020" y="932528"/>
            <a:chExt cx="4774607" cy="2343443"/>
          </a:xfrm>
        </p:grpSpPr>
        <p:sp>
          <p:nvSpPr>
            <p:cNvPr id="17" name="Google Shape;965;p29">
              <a:extLst>
                <a:ext uri="{FF2B5EF4-FFF2-40B4-BE49-F238E27FC236}">
                  <a16:creationId xmlns:a16="http://schemas.microsoft.com/office/drawing/2014/main" id="{8DE4309C-DF91-01A4-B4AB-D1569296CFC9}"/>
                </a:ext>
              </a:extLst>
            </p:cNvPr>
            <p:cNvSpPr/>
            <p:nvPr/>
          </p:nvSpPr>
          <p:spPr>
            <a:xfrm>
              <a:off x="-490020" y="932528"/>
              <a:ext cx="2090797" cy="1171383"/>
            </a:xfrm>
            <a:custGeom>
              <a:avLst/>
              <a:gdLst/>
              <a:ahLst/>
              <a:cxnLst/>
              <a:rect l="l" t="t" r="r" b="b"/>
              <a:pathLst>
                <a:path w="2090797" h="1171383" extrusionOk="0">
                  <a:moveTo>
                    <a:pt x="2047805" y="4553"/>
                  </a:moveTo>
                  <a:cubicBezTo>
                    <a:pt x="1966051" y="10758"/>
                    <a:pt x="1883972" y="857"/>
                    <a:pt x="1801985" y="1821"/>
                  </a:cubicBezTo>
                  <a:cubicBezTo>
                    <a:pt x="1377997" y="-14305"/>
                    <a:pt x="963606" y="81092"/>
                    <a:pt x="543349" y="112938"/>
                  </a:cubicBezTo>
                  <a:cubicBezTo>
                    <a:pt x="494404" y="112370"/>
                    <a:pt x="475311" y="149883"/>
                    <a:pt x="484898" y="193235"/>
                  </a:cubicBezTo>
                  <a:cubicBezTo>
                    <a:pt x="434347" y="472541"/>
                    <a:pt x="394004" y="753491"/>
                    <a:pt x="368739" y="1036433"/>
                  </a:cubicBezTo>
                  <a:cubicBezTo>
                    <a:pt x="303385" y="976619"/>
                    <a:pt x="234533" y="921071"/>
                    <a:pt x="174822" y="855388"/>
                  </a:cubicBezTo>
                  <a:cubicBezTo>
                    <a:pt x="132791" y="817915"/>
                    <a:pt x="72876" y="716080"/>
                    <a:pt x="11803" y="776087"/>
                  </a:cubicBezTo>
                  <a:cubicBezTo>
                    <a:pt x="-14764" y="808217"/>
                    <a:pt x="7583" y="846644"/>
                    <a:pt x="38654" y="865370"/>
                  </a:cubicBezTo>
                  <a:cubicBezTo>
                    <a:pt x="127291" y="960919"/>
                    <a:pt x="223370" y="1048538"/>
                    <a:pt x="321859" y="1133942"/>
                  </a:cubicBezTo>
                  <a:cubicBezTo>
                    <a:pt x="505578" y="1289244"/>
                    <a:pt x="474324" y="917425"/>
                    <a:pt x="495807" y="819906"/>
                  </a:cubicBezTo>
                  <a:cubicBezTo>
                    <a:pt x="516152" y="616784"/>
                    <a:pt x="553302" y="416271"/>
                    <a:pt x="587586" y="215241"/>
                  </a:cubicBezTo>
                  <a:cubicBezTo>
                    <a:pt x="892701" y="194301"/>
                    <a:pt x="1193057" y="122809"/>
                    <a:pt x="1499270" y="111720"/>
                  </a:cubicBezTo>
                  <a:cubicBezTo>
                    <a:pt x="1628056" y="108176"/>
                    <a:pt x="1756782" y="103322"/>
                    <a:pt x="1885620" y="103230"/>
                  </a:cubicBezTo>
                  <a:cubicBezTo>
                    <a:pt x="1947659" y="100417"/>
                    <a:pt x="2016074" y="113883"/>
                    <a:pt x="2072826" y="84128"/>
                  </a:cubicBezTo>
                  <a:cubicBezTo>
                    <a:pt x="2107252" y="61320"/>
                    <a:pt x="2088535" y="3974"/>
                    <a:pt x="2047805" y="4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66;p29">
              <a:extLst>
                <a:ext uri="{FF2B5EF4-FFF2-40B4-BE49-F238E27FC236}">
                  <a16:creationId xmlns:a16="http://schemas.microsoft.com/office/drawing/2014/main" id="{5DEC37BB-BF96-16F3-789F-28386AC6381F}"/>
                </a:ext>
              </a:extLst>
            </p:cNvPr>
            <p:cNvSpPr/>
            <p:nvPr/>
          </p:nvSpPr>
          <p:spPr>
            <a:xfrm>
              <a:off x="556487" y="1249934"/>
              <a:ext cx="374698" cy="742901"/>
            </a:xfrm>
            <a:custGeom>
              <a:avLst/>
              <a:gdLst/>
              <a:ahLst/>
              <a:cxnLst/>
              <a:rect l="l" t="t" r="r" b="b"/>
              <a:pathLst>
                <a:path w="374698" h="742901" extrusionOk="0">
                  <a:moveTo>
                    <a:pt x="367571" y="178785"/>
                  </a:moveTo>
                  <a:cubicBezTo>
                    <a:pt x="356672" y="97544"/>
                    <a:pt x="297246" y="10322"/>
                    <a:pt x="210571" y="675"/>
                  </a:cubicBezTo>
                  <a:cubicBezTo>
                    <a:pt x="116820" y="-7886"/>
                    <a:pt x="29576" y="66196"/>
                    <a:pt x="5877" y="154220"/>
                  </a:cubicBezTo>
                  <a:cubicBezTo>
                    <a:pt x="-9608" y="184178"/>
                    <a:pt x="6345" y="227195"/>
                    <a:pt x="43871" y="227103"/>
                  </a:cubicBezTo>
                  <a:cubicBezTo>
                    <a:pt x="86217" y="226717"/>
                    <a:pt x="95602" y="180958"/>
                    <a:pt x="115732" y="152423"/>
                  </a:cubicBezTo>
                  <a:cubicBezTo>
                    <a:pt x="173705" y="78463"/>
                    <a:pt x="235054" y="91157"/>
                    <a:pt x="262494" y="180116"/>
                  </a:cubicBezTo>
                  <a:cubicBezTo>
                    <a:pt x="271238" y="245596"/>
                    <a:pt x="222944" y="299824"/>
                    <a:pt x="187349" y="349665"/>
                  </a:cubicBezTo>
                  <a:cubicBezTo>
                    <a:pt x="167310" y="374200"/>
                    <a:pt x="141018" y="405894"/>
                    <a:pt x="159746" y="438654"/>
                  </a:cubicBezTo>
                  <a:cubicBezTo>
                    <a:pt x="172587" y="464448"/>
                    <a:pt x="202204" y="464712"/>
                    <a:pt x="226340" y="472074"/>
                  </a:cubicBezTo>
                  <a:cubicBezTo>
                    <a:pt x="248738" y="480615"/>
                    <a:pt x="265931" y="499473"/>
                    <a:pt x="270272" y="523540"/>
                  </a:cubicBezTo>
                  <a:cubicBezTo>
                    <a:pt x="281243" y="583679"/>
                    <a:pt x="217088" y="618298"/>
                    <a:pt x="168632" y="633997"/>
                  </a:cubicBezTo>
                  <a:cubicBezTo>
                    <a:pt x="129549" y="639644"/>
                    <a:pt x="89359" y="656308"/>
                    <a:pt x="99069" y="703570"/>
                  </a:cubicBezTo>
                  <a:cubicBezTo>
                    <a:pt x="131563" y="788152"/>
                    <a:pt x="254737" y="715248"/>
                    <a:pt x="303214" y="680102"/>
                  </a:cubicBezTo>
                  <a:cubicBezTo>
                    <a:pt x="403105" y="609889"/>
                    <a:pt x="398103" y="446057"/>
                    <a:pt x="289488" y="386640"/>
                  </a:cubicBezTo>
                  <a:cubicBezTo>
                    <a:pt x="334000" y="327314"/>
                    <a:pt x="375553" y="255751"/>
                    <a:pt x="367571" y="17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67;p29">
              <a:extLst>
                <a:ext uri="{FF2B5EF4-FFF2-40B4-BE49-F238E27FC236}">
                  <a16:creationId xmlns:a16="http://schemas.microsoft.com/office/drawing/2014/main" id="{9983EC6F-FD3D-FF86-C9D5-D2F0A96F3D4A}"/>
                </a:ext>
              </a:extLst>
            </p:cNvPr>
            <p:cNvSpPr/>
            <p:nvPr/>
          </p:nvSpPr>
          <p:spPr>
            <a:xfrm>
              <a:off x="136737" y="2160662"/>
              <a:ext cx="1443379" cy="153145"/>
            </a:xfrm>
            <a:custGeom>
              <a:avLst/>
              <a:gdLst/>
              <a:ahLst/>
              <a:cxnLst/>
              <a:rect l="l" t="t" r="r" b="b"/>
              <a:pathLst>
                <a:path w="1443379" h="153145" extrusionOk="0">
                  <a:moveTo>
                    <a:pt x="1414316" y="697"/>
                  </a:moveTo>
                  <a:cubicBezTo>
                    <a:pt x="1046674" y="-5051"/>
                    <a:pt x="676825" y="26267"/>
                    <a:pt x="308756" y="39246"/>
                  </a:cubicBezTo>
                  <a:cubicBezTo>
                    <a:pt x="223321" y="43135"/>
                    <a:pt x="134502" y="45054"/>
                    <a:pt x="45956" y="49959"/>
                  </a:cubicBezTo>
                  <a:cubicBezTo>
                    <a:pt x="17804" y="51594"/>
                    <a:pt x="-2825" y="80394"/>
                    <a:pt x="316" y="107285"/>
                  </a:cubicBezTo>
                  <a:cubicBezTo>
                    <a:pt x="3183" y="133079"/>
                    <a:pt x="25185" y="152465"/>
                    <a:pt x="51009" y="153145"/>
                  </a:cubicBezTo>
                  <a:cubicBezTo>
                    <a:pt x="350400" y="143995"/>
                    <a:pt x="649130" y="124345"/>
                    <a:pt x="949720" y="114932"/>
                  </a:cubicBezTo>
                  <a:cubicBezTo>
                    <a:pt x="1104840" y="101070"/>
                    <a:pt x="1266212" y="115125"/>
                    <a:pt x="1417732" y="78089"/>
                  </a:cubicBezTo>
                  <a:cubicBezTo>
                    <a:pt x="1453693" y="65375"/>
                    <a:pt x="1451182" y="9694"/>
                    <a:pt x="1414316" y="6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68;p29">
              <a:extLst>
                <a:ext uri="{FF2B5EF4-FFF2-40B4-BE49-F238E27FC236}">
                  <a16:creationId xmlns:a16="http://schemas.microsoft.com/office/drawing/2014/main" id="{E03C4A41-C8A0-C47A-C07A-FB514F331AEF}"/>
                </a:ext>
              </a:extLst>
            </p:cNvPr>
            <p:cNvSpPr/>
            <p:nvPr/>
          </p:nvSpPr>
          <p:spPr>
            <a:xfrm>
              <a:off x="545111" y="2533739"/>
              <a:ext cx="538369" cy="742232"/>
            </a:xfrm>
            <a:custGeom>
              <a:avLst/>
              <a:gdLst/>
              <a:ahLst/>
              <a:cxnLst/>
              <a:rect l="l" t="t" r="r" b="b"/>
              <a:pathLst>
                <a:path w="538369" h="742232" extrusionOk="0">
                  <a:moveTo>
                    <a:pt x="450981" y="303381"/>
                  </a:moveTo>
                  <a:cubicBezTo>
                    <a:pt x="450819" y="269808"/>
                    <a:pt x="450605" y="236235"/>
                    <a:pt x="450412" y="202652"/>
                  </a:cubicBezTo>
                  <a:cubicBezTo>
                    <a:pt x="447159" y="148099"/>
                    <a:pt x="455577" y="90753"/>
                    <a:pt x="441811" y="37774"/>
                  </a:cubicBezTo>
                  <a:cubicBezTo>
                    <a:pt x="428044" y="7634"/>
                    <a:pt x="380462" y="12224"/>
                    <a:pt x="371708" y="44466"/>
                  </a:cubicBezTo>
                  <a:cubicBezTo>
                    <a:pt x="365832" y="60572"/>
                    <a:pt x="364602" y="78994"/>
                    <a:pt x="363504" y="96186"/>
                  </a:cubicBezTo>
                  <a:cubicBezTo>
                    <a:pt x="359498" y="165292"/>
                    <a:pt x="356844" y="234489"/>
                    <a:pt x="354913" y="303696"/>
                  </a:cubicBezTo>
                  <a:cubicBezTo>
                    <a:pt x="281272" y="305615"/>
                    <a:pt x="207703" y="312053"/>
                    <a:pt x="134439" y="319416"/>
                  </a:cubicBezTo>
                  <a:cubicBezTo>
                    <a:pt x="175992" y="229604"/>
                    <a:pt x="227336" y="144301"/>
                    <a:pt x="265483" y="53312"/>
                  </a:cubicBezTo>
                  <a:cubicBezTo>
                    <a:pt x="279564" y="11026"/>
                    <a:pt x="218623" y="-19937"/>
                    <a:pt x="192493" y="15372"/>
                  </a:cubicBezTo>
                  <a:cubicBezTo>
                    <a:pt x="192452" y="15281"/>
                    <a:pt x="192412" y="15189"/>
                    <a:pt x="192371" y="15098"/>
                  </a:cubicBezTo>
                  <a:cubicBezTo>
                    <a:pt x="119758" y="103518"/>
                    <a:pt x="76120" y="211244"/>
                    <a:pt x="22519" y="311403"/>
                  </a:cubicBezTo>
                  <a:cubicBezTo>
                    <a:pt x="-2034" y="347362"/>
                    <a:pt x="-17620" y="409552"/>
                    <a:pt x="36469" y="426593"/>
                  </a:cubicBezTo>
                  <a:cubicBezTo>
                    <a:pt x="88575" y="437591"/>
                    <a:pt x="142278" y="419230"/>
                    <a:pt x="194974" y="418133"/>
                  </a:cubicBezTo>
                  <a:cubicBezTo>
                    <a:pt x="247517" y="412599"/>
                    <a:pt x="300102" y="410040"/>
                    <a:pt x="352716" y="408831"/>
                  </a:cubicBezTo>
                  <a:cubicBezTo>
                    <a:pt x="351771" y="476271"/>
                    <a:pt x="351446" y="543721"/>
                    <a:pt x="352178" y="611131"/>
                  </a:cubicBezTo>
                  <a:cubicBezTo>
                    <a:pt x="357820" y="656677"/>
                    <a:pt x="333287" y="730311"/>
                    <a:pt x="396455" y="741878"/>
                  </a:cubicBezTo>
                  <a:cubicBezTo>
                    <a:pt x="458780" y="747555"/>
                    <a:pt x="460427" y="683973"/>
                    <a:pt x="455750" y="636377"/>
                  </a:cubicBezTo>
                  <a:cubicBezTo>
                    <a:pt x="453300" y="560234"/>
                    <a:pt x="452212" y="484070"/>
                    <a:pt x="451591" y="407877"/>
                  </a:cubicBezTo>
                  <a:cubicBezTo>
                    <a:pt x="465398" y="407877"/>
                    <a:pt x="479195" y="407836"/>
                    <a:pt x="493002" y="407887"/>
                  </a:cubicBezTo>
                  <a:cubicBezTo>
                    <a:pt x="518145" y="404607"/>
                    <a:pt x="537961" y="383728"/>
                    <a:pt x="538368" y="358066"/>
                  </a:cubicBezTo>
                  <a:cubicBezTo>
                    <a:pt x="538723" y="310154"/>
                    <a:pt x="489769" y="302782"/>
                    <a:pt x="450981" y="303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69;p29">
              <a:extLst>
                <a:ext uri="{FF2B5EF4-FFF2-40B4-BE49-F238E27FC236}">
                  <a16:creationId xmlns:a16="http://schemas.microsoft.com/office/drawing/2014/main" id="{74024028-92B7-D2C9-88F0-7764842217DB}"/>
                </a:ext>
              </a:extLst>
            </p:cNvPr>
            <p:cNvSpPr/>
            <p:nvPr/>
          </p:nvSpPr>
          <p:spPr>
            <a:xfrm>
              <a:off x="1944828" y="1909022"/>
              <a:ext cx="618414" cy="151542"/>
            </a:xfrm>
            <a:custGeom>
              <a:avLst/>
              <a:gdLst/>
              <a:ahLst/>
              <a:cxnLst/>
              <a:rect l="l" t="t" r="r" b="b"/>
              <a:pathLst>
                <a:path w="618414" h="151542" extrusionOk="0">
                  <a:moveTo>
                    <a:pt x="466982" y="103402"/>
                  </a:moveTo>
                  <a:cubicBezTo>
                    <a:pt x="513100" y="88769"/>
                    <a:pt x="620251" y="106784"/>
                    <a:pt x="618391" y="38024"/>
                  </a:cubicBezTo>
                  <a:cubicBezTo>
                    <a:pt x="615656" y="14545"/>
                    <a:pt x="594061" y="-2109"/>
                    <a:pt x="570697" y="217"/>
                  </a:cubicBezTo>
                  <a:cubicBezTo>
                    <a:pt x="501967" y="6909"/>
                    <a:pt x="433238" y="12230"/>
                    <a:pt x="364640" y="19460"/>
                  </a:cubicBezTo>
                  <a:cubicBezTo>
                    <a:pt x="260132" y="28559"/>
                    <a:pt x="156804" y="57593"/>
                    <a:pt x="51310" y="46625"/>
                  </a:cubicBezTo>
                  <a:cubicBezTo>
                    <a:pt x="-11593" y="44473"/>
                    <a:pt x="-19321" y="140824"/>
                    <a:pt x="42973" y="148989"/>
                  </a:cubicBezTo>
                  <a:cubicBezTo>
                    <a:pt x="185526" y="162932"/>
                    <a:pt x="325609" y="115802"/>
                    <a:pt x="466982" y="1034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70;p29">
              <a:extLst>
                <a:ext uri="{FF2B5EF4-FFF2-40B4-BE49-F238E27FC236}">
                  <a16:creationId xmlns:a16="http://schemas.microsoft.com/office/drawing/2014/main" id="{60E34249-B578-E1B6-5963-824FB8D9938A}"/>
                </a:ext>
              </a:extLst>
            </p:cNvPr>
            <p:cNvSpPr/>
            <p:nvPr/>
          </p:nvSpPr>
          <p:spPr>
            <a:xfrm>
              <a:off x="2029772" y="2172428"/>
              <a:ext cx="560686" cy="145323"/>
            </a:xfrm>
            <a:custGeom>
              <a:avLst/>
              <a:gdLst/>
              <a:ahLst/>
              <a:cxnLst/>
              <a:rect l="l" t="t" r="r" b="b"/>
              <a:pathLst>
                <a:path w="560686" h="145323" extrusionOk="0">
                  <a:moveTo>
                    <a:pt x="292720" y="14024"/>
                  </a:moveTo>
                  <a:cubicBezTo>
                    <a:pt x="219894" y="22321"/>
                    <a:pt x="147819" y="36264"/>
                    <a:pt x="74636" y="40651"/>
                  </a:cubicBezTo>
                  <a:cubicBezTo>
                    <a:pt x="42935" y="36751"/>
                    <a:pt x="-946" y="52563"/>
                    <a:pt x="30" y="92381"/>
                  </a:cubicBezTo>
                  <a:cubicBezTo>
                    <a:pt x="-2969" y="193840"/>
                    <a:pt x="220036" y="118317"/>
                    <a:pt x="284251" y="118043"/>
                  </a:cubicBezTo>
                  <a:cubicBezTo>
                    <a:pt x="362813" y="106557"/>
                    <a:pt x="442197" y="102668"/>
                    <a:pt x="521053" y="94422"/>
                  </a:cubicBezTo>
                  <a:cubicBezTo>
                    <a:pt x="543055" y="91964"/>
                    <a:pt x="560410" y="72863"/>
                    <a:pt x="560684" y="50745"/>
                  </a:cubicBezTo>
                  <a:cubicBezTo>
                    <a:pt x="561447" y="-36233"/>
                    <a:pt x="351730" y="15243"/>
                    <a:pt x="292720" y="14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971;p29">
              <a:extLst>
                <a:ext uri="{FF2B5EF4-FFF2-40B4-BE49-F238E27FC236}">
                  <a16:creationId xmlns:a16="http://schemas.microsoft.com/office/drawing/2014/main" id="{B9BDAA40-D402-EF47-C323-2A641A6BBED4}"/>
                </a:ext>
              </a:extLst>
            </p:cNvPr>
            <p:cNvSpPr/>
            <p:nvPr/>
          </p:nvSpPr>
          <p:spPr>
            <a:xfrm>
              <a:off x="2817917" y="1129696"/>
              <a:ext cx="359044" cy="1871837"/>
            </a:xfrm>
            <a:custGeom>
              <a:avLst/>
              <a:gdLst/>
              <a:ahLst/>
              <a:cxnLst/>
              <a:rect l="l" t="t" r="r" b="b"/>
              <a:pathLst>
                <a:path w="359044" h="1871837" extrusionOk="0">
                  <a:moveTo>
                    <a:pt x="190163" y="1378256"/>
                  </a:moveTo>
                  <a:cubicBezTo>
                    <a:pt x="53964" y="953519"/>
                    <a:pt x="63592" y="454265"/>
                    <a:pt x="322721" y="77226"/>
                  </a:cubicBezTo>
                  <a:cubicBezTo>
                    <a:pt x="354341" y="46253"/>
                    <a:pt x="333854" y="-7955"/>
                    <a:pt x="287523" y="982"/>
                  </a:cubicBezTo>
                  <a:cubicBezTo>
                    <a:pt x="245411" y="13117"/>
                    <a:pt x="224141" y="57657"/>
                    <a:pt x="200208" y="90925"/>
                  </a:cubicBezTo>
                  <a:cubicBezTo>
                    <a:pt x="132607" y="194010"/>
                    <a:pt x="82564" y="307838"/>
                    <a:pt x="49765" y="426541"/>
                  </a:cubicBezTo>
                  <a:cubicBezTo>
                    <a:pt x="-73612" y="908055"/>
                    <a:pt x="44448" y="1423579"/>
                    <a:pt x="271540" y="1855932"/>
                  </a:cubicBezTo>
                  <a:cubicBezTo>
                    <a:pt x="288651" y="1874658"/>
                    <a:pt x="318461" y="1876922"/>
                    <a:pt x="338775" y="1862339"/>
                  </a:cubicBezTo>
                  <a:cubicBezTo>
                    <a:pt x="374075" y="1837175"/>
                    <a:pt x="356131" y="1794138"/>
                    <a:pt x="338501" y="1763794"/>
                  </a:cubicBezTo>
                  <a:cubicBezTo>
                    <a:pt x="278047" y="1639740"/>
                    <a:pt x="233210" y="1509196"/>
                    <a:pt x="190163" y="1378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972;p29">
              <a:extLst>
                <a:ext uri="{FF2B5EF4-FFF2-40B4-BE49-F238E27FC236}">
                  <a16:creationId xmlns:a16="http://schemas.microsoft.com/office/drawing/2014/main" id="{6B46F59F-A811-5D26-5871-F53630BF1BF3}"/>
                </a:ext>
              </a:extLst>
            </p:cNvPr>
            <p:cNvSpPr/>
            <p:nvPr/>
          </p:nvSpPr>
          <p:spPr>
            <a:xfrm>
              <a:off x="3242309" y="1890579"/>
              <a:ext cx="466969" cy="510809"/>
            </a:xfrm>
            <a:custGeom>
              <a:avLst/>
              <a:gdLst/>
              <a:ahLst/>
              <a:cxnLst/>
              <a:rect l="l" t="t" r="r" b="b"/>
              <a:pathLst>
                <a:path w="466969" h="510809" extrusionOk="0">
                  <a:moveTo>
                    <a:pt x="444323" y="183314"/>
                  </a:moveTo>
                  <a:cubicBezTo>
                    <a:pt x="446224" y="154778"/>
                    <a:pt x="445391" y="117215"/>
                    <a:pt x="414595" y="104277"/>
                  </a:cubicBezTo>
                  <a:cubicBezTo>
                    <a:pt x="347024" y="-1153"/>
                    <a:pt x="190247" y="-44160"/>
                    <a:pt x="100858" y="58965"/>
                  </a:cubicBezTo>
                  <a:cubicBezTo>
                    <a:pt x="1790" y="166091"/>
                    <a:pt x="-59548" y="398013"/>
                    <a:pt x="88414" y="488201"/>
                  </a:cubicBezTo>
                  <a:cubicBezTo>
                    <a:pt x="188254" y="531208"/>
                    <a:pt x="299645" y="464245"/>
                    <a:pt x="355757" y="381257"/>
                  </a:cubicBezTo>
                  <a:cubicBezTo>
                    <a:pt x="367419" y="425534"/>
                    <a:pt x="346170" y="499341"/>
                    <a:pt x="406939" y="510440"/>
                  </a:cubicBezTo>
                  <a:cubicBezTo>
                    <a:pt x="475434" y="516919"/>
                    <a:pt x="471297" y="436542"/>
                    <a:pt x="461455" y="389930"/>
                  </a:cubicBezTo>
                  <a:cubicBezTo>
                    <a:pt x="453229" y="321160"/>
                    <a:pt x="446489" y="252521"/>
                    <a:pt x="444323" y="183314"/>
                  </a:cubicBezTo>
                  <a:close/>
                  <a:moveTo>
                    <a:pt x="158882" y="398044"/>
                  </a:moveTo>
                  <a:cubicBezTo>
                    <a:pt x="28885" y="405467"/>
                    <a:pt x="153768" y="-67192"/>
                    <a:pt x="344858" y="161745"/>
                  </a:cubicBezTo>
                  <a:cubicBezTo>
                    <a:pt x="326771" y="260280"/>
                    <a:pt x="269978" y="383441"/>
                    <a:pt x="158882" y="398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973;p29">
              <a:extLst>
                <a:ext uri="{FF2B5EF4-FFF2-40B4-BE49-F238E27FC236}">
                  <a16:creationId xmlns:a16="http://schemas.microsoft.com/office/drawing/2014/main" id="{549E9FA1-A525-159A-89B4-A005C3D3C4AA}"/>
                </a:ext>
              </a:extLst>
            </p:cNvPr>
            <p:cNvSpPr/>
            <p:nvPr/>
          </p:nvSpPr>
          <p:spPr>
            <a:xfrm>
              <a:off x="3611631" y="1629296"/>
              <a:ext cx="315641" cy="329897"/>
            </a:xfrm>
            <a:custGeom>
              <a:avLst/>
              <a:gdLst/>
              <a:ahLst/>
              <a:cxnLst/>
              <a:rect l="l" t="t" r="r" b="b"/>
              <a:pathLst>
                <a:path w="315641" h="329897" extrusionOk="0">
                  <a:moveTo>
                    <a:pt x="315362" y="268365"/>
                  </a:moveTo>
                  <a:cubicBezTo>
                    <a:pt x="310462" y="223460"/>
                    <a:pt x="259108" y="221591"/>
                    <a:pt x="223675" y="223256"/>
                  </a:cubicBezTo>
                  <a:cubicBezTo>
                    <a:pt x="248310" y="152110"/>
                    <a:pt x="251919" y="35509"/>
                    <a:pt x="165733" y="6313"/>
                  </a:cubicBezTo>
                  <a:cubicBezTo>
                    <a:pt x="108167" y="-11631"/>
                    <a:pt x="45324" y="9695"/>
                    <a:pt x="8865" y="57363"/>
                  </a:cubicBezTo>
                  <a:cubicBezTo>
                    <a:pt x="8936" y="57343"/>
                    <a:pt x="8997" y="57322"/>
                    <a:pt x="9068" y="57292"/>
                  </a:cubicBezTo>
                  <a:cubicBezTo>
                    <a:pt x="-12344" y="81522"/>
                    <a:pt x="6770" y="122782"/>
                    <a:pt x="39203" y="122457"/>
                  </a:cubicBezTo>
                  <a:cubicBezTo>
                    <a:pt x="70854" y="121868"/>
                    <a:pt x="96220" y="91393"/>
                    <a:pt x="129538" y="101974"/>
                  </a:cubicBezTo>
                  <a:cubicBezTo>
                    <a:pt x="141484" y="134826"/>
                    <a:pt x="131988" y="171059"/>
                    <a:pt x="120794" y="202835"/>
                  </a:cubicBezTo>
                  <a:cubicBezTo>
                    <a:pt x="94909" y="253062"/>
                    <a:pt x="77259" y="314104"/>
                    <a:pt x="150838" y="329367"/>
                  </a:cubicBezTo>
                  <a:cubicBezTo>
                    <a:pt x="193337" y="331388"/>
                    <a:pt x="236567" y="327427"/>
                    <a:pt x="278598" y="321040"/>
                  </a:cubicBezTo>
                  <a:cubicBezTo>
                    <a:pt x="302247" y="316409"/>
                    <a:pt x="317955" y="291438"/>
                    <a:pt x="315362" y="268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974;p29">
              <a:extLst>
                <a:ext uri="{FF2B5EF4-FFF2-40B4-BE49-F238E27FC236}">
                  <a16:creationId xmlns:a16="http://schemas.microsoft.com/office/drawing/2014/main" id="{8EDECA87-C7C4-90A5-D720-A8C8BC3B4065}"/>
                </a:ext>
              </a:extLst>
            </p:cNvPr>
            <p:cNvSpPr/>
            <p:nvPr/>
          </p:nvSpPr>
          <p:spPr>
            <a:xfrm>
              <a:off x="3854445" y="1122955"/>
              <a:ext cx="430142" cy="1869353"/>
            </a:xfrm>
            <a:custGeom>
              <a:avLst/>
              <a:gdLst/>
              <a:ahLst/>
              <a:cxnLst/>
              <a:rect l="l" t="t" r="r" b="b"/>
              <a:pathLst>
                <a:path w="430142" h="1869353" extrusionOk="0">
                  <a:moveTo>
                    <a:pt x="336313" y="441894"/>
                  </a:moveTo>
                  <a:cubicBezTo>
                    <a:pt x="285498" y="309959"/>
                    <a:pt x="208085" y="70675"/>
                    <a:pt x="76574" y="6505"/>
                  </a:cubicBezTo>
                  <a:cubicBezTo>
                    <a:pt x="9339" y="-21788"/>
                    <a:pt x="-33312" y="49288"/>
                    <a:pt x="33750" y="84049"/>
                  </a:cubicBezTo>
                  <a:cubicBezTo>
                    <a:pt x="290164" y="398055"/>
                    <a:pt x="397834" y="973107"/>
                    <a:pt x="273755" y="1359326"/>
                  </a:cubicBezTo>
                  <a:cubicBezTo>
                    <a:pt x="247046" y="1442719"/>
                    <a:pt x="213728" y="1523757"/>
                    <a:pt x="171708" y="1600601"/>
                  </a:cubicBezTo>
                  <a:cubicBezTo>
                    <a:pt x="134771" y="1665258"/>
                    <a:pt x="93329" y="1727133"/>
                    <a:pt x="54979" y="1791029"/>
                  </a:cubicBezTo>
                  <a:cubicBezTo>
                    <a:pt x="40491" y="1815188"/>
                    <a:pt x="47740" y="1847400"/>
                    <a:pt x="71928" y="1862277"/>
                  </a:cubicBezTo>
                  <a:cubicBezTo>
                    <a:pt x="144043" y="1897688"/>
                    <a:pt x="170508" y="1790897"/>
                    <a:pt x="205299" y="1747778"/>
                  </a:cubicBezTo>
                  <a:cubicBezTo>
                    <a:pt x="245480" y="1685690"/>
                    <a:pt x="279977" y="1622688"/>
                    <a:pt x="311058" y="1555055"/>
                  </a:cubicBezTo>
                  <a:cubicBezTo>
                    <a:pt x="476466" y="1206014"/>
                    <a:pt x="454780" y="801913"/>
                    <a:pt x="336313" y="441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D7EAAFE-DF38-EE01-55C2-03C9AD478832}"/>
              </a:ext>
            </a:extLst>
          </p:cNvPr>
          <p:cNvSpPr/>
          <p:nvPr/>
        </p:nvSpPr>
        <p:spPr>
          <a:xfrm>
            <a:off x="6117335" y="1068380"/>
            <a:ext cx="2487055" cy="783607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nhóm đôi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9CF4EEA-B5C1-83CF-FCE3-A7538BD35185}"/>
                  </a:ext>
                </a:extLst>
              </p:cNvPr>
              <p:cNvSpPr txBox="1"/>
              <p:nvPr/>
            </p:nvSpPr>
            <p:spPr>
              <a:xfrm>
                <a:off x="672626" y="1456826"/>
                <a:ext cx="7771129" cy="3049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da-DK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bảng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khi x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nhận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-2; -1; 0 ; 1; 2.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nhận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9CF4EEA-B5C1-83CF-FCE3-A7538BD35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26" y="1456826"/>
                <a:ext cx="7771129" cy="3049553"/>
              </a:xfrm>
              <a:prstGeom prst="rect">
                <a:avLst/>
              </a:prstGeom>
              <a:blipFill>
                <a:blip r:embed="rId3"/>
                <a:stretch>
                  <a:fillRect l="-1020" r="-1020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2332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891;p28">
            <a:extLst>
              <a:ext uri="{FF2B5EF4-FFF2-40B4-BE49-F238E27FC236}">
                <a16:creationId xmlns:a16="http://schemas.microsoft.com/office/drawing/2014/main" id="{9461B419-842F-9922-69F3-D52FE980D0A9}"/>
              </a:ext>
            </a:extLst>
          </p:cNvPr>
          <p:cNvGrpSpPr/>
          <p:nvPr/>
        </p:nvGrpSpPr>
        <p:grpSpPr>
          <a:xfrm rot="5400000">
            <a:off x="1469631" y="-1706642"/>
            <a:ext cx="6166222" cy="8556784"/>
            <a:chOff x="-1735405" y="-455985"/>
            <a:chExt cx="3764728" cy="4896036"/>
          </a:xfrm>
        </p:grpSpPr>
        <p:sp>
          <p:nvSpPr>
            <p:cNvPr id="4" name="Google Shape;892;p28">
              <a:extLst>
                <a:ext uri="{FF2B5EF4-FFF2-40B4-BE49-F238E27FC236}">
                  <a16:creationId xmlns:a16="http://schemas.microsoft.com/office/drawing/2014/main" id="{C89C889D-E01F-7A8E-23DE-6ACA97FC91D4}"/>
                </a:ext>
              </a:extLst>
            </p:cNvPr>
            <p:cNvSpPr/>
            <p:nvPr/>
          </p:nvSpPr>
          <p:spPr>
            <a:xfrm rot="210506">
              <a:off x="-1595589" y="-353717"/>
              <a:ext cx="3485096" cy="4691500"/>
            </a:xfrm>
            <a:custGeom>
              <a:avLst/>
              <a:gdLst/>
              <a:ahLst/>
              <a:cxnLst/>
              <a:rect l="l" t="t" r="r" b="b"/>
              <a:pathLst>
                <a:path w="6969674" h="9382417" extrusionOk="0">
                  <a:moveTo>
                    <a:pt x="6930589" y="9042746"/>
                  </a:moveTo>
                  <a:cubicBezTo>
                    <a:pt x="6917216" y="8815299"/>
                    <a:pt x="6953302" y="8547919"/>
                    <a:pt x="6938429" y="8270857"/>
                  </a:cubicBezTo>
                  <a:cubicBezTo>
                    <a:pt x="6901912" y="7629269"/>
                    <a:pt x="6922749" y="8095368"/>
                    <a:pt x="6922749" y="7462994"/>
                  </a:cubicBezTo>
                  <a:cubicBezTo>
                    <a:pt x="6924156" y="6750645"/>
                    <a:pt x="6828708" y="6299557"/>
                    <a:pt x="6862562" y="5148149"/>
                  </a:cubicBezTo>
                  <a:cubicBezTo>
                    <a:pt x="6875203" y="4878330"/>
                    <a:pt x="6880192" y="5020924"/>
                    <a:pt x="6843694" y="4377478"/>
                  </a:cubicBezTo>
                  <a:cubicBezTo>
                    <a:pt x="6780413" y="3465790"/>
                    <a:pt x="6774280" y="11733"/>
                    <a:pt x="6706571" y="10063"/>
                  </a:cubicBezTo>
                  <a:cubicBezTo>
                    <a:pt x="6133868" y="-5699"/>
                    <a:pt x="5474627" y="22185"/>
                    <a:pt x="5478190" y="22185"/>
                  </a:cubicBezTo>
                  <a:cubicBezTo>
                    <a:pt x="4832152" y="22185"/>
                    <a:pt x="5430720" y="-41258"/>
                    <a:pt x="4643001" y="46430"/>
                  </a:cubicBezTo>
                  <a:cubicBezTo>
                    <a:pt x="4292890" y="85216"/>
                    <a:pt x="3429568" y="37141"/>
                    <a:pt x="3388962" y="34702"/>
                  </a:cubicBezTo>
                  <a:cubicBezTo>
                    <a:pt x="3356552" y="37122"/>
                    <a:pt x="2628928" y="94111"/>
                    <a:pt x="2553417" y="87637"/>
                  </a:cubicBezTo>
                  <a:cubicBezTo>
                    <a:pt x="1808612" y="24137"/>
                    <a:pt x="376657" y="121939"/>
                    <a:pt x="465596" y="115146"/>
                  </a:cubicBezTo>
                  <a:cubicBezTo>
                    <a:pt x="442452" y="115146"/>
                    <a:pt x="64207" y="107866"/>
                    <a:pt x="67771" y="108278"/>
                  </a:cubicBezTo>
                  <a:cubicBezTo>
                    <a:pt x="65370" y="108278"/>
                    <a:pt x="63494" y="1230752"/>
                    <a:pt x="63494" y="2055784"/>
                  </a:cubicBezTo>
                  <a:cubicBezTo>
                    <a:pt x="63419" y="2057172"/>
                    <a:pt x="19212" y="2726382"/>
                    <a:pt x="15405" y="3028514"/>
                  </a:cubicBezTo>
                  <a:cubicBezTo>
                    <a:pt x="15405" y="3066513"/>
                    <a:pt x="62425" y="3512158"/>
                    <a:pt x="56367" y="3571267"/>
                  </a:cubicBezTo>
                  <a:cubicBezTo>
                    <a:pt x="-23007" y="4358545"/>
                    <a:pt x="99711" y="5135051"/>
                    <a:pt x="26808" y="6704877"/>
                  </a:cubicBezTo>
                  <a:cubicBezTo>
                    <a:pt x="-2019" y="7267052"/>
                    <a:pt x="36711" y="7183399"/>
                    <a:pt x="27165" y="7475548"/>
                  </a:cubicBezTo>
                  <a:cubicBezTo>
                    <a:pt x="-20831" y="8801825"/>
                    <a:pt x="5802" y="8114996"/>
                    <a:pt x="23601" y="8970821"/>
                  </a:cubicBezTo>
                  <a:cubicBezTo>
                    <a:pt x="31403" y="9335646"/>
                    <a:pt x="16511" y="9351503"/>
                    <a:pt x="39975" y="9351916"/>
                  </a:cubicBezTo>
                  <a:cubicBezTo>
                    <a:pt x="1542920" y="9374865"/>
                    <a:pt x="2832595" y="9388976"/>
                    <a:pt x="4786501" y="9354336"/>
                  </a:cubicBezTo>
                  <a:cubicBezTo>
                    <a:pt x="5561859" y="9339381"/>
                    <a:pt x="5572906" y="9388282"/>
                    <a:pt x="5655881" y="9381827"/>
                  </a:cubicBezTo>
                  <a:cubicBezTo>
                    <a:pt x="7234036" y="9261375"/>
                    <a:pt x="6966562" y="9577412"/>
                    <a:pt x="6930589" y="9042746"/>
                  </a:cubicBezTo>
                  <a:close/>
                  <a:moveTo>
                    <a:pt x="377632" y="1056351"/>
                  </a:moveTo>
                  <a:cubicBezTo>
                    <a:pt x="311744" y="1029687"/>
                    <a:pt x="276840" y="940779"/>
                    <a:pt x="305329" y="868422"/>
                  </a:cubicBezTo>
                  <a:cubicBezTo>
                    <a:pt x="353063" y="745963"/>
                    <a:pt x="517249" y="758910"/>
                    <a:pt x="559975" y="877316"/>
                  </a:cubicBezTo>
                  <a:cubicBezTo>
                    <a:pt x="602006" y="978365"/>
                    <a:pt x="499075" y="1106059"/>
                    <a:pt x="377632" y="1056351"/>
                  </a:cubicBezTo>
                  <a:close/>
                  <a:moveTo>
                    <a:pt x="365160" y="1824207"/>
                  </a:moveTo>
                  <a:cubicBezTo>
                    <a:pt x="312457" y="1795910"/>
                    <a:pt x="285017" y="1725598"/>
                    <a:pt x="300340" y="1662155"/>
                  </a:cubicBezTo>
                  <a:cubicBezTo>
                    <a:pt x="334176" y="1523539"/>
                    <a:pt x="515111" y="1523126"/>
                    <a:pt x="561400" y="1651646"/>
                  </a:cubicBezTo>
                  <a:cubicBezTo>
                    <a:pt x="606282" y="1759131"/>
                    <a:pt x="488047" y="1890485"/>
                    <a:pt x="365160" y="1824207"/>
                  </a:cubicBezTo>
                  <a:close/>
                  <a:moveTo>
                    <a:pt x="380483" y="2605386"/>
                  </a:moveTo>
                  <a:cubicBezTo>
                    <a:pt x="314595" y="2578722"/>
                    <a:pt x="279691" y="2490621"/>
                    <a:pt x="307824" y="2417870"/>
                  </a:cubicBezTo>
                  <a:cubicBezTo>
                    <a:pt x="355201" y="2294603"/>
                    <a:pt x="520457" y="2307945"/>
                    <a:pt x="562826" y="2426351"/>
                  </a:cubicBezTo>
                  <a:cubicBezTo>
                    <a:pt x="605213" y="2527794"/>
                    <a:pt x="501570" y="2654681"/>
                    <a:pt x="380483" y="2605386"/>
                  </a:cubicBezTo>
                  <a:close/>
                  <a:moveTo>
                    <a:pt x="382265" y="3380091"/>
                  </a:moveTo>
                  <a:cubicBezTo>
                    <a:pt x="316377" y="3353426"/>
                    <a:pt x="281472" y="3265326"/>
                    <a:pt x="309606" y="3192987"/>
                  </a:cubicBezTo>
                  <a:cubicBezTo>
                    <a:pt x="356982" y="3069327"/>
                    <a:pt x="522238" y="3082669"/>
                    <a:pt x="564607" y="3201075"/>
                  </a:cubicBezTo>
                  <a:cubicBezTo>
                    <a:pt x="607351" y="3303306"/>
                    <a:pt x="502282" y="3428992"/>
                    <a:pt x="382265" y="3380091"/>
                  </a:cubicBezTo>
                  <a:close/>
                  <a:moveTo>
                    <a:pt x="304973" y="3986288"/>
                  </a:moveTo>
                  <a:cubicBezTo>
                    <a:pt x="338808" y="3847673"/>
                    <a:pt x="519744" y="3846866"/>
                    <a:pt x="566033" y="3975780"/>
                  </a:cubicBezTo>
                  <a:cubicBezTo>
                    <a:pt x="659342" y="4199269"/>
                    <a:pt x="243004" y="4241302"/>
                    <a:pt x="304973" y="3986288"/>
                  </a:cubicBezTo>
                  <a:close/>
                  <a:moveTo>
                    <a:pt x="306755" y="4760599"/>
                  </a:moveTo>
                  <a:cubicBezTo>
                    <a:pt x="340590" y="4622396"/>
                    <a:pt x="521169" y="4620764"/>
                    <a:pt x="567815" y="4750091"/>
                  </a:cubicBezTo>
                  <a:cubicBezTo>
                    <a:pt x="661480" y="4974781"/>
                    <a:pt x="245143" y="5015613"/>
                    <a:pt x="306755" y="4760599"/>
                  </a:cubicBezTo>
                  <a:close/>
                  <a:moveTo>
                    <a:pt x="386898" y="5703831"/>
                  </a:moveTo>
                  <a:cubicBezTo>
                    <a:pt x="321009" y="5677166"/>
                    <a:pt x="286105" y="5589065"/>
                    <a:pt x="314238" y="5516727"/>
                  </a:cubicBezTo>
                  <a:cubicBezTo>
                    <a:pt x="361615" y="5393067"/>
                    <a:pt x="526871" y="5406409"/>
                    <a:pt x="569240" y="5524815"/>
                  </a:cubicBezTo>
                  <a:cubicBezTo>
                    <a:pt x="611628" y="5626652"/>
                    <a:pt x="507271" y="5752732"/>
                    <a:pt x="386898" y="5703831"/>
                  </a:cubicBezTo>
                  <a:close/>
                  <a:moveTo>
                    <a:pt x="309606" y="6310028"/>
                  </a:moveTo>
                  <a:cubicBezTo>
                    <a:pt x="343441" y="6170999"/>
                    <a:pt x="524377" y="6170999"/>
                    <a:pt x="570665" y="6299520"/>
                  </a:cubicBezTo>
                  <a:cubicBezTo>
                    <a:pt x="663975" y="6523009"/>
                    <a:pt x="247637" y="6565042"/>
                    <a:pt x="309606" y="6310028"/>
                  </a:cubicBezTo>
                  <a:close/>
                  <a:moveTo>
                    <a:pt x="376207" y="7246392"/>
                  </a:moveTo>
                  <a:cubicBezTo>
                    <a:pt x="323504" y="7218095"/>
                    <a:pt x="296064" y="7147783"/>
                    <a:pt x="311388" y="7084339"/>
                  </a:cubicBezTo>
                  <a:cubicBezTo>
                    <a:pt x="345223" y="6945723"/>
                    <a:pt x="526158" y="6945311"/>
                    <a:pt x="572447" y="7073831"/>
                  </a:cubicBezTo>
                  <a:cubicBezTo>
                    <a:pt x="617329" y="7181334"/>
                    <a:pt x="499432" y="7312669"/>
                    <a:pt x="376207" y="7246392"/>
                  </a:cubicBezTo>
                  <a:close/>
                  <a:moveTo>
                    <a:pt x="391512" y="8027571"/>
                  </a:moveTo>
                  <a:cubicBezTo>
                    <a:pt x="325623" y="8000906"/>
                    <a:pt x="290719" y="7912806"/>
                    <a:pt x="318852" y="7840467"/>
                  </a:cubicBezTo>
                  <a:cubicBezTo>
                    <a:pt x="366229" y="7716807"/>
                    <a:pt x="531485" y="7730149"/>
                    <a:pt x="573854" y="7848555"/>
                  </a:cubicBezTo>
                  <a:cubicBezTo>
                    <a:pt x="616260" y="7950391"/>
                    <a:pt x="511904" y="8076472"/>
                    <a:pt x="391512" y="8027571"/>
                  </a:cubicBezTo>
                  <a:close/>
                  <a:moveTo>
                    <a:pt x="392937" y="8802294"/>
                  </a:moveTo>
                  <a:cubicBezTo>
                    <a:pt x="253676" y="8745719"/>
                    <a:pt x="300340" y="8501213"/>
                    <a:pt x="467022" y="8529511"/>
                  </a:cubicBezTo>
                  <a:cubicBezTo>
                    <a:pt x="668964" y="8564657"/>
                    <a:pt x="583494" y="8879887"/>
                    <a:pt x="392937" y="8802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" name="Google Shape;893;p28">
              <a:extLst>
                <a:ext uri="{FF2B5EF4-FFF2-40B4-BE49-F238E27FC236}">
                  <a16:creationId xmlns:a16="http://schemas.microsoft.com/office/drawing/2014/main" id="{BF4B3D12-7DBF-2D4C-90AA-7655D5DD6647}"/>
                </a:ext>
              </a:extLst>
            </p:cNvPr>
            <p:cNvGrpSpPr/>
            <p:nvPr/>
          </p:nvGrpSpPr>
          <p:grpSpPr>
            <a:xfrm rot="210506">
              <a:off x="-1601580" y="-109803"/>
              <a:ext cx="3474911" cy="4277130"/>
              <a:chOff x="-3198763" y="-218655"/>
              <a:chExt cx="6949306" cy="8553728"/>
            </a:xfrm>
          </p:grpSpPr>
          <p:sp>
            <p:nvSpPr>
              <p:cNvPr id="7" name="Google Shape;894;p28">
                <a:extLst>
                  <a:ext uri="{FF2B5EF4-FFF2-40B4-BE49-F238E27FC236}">
                    <a16:creationId xmlns:a16="http://schemas.microsoft.com/office/drawing/2014/main" id="{1C895EF7-F58D-190F-1BC4-1F759C7F552B}"/>
                  </a:ext>
                </a:extLst>
              </p:cNvPr>
              <p:cNvSpPr/>
              <p:nvPr/>
            </p:nvSpPr>
            <p:spPr>
              <a:xfrm>
                <a:off x="-3135531" y="-218655"/>
                <a:ext cx="6694957" cy="67833"/>
              </a:xfrm>
              <a:custGeom>
                <a:avLst/>
                <a:gdLst/>
                <a:ahLst/>
                <a:cxnLst/>
                <a:rect l="l" t="t" r="r" b="b"/>
                <a:pathLst>
                  <a:path w="6694957" h="67833" extrusionOk="0">
                    <a:moveTo>
                      <a:pt x="6691743" y="67834"/>
                    </a:moveTo>
                    <a:cubicBezTo>
                      <a:pt x="6689942" y="67853"/>
                      <a:pt x="11867" y="45222"/>
                      <a:pt x="9504" y="45204"/>
                    </a:cubicBezTo>
                    <a:cubicBezTo>
                      <a:pt x="9504" y="-23607"/>
                      <a:pt x="-472385" y="243"/>
                      <a:pt x="5426675" y="24994"/>
                    </a:cubicBezTo>
                    <a:cubicBezTo>
                      <a:pt x="6830534" y="30398"/>
                      <a:pt x="6690092" y="9607"/>
                      <a:pt x="6691743" y="67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895;p28">
                <a:extLst>
                  <a:ext uri="{FF2B5EF4-FFF2-40B4-BE49-F238E27FC236}">
                    <a16:creationId xmlns:a16="http://schemas.microsoft.com/office/drawing/2014/main" id="{ADFE83A4-DD90-C174-BDF9-E5FD6A24D5A9}"/>
                  </a:ext>
                </a:extLst>
              </p:cNvPr>
              <p:cNvSpPr/>
              <p:nvPr/>
            </p:nvSpPr>
            <p:spPr>
              <a:xfrm>
                <a:off x="-3135089" y="549763"/>
                <a:ext cx="6714195" cy="70892"/>
              </a:xfrm>
              <a:custGeom>
                <a:avLst/>
                <a:gdLst/>
                <a:ahLst/>
                <a:cxnLst/>
                <a:rect l="l" t="t" r="r" b="b"/>
                <a:pathLst>
                  <a:path w="6714195" h="70892" extrusionOk="0">
                    <a:moveTo>
                      <a:pt x="6710544" y="70892"/>
                    </a:moveTo>
                    <a:cubicBezTo>
                      <a:pt x="6708406" y="70930"/>
                      <a:pt x="9006" y="48281"/>
                      <a:pt x="7637" y="48262"/>
                    </a:cubicBezTo>
                    <a:cubicBezTo>
                      <a:pt x="9231" y="-23814"/>
                      <a:pt x="-446737" y="-1615"/>
                      <a:pt x="5444389" y="28052"/>
                    </a:cubicBezTo>
                    <a:cubicBezTo>
                      <a:pt x="6847460" y="33438"/>
                      <a:pt x="6710544" y="11952"/>
                      <a:pt x="6710544" y="708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896;p28">
                <a:extLst>
                  <a:ext uri="{FF2B5EF4-FFF2-40B4-BE49-F238E27FC236}">
                    <a16:creationId xmlns:a16="http://schemas.microsoft.com/office/drawing/2014/main" id="{E5337809-D653-6ED7-135C-F9B6AF33B34C}"/>
                  </a:ext>
                </a:extLst>
              </p:cNvPr>
              <p:cNvSpPr/>
              <p:nvPr/>
            </p:nvSpPr>
            <p:spPr>
              <a:xfrm>
                <a:off x="-3133153" y="1321014"/>
                <a:ext cx="6758811" cy="56124"/>
              </a:xfrm>
              <a:custGeom>
                <a:avLst/>
                <a:gdLst/>
                <a:ahLst/>
                <a:cxnLst/>
                <a:rect l="l" t="t" r="r" b="b"/>
                <a:pathLst>
                  <a:path w="6758811" h="56124" extrusionOk="0">
                    <a:moveTo>
                      <a:pt x="897175" y="51734"/>
                    </a:moveTo>
                    <a:cubicBezTo>
                      <a:pt x="-124782" y="51734"/>
                      <a:pt x="5363" y="65264"/>
                      <a:pt x="5363" y="0"/>
                    </a:cubicBezTo>
                    <a:cubicBezTo>
                      <a:pt x="8233478" y="46837"/>
                      <a:pt x="9424649" y="65414"/>
                      <a:pt x="897175" y="517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897;p28">
                <a:extLst>
                  <a:ext uri="{FF2B5EF4-FFF2-40B4-BE49-F238E27FC236}">
                    <a16:creationId xmlns:a16="http://schemas.microsoft.com/office/drawing/2014/main" id="{72C0942B-FEA5-85ED-6053-608800D13480}"/>
                  </a:ext>
                </a:extLst>
              </p:cNvPr>
              <p:cNvSpPr/>
              <p:nvPr/>
            </p:nvSpPr>
            <p:spPr>
              <a:xfrm>
                <a:off x="-3177639" y="2094856"/>
                <a:ext cx="6785569" cy="68773"/>
              </a:xfrm>
              <a:custGeom>
                <a:avLst/>
                <a:gdLst/>
                <a:ahLst/>
                <a:cxnLst/>
                <a:rect l="l" t="t" r="r" b="b"/>
                <a:pathLst>
                  <a:path w="6785569" h="68773" extrusionOk="0">
                    <a:moveTo>
                      <a:pt x="6781940" y="68773"/>
                    </a:moveTo>
                    <a:cubicBezTo>
                      <a:pt x="6780477" y="68792"/>
                      <a:pt x="9130" y="45749"/>
                      <a:pt x="7086" y="45730"/>
                    </a:cubicBezTo>
                    <a:cubicBezTo>
                      <a:pt x="10405" y="-24169"/>
                      <a:pt x="-450514" y="470"/>
                      <a:pt x="5523624" y="25521"/>
                    </a:cubicBezTo>
                    <a:cubicBezTo>
                      <a:pt x="6918030" y="30906"/>
                      <a:pt x="6781940" y="10096"/>
                      <a:pt x="6781940" y="687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898;p28">
                <a:extLst>
                  <a:ext uri="{FF2B5EF4-FFF2-40B4-BE49-F238E27FC236}">
                    <a16:creationId xmlns:a16="http://schemas.microsoft.com/office/drawing/2014/main" id="{9F05648B-0AE8-E4EB-1B28-FBC106CC4FC8}"/>
                  </a:ext>
                </a:extLst>
              </p:cNvPr>
              <p:cNvSpPr/>
              <p:nvPr/>
            </p:nvSpPr>
            <p:spPr>
              <a:xfrm>
                <a:off x="-3146403" y="2866440"/>
                <a:ext cx="6771727" cy="68272"/>
              </a:xfrm>
              <a:custGeom>
                <a:avLst/>
                <a:gdLst/>
                <a:ahLst/>
                <a:cxnLst/>
                <a:rect l="l" t="t" r="r" b="b"/>
                <a:pathLst>
                  <a:path w="6771727" h="68272" extrusionOk="0">
                    <a:moveTo>
                      <a:pt x="6768504" y="68272"/>
                    </a:moveTo>
                    <a:cubicBezTo>
                      <a:pt x="6766853" y="68291"/>
                      <a:pt x="7022" y="45248"/>
                      <a:pt x="5053" y="45229"/>
                    </a:cubicBezTo>
                    <a:cubicBezTo>
                      <a:pt x="15425" y="-23900"/>
                      <a:pt x="-452847" y="400"/>
                      <a:pt x="5510901" y="25432"/>
                    </a:cubicBezTo>
                    <a:cubicBezTo>
                      <a:pt x="6907127" y="30818"/>
                      <a:pt x="6766815" y="10495"/>
                      <a:pt x="6768504" y="682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899;p28">
                <a:extLst>
                  <a:ext uri="{FF2B5EF4-FFF2-40B4-BE49-F238E27FC236}">
                    <a16:creationId xmlns:a16="http://schemas.microsoft.com/office/drawing/2014/main" id="{DA43A23D-40A2-C67B-0DBF-3A04064C4288}"/>
                  </a:ext>
                </a:extLst>
              </p:cNvPr>
              <p:cNvSpPr/>
              <p:nvPr/>
            </p:nvSpPr>
            <p:spPr>
              <a:xfrm>
                <a:off x="-3170765" y="3637472"/>
                <a:ext cx="6827962" cy="68718"/>
              </a:xfrm>
              <a:custGeom>
                <a:avLst/>
                <a:gdLst/>
                <a:ahLst/>
                <a:cxnLst/>
                <a:rect l="l" t="t" r="r" b="b"/>
                <a:pathLst>
                  <a:path w="6827962" h="68718" extrusionOk="0">
                    <a:moveTo>
                      <a:pt x="6825988" y="68718"/>
                    </a:moveTo>
                    <a:cubicBezTo>
                      <a:pt x="6824619" y="68737"/>
                      <a:pt x="167475" y="46370"/>
                      <a:pt x="9121" y="45281"/>
                    </a:cubicBezTo>
                    <a:cubicBezTo>
                      <a:pt x="7583" y="-24280"/>
                      <a:pt x="-462264" y="640"/>
                      <a:pt x="5553437" y="25878"/>
                    </a:cubicBezTo>
                    <a:cubicBezTo>
                      <a:pt x="6965061" y="31283"/>
                      <a:pt x="6820699" y="10491"/>
                      <a:pt x="6825988" y="68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900;p28">
                <a:extLst>
                  <a:ext uri="{FF2B5EF4-FFF2-40B4-BE49-F238E27FC236}">
                    <a16:creationId xmlns:a16="http://schemas.microsoft.com/office/drawing/2014/main" id="{CBF88013-33FD-0FBF-F32C-234617FBFC90}"/>
                  </a:ext>
                </a:extLst>
              </p:cNvPr>
              <p:cNvSpPr/>
              <p:nvPr/>
            </p:nvSpPr>
            <p:spPr>
              <a:xfrm>
                <a:off x="-3150035" y="4406530"/>
                <a:ext cx="6842085" cy="62560"/>
              </a:xfrm>
              <a:custGeom>
                <a:avLst/>
                <a:gdLst/>
                <a:ahLst/>
                <a:cxnLst/>
                <a:rect l="l" t="t" r="r" b="b"/>
                <a:pathLst>
                  <a:path w="6842085" h="62560" extrusionOk="0">
                    <a:moveTo>
                      <a:pt x="2499677" y="54568"/>
                    </a:moveTo>
                    <a:cubicBezTo>
                      <a:pt x="-228443" y="44079"/>
                      <a:pt x="6078" y="75078"/>
                      <a:pt x="4427" y="0"/>
                    </a:cubicBezTo>
                    <a:cubicBezTo>
                      <a:pt x="7297893" y="20285"/>
                      <a:pt x="9705779" y="84967"/>
                      <a:pt x="2499677" y="54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901;p28">
                <a:extLst>
                  <a:ext uri="{FF2B5EF4-FFF2-40B4-BE49-F238E27FC236}">
                    <a16:creationId xmlns:a16="http://schemas.microsoft.com/office/drawing/2014/main" id="{0E575088-C281-2FE6-17C9-865EE9FCDEC4}"/>
                  </a:ext>
                </a:extLst>
              </p:cNvPr>
              <p:cNvSpPr/>
              <p:nvPr/>
            </p:nvSpPr>
            <p:spPr>
              <a:xfrm>
                <a:off x="-3151252" y="5178903"/>
                <a:ext cx="6827194" cy="70242"/>
              </a:xfrm>
              <a:custGeom>
                <a:avLst/>
                <a:gdLst/>
                <a:ahLst/>
                <a:cxnLst/>
                <a:rect l="l" t="t" r="r" b="b"/>
                <a:pathLst>
                  <a:path w="6827194" h="70242" extrusionOk="0">
                    <a:moveTo>
                      <a:pt x="6823579" y="70242"/>
                    </a:moveTo>
                    <a:cubicBezTo>
                      <a:pt x="6822210" y="70261"/>
                      <a:pt x="154282" y="47799"/>
                      <a:pt x="8119" y="46805"/>
                    </a:cubicBezTo>
                    <a:cubicBezTo>
                      <a:pt x="8119" y="-26171"/>
                      <a:pt x="-452782" y="1732"/>
                      <a:pt x="5570609" y="27008"/>
                    </a:cubicBezTo>
                    <a:cubicBezTo>
                      <a:pt x="6959108" y="33726"/>
                      <a:pt x="6823579" y="9106"/>
                      <a:pt x="6823579" y="702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902;p28">
                <a:extLst>
                  <a:ext uri="{FF2B5EF4-FFF2-40B4-BE49-F238E27FC236}">
                    <a16:creationId xmlns:a16="http://schemas.microsoft.com/office/drawing/2014/main" id="{61753BCE-9227-9297-B8D5-571C684B12C7}"/>
                  </a:ext>
                </a:extLst>
              </p:cNvPr>
              <p:cNvSpPr/>
              <p:nvPr/>
            </p:nvSpPr>
            <p:spPr>
              <a:xfrm>
                <a:off x="-3171506" y="5949322"/>
                <a:ext cx="6878501" cy="71300"/>
              </a:xfrm>
              <a:custGeom>
                <a:avLst/>
                <a:gdLst/>
                <a:ahLst/>
                <a:cxnLst/>
                <a:rect l="l" t="t" r="r" b="b"/>
                <a:pathLst>
                  <a:path w="6878501" h="71300" extrusionOk="0">
                    <a:moveTo>
                      <a:pt x="6876957" y="71301"/>
                    </a:moveTo>
                    <a:cubicBezTo>
                      <a:pt x="6875587" y="71320"/>
                      <a:pt x="128679" y="48652"/>
                      <a:pt x="7011" y="47864"/>
                    </a:cubicBezTo>
                    <a:cubicBezTo>
                      <a:pt x="10518" y="-27664"/>
                      <a:pt x="-454453" y="2622"/>
                      <a:pt x="5609375" y="28067"/>
                    </a:cubicBezTo>
                    <a:cubicBezTo>
                      <a:pt x="7015073" y="33471"/>
                      <a:pt x="6870486" y="12624"/>
                      <a:pt x="6876957" y="713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903;p28">
                <a:extLst>
                  <a:ext uri="{FF2B5EF4-FFF2-40B4-BE49-F238E27FC236}">
                    <a16:creationId xmlns:a16="http://schemas.microsoft.com/office/drawing/2014/main" id="{25891B70-96C5-8E8C-E0B9-9AC89CD52E0B}"/>
                  </a:ext>
                </a:extLst>
              </p:cNvPr>
              <p:cNvSpPr/>
              <p:nvPr/>
            </p:nvSpPr>
            <p:spPr>
              <a:xfrm>
                <a:off x="-3170147" y="6720174"/>
                <a:ext cx="6920690" cy="63774"/>
              </a:xfrm>
              <a:custGeom>
                <a:avLst/>
                <a:gdLst/>
                <a:ahLst/>
                <a:cxnLst/>
                <a:rect l="l" t="t" r="r" b="b"/>
                <a:pathLst>
                  <a:path w="6920690" h="63774" extrusionOk="0">
                    <a:moveTo>
                      <a:pt x="2574986" y="54962"/>
                    </a:moveTo>
                    <a:cubicBezTo>
                      <a:pt x="-270656" y="44041"/>
                      <a:pt x="7433" y="77612"/>
                      <a:pt x="7433" y="0"/>
                    </a:cubicBezTo>
                    <a:cubicBezTo>
                      <a:pt x="7256824" y="27941"/>
                      <a:pt x="9883776" y="85811"/>
                      <a:pt x="2574986" y="549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904;p28">
                <a:extLst>
                  <a:ext uri="{FF2B5EF4-FFF2-40B4-BE49-F238E27FC236}">
                    <a16:creationId xmlns:a16="http://schemas.microsoft.com/office/drawing/2014/main" id="{66AC6BD2-46D2-AFE3-353A-1ED53C2CAD28}"/>
                  </a:ext>
                </a:extLst>
              </p:cNvPr>
              <p:cNvSpPr/>
              <p:nvPr/>
            </p:nvSpPr>
            <p:spPr>
              <a:xfrm>
                <a:off x="-3198763" y="7493422"/>
                <a:ext cx="6948497" cy="69761"/>
              </a:xfrm>
              <a:custGeom>
                <a:avLst/>
                <a:gdLst/>
                <a:ahLst/>
                <a:cxnLst/>
                <a:rect l="l" t="t" r="r" b="b"/>
                <a:pathLst>
                  <a:path w="6948497" h="69761" extrusionOk="0">
                    <a:moveTo>
                      <a:pt x="6945888" y="69762"/>
                    </a:moveTo>
                    <a:cubicBezTo>
                      <a:pt x="6944463" y="69780"/>
                      <a:pt x="294652" y="47938"/>
                      <a:pt x="8629" y="45517"/>
                    </a:cubicBezTo>
                    <a:cubicBezTo>
                      <a:pt x="8629" y="-25151"/>
                      <a:pt x="-468514" y="1157"/>
                      <a:pt x="5673337" y="26921"/>
                    </a:cubicBezTo>
                    <a:cubicBezTo>
                      <a:pt x="7084549" y="32326"/>
                      <a:pt x="6942569" y="11515"/>
                      <a:pt x="6945888" y="697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905;p28">
                <a:extLst>
                  <a:ext uri="{FF2B5EF4-FFF2-40B4-BE49-F238E27FC236}">
                    <a16:creationId xmlns:a16="http://schemas.microsoft.com/office/drawing/2014/main" id="{FF4592FC-73FC-EB12-6FFA-DD805F84D5ED}"/>
                  </a:ext>
                </a:extLst>
              </p:cNvPr>
              <p:cNvSpPr/>
              <p:nvPr/>
            </p:nvSpPr>
            <p:spPr>
              <a:xfrm>
                <a:off x="-3175512" y="8262965"/>
                <a:ext cx="6917293" cy="72108"/>
              </a:xfrm>
              <a:custGeom>
                <a:avLst/>
                <a:gdLst/>
                <a:ahLst/>
                <a:cxnLst/>
                <a:rect l="l" t="t" r="r" b="b"/>
                <a:pathLst>
                  <a:path w="6917293" h="72108" extrusionOk="0">
                    <a:moveTo>
                      <a:pt x="6914797" y="72108"/>
                    </a:moveTo>
                    <a:cubicBezTo>
                      <a:pt x="6913447" y="72127"/>
                      <a:pt x="190208" y="48971"/>
                      <a:pt x="8878" y="47452"/>
                    </a:cubicBezTo>
                    <a:cubicBezTo>
                      <a:pt x="7190" y="-23404"/>
                      <a:pt x="-462432" y="-2012"/>
                      <a:pt x="5668241" y="28856"/>
                    </a:cubicBezTo>
                    <a:cubicBezTo>
                      <a:pt x="7051244" y="34260"/>
                      <a:pt x="6911252" y="11874"/>
                      <a:pt x="6914797" y="72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" name="Google Shape;906;p28">
              <a:extLst>
                <a:ext uri="{FF2B5EF4-FFF2-40B4-BE49-F238E27FC236}">
                  <a16:creationId xmlns:a16="http://schemas.microsoft.com/office/drawing/2014/main" id="{53C7145D-F2B0-2F2E-ED6A-1C0966FB6117}"/>
                </a:ext>
              </a:extLst>
            </p:cNvPr>
            <p:cNvSpPr/>
            <p:nvPr/>
          </p:nvSpPr>
          <p:spPr>
            <a:xfrm rot="210506">
              <a:off x="-1140393" y="-388547"/>
              <a:ext cx="93318" cy="4646362"/>
            </a:xfrm>
            <a:custGeom>
              <a:avLst/>
              <a:gdLst/>
              <a:ahLst/>
              <a:cxnLst/>
              <a:rect l="l" t="t" r="r" b="b"/>
              <a:pathLst>
                <a:path w="186623" h="9292146" extrusionOk="0">
                  <a:moveTo>
                    <a:pt x="186624" y="9292146"/>
                  </a:moveTo>
                  <a:cubicBezTo>
                    <a:pt x="83618" y="9292146"/>
                    <a:pt x="-78562" y="3924380"/>
                    <a:pt x="43800" y="2"/>
                  </a:cubicBezTo>
                  <a:cubicBezTo>
                    <a:pt x="148081" y="-3169"/>
                    <a:pt x="-103151" y="3620597"/>
                    <a:pt x="186624" y="92921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754;p24">
            <a:extLst>
              <a:ext uri="{FF2B5EF4-FFF2-40B4-BE49-F238E27FC236}">
                <a16:creationId xmlns:a16="http://schemas.microsoft.com/office/drawing/2014/main" id="{8A15351E-B489-6D8F-DEE2-1D5E4C74201A}"/>
              </a:ext>
            </a:extLst>
          </p:cNvPr>
          <p:cNvSpPr/>
          <p:nvPr/>
        </p:nvSpPr>
        <p:spPr>
          <a:xfrm>
            <a:off x="259795" y="238295"/>
            <a:ext cx="8622469" cy="46669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6" name="Google Shape;1095;p33">
            <a:extLst>
              <a:ext uri="{FF2B5EF4-FFF2-40B4-BE49-F238E27FC236}">
                <a16:creationId xmlns:a16="http://schemas.microsoft.com/office/drawing/2014/main" id="{06909638-2C4A-AC63-32D4-23C0B06622D9}"/>
              </a:ext>
            </a:extLst>
          </p:cNvPr>
          <p:cNvGrpSpPr/>
          <p:nvPr/>
        </p:nvGrpSpPr>
        <p:grpSpPr>
          <a:xfrm rot="1234071">
            <a:off x="7606000" y="59630"/>
            <a:ext cx="2034596" cy="531477"/>
            <a:chOff x="2120789" y="1339624"/>
            <a:chExt cx="1600437" cy="522346"/>
          </a:xfrm>
        </p:grpSpPr>
        <p:sp>
          <p:nvSpPr>
            <p:cNvPr id="37" name="Google Shape;1096;p33">
              <a:extLst>
                <a:ext uri="{FF2B5EF4-FFF2-40B4-BE49-F238E27FC236}">
                  <a16:creationId xmlns:a16="http://schemas.microsoft.com/office/drawing/2014/main" id="{1ED5C426-00F3-4404-DA79-E15AAF88331D}"/>
                </a:ext>
              </a:extLst>
            </p:cNvPr>
            <p:cNvSpPr/>
            <p:nvPr/>
          </p:nvSpPr>
          <p:spPr>
            <a:xfrm>
              <a:off x="2120789" y="1339624"/>
              <a:ext cx="1600437" cy="522346"/>
            </a:xfrm>
            <a:custGeom>
              <a:avLst/>
              <a:gdLst/>
              <a:ahLst/>
              <a:cxnLst/>
              <a:rect l="l" t="t" r="r" b="b"/>
              <a:pathLst>
                <a:path w="1600437" h="522346" extrusionOk="0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097;p33">
              <a:extLst>
                <a:ext uri="{FF2B5EF4-FFF2-40B4-BE49-F238E27FC236}">
                  <a16:creationId xmlns:a16="http://schemas.microsoft.com/office/drawing/2014/main" id="{1DB4DD77-D8AB-BBB0-3D85-4C4C7C0BEFBC}"/>
                </a:ext>
              </a:extLst>
            </p:cNvPr>
            <p:cNvSpPr/>
            <p:nvPr/>
          </p:nvSpPr>
          <p:spPr>
            <a:xfrm>
              <a:off x="2120789" y="1339624"/>
              <a:ext cx="1600437" cy="522346"/>
            </a:xfrm>
            <a:custGeom>
              <a:avLst/>
              <a:gdLst/>
              <a:ahLst/>
              <a:cxnLst/>
              <a:rect l="l" t="t" r="r" b="b"/>
              <a:pathLst>
                <a:path w="1600437" h="522346" extrusionOk="0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4F2D9DA-ED02-4A88-90D9-6B141A3D99E4}"/>
              </a:ext>
            </a:extLst>
          </p:cNvPr>
          <p:cNvSpPr txBox="1"/>
          <p:nvPr/>
        </p:nvSpPr>
        <p:spPr>
          <a:xfrm>
            <a:off x="4196845" y="429235"/>
            <a:ext cx="718466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Giải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96EA98-E6C5-6FEA-7790-8BF56456A592}"/>
              </a:ext>
            </a:extLst>
          </p:cNvPr>
          <p:cNvSpPr txBox="1"/>
          <p:nvPr/>
        </p:nvSpPr>
        <p:spPr>
          <a:xfrm>
            <a:off x="283879" y="86707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200" dirty="0">
                <a:solidFill>
                  <a:srgbClr val="FF0000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85FD9304-8D9B-DF94-8348-2971680393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7673969"/>
                  </p:ext>
                </p:extLst>
              </p:nvPr>
            </p:nvGraphicFramePr>
            <p:xfrm>
              <a:off x="620178" y="2138863"/>
              <a:ext cx="7903642" cy="221393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97134">
                      <a:extLst>
                        <a:ext uri="{9D8B030D-6E8A-4147-A177-3AD203B41FA5}">
                          <a16:colId xmlns:a16="http://schemas.microsoft.com/office/drawing/2014/main" val="55643910"/>
                        </a:ext>
                      </a:extLst>
                    </a:gridCol>
                    <a:gridCol w="1022662">
                      <a:extLst>
                        <a:ext uri="{9D8B030D-6E8A-4147-A177-3AD203B41FA5}">
                          <a16:colId xmlns:a16="http://schemas.microsoft.com/office/drawing/2014/main" val="199600103"/>
                        </a:ext>
                      </a:extLst>
                    </a:gridCol>
                    <a:gridCol w="1134758">
                      <a:extLst>
                        <a:ext uri="{9D8B030D-6E8A-4147-A177-3AD203B41FA5}">
                          <a16:colId xmlns:a16="http://schemas.microsoft.com/office/drawing/2014/main" val="4257243969"/>
                        </a:ext>
                      </a:extLst>
                    </a:gridCol>
                    <a:gridCol w="1134758">
                      <a:extLst>
                        <a:ext uri="{9D8B030D-6E8A-4147-A177-3AD203B41FA5}">
                          <a16:colId xmlns:a16="http://schemas.microsoft.com/office/drawing/2014/main" val="490376273"/>
                        </a:ext>
                      </a:extLst>
                    </a:gridCol>
                    <a:gridCol w="1134758">
                      <a:extLst>
                        <a:ext uri="{9D8B030D-6E8A-4147-A177-3AD203B41FA5}">
                          <a16:colId xmlns:a16="http://schemas.microsoft.com/office/drawing/2014/main" val="799483753"/>
                        </a:ext>
                      </a:extLst>
                    </a:gridCol>
                    <a:gridCol w="1079572">
                      <a:extLst>
                        <a:ext uri="{9D8B030D-6E8A-4147-A177-3AD203B41FA5}">
                          <a16:colId xmlns:a16="http://schemas.microsoft.com/office/drawing/2014/main" val="2279026314"/>
                        </a:ext>
                      </a:extLst>
                    </a:gridCol>
                  </a:tblGrid>
                  <a:tr h="82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a-DK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sz="2200" b="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sz="2200" b="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4733104"/>
                      </a:ext>
                    </a:extLst>
                  </a:tr>
                  <a:tr h="13845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a-DK" sz="24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da-DK" sz="2400" b="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VN" sz="24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a-DK" sz="24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num>
                                  <m:den>
                                    <m:r>
                                      <a:rPr lang="da-DK" sz="24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VN" sz="24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a-DK" sz="24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da-DK" sz="24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72447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85FD9304-8D9B-DF94-8348-2971680393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7673969"/>
                  </p:ext>
                </p:extLst>
              </p:nvPr>
            </p:nvGraphicFramePr>
            <p:xfrm>
              <a:off x="620178" y="2138863"/>
              <a:ext cx="7903642" cy="221393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97134">
                      <a:extLst>
                        <a:ext uri="{9D8B030D-6E8A-4147-A177-3AD203B41FA5}">
                          <a16:colId xmlns:a16="http://schemas.microsoft.com/office/drawing/2014/main" val="55643910"/>
                        </a:ext>
                      </a:extLst>
                    </a:gridCol>
                    <a:gridCol w="1022662">
                      <a:extLst>
                        <a:ext uri="{9D8B030D-6E8A-4147-A177-3AD203B41FA5}">
                          <a16:colId xmlns:a16="http://schemas.microsoft.com/office/drawing/2014/main" val="199600103"/>
                        </a:ext>
                      </a:extLst>
                    </a:gridCol>
                    <a:gridCol w="1134758">
                      <a:extLst>
                        <a:ext uri="{9D8B030D-6E8A-4147-A177-3AD203B41FA5}">
                          <a16:colId xmlns:a16="http://schemas.microsoft.com/office/drawing/2014/main" val="4257243969"/>
                        </a:ext>
                      </a:extLst>
                    </a:gridCol>
                    <a:gridCol w="1134758">
                      <a:extLst>
                        <a:ext uri="{9D8B030D-6E8A-4147-A177-3AD203B41FA5}">
                          <a16:colId xmlns:a16="http://schemas.microsoft.com/office/drawing/2014/main" val="490376273"/>
                        </a:ext>
                      </a:extLst>
                    </a:gridCol>
                    <a:gridCol w="1134758">
                      <a:extLst>
                        <a:ext uri="{9D8B030D-6E8A-4147-A177-3AD203B41FA5}">
                          <a16:colId xmlns:a16="http://schemas.microsoft.com/office/drawing/2014/main" val="799483753"/>
                        </a:ext>
                      </a:extLst>
                    </a:gridCol>
                    <a:gridCol w="1079572">
                      <a:extLst>
                        <a:ext uri="{9D8B030D-6E8A-4147-A177-3AD203B41FA5}">
                          <a16:colId xmlns:a16="http://schemas.microsoft.com/office/drawing/2014/main" val="2279026314"/>
                        </a:ext>
                      </a:extLst>
                    </a:gridCol>
                  </a:tblGrid>
                  <a:tr h="8293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" t="-730" r="-229949" b="-1678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5119" t="-730" r="-439286" b="-1678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688" t="-730" r="-296774" b="-1678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4733104"/>
                      </a:ext>
                    </a:extLst>
                  </a:tr>
                  <a:tr h="13845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" t="-60526" r="-229949" b="-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72447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0E7DFBB1-66ED-CCF5-5A3F-A8E9C7AFF6FB}"/>
              </a:ext>
            </a:extLst>
          </p:cNvPr>
          <p:cNvSpPr txBox="1"/>
          <p:nvPr/>
        </p:nvSpPr>
        <p:spPr>
          <a:xfrm>
            <a:off x="223728" y="1415422"/>
            <a:ext cx="87499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da-DK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ảng</a:t>
            </a:r>
            <a:r>
              <a:rPr lang="da-DK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da-DK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da-DK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da-DK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da-DK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da-DK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khi x </a:t>
            </a:r>
            <a:r>
              <a:rPr lang="da-DK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da-DK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da-DK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da-DK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da-DK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da-DK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da-DK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-2; -1; 0 ; 1; 2</a:t>
            </a:r>
            <a:r>
              <a:rPr lang="en-VN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9C29F1D-3F54-C9CE-B703-184EC2BE61D1}"/>
                  </a:ext>
                </a:extLst>
              </p:cNvPr>
              <p:cNvSpPr txBox="1"/>
              <p:nvPr/>
            </p:nvSpPr>
            <p:spPr>
              <a:xfrm>
                <a:off x="4109254" y="3207153"/>
                <a:ext cx="921653" cy="8863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b="1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400" b="1" i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da-DK" sz="2400" b="1" i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VN" sz="24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9C29F1D-3F54-C9CE-B703-184EC2BE6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254" y="3207153"/>
                <a:ext cx="921653" cy="8863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D96FBA3-8F78-1E74-39EB-202CB45DD460}"/>
                  </a:ext>
                </a:extLst>
              </p:cNvPr>
              <p:cNvSpPr txBox="1"/>
              <p:nvPr/>
            </p:nvSpPr>
            <p:spPr>
              <a:xfrm>
                <a:off x="6386601" y="3207152"/>
                <a:ext cx="921653" cy="8863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b="1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400" b="1" i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da-DK" sz="2400" b="1" i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VN" sz="24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D96FBA3-8F78-1E74-39EB-202CB45DD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601" y="3207152"/>
                <a:ext cx="921653" cy="8863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23C6DE7F-D7E7-F24B-EE74-59178923E04B}"/>
              </a:ext>
            </a:extLst>
          </p:cNvPr>
          <p:cNvSpPr txBox="1"/>
          <p:nvPr/>
        </p:nvSpPr>
        <p:spPr>
          <a:xfrm>
            <a:off x="3237211" y="3439700"/>
            <a:ext cx="45878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-6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8A2EA2-F6C4-7C79-48FE-0A362887AE7E}"/>
              </a:ext>
            </a:extLst>
          </p:cNvPr>
          <p:cNvSpPr txBox="1"/>
          <p:nvPr/>
        </p:nvSpPr>
        <p:spPr>
          <a:xfrm>
            <a:off x="5564233" y="3428322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400" b="1">
                <a:solidFill>
                  <a:srgbClr val="FF0000"/>
                </a:solidFill>
              </a:rPr>
              <a:t>0</a:t>
            </a:r>
            <a:endParaRPr lang="en-VN" sz="2400" b="1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6DFFF3-6E9D-0607-98E8-A51DB4C9B6C1}"/>
              </a:ext>
            </a:extLst>
          </p:cNvPr>
          <p:cNvSpPr txBox="1"/>
          <p:nvPr/>
        </p:nvSpPr>
        <p:spPr>
          <a:xfrm>
            <a:off x="7743416" y="3419517"/>
            <a:ext cx="45878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30785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4" grpId="0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891;p28">
            <a:extLst>
              <a:ext uri="{FF2B5EF4-FFF2-40B4-BE49-F238E27FC236}">
                <a16:creationId xmlns:a16="http://schemas.microsoft.com/office/drawing/2014/main" id="{9461B419-842F-9922-69F3-D52FE980D0A9}"/>
              </a:ext>
            </a:extLst>
          </p:cNvPr>
          <p:cNvGrpSpPr/>
          <p:nvPr/>
        </p:nvGrpSpPr>
        <p:grpSpPr>
          <a:xfrm rot="5400000">
            <a:off x="1469631" y="-1706642"/>
            <a:ext cx="6166222" cy="8556784"/>
            <a:chOff x="-1735405" y="-455985"/>
            <a:chExt cx="3764728" cy="4896036"/>
          </a:xfrm>
        </p:grpSpPr>
        <p:sp>
          <p:nvSpPr>
            <p:cNvPr id="4" name="Google Shape;892;p28">
              <a:extLst>
                <a:ext uri="{FF2B5EF4-FFF2-40B4-BE49-F238E27FC236}">
                  <a16:creationId xmlns:a16="http://schemas.microsoft.com/office/drawing/2014/main" id="{C89C889D-E01F-7A8E-23DE-6ACA97FC91D4}"/>
                </a:ext>
              </a:extLst>
            </p:cNvPr>
            <p:cNvSpPr/>
            <p:nvPr/>
          </p:nvSpPr>
          <p:spPr>
            <a:xfrm rot="210506">
              <a:off x="-1595589" y="-353717"/>
              <a:ext cx="3485096" cy="4691500"/>
            </a:xfrm>
            <a:custGeom>
              <a:avLst/>
              <a:gdLst/>
              <a:ahLst/>
              <a:cxnLst/>
              <a:rect l="l" t="t" r="r" b="b"/>
              <a:pathLst>
                <a:path w="6969674" h="9382417" extrusionOk="0">
                  <a:moveTo>
                    <a:pt x="6930589" y="9042746"/>
                  </a:moveTo>
                  <a:cubicBezTo>
                    <a:pt x="6917216" y="8815299"/>
                    <a:pt x="6953302" y="8547919"/>
                    <a:pt x="6938429" y="8270857"/>
                  </a:cubicBezTo>
                  <a:cubicBezTo>
                    <a:pt x="6901912" y="7629269"/>
                    <a:pt x="6922749" y="8095368"/>
                    <a:pt x="6922749" y="7462994"/>
                  </a:cubicBezTo>
                  <a:cubicBezTo>
                    <a:pt x="6924156" y="6750645"/>
                    <a:pt x="6828708" y="6299557"/>
                    <a:pt x="6862562" y="5148149"/>
                  </a:cubicBezTo>
                  <a:cubicBezTo>
                    <a:pt x="6875203" y="4878330"/>
                    <a:pt x="6880192" y="5020924"/>
                    <a:pt x="6843694" y="4377478"/>
                  </a:cubicBezTo>
                  <a:cubicBezTo>
                    <a:pt x="6780413" y="3465790"/>
                    <a:pt x="6774280" y="11733"/>
                    <a:pt x="6706571" y="10063"/>
                  </a:cubicBezTo>
                  <a:cubicBezTo>
                    <a:pt x="6133868" y="-5699"/>
                    <a:pt x="5474627" y="22185"/>
                    <a:pt x="5478190" y="22185"/>
                  </a:cubicBezTo>
                  <a:cubicBezTo>
                    <a:pt x="4832152" y="22185"/>
                    <a:pt x="5430720" y="-41258"/>
                    <a:pt x="4643001" y="46430"/>
                  </a:cubicBezTo>
                  <a:cubicBezTo>
                    <a:pt x="4292890" y="85216"/>
                    <a:pt x="3429568" y="37141"/>
                    <a:pt x="3388962" y="34702"/>
                  </a:cubicBezTo>
                  <a:cubicBezTo>
                    <a:pt x="3356552" y="37122"/>
                    <a:pt x="2628928" y="94111"/>
                    <a:pt x="2553417" y="87637"/>
                  </a:cubicBezTo>
                  <a:cubicBezTo>
                    <a:pt x="1808612" y="24137"/>
                    <a:pt x="376657" y="121939"/>
                    <a:pt x="465596" y="115146"/>
                  </a:cubicBezTo>
                  <a:cubicBezTo>
                    <a:pt x="442452" y="115146"/>
                    <a:pt x="64207" y="107866"/>
                    <a:pt x="67771" y="108278"/>
                  </a:cubicBezTo>
                  <a:cubicBezTo>
                    <a:pt x="65370" y="108278"/>
                    <a:pt x="63494" y="1230752"/>
                    <a:pt x="63494" y="2055784"/>
                  </a:cubicBezTo>
                  <a:cubicBezTo>
                    <a:pt x="63419" y="2057172"/>
                    <a:pt x="19212" y="2726382"/>
                    <a:pt x="15405" y="3028514"/>
                  </a:cubicBezTo>
                  <a:cubicBezTo>
                    <a:pt x="15405" y="3066513"/>
                    <a:pt x="62425" y="3512158"/>
                    <a:pt x="56367" y="3571267"/>
                  </a:cubicBezTo>
                  <a:cubicBezTo>
                    <a:pt x="-23007" y="4358545"/>
                    <a:pt x="99711" y="5135051"/>
                    <a:pt x="26808" y="6704877"/>
                  </a:cubicBezTo>
                  <a:cubicBezTo>
                    <a:pt x="-2019" y="7267052"/>
                    <a:pt x="36711" y="7183399"/>
                    <a:pt x="27165" y="7475548"/>
                  </a:cubicBezTo>
                  <a:cubicBezTo>
                    <a:pt x="-20831" y="8801825"/>
                    <a:pt x="5802" y="8114996"/>
                    <a:pt x="23601" y="8970821"/>
                  </a:cubicBezTo>
                  <a:cubicBezTo>
                    <a:pt x="31403" y="9335646"/>
                    <a:pt x="16511" y="9351503"/>
                    <a:pt x="39975" y="9351916"/>
                  </a:cubicBezTo>
                  <a:cubicBezTo>
                    <a:pt x="1542920" y="9374865"/>
                    <a:pt x="2832595" y="9388976"/>
                    <a:pt x="4786501" y="9354336"/>
                  </a:cubicBezTo>
                  <a:cubicBezTo>
                    <a:pt x="5561859" y="9339381"/>
                    <a:pt x="5572906" y="9388282"/>
                    <a:pt x="5655881" y="9381827"/>
                  </a:cubicBezTo>
                  <a:cubicBezTo>
                    <a:pt x="7234036" y="9261375"/>
                    <a:pt x="6966562" y="9577412"/>
                    <a:pt x="6930589" y="9042746"/>
                  </a:cubicBezTo>
                  <a:close/>
                  <a:moveTo>
                    <a:pt x="377632" y="1056351"/>
                  </a:moveTo>
                  <a:cubicBezTo>
                    <a:pt x="311744" y="1029687"/>
                    <a:pt x="276840" y="940779"/>
                    <a:pt x="305329" y="868422"/>
                  </a:cubicBezTo>
                  <a:cubicBezTo>
                    <a:pt x="353063" y="745963"/>
                    <a:pt x="517249" y="758910"/>
                    <a:pt x="559975" y="877316"/>
                  </a:cubicBezTo>
                  <a:cubicBezTo>
                    <a:pt x="602006" y="978365"/>
                    <a:pt x="499075" y="1106059"/>
                    <a:pt x="377632" y="1056351"/>
                  </a:cubicBezTo>
                  <a:close/>
                  <a:moveTo>
                    <a:pt x="365160" y="1824207"/>
                  </a:moveTo>
                  <a:cubicBezTo>
                    <a:pt x="312457" y="1795910"/>
                    <a:pt x="285017" y="1725598"/>
                    <a:pt x="300340" y="1662155"/>
                  </a:cubicBezTo>
                  <a:cubicBezTo>
                    <a:pt x="334176" y="1523539"/>
                    <a:pt x="515111" y="1523126"/>
                    <a:pt x="561400" y="1651646"/>
                  </a:cubicBezTo>
                  <a:cubicBezTo>
                    <a:pt x="606282" y="1759131"/>
                    <a:pt x="488047" y="1890485"/>
                    <a:pt x="365160" y="1824207"/>
                  </a:cubicBezTo>
                  <a:close/>
                  <a:moveTo>
                    <a:pt x="380483" y="2605386"/>
                  </a:moveTo>
                  <a:cubicBezTo>
                    <a:pt x="314595" y="2578722"/>
                    <a:pt x="279691" y="2490621"/>
                    <a:pt x="307824" y="2417870"/>
                  </a:cubicBezTo>
                  <a:cubicBezTo>
                    <a:pt x="355201" y="2294603"/>
                    <a:pt x="520457" y="2307945"/>
                    <a:pt x="562826" y="2426351"/>
                  </a:cubicBezTo>
                  <a:cubicBezTo>
                    <a:pt x="605213" y="2527794"/>
                    <a:pt x="501570" y="2654681"/>
                    <a:pt x="380483" y="2605386"/>
                  </a:cubicBezTo>
                  <a:close/>
                  <a:moveTo>
                    <a:pt x="382265" y="3380091"/>
                  </a:moveTo>
                  <a:cubicBezTo>
                    <a:pt x="316377" y="3353426"/>
                    <a:pt x="281472" y="3265326"/>
                    <a:pt x="309606" y="3192987"/>
                  </a:cubicBezTo>
                  <a:cubicBezTo>
                    <a:pt x="356982" y="3069327"/>
                    <a:pt x="522238" y="3082669"/>
                    <a:pt x="564607" y="3201075"/>
                  </a:cubicBezTo>
                  <a:cubicBezTo>
                    <a:pt x="607351" y="3303306"/>
                    <a:pt x="502282" y="3428992"/>
                    <a:pt x="382265" y="3380091"/>
                  </a:cubicBezTo>
                  <a:close/>
                  <a:moveTo>
                    <a:pt x="304973" y="3986288"/>
                  </a:moveTo>
                  <a:cubicBezTo>
                    <a:pt x="338808" y="3847673"/>
                    <a:pt x="519744" y="3846866"/>
                    <a:pt x="566033" y="3975780"/>
                  </a:cubicBezTo>
                  <a:cubicBezTo>
                    <a:pt x="659342" y="4199269"/>
                    <a:pt x="243004" y="4241302"/>
                    <a:pt x="304973" y="3986288"/>
                  </a:cubicBezTo>
                  <a:close/>
                  <a:moveTo>
                    <a:pt x="306755" y="4760599"/>
                  </a:moveTo>
                  <a:cubicBezTo>
                    <a:pt x="340590" y="4622396"/>
                    <a:pt x="521169" y="4620764"/>
                    <a:pt x="567815" y="4750091"/>
                  </a:cubicBezTo>
                  <a:cubicBezTo>
                    <a:pt x="661480" y="4974781"/>
                    <a:pt x="245143" y="5015613"/>
                    <a:pt x="306755" y="4760599"/>
                  </a:cubicBezTo>
                  <a:close/>
                  <a:moveTo>
                    <a:pt x="386898" y="5703831"/>
                  </a:moveTo>
                  <a:cubicBezTo>
                    <a:pt x="321009" y="5677166"/>
                    <a:pt x="286105" y="5589065"/>
                    <a:pt x="314238" y="5516727"/>
                  </a:cubicBezTo>
                  <a:cubicBezTo>
                    <a:pt x="361615" y="5393067"/>
                    <a:pt x="526871" y="5406409"/>
                    <a:pt x="569240" y="5524815"/>
                  </a:cubicBezTo>
                  <a:cubicBezTo>
                    <a:pt x="611628" y="5626652"/>
                    <a:pt x="507271" y="5752732"/>
                    <a:pt x="386898" y="5703831"/>
                  </a:cubicBezTo>
                  <a:close/>
                  <a:moveTo>
                    <a:pt x="309606" y="6310028"/>
                  </a:moveTo>
                  <a:cubicBezTo>
                    <a:pt x="343441" y="6170999"/>
                    <a:pt x="524377" y="6170999"/>
                    <a:pt x="570665" y="6299520"/>
                  </a:cubicBezTo>
                  <a:cubicBezTo>
                    <a:pt x="663975" y="6523009"/>
                    <a:pt x="247637" y="6565042"/>
                    <a:pt x="309606" y="6310028"/>
                  </a:cubicBezTo>
                  <a:close/>
                  <a:moveTo>
                    <a:pt x="376207" y="7246392"/>
                  </a:moveTo>
                  <a:cubicBezTo>
                    <a:pt x="323504" y="7218095"/>
                    <a:pt x="296064" y="7147783"/>
                    <a:pt x="311388" y="7084339"/>
                  </a:cubicBezTo>
                  <a:cubicBezTo>
                    <a:pt x="345223" y="6945723"/>
                    <a:pt x="526158" y="6945311"/>
                    <a:pt x="572447" y="7073831"/>
                  </a:cubicBezTo>
                  <a:cubicBezTo>
                    <a:pt x="617329" y="7181334"/>
                    <a:pt x="499432" y="7312669"/>
                    <a:pt x="376207" y="7246392"/>
                  </a:cubicBezTo>
                  <a:close/>
                  <a:moveTo>
                    <a:pt x="391512" y="8027571"/>
                  </a:moveTo>
                  <a:cubicBezTo>
                    <a:pt x="325623" y="8000906"/>
                    <a:pt x="290719" y="7912806"/>
                    <a:pt x="318852" y="7840467"/>
                  </a:cubicBezTo>
                  <a:cubicBezTo>
                    <a:pt x="366229" y="7716807"/>
                    <a:pt x="531485" y="7730149"/>
                    <a:pt x="573854" y="7848555"/>
                  </a:cubicBezTo>
                  <a:cubicBezTo>
                    <a:pt x="616260" y="7950391"/>
                    <a:pt x="511904" y="8076472"/>
                    <a:pt x="391512" y="8027571"/>
                  </a:cubicBezTo>
                  <a:close/>
                  <a:moveTo>
                    <a:pt x="392937" y="8802294"/>
                  </a:moveTo>
                  <a:cubicBezTo>
                    <a:pt x="253676" y="8745719"/>
                    <a:pt x="300340" y="8501213"/>
                    <a:pt x="467022" y="8529511"/>
                  </a:cubicBezTo>
                  <a:cubicBezTo>
                    <a:pt x="668964" y="8564657"/>
                    <a:pt x="583494" y="8879887"/>
                    <a:pt x="392937" y="8802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" name="Google Shape;893;p28">
              <a:extLst>
                <a:ext uri="{FF2B5EF4-FFF2-40B4-BE49-F238E27FC236}">
                  <a16:creationId xmlns:a16="http://schemas.microsoft.com/office/drawing/2014/main" id="{BF4B3D12-7DBF-2D4C-90AA-7655D5DD6647}"/>
                </a:ext>
              </a:extLst>
            </p:cNvPr>
            <p:cNvGrpSpPr/>
            <p:nvPr/>
          </p:nvGrpSpPr>
          <p:grpSpPr>
            <a:xfrm rot="210506">
              <a:off x="-1601580" y="-109803"/>
              <a:ext cx="3474911" cy="4277130"/>
              <a:chOff x="-3198763" y="-218655"/>
              <a:chExt cx="6949306" cy="8553728"/>
            </a:xfrm>
          </p:grpSpPr>
          <p:sp>
            <p:nvSpPr>
              <p:cNvPr id="7" name="Google Shape;894;p28">
                <a:extLst>
                  <a:ext uri="{FF2B5EF4-FFF2-40B4-BE49-F238E27FC236}">
                    <a16:creationId xmlns:a16="http://schemas.microsoft.com/office/drawing/2014/main" id="{1C895EF7-F58D-190F-1BC4-1F759C7F552B}"/>
                  </a:ext>
                </a:extLst>
              </p:cNvPr>
              <p:cNvSpPr/>
              <p:nvPr/>
            </p:nvSpPr>
            <p:spPr>
              <a:xfrm>
                <a:off x="-3135531" y="-218655"/>
                <a:ext cx="6694957" cy="67833"/>
              </a:xfrm>
              <a:custGeom>
                <a:avLst/>
                <a:gdLst/>
                <a:ahLst/>
                <a:cxnLst/>
                <a:rect l="l" t="t" r="r" b="b"/>
                <a:pathLst>
                  <a:path w="6694957" h="67833" extrusionOk="0">
                    <a:moveTo>
                      <a:pt x="6691743" y="67834"/>
                    </a:moveTo>
                    <a:cubicBezTo>
                      <a:pt x="6689942" y="67853"/>
                      <a:pt x="11867" y="45222"/>
                      <a:pt x="9504" y="45204"/>
                    </a:cubicBezTo>
                    <a:cubicBezTo>
                      <a:pt x="9504" y="-23607"/>
                      <a:pt x="-472385" y="243"/>
                      <a:pt x="5426675" y="24994"/>
                    </a:cubicBezTo>
                    <a:cubicBezTo>
                      <a:pt x="6830534" y="30398"/>
                      <a:pt x="6690092" y="9607"/>
                      <a:pt x="6691743" y="67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895;p28">
                <a:extLst>
                  <a:ext uri="{FF2B5EF4-FFF2-40B4-BE49-F238E27FC236}">
                    <a16:creationId xmlns:a16="http://schemas.microsoft.com/office/drawing/2014/main" id="{ADFE83A4-DD90-C174-BDF9-E5FD6A24D5A9}"/>
                  </a:ext>
                </a:extLst>
              </p:cNvPr>
              <p:cNvSpPr/>
              <p:nvPr/>
            </p:nvSpPr>
            <p:spPr>
              <a:xfrm>
                <a:off x="-3135089" y="549763"/>
                <a:ext cx="6714195" cy="70892"/>
              </a:xfrm>
              <a:custGeom>
                <a:avLst/>
                <a:gdLst/>
                <a:ahLst/>
                <a:cxnLst/>
                <a:rect l="l" t="t" r="r" b="b"/>
                <a:pathLst>
                  <a:path w="6714195" h="70892" extrusionOk="0">
                    <a:moveTo>
                      <a:pt x="6710544" y="70892"/>
                    </a:moveTo>
                    <a:cubicBezTo>
                      <a:pt x="6708406" y="70930"/>
                      <a:pt x="9006" y="48281"/>
                      <a:pt x="7637" y="48262"/>
                    </a:cubicBezTo>
                    <a:cubicBezTo>
                      <a:pt x="9231" y="-23814"/>
                      <a:pt x="-446737" y="-1615"/>
                      <a:pt x="5444389" y="28052"/>
                    </a:cubicBezTo>
                    <a:cubicBezTo>
                      <a:pt x="6847460" y="33438"/>
                      <a:pt x="6710544" y="11952"/>
                      <a:pt x="6710544" y="708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896;p28">
                <a:extLst>
                  <a:ext uri="{FF2B5EF4-FFF2-40B4-BE49-F238E27FC236}">
                    <a16:creationId xmlns:a16="http://schemas.microsoft.com/office/drawing/2014/main" id="{E5337809-D653-6ED7-135C-F9B6AF33B34C}"/>
                  </a:ext>
                </a:extLst>
              </p:cNvPr>
              <p:cNvSpPr/>
              <p:nvPr/>
            </p:nvSpPr>
            <p:spPr>
              <a:xfrm>
                <a:off x="-3133153" y="1321014"/>
                <a:ext cx="6758811" cy="56124"/>
              </a:xfrm>
              <a:custGeom>
                <a:avLst/>
                <a:gdLst/>
                <a:ahLst/>
                <a:cxnLst/>
                <a:rect l="l" t="t" r="r" b="b"/>
                <a:pathLst>
                  <a:path w="6758811" h="56124" extrusionOk="0">
                    <a:moveTo>
                      <a:pt x="897175" y="51734"/>
                    </a:moveTo>
                    <a:cubicBezTo>
                      <a:pt x="-124782" y="51734"/>
                      <a:pt x="5363" y="65264"/>
                      <a:pt x="5363" y="0"/>
                    </a:cubicBezTo>
                    <a:cubicBezTo>
                      <a:pt x="8233478" y="46837"/>
                      <a:pt x="9424649" y="65414"/>
                      <a:pt x="897175" y="517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897;p28">
                <a:extLst>
                  <a:ext uri="{FF2B5EF4-FFF2-40B4-BE49-F238E27FC236}">
                    <a16:creationId xmlns:a16="http://schemas.microsoft.com/office/drawing/2014/main" id="{72C0942B-FEA5-85ED-6053-608800D13480}"/>
                  </a:ext>
                </a:extLst>
              </p:cNvPr>
              <p:cNvSpPr/>
              <p:nvPr/>
            </p:nvSpPr>
            <p:spPr>
              <a:xfrm>
                <a:off x="-3177639" y="2094856"/>
                <a:ext cx="6785569" cy="68773"/>
              </a:xfrm>
              <a:custGeom>
                <a:avLst/>
                <a:gdLst/>
                <a:ahLst/>
                <a:cxnLst/>
                <a:rect l="l" t="t" r="r" b="b"/>
                <a:pathLst>
                  <a:path w="6785569" h="68773" extrusionOk="0">
                    <a:moveTo>
                      <a:pt x="6781940" y="68773"/>
                    </a:moveTo>
                    <a:cubicBezTo>
                      <a:pt x="6780477" y="68792"/>
                      <a:pt x="9130" y="45749"/>
                      <a:pt x="7086" y="45730"/>
                    </a:cubicBezTo>
                    <a:cubicBezTo>
                      <a:pt x="10405" y="-24169"/>
                      <a:pt x="-450514" y="470"/>
                      <a:pt x="5523624" y="25521"/>
                    </a:cubicBezTo>
                    <a:cubicBezTo>
                      <a:pt x="6918030" y="30906"/>
                      <a:pt x="6781940" y="10096"/>
                      <a:pt x="6781940" y="687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898;p28">
                <a:extLst>
                  <a:ext uri="{FF2B5EF4-FFF2-40B4-BE49-F238E27FC236}">
                    <a16:creationId xmlns:a16="http://schemas.microsoft.com/office/drawing/2014/main" id="{9F05648B-0AE8-E4EB-1B28-FBC106CC4FC8}"/>
                  </a:ext>
                </a:extLst>
              </p:cNvPr>
              <p:cNvSpPr/>
              <p:nvPr/>
            </p:nvSpPr>
            <p:spPr>
              <a:xfrm>
                <a:off x="-3146403" y="2866440"/>
                <a:ext cx="6771727" cy="68272"/>
              </a:xfrm>
              <a:custGeom>
                <a:avLst/>
                <a:gdLst/>
                <a:ahLst/>
                <a:cxnLst/>
                <a:rect l="l" t="t" r="r" b="b"/>
                <a:pathLst>
                  <a:path w="6771727" h="68272" extrusionOk="0">
                    <a:moveTo>
                      <a:pt x="6768504" y="68272"/>
                    </a:moveTo>
                    <a:cubicBezTo>
                      <a:pt x="6766853" y="68291"/>
                      <a:pt x="7022" y="45248"/>
                      <a:pt x="5053" y="45229"/>
                    </a:cubicBezTo>
                    <a:cubicBezTo>
                      <a:pt x="15425" y="-23900"/>
                      <a:pt x="-452847" y="400"/>
                      <a:pt x="5510901" y="25432"/>
                    </a:cubicBezTo>
                    <a:cubicBezTo>
                      <a:pt x="6907127" y="30818"/>
                      <a:pt x="6766815" y="10495"/>
                      <a:pt x="6768504" y="682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899;p28">
                <a:extLst>
                  <a:ext uri="{FF2B5EF4-FFF2-40B4-BE49-F238E27FC236}">
                    <a16:creationId xmlns:a16="http://schemas.microsoft.com/office/drawing/2014/main" id="{DA43A23D-40A2-C67B-0DBF-3A04064C4288}"/>
                  </a:ext>
                </a:extLst>
              </p:cNvPr>
              <p:cNvSpPr/>
              <p:nvPr/>
            </p:nvSpPr>
            <p:spPr>
              <a:xfrm>
                <a:off x="-3170765" y="3637472"/>
                <a:ext cx="6827962" cy="68718"/>
              </a:xfrm>
              <a:custGeom>
                <a:avLst/>
                <a:gdLst/>
                <a:ahLst/>
                <a:cxnLst/>
                <a:rect l="l" t="t" r="r" b="b"/>
                <a:pathLst>
                  <a:path w="6827962" h="68718" extrusionOk="0">
                    <a:moveTo>
                      <a:pt x="6825988" y="68718"/>
                    </a:moveTo>
                    <a:cubicBezTo>
                      <a:pt x="6824619" y="68737"/>
                      <a:pt x="167475" y="46370"/>
                      <a:pt x="9121" y="45281"/>
                    </a:cubicBezTo>
                    <a:cubicBezTo>
                      <a:pt x="7583" y="-24280"/>
                      <a:pt x="-462264" y="640"/>
                      <a:pt x="5553437" y="25878"/>
                    </a:cubicBezTo>
                    <a:cubicBezTo>
                      <a:pt x="6965061" y="31283"/>
                      <a:pt x="6820699" y="10491"/>
                      <a:pt x="6825988" y="68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900;p28">
                <a:extLst>
                  <a:ext uri="{FF2B5EF4-FFF2-40B4-BE49-F238E27FC236}">
                    <a16:creationId xmlns:a16="http://schemas.microsoft.com/office/drawing/2014/main" id="{CBF88013-33FD-0FBF-F32C-234617FBFC90}"/>
                  </a:ext>
                </a:extLst>
              </p:cNvPr>
              <p:cNvSpPr/>
              <p:nvPr/>
            </p:nvSpPr>
            <p:spPr>
              <a:xfrm>
                <a:off x="-3150035" y="4406530"/>
                <a:ext cx="6842085" cy="62560"/>
              </a:xfrm>
              <a:custGeom>
                <a:avLst/>
                <a:gdLst/>
                <a:ahLst/>
                <a:cxnLst/>
                <a:rect l="l" t="t" r="r" b="b"/>
                <a:pathLst>
                  <a:path w="6842085" h="62560" extrusionOk="0">
                    <a:moveTo>
                      <a:pt x="2499677" y="54568"/>
                    </a:moveTo>
                    <a:cubicBezTo>
                      <a:pt x="-228443" y="44079"/>
                      <a:pt x="6078" y="75078"/>
                      <a:pt x="4427" y="0"/>
                    </a:cubicBezTo>
                    <a:cubicBezTo>
                      <a:pt x="7297893" y="20285"/>
                      <a:pt x="9705779" y="84967"/>
                      <a:pt x="2499677" y="54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901;p28">
                <a:extLst>
                  <a:ext uri="{FF2B5EF4-FFF2-40B4-BE49-F238E27FC236}">
                    <a16:creationId xmlns:a16="http://schemas.microsoft.com/office/drawing/2014/main" id="{0E575088-C281-2FE6-17C9-865EE9FCDEC4}"/>
                  </a:ext>
                </a:extLst>
              </p:cNvPr>
              <p:cNvSpPr/>
              <p:nvPr/>
            </p:nvSpPr>
            <p:spPr>
              <a:xfrm>
                <a:off x="-3151252" y="5178903"/>
                <a:ext cx="6827194" cy="70242"/>
              </a:xfrm>
              <a:custGeom>
                <a:avLst/>
                <a:gdLst/>
                <a:ahLst/>
                <a:cxnLst/>
                <a:rect l="l" t="t" r="r" b="b"/>
                <a:pathLst>
                  <a:path w="6827194" h="70242" extrusionOk="0">
                    <a:moveTo>
                      <a:pt x="6823579" y="70242"/>
                    </a:moveTo>
                    <a:cubicBezTo>
                      <a:pt x="6822210" y="70261"/>
                      <a:pt x="154282" y="47799"/>
                      <a:pt x="8119" y="46805"/>
                    </a:cubicBezTo>
                    <a:cubicBezTo>
                      <a:pt x="8119" y="-26171"/>
                      <a:pt x="-452782" y="1732"/>
                      <a:pt x="5570609" y="27008"/>
                    </a:cubicBezTo>
                    <a:cubicBezTo>
                      <a:pt x="6959108" y="33726"/>
                      <a:pt x="6823579" y="9106"/>
                      <a:pt x="6823579" y="702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902;p28">
                <a:extLst>
                  <a:ext uri="{FF2B5EF4-FFF2-40B4-BE49-F238E27FC236}">
                    <a16:creationId xmlns:a16="http://schemas.microsoft.com/office/drawing/2014/main" id="{61753BCE-9227-9297-B8D5-571C684B12C7}"/>
                  </a:ext>
                </a:extLst>
              </p:cNvPr>
              <p:cNvSpPr/>
              <p:nvPr/>
            </p:nvSpPr>
            <p:spPr>
              <a:xfrm>
                <a:off x="-3171506" y="5949322"/>
                <a:ext cx="6878501" cy="71300"/>
              </a:xfrm>
              <a:custGeom>
                <a:avLst/>
                <a:gdLst/>
                <a:ahLst/>
                <a:cxnLst/>
                <a:rect l="l" t="t" r="r" b="b"/>
                <a:pathLst>
                  <a:path w="6878501" h="71300" extrusionOk="0">
                    <a:moveTo>
                      <a:pt x="6876957" y="71301"/>
                    </a:moveTo>
                    <a:cubicBezTo>
                      <a:pt x="6875587" y="71320"/>
                      <a:pt x="128679" y="48652"/>
                      <a:pt x="7011" y="47864"/>
                    </a:cubicBezTo>
                    <a:cubicBezTo>
                      <a:pt x="10518" y="-27664"/>
                      <a:pt x="-454453" y="2622"/>
                      <a:pt x="5609375" y="28067"/>
                    </a:cubicBezTo>
                    <a:cubicBezTo>
                      <a:pt x="7015073" y="33471"/>
                      <a:pt x="6870486" y="12624"/>
                      <a:pt x="6876957" y="713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903;p28">
                <a:extLst>
                  <a:ext uri="{FF2B5EF4-FFF2-40B4-BE49-F238E27FC236}">
                    <a16:creationId xmlns:a16="http://schemas.microsoft.com/office/drawing/2014/main" id="{25891B70-96C5-8E8C-E0B9-9AC89CD52E0B}"/>
                  </a:ext>
                </a:extLst>
              </p:cNvPr>
              <p:cNvSpPr/>
              <p:nvPr/>
            </p:nvSpPr>
            <p:spPr>
              <a:xfrm>
                <a:off x="-3170147" y="6720174"/>
                <a:ext cx="6920690" cy="63774"/>
              </a:xfrm>
              <a:custGeom>
                <a:avLst/>
                <a:gdLst/>
                <a:ahLst/>
                <a:cxnLst/>
                <a:rect l="l" t="t" r="r" b="b"/>
                <a:pathLst>
                  <a:path w="6920690" h="63774" extrusionOk="0">
                    <a:moveTo>
                      <a:pt x="2574986" y="54962"/>
                    </a:moveTo>
                    <a:cubicBezTo>
                      <a:pt x="-270656" y="44041"/>
                      <a:pt x="7433" y="77612"/>
                      <a:pt x="7433" y="0"/>
                    </a:cubicBezTo>
                    <a:cubicBezTo>
                      <a:pt x="7256824" y="27941"/>
                      <a:pt x="9883776" y="85811"/>
                      <a:pt x="2574986" y="549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904;p28">
                <a:extLst>
                  <a:ext uri="{FF2B5EF4-FFF2-40B4-BE49-F238E27FC236}">
                    <a16:creationId xmlns:a16="http://schemas.microsoft.com/office/drawing/2014/main" id="{66AC6BD2-46D2-AFE3-353A-1ED53C2CAD28}"/>
                  </a:ext>
                </a:extLst>
              </p:cNvPr>
              <p:cNvSpPr/>
              <p:nvPr/>
            </p:nvSpPr>
            <p:spPr>
              <a:xfrm>
                <a:off x="-3198763" y="7493422"/>
                <a:ext cx="6948497" cy="69761"/>
              </a:xfrm>
              <a:custGeom>
                <a:avLst/>
                <a:gdLst/>
                <a:ahLst/>
                <a:cxnLst/>
                <a:rect l="l" t="t" r="r" b="b"/>
                <a:pathLst>
                  <a:path w="6948497" h="69761" extrusionOk="0">
                    <a:moveTo>
                      <a:pt x="6945888" y="69762"/>
                    </a:moveTo>
                    <a:cubicBezTo>
                      <a:pt x="6944463" y="69780"/>
                      <a:pt x="294652" y="47938"/>
                      <a:pt x="8629" y="45517"/>
                    </a:cubicBezTo>
                    <a:cubicBezTo>
                      <a:pt x="8629" y="-25151"/>
                      <a:pt x="-468514" y="1157"/>
                      <a:pt x="5673337" y="26921"/>
                    </a:cubicBezTo>
                    <a:cubicBezTo>
                      <a:pt x="7084549" y="32326"/>
                      <a:pt x="6942569" y="11515"/>
                      <a:pt x="6945888" y="697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905;p28">
                <a:extLst>
                  <a:ext uri="{FF2B5EF4-FFF2-40B4-BE49-F238E27FC236}">
                    <a16:creationId xmlns:a16="http://schemas.microsoft.com/office/drawing/2014/main" id="{FF4592FC-73FC-EB12-6FFA-DD805F84D5ED}"/>
                  </a:ext>
                </a:extLst>
              </p:cNvPr>
              <p:cNvSpPr/>
              <p:nvPr/>
            </p:nvSpPr>
            <p:spPr>
              <a:xfrm>
                <a:off x="-3175512" y="8262965"/>
                <a:ext cx="6917293" cy="72108"/>
              </a:xfrm>
              <a:custGeom>
                <a:avLst/>
                <a:gdLst/>
                <a:ahLst/>
                <a:cxnLst/>
                <a:rect l="l" t="t" r="r" b="b"/>
                <a:pathLst>
                  <a:path w="6917293" h="72108" extrusionOk="0">
                    <a:moveTo>
                      <a:pt x="6914797" y="72108"/>
                    </a:moveTo>
                    <a:cubicBezTo>
                      <a:pt x="6913447" y="72127"/>
                      <a:pt x="190208" y="48971"/>
                      <a:pt x="8878" y="47452"/>
                    </a:cubicBezTo>
                    <a:cubicBezTo>
                      <a:pt x="7190" y="-23404"/>
                      <a:pt x="-462432" y="-2012"/>
                      <a:pt x="5668241" y="28856"/>
                    </a:cubicBezTo>
                    <a:cubicBezTo>
                      <a:pt x="7051244" y="34260"/>
                      <a:pt x="6911252" y="11874"/>
                      <a:pt x="6914797" y="72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" name="Google Shape;906;p28">
              <a:extLst>
                <a:ext uri="{FF2B5EF4-FFF2-40B4-BE49-F238E27FC236}">
                  <a16:creationId xmlns:a16="http://schemas.microsoft.com/office/drawing/2014/main" id="{53C7145D-F2B0-2F2E-ED6A-1C0966FB6117}"/>
                </a:ext>
              </a:extLst>
            </p:cNvPr>
            <p:cNvSpPr/>
            <p:nvPr/>
          </p:nvSpPr>
          <p:spPr>
            <a:xfrm rot="210506">
              <a:off x="-1140393" y="-388547"/>
              <a:ext cx="93318" cy="4646362"/>
            </a:xfrm>
            <a:custGeom>
              <a:avLst/>
              <a:gdLst/>
              <a:ahLst/>
              <a:cxnLst/>
              <a:rect l="l" t="t" r="r" b="b"/>
              <a:pathLst>
                <a:path w="186623" h="9292146" extrusionOk="0">
                  <a:moveTo>
                    <a:pt x="186624" y="9292146"/>
                  </a:moveTo>
                  <a:cubicBezTo>
                    <a:pt x="83618" y="9292146"/>
                    <a:pt x="-78562" y="3924380"/>
                    <a:pt x="43800" y="2"/>
                  </a:cubicBezTo>
                  <a:cubicBezTo>
                    <a:pt x="148081" y="-3169"/>
                    <a:pt x="-103151" y="3620597"/>
                    <a:pt x="186624" y="92921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754;p24">
            <a:extLst>
              <a:ext uri="{FF2B5EF4-FFF2-40B4-BE49-F238E27FC236}">
                <a16:creationId xmlns:a16="http://schemas.microsoft.com/office/drawing/2014/main" id="{8A15351E-B489-6D8F-DEE2-1D5E4C74201A}"/>
              </a:ext>
            </a:extLst>
          </p:cNvPr>
          <p:cNvSpPr/>
          <p:nvPr/>
        </p:nvSpPr>
        <p:spPr>
          <a:xfrm>
            <a:off x="241507" y="238295"/>
            <a:ext cx="8622469" cy="46669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6" name="Google Shape;1095;p33">
            <a:extLst>
              <a:ext uri="{FF2B5EF4-FFF2-40B4-BE49-F238E27FC236}">
                <a16:creationId xmlns:a16="http://schemas.microsoft.com/office/drawing/2014/main" id="{06909638-2C4A-AC63-32D4-23C0B06622D9}"/>
              </a:ext>
            </a:extLst>
          </p:cNvPr>
          <p:cNvGrpSpPr/>
          <p:nvPr/>
        </p:nvGrpSpPr>
        <p:grpSpPr>
          <a:xfrm rot="1234071">
            <a:off x="7606000" y="59630"/>
            <a:ext cx="2034596" cy="531477"/>
            <a:chOff x="2120789" y="1339624"/>
            <a:chExt cx="1600437" cy="522346"/>
          </a:xfrm>
        </p:grpSpPr>
        <p:sp>
          <p:nvSpPr>
            <p:cNvPr id="37" name="Google Shape;1096;p33">
              <a:extLst>
                <a:ext uri="{FF2B5EF4-FFF2-40B4-BE49-F238E27FC236}">
                  <a16:creationId xmlns:a16="http://schemas.microsoft.com/office/drawing/2014/main" id="{1ED5C426-00F3-4404-DA79-E15AAF88331D}"/>
                </a:ext>
              </a:extLst>
            </p:cNvPr>
            <p:cNvSpPr/>
            <p:nvPr/>
          </p:nvSpPr>
          <p:spPr>
            <a:xfrm>
              <a:off x="2120789" y="1339624"/>
              <a:ext cx="1600437" cy="522346"/>
            </a:xfrm>
            <a:custGeom>
              <a:avLst/>
              <a:gdLst/>
              <a:ahLst/>
              <a:cxnLst/>
              <a:rect l="l" t="t" r="r" b="b"/>
              <a:pathLst>
                <a:path w="1600437" h="522346" extrusionOk="0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097;p33">
              <a:extLst>
                <a:ext uri="{FF2B5EF4-FFF2-40B4-BE49-F238E27FC236}">
                  <a16:creationId xmlns:a16="http://schemas.microsoft.com/office/drawing/2014/main" id="{1DB4DD77-D8AB-BBB0-3D85-4C4C7C0BEFBC}"/>
                </a:ext>
              </a:extLst>
            </p:cNvPr>
            <p:cNvSpPr/>
            <p:nvPr/>
          </p:nvSpPr>
          <p:spPr>
            <a:xfrm>
              <a:off x="2120789" y="1339624"/>
              <a:ext cx="1600437" cy="522346"/>
            </a:xfrm>
            <a:custGeom>
              <a:avLst/>
              <a:gdLst/>
              <a:ahLst/>
              <a:cxnLst/>
              <a:rect l="l" t="t" r="r" b="b"/>
              <a:pathLst>
                <a:path w="1600437" h="522346" extrusionOk="0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F96EA98-E6C5-6FEA-7790-8BF56456A592}"/>
              </a:ext>
            </a:extLst>
          </p:cNvPr>
          <p:cNvSpPr txBox="1"/>
          <p:nvPr/>
        </p:nvSpPr>
        <p:spPr>
          <a:xfrm>
            <a:off x="354268" y="36259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200" dirty="0">
                <a:solidFill>
                  <a:srgbClr val="FF0000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96D179-2FDA-F028-4677-D33A23C18D8F}"/>
                  </a:ext>
                </a:extLst>
              </p:cNvPr>
              <p:cNvSpPr txBox="1"/>
              <p:nvPr/>
            </p:nvSpPr>
            <p:spPr>
              <a:xfrm>
                <a:off x="344226" y="819935"/>
                <a:ext cx="5252040" cy="1429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d>
                      <m:d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−2;−6</m:t>
                        </m:r>
                      </m:e>
                    </m:d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d>
                      <m:d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</m:t>
                        </m:r>
                        <m:f>
                          <m:f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da-DK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da-DK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′(2;−6)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r>
                  <a:rPr lang="en-VN" sz="2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96D179-2FDA-F028-4677-D33A23C18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26" y="819935"/>
                <a:ext cx="5252040" cy="1429237"/>
              </a:xfrm>
              <a:prstGeom prst="rect">
                <a:avLst/>
              </a:prstGeom>
              <a:blipFill>
                <a:blip r:embed="rId2"/>
                <a:stretch>
                  <a:fillRect l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4541AD50-21B0-7B80-4326-15ECDE789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716" y="767127"/>
            <a:ext cx="2866878" cy="3989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4259C2-81D7-A6F5-6164-6739D4990ED5}"/>
                  </a:ext>
                </a:extLst>
              </p:cNvPr>
              <p:cNvSpPr txBox="1"/>
              <p:nvPr/>
            </p:nvSpPr>
            <p:spPr>
              <a:xfrm>
                <a:off x="339773" y="2190013"/>
                <a:ext cx="5247602" cy="263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hoành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’, </m:t>
                    </m:r>
                    <m:r>
                      <m:rPr>
                        <m:sty m:val="p"/>
                      </m:rP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tung.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4259C2-81D7-A6F5-6164-6739D4990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73" y="2190013"/>
                <a:ext cx="5247602" cy="2631490"/>
              </a:xfrm>
              <a:prstGeom prst="rect">
                <a:avLst/>
              </a:prstGeom>
              <a:blipFill>
                <a:blip r:embed="rId5"/>
                <a:stretch>
                  <a:fillRect l="-1510" r="-1510" b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17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E9EAD2-393E-7A24-8843-5C842ECDD6C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491;p18">
                <a:extLst>
                  <a:ext uri="{FF2B5EF4-FFF2-40B4-BE49-F238E27FC236}">
                    <a16:creationId xmlns:a16="http://schemas.microsoft.com/office/drawing/2014/main" id="{31557CD0-8640-E15A-767E-5B8455A1025B}"/>
                  </a:ext>
                </a:extLst>
              </p:cNvPr>
              <p:cNvSpPr/>
              <p:nvPr/>
            </p:nvSpPr>
            <p:spPr>
              <a:xfrm>
                <a:off x="1729971" y="219832"/>
                <a:ext cx="5684057" cy="707319"/>
              </a:xfrm>
              <a:prstGeom prst="rect">
                <a:avLst/>
              </a:prstGeom>
              <a:solidFill>
                <a:schemeClr val="lt1"/>
              </a:solidFill>
              <a:ln>
                <a:solidFill>
                  <a:srgbClr val="C00000"/>
                </a:solidFill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 sz="2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da-DK" sz="24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ính</a:t>
                </a:r>
                <a:r>
                  <a:rPr lang="da-DK" sz="24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da-DK" sz="24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da-DK" sz="24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da-DK" sz="24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da-DK" sz="24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da-DK" sz="24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400" b="1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da-DK" sz="2400" b="1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2400" b="1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sSup>
                      <m:sSupPr>
                        <m:ctrlPr>
                          <a:rPr lang="en-VN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24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da-DK" sz="24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da-DK" sz="24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a-DK" sz="2400" b="1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</m:oMath>
                </a14:m>
                <a:r>
                  <a:rPr lang="da-DK" sz="24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≠ 0)</a:t>
                </a:r>
                <a:r>
                  <a:rPr lang="en-VN" sz="24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Google Shape;491;p18">
                <a:extLst>
                  <a:ext uri="{FF2B5EF4-FFF2-40B4-BE49-F238E27FC236}">
                    <a16:creationId xmlns:a16="http://schemas.microsoft.com/office/drawing/2014/main" id="{31557CD0-8640-E15A-767E-5B8455A10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71" y="219832"/>
                <a:ext cx="5684057" cy="707319"/>
              </a:xfrm>
              <a:prstGeom prst="rect">
                <a:avLst/>
              </a:prstGeom>
              <a:blipFill>
                <a:blip r:embed="rId2"/>
                <a:stretch>
                  <a:fillRect l="-1713" r="-1606" b="-254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DC7B8C-3016-F7E5-9768-1D09967A0491}"/>
                  </a:ext>
                </a:extLst>
              </p:cNvPr>
              <p:cNvSpPr txBox="1"/>
              <p:nvPr/>
            </p:nvSpPr>
            <p:spPr>
              <a:xfrm>
                <a:off x="254216" y="1043357"/>
                <a:ext cx="8635561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≠ 0)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gốc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tọa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tung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parabol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DC7B8C-3016-F7E5-9768-1D09967A0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16" y="1043357"/>
                <a:ext cx="8635561" cy="1553054"/>
              </a:xfrm>
              <a:prstGeom prst="rect">
                <a:avLst/>
              </a:prstGeom>
              <a:blipFill>
                <a:blip r:embed="rId3"/>
                <a:stretch>
                  <a:fillRect l="-918" r="-918" b="-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FFBEF3A-D815-53E1-CE82-713ED72768DE}"/>
              </a:ext>
            </a:extLst>
          </p:cNvPr>
          <p:cNvSpPr txBox="1"/>
          <p:nvPr/>
        </p:nvSpPr>
        <p:spPr>
          <a:xfrm>
            <a:off x="-2" y="2714158"/>
            <a:ext cx="8889779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05410" algn="l"/>
              </a:tabLst>
            </a:pP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&gt; 0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hoành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31565B-1714-E575-A604-F86F706EE88A}"/>
              </a:ext>
            </a:extLst>
          </p:cNvPr>
          <p:cNvSpPr txBox="1"/>
          <p:nvPr/>
        </p:nvSpPr>
        <p:spPr>
          <a:xfrm>
            <a:off x="-1" y="3881041"/>
            <a:ext cx="8889779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05410" algn="l"/>
              </a:tabLst>
            </a:pP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&lt; 0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hoành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36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E9EAD2-393E-7A24-8843-5C842ECDD6C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Google Shape;491;p18">
            <a:extLst>
              <a:ext uri="{FF2B5EF4-FFF2-40B4-BE49-F238E27FC236}">
                <a16:creationId xmlns:a16="http://schemas.microsoft.com/office/drawing/2014/main" id="{31557CD0-8640-E15A-767E-5B8455A1025B}"/>
              </a:ext>
            </a:extLst>
          </p:cNvPr>
          <p:cNvSpPr/>
          <p:nvPr/>
        </p:nvSpPr>
        <p:spPr>
          <a:xfrm>
            <a:off x="3655507" y="366514"/>
            <a:ext cx="1817270" cy="538019"/>
          </a:xfrm>
          <a:prstGeom prst="rect">
            <a:avLst/>
          </a:prstGeom>
          <a:solidFill>
            <a:schemeClr val="lt1"/>
          </a:solidFill>
          <a:ln>
            <a:solidFill>
              <a:srgbClr val="C00000"/>
            </a:solidFill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05F32A-402F-EE1A-403C-42354ACAB03D}"/>
                  </a:ext>
                </a:extLst>
              </p:cNvPr>
              <p:cNvSpPr txBox="1"/>
              <p:nvPr/>
            </p:nvSpPr>
            <p:spPr>
              <a:xfrm>
                <a:off x="297150" y="1297698"/>
                <a:ext cx="853398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spcAft>
                    <a:spcPts val="800"/>
                  </a:spcAft>
                </a:pP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≠ 0) ta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05F32A-402F-EE1A-403C-42354ACAB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0" y="1297698"/>
                <a:ext cx="8533984" cy="430887"/>
              </a:xfrm>
              <a:prstGeom prst="rect">
                <a:avLst/>
              </a:prstGeom>
              <a:blipFill>
                <a:blip r:embed="rId2"/>
                <a:stretch>
                  <a:fillRect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25ED84-6E41-9BD0-874B-789B12A7E881}"/>
                  </a:ext>
                </a:extLst>
              </p:cNvPr>
              <p:cNvSpPr txBox="1"/>
              <p:nvPr/>
            </p:nvSpPr>
            <p:spPr>
              <a:xfrm>
                <a:off x="174188" y="1765161"/>
                <a:ext cx="8795624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105410" algn="l"/>
                  </a:tabLst>
                </a:pP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Lập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thường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gồm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0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25ED84-6E41-9BD0-874B-789B12A7E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88" y="1765161"/>
                <a:ext cx="8795624" cy="1045223"/>
              </a:xfrm>
              <a:prstGeom prst="rect">
                <a:avLst/>
              </a:prstGeom>
              <a:blipFill>
                <a:blip r:embed="rId3"/>
                <a:stretch>
                  <a:fillRect l="-832" r="-97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FFDF51-F9F5-1631-D054-710B93AC7710}"/>
                  </a:ext>
                </a:extLst>
              </p:cNvPr>
              <p:cNvSpPr txBox="1"/>
              <p:nvPr/>
            </p:nvSpPr>
            <p:spPr>
              <a:xfrm>
                <a:off x="189505" y="2881590"/>
                <a:ext cx="8641629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105410" algn="l"/>
                  </a:tabLst>
                </a:pP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tọa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Oxy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đánh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gồm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14:m>
                  <m:oMath xmlns:m="http://schemas.openxmlformats.org/officeDocument/2006/math">
                    <m: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22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Oy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FFDF51-F9F5-1631-D054-710B93AC7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05" y="2881590"/>
                <a:ext cx="8641629" cy="1553054"/>
              </a:xfrm>
              <a:prstGeom prst="rect">
                <a:avLst/>
              </a:prstGeom>
              <a:blipFill>
                <a:blip r:embed="rId4"/>
                <a:stretch>
                  <a:fillRect l="-776" r="-917" b="-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601EED0-799E-FC73-D6CC-782A0469DD02}"/>
              </a:ext>
            </a:extLst>
          </p:cNvPr>
          <p:cNvSpPr txBox="1"/>
          <p:nvPr/>
        </p:nvSpPr>
        <p:spPr>
          <a:xfrm>
            <a:off x="157973" y="4492134"/>
            <a:ext cx="77716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05410" algn="l"/>
              </a:tabLst>
            </a:pP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parabol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da-DK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838159" y="205887"/>
            <a:ext cx="1054185" cy="9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9693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7"/>
          <p:cNvSpPr/>
          <p:nvPr/>
        </p:nvSpPr>
        <p:spPr>
          <a:xfrm>
            <a:off x="355881" y="531753"/>
            <a:ext cx="8433864" cy="41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" name="Google Shape;866;p27"/>
          <p:cNvGrpSpPr/>
          <p:nvPr/>
        </p:nvGrpSpPr>
        <p:grpSpPr>
          <a:xfrm rot="-1776933">
            <a:off x="269451" y="546047"/>
            <a:ext cx="1479655" cy="482973"/>
            <a:chOff x="374037" y="1091708"/>
            <a:chExt cx="2959177" cy="965808"/>
          </a:xfrm>
        </p:grpSpPr>
        <p:sp>
          <p:nvSpPr>
            <p:cNvPr id="867" name="Google Shape;867;p27"/>
            <p:cNvSpPr/>
            <p:nvPr/>
          </p:nvSpPr>
          <p:spPr>
            <a:xfrm>
              <a:off x="374037" y="1091708"/>
              <a:ext cx="2959177" cy="965808"/>
            </a:xfrm>
            <a:custGeom>
              <a:avLst/>
              <a:gdLst/>
              <a:ahLst/>
              <a:cxnLst/>
              <a:rect l="l" t="t" r="r" b="b"/>
              <a:pathLst>
                <a:path w="2959177" h="965808" extrusionOk="0">
                  <a:moveTo>
                    <a:pt x="2957839" y="929237"/>
                  </a:moveTo>
                  <a:cubicBezTo>
                    <a:pt x="2930416" y="873973"/>
                    <a:pt x="2884092" y="823194"/>
                    <a:pt x="2835192" y="666968"/>
                  </a:cubicBezTo>
                  <a:cubicBezTo>
                    <a:pt x="2764917" y="434487"/>
                    <a:pt x="2760315" y="513918"/>
                    <a:pt x="2839393" y="355618"/>
                  </a:cubicBezTo>
                  <a:cubicBezTo>
                    <a:pt x="2963976" y="103939"/>
                    <a:pt x="2949407" y="105272"/>
                    <a:pt x="2892709" y="95634"/>
                  </a:cubicBezTo>
                  <a:cubicBezTo>
                    <a:pt x="2724246" y="67317"/>
                    <a:pt x="2510611" y="65954"/>
                    <a:pt x="2345644" y="52561"/>
                  </a:cubicBezTo>
                  <a:cubicBezTo>
                    <a:pt x="1056166" y="-60711"/>
                    <a:pt x="732021" y="44998"/>
                    <a:pt x="20043" y="40818"/>
                  </a:cubicBezTo>
                  <a:cubicBezTo>
                    <a:pt x="-21710" y="41572"/>
                    <a:pt x="4834" y="91819"/>
                    <a:pt x="71309" y="329394"/>
                  </a:cubicBezTo>
                  <a:cubicBezTo>
                    <a:pt x="142570" y="587095"/>
                    <a:pt x="113438" y="424574"/>
                    <a:pt x="24530" y="877130"/>
                  </a:cubicBezTo>
                  <a:cubicBezTo>
                    <a:pt x="20079" y="904765"/>
                    <a:pt x="-3149" y="954797"/>
                    <a:pt x="40372" y="959849"/>
                  </a:cubicBezTo>
                  <a:cubicBezTo>
                    <a:pt x="683641" y="909781"/>
                    <a:pt x="1330352" y="977003"/>
                    <a:pt x="1974894" y="964136"/>
                  </a:cubicBezTo>
                  <a:cubicBezTo>
                    <a:pt x="2293529" y="958636"/>
                    <a:pt x="2612522" y="948089"/>
                    <a:pt x="2931127" y="959443"/>
                  </a:cubicBezTo>
                  <a:cubicBezTo>
                    <a:pt x="2948039" y="962743"/>
                    <a:pt x="2963964" y="945709"/>
                    <a:pt x="2957839" y="929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374037" y="1091708"/>
              <a:ext cx="2959177" cy="965808"/>
            </a:xfrm>
            <a:custGeom>
              <a:avLst/>
              <a:gdLst/>
              <a:ahLst/>
              <a:cxnLst/>
              <a:rect l="l" t="t" r="r" b="b"/>
              <a:pathLst>
                <a:path w="2959177" h="965808" extrusionOk="0">
                  <a:moveTo>
                    <a:pt x="2957839" y="929237"/>
                  </a:moveTo>
                  <a:cubicBezTo>
                    <a:pt x="2930416" y="873973"/>
                    <a:pt x="2884092" y="823194"/>
                    <a:pt x="2835192" y="666968"/>
                  </a:cubicBezTo>
                  <a:cubicBezTo>
                    <a:pt x="2764917" y="434487"/>
                    <a:pt x="2760315" y="513918"/>
                    <a:pt x="2839393" y="355618"/>
                  </a:cubicBezTo>
                  <a:cubicBezTo>
                    <a:pt x="2963976" y="103939"/>
                    <a:pt x="2949407" y="105272"/>
                    <a:pt x="2892709" y="95634"/>
                  </a:cubicBezTo>
                  <a:cubicBezTo>
                    <a:pt x="2724246" y="67317"/>
                    <a:pt x="2510611" y="65954"/>
                    <a:pt x="2345644" y="52561"/>
                  </a:cubicBezTo>
                  <a:cubicBezTo>
                    <a:pt x="1056166" y="-60711"/>
                    <a:pt x="732021" y="44998"/>
                    <a:pt x="20043" y="40818"/>
                  </a:cubicBezTo>
                  <a:cubicBezTo>
                    <a:pt x="-21710" y="41572"/>
                    <a:pt x="4834" y="91819"/>
                    <a:pt x="71309" y="329394"/>
                  </a:cubicBezTo>
                  <a:cubicBezTo>
                    <a:pt x="142570" y="587095"/>
                    <a:pt x="113438" y="424574"/>
                    <a:pt x="24530" y="877130"/>
                  </a:cubicBezTo>
                  <a:cubicBezTo>
                    <a:pt x="20079" y="904765"/>
                    <a:pt x="-3149" y="954797"/>
                    <a:pt x="40372" y="959849"/>
                  </a:cubicBezTo>
                  <a:cubicBezTo>
                    <a:pt x="683641" y="909781"/>
                    <a:pt x="1330352" y="977003"/>
                    <a:pt x="1974894" y="964136"/>
                  </a:cubicBezTo>
                  <a:cubicBezTo>
                    <a:pt x="2293529" y="958636"/>
                    <a:pt x="2612522" y="948089"/>
                    <a:pt x="2931127" y="959443"/>
                  </a:cubicBezTo>
                  <a:cubicBezTo>
                    <a:pt x="2948039" y="962743"/>
                    <a:pt x="2963964" y="945709"/>
                    <a:pt x="2957839" y="929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0" name="Google Shape;870;p27"/>
              <p:cNvSpPr txBox="1"/>
              <p:nvPr/>
            </p:nvSpPr>
            <p:spPr>
              <a:xfrm>
                <a:off x="1140893" y="1204158"/>
                <a:ext cx="7017952" cy="2769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ali"/>
                  </a:rPr>
                  <a:t>BÀI 1. </a:t>
                </a:r>
              </a:p>
              <a:p>
                <a:pPr marL="0" marR="0" lvl="0" indent="0" algn="ctr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 dirty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ali"/>
                  </a:rPr>
                  <a:t>HÀM SỐ VÀ ĐỒ THỊ CỦA HÀM SỐ y = ax</a:t>
                </a:r>
                <a:r>
                  <a:rPr lang="en-US" sz="4000" b="1" baseline="30000" dirty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ali"/>
                  </a:rPr>
                  <a:t>2</a:t>
                </a:r>
                <a:r>
                  <a:rPr lang="en-US" sz="4000" b="1" dirty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Mali"/>
                  </a:rPr>
                  <a:t> (a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Mali"/>
                      </a:rPr>
                      <m:t>≠</m:t>
                    </m:r>
                  </m:oMath>
                </a14:m>
                <a:r>
                  <a:rPr lang="en-US" sz="4000" b="1" dirty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0)</a:t>
                </a:r>
              </a:p>
            </p:txBody>
          </p:sp>
        </mc:Choice>
        <mc:Fallback xmlns="">
          <p:sp>
            <p:nvSpPr>
              <p:cNvPr id="870" name="Google Shape;870;p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893" y="1204158"/>
                <a:ext cx="7017952" cy="2769989"/>
              </a:xfrm>
              <a:prstGeom prst="rect">
                <a:avLst/>
              </a:prstGeom>
              <a:blipFill>
                <a:blip r:embed="rId3"/>
                <a:stretch>
                  <a:fillRect b="-6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2" name="Google Shape;872;p27"/>
          <p:cNvGrpSpPr/>
          <p:nvPr/>
        </p:nvGrpSpPr>
        <p:grpSpPr>
          <a:xfrm rot="-1776933">
            <a:off x="7450369" y="4025546"/>
            <a:ext cx="1479655" cy="482973"/>
            <a:chOff x="14733573" y="8047853"/>
            <a:chExt cx="2959177" cy="965808"/>
          </a:xfrm>
        </p:grpSpPr>
        <p:sp>
          <p:nvSpPr>
            <p:cNvPr id="873" name="Google Shape;873;p27"/>
            <p:cNvSpPr/>
            <p:nvPr/>
          </p:nvSpPr>
          <p:spPr>
            <a:xfrm>
              <a:off x="14733573" y="8047853"/>
              <a:ext cx="2959177" cy="965808"/>
            </a:xfrm>
            <a:custGeom>
              <a:avLst/>
              <a:gdLst/>
              <a:ahLst/>
              <a:cxnLst/>
              <a:rect l="l" t="t" r="r" b="b"/>
              <a:pathLst>
                <a:path w="2959177" h="965808" extrusionOk="0">
                  <a:moveTo>
                    <a:pt x="2957839" y="929237"/>
                  </a:moveTo>
                  <a:cubicBezTo>
                    <a:pt x="2930416" y="873973"/>
                    <a:pt x="2884092" y="823194"/>
                    <a:pt x="2835192" y="666968"/>
                  </a:cubicBezTo>
                  <a:cubicBezTo>
                    <a:pt x="2764917" y="434487"/>
                    <a:pt x="2760315" y="513918"/>
                    <a:pt x="2839393" y="355618"/>
                  </a:cubicBezTo>
                  <a:cubicBezTo>
                    <a:pt x="2963976" y="103939"/>
                    <a:pt x="2949407" y="105272"/>
                    <a:pt x="2892709" y="95634"/>
                  </a:cubicBezTo>
                  <a:cubicBezTo>
                    <a:pt x="2724246" y="67317"/>
                    <a:pt x="2510611" y="65954"/>
                    <a:pt x="2345644" y="52561"/>
                  </a:cubicBezTo>
                  <a:cubicBezTo>
                    <a:pt x="1056166" y="-60711"/>
                    <a:pt x="732021" y="44998"/>
                    <a:pt x="20043" y="40818"/>
                  </a:cubicBezTo>
                  <a:cubicBezTo>
                    <a:pt x="-21710" y="41572"/>
                    <a:pt x="4834" y="91819"/>
                    <a:pt x="71309" y="329394"/>
                  </a:cubicBezTo>
                  <a:cubicBezTo>
                    <a:pt x="142570" y="587095"/>
                    <a:pt x="113438" y="424574"/>
                    <a:pt x="24530" y="877130"/>
                  </a:cubicBezTo>
                  <a:cubicBezTo>
                    <a:pt x="20079" y="904765"/>
                    <a:pt x="-3149" y="954797"/>
                    <a:pt x="40372" y="959849"/>
                  </a:cubicBezTo>
                  <a:cubicBezTo>
                    <a:pt x="683641" y="909781"/>
                    <a:pt x="1330352" y="977003"/>
                    <a:pt x="1974894" y="964136"/>
                  </a:cubicBezTo>
                  <a:cubicBezTo>
                    <a:pt x="2293529" y="958636"/>
                    <a:pt x="2612522" y="948089"/>
                    <a:pt x="2931127" y="959443"/>
                  </a:cubicBezTo>
                  <a:cubicBezTo>
                    <a:pt x="2948039" y="962743"/>
                    <a:pt x="2963964" y="945709"/>
                    <a:pt x="2957839" y="9292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14733573" y="8047853"/>
              <a:ext cx="2959177" cy="965808"/>
            </a:xfrm>
            <a:custGeom>
              <a:avLst/>
              <a:gdLst/>
              <a:ahLst/>
              <a:cxnLst/>
              <a:rect l="l" t="t" r="r" b="b"/>
              <a:pathLst>
                <a:path w="2959177" h="965808" extrusionOk="0">
                  <a:moveTo>
                    <a:pt x="2957839" y="929237"/>
                  </a:moveTo>
                  <a:cubicBezTo>
                    <a:pt x="2930416" y="873973"/>
                    <a:pt x="2884092" y="823194"/>
                    <a:pt x="2835192" y="666968"/>
                  </a:cubicBezTo>
                  <a:cubicBezTo>
                    <a:pt x="2764917" y="434487"/>
                    <a:pt x="2760315" y="513918"/>
                    <a:pt x="2839393" y="355618"/>
                  </a:cubicBezTo>
                  <a:cubicBezTo>
                    <a:pt x="2963976" y="103939"/>
                    <a:pt x="2949407" y="105272"/>
                    <a:pt x="2892709" y="95634"/>
                  </a:cubicBezTo>
                  <a:cubicBezTo>
                    <a:pt x="2724246" y="67317"/>
                    <a:pt x="2510611" y="65954"/>
                    <a:pt x="2345644" y="52561"/>
                  </a:cubicBezTo>
                  <a:cubicBezTo>
                    <a:pt x="1056166" y="-60711"/>
                    <a:pt x="732021" y="44998"/>
                    <a:pt x="20043" y="40818"/>
                  </a:cubicBezTo>
                  <a:cubicBezTo>
                    <a:pt x="-21710" y="41572"/>
                    <a:pt x="4834" y="91819"/>
                    <a:pt x="71309" y="329394"/>
                  </a:cubicBezTo>
                  <a:cubicBezTo>
                    <a:pt x="142570" y="587095"/>
                    <a:pt x="113438" y="424574"/>
                    <a:pt x="24530" y="877130"/>
                  </a:cubicBezTo>
                  <a:cubicBezTo>
                    <a:pt x="20079" y="904765"/>
                    <a:pt x="-3149" y="954797"/>
                    <a:pt x="40372" y="959849"/>
                  </a:cubicBezTo>
                  <a:cubicBezTo>
                    <a:pt x="683641" y="909781"/>
                    <a:pt x="1330352" y="977003"/>
                    <a:pt x="1974894" y="964136"/>
                  </a:cubicBezTo>
                  <a:cubicBezTo>
                    <a:pt x="2293529" y="958636"/>
                    <a:pt x="2612522" y="948089"/>
                    <a:pt x="2931127" y="959443"/>
                  </a:cubicBezTo>
                  <a:cubicBezTo>
                    <a:pt x="2948039" y="962743"/>
                    <a:pt x="2963964" y="945709"/>
                    <a:pt x="2957839" y="9292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5" name="Google Shape;875;p27"/>
          <p:cNvGrpSpPr/>
          <p:nvPr/>
        </p:nvGrpSpPr>
        <p:grpSpPr>
          <a:xfrm rot="514838">
            <a:off x="67428" y="4097306"/>
            <a:ext cx="2165173" cy="1062666"/>
            <a:chOff x="134359" y="8194511"/>
            <a:chExt cx="4330376" cy="2125409"/>
          </a:xfrm>
        </p:grpSpPr>
        <p:sp>
          <p:nvSpPr>
            <p:cNvPr id="876" name="Google Shape;876;p27"/>
            <p:cNvSpPr/>
            <p:nvPr/>
          </p:nvSpPr>
          <p:spPr>
            <a:xfrm>
              <a:off x="134359" y="8194511"/>
              <a:ext cx="1896268" cy="1062396"/>
            </a:xfrm>
            <a:custGeom>
              <a:avLst/>
              <a:gdLst/>
              <a:ahLst/>
              <a:cxnLst/>
              <a:rect l="l" t="t" r="r" b="b"/>
              <a:pathLst>
                <a:path w="1896268" h="1062396" extrusionOk="0">
                  <a:moveTo>
                    <a:pt x="1857276" y="4130"/>
                  </a:moveTo>
                  <a:cubicBezTo>
                    <a:pt x="1783129" y="9757"/>
                    <a:pt x="1708686" y="777"/>
                    <a:pt x="1634327" y="1652"/>
                  </a:cubicBezTo>
                  <a:cubicBezTo>
                    <a:pt x="1249787" y="-12974"/>
                    <a:pt x="873951" y="73547"/>
                    <a:pt x="492795" y="102431"/>
                  </a:cubicBezTo>
                  <a:cubicBezTo>
                    <a:pt x="448405" y="101915"/>
                    <a:pt x="431087" y="135938"/>
                    <a:pt x="439783" y="175256"/>
                  </a:cubicBezTo>
                  <a:cubicBezTo>
                    <a:pt x="393935" y="428575"/>
                    <a:pt x="357346" y="683386"/>
                    <a:pt x="334431" y="940002"/>
                  </a:cubicBezTo>
                  <a:cubicBezTo>
                    <a:pt x="275158" y="885754"/>
                    <a:pt x="212712" y="835374"/>
                    <a:pt x="158556" y="775802"/>
                  </a:cubicBezTo>
                  <a:cubicBezTo>
                    <a:pt x="120436" y="741816"/>
                    <a:pt x="66096" y="649456"/>
                    <a:pt x="10704" y="703879"/>
                  </a:cubicBezTo>
                  <a:cubicBezTo>
                    <a:pt x="-13390" y="733020"/>
                    <a:pt x="6878" y="767872"/>
                    <a:pt x="35058" y="784856"/>
                  </a:cubicBezTo>
                  <a:cubicBezTo>
                    <a:pt x="115448" y="871515"/>
                    <a:pt x="202587" y="950981"/>
                    <a:pt x="291913" y="1028439"/>
                  </a:cubicBezTo>
                  <a:cubicBezTo>
                    <a:pt x="458539" y="1169292"/>
                    <a:pt x="430193" y="832067"/>
                    <a:pt x="449677" y="743621"/>
                  </a:cubicBezTo>
                  <a:cubicBezTo>
                    <a:pt x="468129" y="559398"/>
                    <a:pt x="501823" y="377541"/>
                    <a:pt x="532917" y="195215"/>
                  </a:cubicBezTo>
                  <a:cubicBezTo>
                    <a:pt x="809643" y="176223"/>
                    <a:pt x="1082054" y="111383"/>
                    <a:pt x="1359777" y="101325"/>
                  </a:cubicBezTo>
                  <a:cubicBezTo>
                    <a:pt x="1476581" y="98111"/>
                    <a:pt x="1593330" y="93709"/>
                    <a:pt x="1710180" y="93626"/>
                  </a:cubicBezTo>
                  <a:cubicBezTo>
                    <a:pt x="1766448" y="91074"/>
                    <a:pt x="1828497" y="103287"/>
                    <a:pt x="1879969" y="76301"/>
                  </a:cubicBezTo>
                  <a:cubicBezTo>
                    <a:pt x="1911192" y="55615"/>
                    <a:pt x="1894216" y="3605"/>
                    <a:pt x="1857276" y="4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1083499" y="8482386"/>
              <a:ext cx="339836" cy="673781"/>
            </a:xfrm>
            <a:custGeom>
              <a:avLst/>
              <a:gdLst/>
              <a:ahLst/>
              <a:cxnLst/>
              <a:rect l="l" t="t" r="r" b="b"/>
              <a:pathLst>
                <a:path w="339836" h="673781" extrusionOk="0">
                  <a:moveTo>
                    <a:pt x="333372" y="162151"/>
                  </a:moveTo>
                  <a:cubicBezTo>
                    <a:pt x="323487" y="88469"/>
                    <a:pt x="269590" y="9362"/>
                    <a:pt x="190979" y="612"/>
                  </a:cubicBezTo>
                  <a:cubicBezTo>
                    <a:pt x="105951" y="-7152"/>
                    <a:pt x="26825" y="60037"/>
                    <a:pt x="5330" y="139871"/>
                  </a:cubicBezTo>
                  <a:cubicBezTo>
                    <a:pt x="-8714" y="167042"/>
                    <a:pt x="5754" y="206056"/>
                    <a:pt x="39790" y="205973"/>
                  </a:cubicBezTo>
                  <a:cubicBezTo>
                    <a:pt x="78196" y="205623"/>
                    <a:pt x="86707" y="164122"/>
                    <a:pt x="104965" y="138241"/>
                  </a:cubicBezTo>
                  <a:cubicBezTo>
                    <a:pt x="157544" y="71163"/>
                    <a:pt x="213184" y="82676"/>
                    <a:pt x="238072" y="163357"/>
                  </a:cubicBezTo>
                  <a:cubicBezTo>
                    <a:pt x="246002" y="222745"/>
                    <a:pt x="202202" y="271928"/>
                    <a:pt x="169918" y="317132"/>
                  </a:cubicBezTo>
                  <a:cubicBezTo>
                    <a:pt x="151743" y="339384"/>
                    <a:pt x="127898" y="368129"/>
                    <a:pt x="144883" y="397841"/>
                  </a:cubicBezTo>
                  <a:cubicBezTo>
                    <a:pt x="156529" y="421236"/>
                    <a:pt x="183390" y="421475"/>
                    <a:pt x="205281" y="428152"/>
                  </a:cubicBezTo>
                  <a:cubicBezTo>
                    <a:pt x="225596" y="435898"/>
                    <a:pt x="241189" y="453002"/>
                    <a:pt x="245126" y="474830"/>
                  </a:cubicBezTo>
                  <a:cubicBezTo>
                    <a:pt x="255076" y="529373"/>
                    <a:pt x="196890" y="560771"/>
                    <a:pt x="152942" y="575010"/>
                  </a:cubicBezTo>
                  <a:cubicBezTo>
                    <a:pt x="117496" y="580131"/>
                    <a:pt x="81045" y="595245"/>
                    <a:pt x="89851" y="638110"/>
                  </a:cubicBezTo>
                  <a:cubicBezTo>
                    <a:pt x="119322" y="714822"/>
                    <a:pt x="231036" y="648701"/>
                    <a:pt x="275003" y="616825"/>
                  </a:cubicBezTo>
                  <a:cubicBezTo>
                    <a:pt x="365600" y="553145"/>
                    <a:pt x="361064" y="404556"/>
                    <a:pt x="262554" y="350667"/>
                  </a:cubicBezTo>
                  <a:cubicBezTo>
                    <a:pt x="302924" y="296860"/>
                    <a:pt x="340611" y="231955"/>
                    <a:pt x="333372" y="1621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702803" y="9308379"/>
              <a:ext cx="1309086" cy="138896"/>
            </a:xfrm>
            <a:custGeom>
              <a:avLst/>
              <a:gdLst/>
              <a:ahLst/>
              <a:cxnLst/>
              <a:rect l="l" t="t" r="r" b="b"/>
              <a:pathLst>
                <a:path w="1309086" h="138896" extrusionOk="0">
                  <a:moveTo>
                    <a:pt x="1282727" y="632"/>
                  </a:moveTo>
                  <a:cubicBezTo>
                    <a:pt x="949290" y="-4581"/>
                    <a:pt x="613853" y="23823"/>
                    <a:pt x="280029" y="35594"/>
                  </a:cubicBezTo>
                  <a:cubicBezTo>
                    <a:pt x="202543" y="39122"/>
                    <a:pt x="121988" y="40862"/>
                    <a:pt x="41681" y="45311"/>
                  </a:cubicBezTo>
                  <a:cubicBezTo>
                    <a:pt x="16147" y="46794"/>
                    <a:pt x="-2562" y="72914"/>
                    <a:pt x="287" y="97303"/>
                  </a:cubicBezTo>
                  <a:cubicBezTo>
                    <a:pt x="2887" y="120697"/>
                    <a:pt x="22842" y="138279"/>
                    <a:pt x="46264" y="138897"/>
                  </a:cubicBezTo>
                  <a:cubicBezTo>
                    <a:pt x="317799" y="130598"/>
                    <a:pt x="588734" y="112776"/>
                    <a:pt x="861358" y="104238"/>
                  </a:cubicBezTo>
                  <a:cubicBezTo>
                    <a:pt x="1002045" y="91666"/>
                    <a:pt x="1148403" y="104413"/>
                    <a:pt x="1285825" y="70823"/>
                  </a:cubicBezTo>
                  <a:cubicBezTo>
                    <a:pt x="1318441" y="59292"/>
                    <a:pt x="1316163" y="8792"/>
                    <a:pt x="1282727" y="6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1073181" y="9646745"/>
              <a:ext cx="488279" cy="673175"/>
            </a:xfrm>
            <a:custGeom>
              <a:avLst/>
              <a:gdLst/>
              <a:ahLst/>
              <a:cxnLst/>
              <a:rect l="l" t="t" r="r" b="b"/>
              <a:pathLst>
                <a:path w="488279" h="673175" extrusionOk="0">
                  <a:moveTo>
                    <a:pt x="409022" y="275154"/>
                  </a:moveTo>
                  <a:cubicBezTo>
                    <a:pt x="408874" y="244705"/>
                    <a:pt x="408681" y="214256"/>
                    <a:pt x="408506" y="183797"/>
                  </a:cubicBezTo>
                  <a:cubicBezTo>
                    <a:pt x="405555" y="134320"/>
                    <a:pt x="413190" y="82310"/>
                    <a:pt x="400704" y="34260"/>
                  </a:cubicBezTo>
                  <a:cubicBezTo>
                    <a:pt x="388219" y="6924"/>
                    <a:pt x="345064" y="11087"/>
                    <a:pt x="337125" y="40329"/>
                  </a:cubicBezTo>
                  <a:cubicBezTo>
                    <a:pt x="331795" y="54937"/>
                    <a:pt x="330679" y="71644"/>
                    <a:pt x="329683" y="87237"/>
                  </a:cubicBezTo>
                  <a:cubicBezTo>
                    <a:pt x="326050" y="149913"/>
                    <a:pt x="323643" y="212672"/>
                    <a:pt x="321891" y="275440"/>
                  </a:cubicBezTo>
                  <a:cubicBezTo>
                    <a:pt x="255103" y="277180"/>
                    <a:pt x="188378" y="283020"/>
                    <a:pt x="121931" y="289697"/>
                  </a:cubicBezTo>
                  <a:cubicBezTo>
                    <a:pt x="159617" y="208242"/>
                    <a:pt x="206184" y="130875"/>
                    <a:pt x="240782" y="48351"/>
                  </a:cubicBezTo>
                  <a:cubicBezTo>
                    <a:pt x="253553" y="10000"/>
                    <a:pt x="198282" y="-18082"/>
                    <a:pt x="174583" y="13942"/>
                  </a:cubicBezTo>
                  <a:cubicBezTo>
                    <a:pt x="174546" y="13859"/>
                    <a:pt x="174510" y="13776"/>
                    <a:pt x="174473" y="13693"/>
                  </a:cubicBezTo>
                  <a:cubicBezTo>
                    <a:pt x="108615" y="93887"/>
                    <a:pt x="69038" y="191589"/>
                    <a:pt x="20424" y="282430"/>
                  </a:cubicBezTo>
                  <a:cubicBezTo>
                    <a:pt x="-1845" y="315044"/>
                    <a:pt x="-15981" y="371447"/>
                    <a:pt x="33076" y="386902"/>
                  </a:cubicBezTo>
                  <a:cubicBezTo>
                    <a:pt x="80334" y="396877"/>
                    <a:pt x="129040" y="380225"/>
                    <a:pt x="176833" y="379230"/>
                  </a:cubicBezTo>
                  <a:cubicBezTo>
                    <a:pt x="224488" y="374210"/>
                    <a:pt x="272180" y="371889"/>
                    <a:pt x="319899" y="370793"/>
                  </a:cubicBezTo>
                  <a:cubicBezTo>
                    <a:pt x="319042" y="431959"/>
                    <a:pt x="318747" y="493133"/>
                    <a:pt x="319411" y="554271"/>
                  </a:cubicBezTo>
                  <a:cubicBezTo>
                    <a:pt x="324528" y="595579"/>
                    <a:pt x="302278" y="662363"/>
                    <a:pt x="359569" y="672853"/>
                  </a:cubicBezTo>
                  <a:cubicBezTo>
                    <a:pt x="416095" y="678002"/>
                    <a:pt x="417588" y="620336"/>
                    <a:pt x="413347" y="577168"/>
                  </a:cubicBezTo>
                  <a:cubicBezTo>
                    <a:pt x="411124" y="508109"/>
                    <a:pt x="410138" y="439032"/>
                    <a:pt x="409575" y="369928"/>
                  </a:cubicBezTo>
                  <a:cubicBezTo>
                    <a:pt x="422097" y="369928"/>
                    <a:pt x="434611" y="369891"/>
                    <a:pt x="447133" y="369937"/>
                  </a:cubicBezTo>
                  <a:cubicBezTo>
                    <a:pt x="469937" y="366962"/>
                    <a:pt x="487909" y="348026"/>
                    <a:pt x="488278" y="324751"/>
                  </a:cubicBezTo>
                  <a:cubicBezTo>
                    <a:pt x="488600" y="281297"/>
                    <a:pt x="444200" y="274611"/>
                    <a:pt x="409022" y="275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2342668" y="9080152"/>
              <a:ext cx="560876" cy="137442"/>
            </a:xfrm>
            <a:custGeom>
              <a:avLst/>
              <a:gdLst/>
              <a:ahLst/>
              <a:cxnLst/>
              <a:rect l="l" t="t" r="r" b="b"/>
              <a:pathLst>
                <a:path w="560876" h="137442" extrusionOk="0">
                  <a:moveTo>
                    <a:pt x="423534" y="93782"/>
                  </a:moveTo>
                  <a:cubicBezTo>
                    <a:pt x="465361" y="80510"/>
                    <a:pt x="562543" y="96849"/>
                    <a:pt x="560855" y="34486"/>
                  </a:cubicBezTo>
                  <a:cubicBezTo>
                    <a:pt x="558375" y="13192"/>
                    <a:pt x="538789" y="-1913"/>
                    <a:pt x="517599" y="196"/>
                  </a:cubicBezTo>
                  <a:cubicBezTo>
                    <a:pt x="455264" y="6266"/>
                    <a:pt x="392929" y="11092"/>
                    <a:pt x="330714" y="17650"/>
                  </a:cubicBezTo>
                  <a:cubicBezTo>
                    <a:pt x="235930" y="25902"/>
                    <a:pt x="142215" y="52234"/>
                    <a:pt x="46536" y="42287"/>
                  </a:cubicBezTo>
                  <a:cubicBezTo>
                    <a:pt x="-10515" y="40335"/>
                    <a:pt x="-17523" y="127722"/>
                    <a:pt x="38975" y="135127"/>
                  </a:cubicBezTo>
                  <a:cubicBezTo>
                    <a:pt x="168265" y="147772"/>
                    <a:pt x="295314" y="105028"/>
                    <a:pt x="423534" y="93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2419709" y="9319050"/>
              <a:ext cx="508519" cy="131802"/>
            </a:xfrm>
            <a:custGeom>
              <a:avLst/>
              <a:gdLst/>
              <a:ahLst/>
              <a:cxnLst/>
              <a:rect l="l" t="t" r="r" b="b"/>
              <a:pathLst>
                <a:path w="508519" h="131802" extrusionOk="0">
                  <a:moveTo>
                    <a:pt x="265486" y="12719"/>
                  </a:moveTo>
                  <a:cubicBezTo>
                    <a:pt x="199434" y="20244"/>
                    <a:pt x="134066" y="32890"/>
                    <a:pt x="67692" y="36869"/>
                  </a:cubicBezTo>
                  <a:cubicBezTo>
                    <a:pt x="38940" y="33332"/>
                    <a:pt x="-858" y="47672"/>
                    <a:pt x="27" y="83786"/>
                  </a:cubicBezTo>
                  <a:cubicBezTo>
                    <a:pt x="-2693" y="175805"/>
                    <a:pt x="199564" y="107309"/>
                    <a:pt x="257804" y="107060"/>
                  </a:cubicBezTo>
                  <a:cubicBezTo>
                    <a:pt x="329056" y="96643"/>
                    <a:pt x="401055" y="93116"/>
                    <a:pt x="472574" y="85637"/>
                  </a:cubicBezTo>
                  <a:cubicBezTo>
                    <a:pt x="492529" y="83408"/>
                    <a:pt x="508269" y="66084"/>
                    <a:pt x="508518" y="46024"/>
                  </a:cubicBezTo>
                  <a:cubicBezTo>
                    <a:pt x="509210" y="-32862"/>
                    <a:pt x="319005" y="13825"/>
                    <a:pt x="265486" y="127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3134525" y="8373335"/>
              <a:ext cx="325638" cy="1697681"/>
            </a:xfrm>
            <a:custGeom>
              <a:avLst/>
              <a:gdLst/>
              <a:ahLst/>
              <a:cxnLst/>
              <a:rect l="l" t="t" r="r" b="b"/>
              <a:pathLst>
                <a:path w="325638" h="1697681" extrusionOk="0">
                  <a:moveTo>
                    <a:pt x="172470" y="1250023"/>
                  </a:moveTo>
                  <a:cubicBezTo>
                    <a:pt x="48943" y="864803"/>
                    <a:pt x="57676" y="411999"/>
                    <a:pt x="292695" y="70041"/>
                  </a:cubicBezTo>
                  <a:cubicBezTo>
                    <a:pt x="321373" y="41950"/>
                    <a:pt x="302792" y="-7215"/>
                    <a:pt x="260772" y="890"/>
                  </a:cubicBezTo>
                  <a:cubicBezTo>
                    <a:pt x="222578" y="11897"/>
                    <a:pt x="203287" y="52293"/>
                    <a:pt x="181580" y="82466"/>
                  </a:cubicBezTo>
                  <a:cubicBezTo>
                    <a:pt x="120269" y="175959"/>
                    <a:pt x="74882" y="279197"/>
                    <a:pt x="45135" y="386855"/>
                  </a:cubicBezTo>
                  <a:cubicBezTo>
                    <a:pt x="-66764" y="823569"/>
                    <a:pt x="40312" y="1291128"/>
                    <a:pt x="246276" y="1683255"/>
                  </a:cubicBezTo>
                  <a:cubicBezTo>
                    <a:pt x="261795" y="1700239"/>
                    <a:pt x="288831" y="1702292"/>
                    <a:pt x="307255" y="1689066"/>
                  </a:cubicBezTo>
                  <a:cubicBezTo>
                    <a:pt x="339271" y="1666243"/>
                    <a:pt x="322996" y="1627210"/>
                    <a:pt x="307006" y="1599690"/>
                  </a:cubicBezTo>
                  <a:cubicBezTo>
                    <a:pt x="252177" y="1487178"/>
                    <a:pt x="211512" y="1368780"/>
                    <a:pt x="172470" y="1250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3519431" y="9063425"/>
              <a:ext cx="423522" cy="463283"/>
            </a:xfrm>
            <a:custGeom>
              <a:avLst/>
              <a:gdLst/>
              <a:ahLst/>
              <a:cxnLst/>
              <a:rect l="l" t="t" r="r" b="b"/>
              <a:pathLst>
                <a:path w="423522" h="463283" extrusionOk="0">
                  <a:moveTo>
                    <a:pt x="402983" y="166259"/>
                  </a:moveTo>
                  <a:cubicBezTo>
                    <a:pt x="404707" y="140378"/>
                    <a:pt x="403951" y="106309"/>
                    <a:pt x="376020" y="94575"/>
                  </a:cubicBezTo>
                  <a:cubicBezTo>
                    <a:pt x="314737" y="-1046"/>
                    <a:pt x="172547" y="-40051"/>
                    <a:pt x="91474" y="53479"/>
                  </a:cubicBezTo>
                  <a:cubicBezTo>
                    <a:pt x="1623" y="150638"/>
                    <a:pt x="-54008" y="360982"/>
                    <a:pt x="80188" y="442778"/>
                  </a:cubicBezTo>
                  <a:cubicBezTo>
                    <a:pt x="170739" y="481784"/>
                    <a:pt x="271766" y="421051"/>
                    <a:pt x="322658" y="345785"/>
                  </a:cubicBezTo>
                  <a:cubicBezTo>
                    <a:pt x="333234" y="385942"/>
                    <a:pt x="313962" y="452882"/>
                    <a:pt x="369077" y="462949"/>
                  </a:cubicBezTo>
                  <a:cubicBezTo>
                    <a:pt x="431200" y="468825"/>
                    <a:pt x="427447" y="395926"/>
                    <a:pt x="418521" y="353651"/>
                  </a:cubicBezTo>
                  <a:cubicBezTo>
                    <a:pt x="411061" y="291279"/>
                    <a:pt x="404947" y="229026"/>
                    <a:pt x="402983" y="166259"/>
                  </a:cubicBezTo>
                  <a:close/>
                  <a:moveTo>
                    <a:pt x="144099" y="361009"/>
                  </a:moveTo>
                  <a:cubicBezTo>
                    <a:pt x="26198" y="367742"/>
                    <a:pt x="139461" y="-60940"/>
                    <a:pt x="312773" y="146696"/>
                  </a:cubicBezTo>
                  <a:cubicBezTo>
                    <a:pt x="296368" y="236063"/>
                    <a:pt x="244859" y="347765"/>
                    <a:pt x="144099" y="3610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3854390" y="8826452"/>
              <a:ext cx="286273" cy="299203"/>
            </a:xfrm>
            <a:custGeom>
              <a:avLst/>
              <a:gdLst/>
              <a:ahLst/>
              <a:cxnLst/>
              <a:rect l="l" t="t" r="r" b="b"/>
              <a:pathLst>
                <a:path w="286273" h="299203" extrusionOk="0">
                  <a:moveTo>
                    <a:pt x="286021" y="243397"/>
                  </a:moveTo>
                  <a:cubicBezTo>
                    <a:pt x="281576" y="202669"/>
                    <a:pt x="235000" y="200974"/>
                    <a:pt x="202864" y="202485"/>
                  </a:cubicBezTo>
                  <a:cubicBezTo>
                    <a:pt x="225207" y="137957"/>
                    <a:pt x="228481" y="32205"/>
                    <a:pt x="150313" y="5726"/>
                  </a:cubicBezTo>
                  <a:cubicBezTo>
                    <a:pt x="98103" y="-10549"/>
                    <a:pt x="41107" y="8793"/>
                    <a:pt x="8040" y="52026"/>
                  </a:cubicBezTo>
                  <a:cubicBezTo>
                    <a:pt x="8105" y="52007"/>
                    <a:pt x="8160" y="51989"/>
                    <a:pt x="8224" y="51961"/>
                  </a:cubicBezTo>
                  <a:cubicBezTo>
                    <a:pt x="-11195" y="73937"/>
                    <a:pt x="6140" y="111358"/>
                    <a:pt x="35556" y="111063"/>
                  </a:cubicBezTo>
                  <a:cubicBezTo>
                    <a:pt x="64261" y="110529"/>
                    <a:pt x="87268" y="82889"/>
                    <a:pt x="117486" y="92486"/>
                  </a:cubicBezTo>
                  <a:cubicBezTo>
                    <a:pt x="128321" y="122282"/>
                    <a:pt x="119708" y="155144"/>
                    <a:pt x="109555" y="183963"/>
                  </a:cubicBezTo>
                  <a:cubicBezTo>
                    <a:pt x="86079" y="229517"/>
                    <a:pt x="70071" y="284880"/>
                    <a:pt x="136804" y="298723"/>
                  </a:cubicBezTo>
                  <a:cubicBezTo>
                    <a:pt x="175348" y="300555"/>
                    <a:pt x="214557" y="296963"/>
                    <a:pt x="252677" y="291170"/>
                  </a:cubicBezTo>
                  <a:cubicBezTo>
                    <a:pt x="274125" y="286970"/>
                    <a:pt x="288372" y="264322"/>
                    <a:pt x="286021" y="2433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4074613" y="8367221"/>
              <a:ext cx="390122" cy="1695428"/>
            </a:xfrm>
            <a:custGeom>
              <a:avLst/>
              <a:gdLst/>
              <a:ahLst/>
              <a:cxnLst/>
              <a:rect l="l" t="t" r="r" b="b"/>
              <a:pathLst>
                <a:path w="390122" h="1695428" extrusionOk="0">
                  <a:moveTo>
                    <a:pt x="305022" y="400780"/>
                  </a:moveTo>
                  <a:cubicBezTo>
                    <a:pt x="258935" y="281120"/>
                    <a:pt x="188725" y="64099"/>
                    <a:pt x="69450" y="5899"/>
                  </a:cubicBezTo>
                  <a:cubicBezTo>
                    <a:pt x="8470" y="-19760"/>
                    <a:pt x="-30213" y="44702"/>
                    <a:pt x="30610" y="76229"/>
                  </a:cubicBezTo>
                  <a:cubicBezTo>
                    <a:pt x="263167" y="361019"/>
                    <a:pt x="360819" y="882569"/>
                    <a:pt x="248284" y="1232853"/>
                  </a:cubicBezTo>
                  <a:cubicBezTo>
                    <a:pt x="224060" y="1308488"/>
                    <a:pt x="193843" y="1381986"/>
                    <a:pt x="155732" y="1451680"/>
                  </a:cubicBezTo>
                  <a:cubicBezTo>
                    <a:pt x="122231" y="1510322"/>
                    <a:pt x="84646" y="1566440"/>
                    <a:pt x="49864" y="1624391"/>
                  </a:cubicBezTo>
                  <a:cubicBezTo>
                    <a:pt x="36724" y="1646302"/>
                    <a:pt x="43298" y="1675517"/>
                    <a:pt x="65235" y="1689010"/>
                  </a:cubicBezTo>
                  <a:cubicBezTo>
                    <a:pt x="130641" y="1721126"/>
                    <a:pt x="154644" y="1624271"/>
                    <a:pt x="186198" y="1585164"/>
                  </a:cubicBezTo>
                  <a:cubicBezTo>
                    <a:pt x="222640" y="1528853"/>
                    <a:pt x="253928" y="1471712"/>
                    <a:pt x="282117" y="1410372"/>
                  </a:cubicBezTo>
                  <a:cubicBezTo>
                    <a:pt x="432136" y="1093806"/>
                    <a:pt x="412467" y="727302"/>
                    <a:pt x="305022" y="400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oogle Shape;372;p13">
            <a:extLst>
              <a:ext uri="{FF2B5EF4-FFF2-40B4-BE49-F238E27FC236}">
                <a16:creationId xmlns:a16="http://schemas.microsoft.com/office/drawing/2014/main" id="{A660D352-F56B-6C70-A981-D2B14575C139}"/>
              </a:ext>
            </a:extLst>
          </p:cNvPr>
          <p:cNvGrpSpPr/>
          <p:nvPr/>
        </p:nvGrpSpPr>
        <p:grpSpPr>
          <a:xfrm rot="5769250">
            <a:off x="6575604" y="-1257392"/>
            <a:ext cx="1101019" cy="3862970"/>
            <a:chOff x="5160027" y="5395187"/>
            <a:chExt cx="2202120" cy="7726229"/>
          </a:xfrm>
        </p:grpSpPr>
        <p:sp>
          <p:nvSpPr>
            <p:cNvPr id="3" name="Google Shape;373;p13">
              <a:extLst>
                <a:ext uri="{FF2B5EF4-FFF2-40B4-BE49-F238E27FC236}">
                  <a16:creationId xmlns:a16="http://schemas.microsoft.com/office/drawing/2014/main" id="{1614DEEB-71AD-C17D-E5DC-B6ADEF51068F}"/>
                </a:ext>
              </a:extLst>
            </p:cNvPr>
            <p:cNvSpPr/>
            <p:nvPr/>
          </p:nvSpPr>
          <p:spPr>
            <a:xfrm>
              <a:off x="5238510" y="5828522"/>
              <a:ext cx="659101" cy="195020"/>
            </a:xfrm>
            <a:custGeom>
              <a:avLst/>
              <a:gdLst/>
              <a:ahLst/>
              <a:cxnLst/>
              <a:rect l="l" t="t" r="r" b="b"/>
              <a:pathLst>
                <a:path w="659101" h="195020" extrusionOk="0">
                  <a:moveTo>
                    <a:pt x="656326" y="14041"/>
                  </a:moveTo>
                  <a:cubicBezTo>
                    <a:pt x="657220" y="18012"/>
                    <a:pt x="658207" y="21984"/>
                    <a:pt x="659102" y="25955"/>
                  </a:cubicBezTo>
                  <a:lnTo>
                    <a:pt x="659009" y="25955"/>
                  </a:lnTo>
                  <a:cubicBezTo>
                    <a:pt x="658809" y="25955"/>
                    <a:pt x="658516" y="25955"/>
                    <a:pt x="658315" y="26048"/>
                  </a:cubicBezTo>
                  <a:cubicBezTo>
                    <a:pt x="658222" y="26048"/>
                    <a:pt x="658115" y="26048"/>
                    <a:pt x="658022" y="26048"/>
                  </a:cubicBezTo>
                  <a:cubicBezTo>
                    <a:pt x="657621" y="26048"/>
                    <a:pt x="657235" y="26048"/>
                    <a:pt x="656834" y="26140"/>
                  </a:cubicBezTo>
                  <a:cubicBezTo>
                    <a:pt x="650295" y="26635"/>
                    <a:pt x="643663" y="27237"/>
                    <a:pt x="637031" y="27933"/>
                  </a:cubicBezTo>
                  <a:cubicBezTo>
                    <a:pt x="636831" y="27933"/>
                    <a:pt x="636630" y="27933"/>
                    <a:pt x="636430" y="27933"/>
                  </a:cubicBezTo>
                  <a:cubicBezTo>
                    <a:pt x="635936" y="28026"/>
                    <a:pt x="635335" y="28026"/>
                    <a:pt x="634841" y="28134"/>
                  </a:cubicBezTo>
                  <a:cubicBezTo>
                    <a:pt x="633854" y="28226"/>
                    <a:pt x="632960" y="28335"/>
                    <a:pt x="631973" y="28427"/>
                  </a:cubicBezTo>
                  <a:cubicBezTo>
                    <a:pt x="626127" y="27732"/>
                    <a:pt x="620189" y="27145"/>
                    <a:pt x="614344" y="26635"/>
                  </a:cubicBezTo>
                  <a:cubicBezTo>
                    <a:pt x="606324" y="25939"/>
                    <a:pt x="598304" y="25244"/>
                    <a:pt x="590377" y="24657"/>
                  </a:cubicBezTo>
                  <a:cubicBezTo>
                    <a:pt x="589976" y="24657"/>
                    <a:pt x="589683" y="24657"/>
                    <a:pt x="589390" y="24564"/>
                  </a:cubicBezTo>
                  <a:cubicBezTo>
                    <a:pt x="581663" y="24070"/>
                    <a:pt x="573936" y="23668"/>
                    <a:pt x="566317" y="23282"/>
                  </a:cubicBezTo>
                  <a:cubicBezTo>
                    <a:pt x="550169" y="22494"/>
                    <a:pt x="534129" y="22092"/>
                    <a:pt x="517997" y="22092"/>
                  </a:cubicBezTo>
                  <a:cubicBezTo>
                    <a:pt x="504532" y="22092"/>
                    <a:pt x="491161" y="22385"/>
                    <a:pt x="477696" y="22880"/>
                  </a:cubicBezTo>
                  <a:cubicBezTo>
                    <a:pt x="464433" y="23482"/>
                    <a:pt x="451153" y="24271"/>
                    <a:pt x="437890" y="25368"/>
                  </a:cubicBezTo>
                  <a:cubicBezTo>
                    <a:pt x="424518" y="26558"/>
                    <a:pt x="411146" y="27948"/>
                    <a:pt x="397882" y="29540"/>
                  </a:cubicBezTo>
                  <a:cubicBezTo>
                    <a:pt x="378079" y="32120"/>
                    <a:pt x="358369" y="35195"/>
                    <a:pt x="338859" y="39059"/>
                  </a:cubicBezTo>
                  <a:cubicBezTo>
                    <a:pt x="325780" y="41639"/>
                    <a:pt x="312717" y="44513"/>
                    <a:pt x="299838" y="47588"/>
                  </a:cubicBezTo>
                  <a:cubicBezTo>
                    <a:pt x="286960" y="50756"/>
                    <a:pt x="274190" y="54233"/>
                    <a:pt x="261512" y="58003"/>
                  </a:cubicBezTo>
                  <a:lnTo>
                    <a:pt x="261420" y="58003"/>
                  </a:lnTo>
                  <a:cubicBezTo>
                    <a:pt x="248742" y="61866"/>
                    <a:pt x="236172" y="65946"/>
                    <a:pt x="223695" y="70303"/>
                  </a:cubicBezTo>
                  <a:cubicBezTo>
                    <a:pt x="217449" y="72482"/>
                    <a:pt x="211218" y="74769"/>
                    <a:pt x="205080" y="77149"/>
                  </a:cubicBezTo>
                  <a:cubicBezTo>
                    <a:pt x="137342" y="103047"/>
                    <a:pt x="73275" y="138665"/>
                    <a:pt x="15346" y="184992"/>
                  </a:cubicBezTo>
                  <a:cubicBezTo>
                    <a:pt x="11089" y="188159"/>
                    <a:pt x="6925" y="191544"/>
                    <a:pt x="2869" y="195020"/>
                  </a:cubicBezTo>
                  <a:cubicBezTo>
                    <a:pt x="1882" y="191049"/>
                    <a:pt x="895" y="186985"/>
                    <a:pt x="0" y="183014"/>
                  </a:cubicBezTo>
                  <a:cubicBezTo>
                    <a:pt x="16240" y="166943"/>
                    <a:pt x="33869" y="152449"/>
                    <a:pt x="51991" y="138665"/>
                  </a:cubicBezTo>
                  <a:cubicBezTo>
                    <a:pt x="218451" y="26048"/>
                    <a:pt x="431859" y="-22164"/>
                    <a:pt x="630816" y="9575"/>
                  </a:cubicBezTo>
                  <a:cubicBezTo>
                    <a:pt x="631710" y="8586"/>
                    <a:pt x="632497" y="7783"/>
                    <a:pt x="633299" y="7087"/>
                  </a:cubicBezTo>
                  <a:cubicBezTo>
                    <a:pt x="634193" y="4414"/>
                    <a:pt x="636075" y="2127"/>
                    <a:pt x="639730" y="644"/>
                  </a:cubicBezTo>
                  <a:cubicBezTo>
                    <a:pt x="649632" y="-1844"/>
                    <a:pt x="653303" y="5403"/>
                    <a:pt x="655477" y="13840"/>
                  </a:cubicBezTo>
                  <a:cubicBezTo>
                    <a:pt x="655739" y="13933"/>
                    <a:pt x="656032" y="13933"/>
                    <a:pt x="656326" y="14041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374;p13">
              <a:extLst>
                <a:ext uri="{FF2B5EF4-FFF2-40B4-BE49-F238E27FC236}">
                  <a16:creationId xmlns:a16="http://schemas.microsoft.com/office/drawing/2014/main" id="{E7B2C175-CD7E-CF16-3DCD-21AA36A63B92}"/>
                </a:ext>
              </a:extLst>
            </p:cNvPr>
            <p:cNvSpPr/>
            <p:nvPr/>
          </p:nvSpPr>
          <p:spPr>
            <a:xfrm>
              <a:off x="5803501" y="5483216"/>
              <a:ext cx="46" cy="92"/>
            </a:xfrm>
            <a:custGeom>
              <a:avLst/>
              <a:gdLst/>
              <a:ahLst/>
              <a:cxnLst/>
              <a:rect l="l" t="t" r="r" b="b"/>
              <a:pathLst>
                <a:path w="46" h="92" extrusionOk="0">
                  <a:moveTo>
                    <a:pt x="0" y="0"/>
                  </a:moveTo>
                  <a:cubicBezTo>
                    <a:pt x="46" y="0"/>
                    <a:pt x="46" y="15"/>
                    <a:pt x="46" y="93"/>
                  </a:cubicBezTo>
                  <a:cubicBezTo>
                    <a:pt x="31" y="62"/>
                    <a:pt x="15" y="31"/>
                    <a:pt x="0" y="0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375;p13">
              <a:extLst>
                <a:ext uri="{FF2B5EF4-FFF2-40B4-BE49-F238E27FC236}">
                  <a16:creationId xmlns:a16="http://schemas.microsoft.com/office/drawing/2014/main" id="{F39199BC-27AE-5C53-A68F-A3EF494E2CCC}"/>
                </a:ext>
              </a:extLst>
            </p:cNvPr>
            <p:cNvSpPr/>
            <p:nvPr/>
          </p:nvSpPr>
          <p:spPr>
            <a:xfrm>
              <a:off x="5160470" y="5643257"/>
              <a:ext cx="94" cy="1097"/>
            </a:xfrm>
            <a:custGeom>
              <a:avLst/>
              <a:gdLst/>
              <a:ahLst/>
              <a:cxnLst/>
              <a:rect l="l" t="t" r="r" b="b"/>
              <a:pathLst>
                <a:path w="94" h="1097" extrusionOk="0">
                  <a:moveTo>
                    <a:pt x="0" y="0"/>
                  </a:moveTo>
                  <a:cubicBezTo>
                    <a:pt x="93" y="402"/>
                    <a:pt x="93" y="788"/>
                    <a:pt x="93" y="1097"/>
                  </a:cubicBezTo>
                  <a:cubicBezTo>
                    <a:pt x="108" y="788"/>
                    <a:pt x="0" y="402"/>
                    <a:pt x="0" y="0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76;p13">
              <a:extLst>
                <a:ext uri="{FF2B5EF4-FFF2-40B4-BE49-F238E27FC236}">
                  <a16:creationId xmlns:a16="http://schemas.microsoft.com/office/drawing/2014/main" id="{6C0F3189-DEE2-8F88-815A-37D14FB32C09}"/>
                </a:ext>
              </a:extLst>
            </p:cNvPr>
            <p:cNvSpPr/>
            <p:nvPr/>
          </p:nvSpPr>
          <p:spPr>
            <a:xfrm>
              <a:off x="6755608" y="12075964"/>
              <a:ext cx="606539" cy="682828"/>
            </a:xfrm>
            <a:custGeom>
              <a:avLst/>
              <a:gdLst/>
              <a:ahLst/>
              <a:cxnLst/>
              <a:rect l="l" t="t" r="r" b="b"/>
              <a:pathLst>
                <a:path w="606539" h="682828" extrusionOk="0">
                  <a:moveTo>
                    <a:pt x="606540" y="105957"/>
                  </a:moveTo>
                  <a:cubicBezTo>
                    <a:pt x="606540" y="108044"/>
                    <a:pt x="606448" y="110130"/>
                    <a:pt x="606448" y="112216"/>
                  </a:cubicBezTo>
                  <a:cubicBezTo>
                    <a:pt x="604566" y="126108"/>
                    <a:pt x="603085" y="139891"/>
                    <a:pt x="602391" y="153690"/>
                  </a:cubicBezTo>
                  <a:cubicBezTo>
                    <a:pt x="589713" y="308369"/>
                    <a:pt x="577036" y="462848"/>
                    <a:pt x="564065" y="617342"/>
                  </a:cubicBezTo>
                  <a:cubicBezTo>
                    <a:pt x="473548" y="629441"/>
                    <a:pt x="381858" y="645218"/>
                    <a:pt x="300548" y="682829"/>
                  </a:cubicBezTo>
                  <a:cubicBezTo>
                    <a:pt x="198741" y="509700"/>
                    <a:pt x="92692" y="338842"/>
                    <a:pt x="0" y="161231"/>
                  </a:cubicBezTo>
                  <a:cubicBezTo>
                    <a:pt x="26342" y="125814"/>
                    <a:pt x="51497" y="89995"/>
                    <a:pt x="79814" y="55073"/>
                  </a:cubicBezTo>
                  <a:cubicBezTo>
                    <a:pt x="162312" y="97737"/>
                    <a:pt x="190428" y="181582"/>
                    <a:pt x="231823" y="39002"/>
                  </a:cubicBezTo>
                  <a:cubicBezTo>
                    <a:pt x="282827" y="51797"/>
                    <a:pt x="327091" y="85437"/>
                    <a:pt x="378974" y="92282"/>
                  </a:cubicBezTo>
                  <a:cubicBezTo>
                    <a:pt x="412349" y="82764"/>
                    <a:pt x="416405" y="40485"/>
                    <a:pt x="426307" y="12208"/>
                  </a:cubicBezTo>
                  <a:cubicBezTo>
                    <a:pt x="490174" y="54269"/>
                    <a:pt x="533944" y="100410"/>
                    <a:pt x="573458" y="0"/>
                  </a:cubicBezTo>
                  <a:cubicBezTo>
                    <a:pt x="584655" y="5949"/>
                    <a:pt x="595636" y="12408"/>
                    <a:pt x="606231" y="19347"/>
                  </a:cubicBezTo>
                  <a:cubicBezTo>
                    <a:pt x="605754" y="48212"/>
                    <a:pt x="606355" y="77077"/>
                    <a:pt x="606540" y="1059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77;p13">
              <a:extLst>
                <a:ext uri="{FF2B5EF4-FFF2-40B4-BE49-F238E27FC236}">
                  <a16:creationId xmlns:a16="http://schemas.microsoft.com/office/drawing/2014/main" id="{F0D93994-683D-0E6A-0147-3A9498A190B0}"/>
                </a:ext>
              </a:extLst>
            </p:cNvPr>
            <p:cNvSpPr/>
            <p:nvPr/>
          </p:nvSpPr>
          <p:spPr>
            <a:xfrm>
              <a:off x="5419607" y="6619474"/>
              <a:ext cx="1942448" cy="5617705"/>
            </a:xfrm>
            <a:custGeom>
              <a:avLst/>
              <a:gdLst/>
              <a:ahLst/>
              <a:cxnLst/>
              <a:rect l="l" t="t" r="r" b="b"/>
              <a:pathLst>
                <a:path w="1942448" h="5617705" extrusionOk="0">
                  <a:moveTo>
                    <a:pt x="1942048" y="5462038"/>
                  </a:moveTo>
                  <a:cubicBezTo>
                    <a:pt x="1942140" y="5462826"/>
                    <a:pt x="1942341" y="5463629"/>
                    <a:pt x="1942449" y="5464417"/>
                  </a:cubicBezTo>
                  <a:cubicBezTo>
                    <a:pt x="1942356" y="5468188"/>
                    <a:pt x="1942248" y="5472051"/>
                    <a:pt x="1942248" y="5475821"/>
                  </a:cubicBezTo>
                  <a:cubicBezTo>
                    <a:pt x="1931653" y="5468883"/>
                    <a:pt x="1920656" y="5462424"/>
                    <a:pt x="1909475" y="5456475"/>
                  </a:cubicBezTo>
                  <a:cubicBezTo>
                    <a:pt x="1869961" y="5556885"/>
                    <a:pt x="1826191" y="5510744"/>
                    <a:pt x="1762324" y="5468682"/>
                  </a:cubicBezTo>
                  <a:cubicBezTo>
                    <a:pt x="1752422" y="5496960"/>
                    <a:pt x="1748366" y="5539223"/>
                    <a:pt x="1714991" y="5548757"/>
                  </a:cubicBezTo>
                  <a:cubicBezTo>
                    <a:pt x="1663092" y="5541912"/>
                    <a:pt x="1618828" y="5508272"/>
                    <a:pt x="1567840" y="5495477"/>
                  </a:cubicBezTo>
                  <a:cubicBezTo>
                    <a:pt x="1526445" y="5638057"/>
                    <a:pt x="1498328" y="5554212"/>
                    <a:pt x="1415831" y="5511548"/>
                  </a:cubicBezTo>
                  <a:cubicBezTo>
                    <a:pt x="1387514" y="5546470"/>
                    <a:pt x="1362359" y="5582289"/>
                    <a:pt x="1336017" y="5617706"/>
                  </a:cubicBezTo>
                  <a:cubicBezTo>
                    <a:pt x="1333349" y="5612653"/>
                    <a:pt x="1330665" y="5607585"/>
                    <a:pt x="1328089" y="5602532"/>
                  </a:cubicBezTo>
                  <a:cubicBezTo>
                    <a:pt x="1323139" y="5592905"/>
                    <a:pt x="1318188" y="5583386"/>
                    <a:pt x="1313330" y="5573759"/>
                  </a:cubicBezTo>
                  <a:cubicBezTo>
                    <a:pt x="1313237" y="5573357"/>
                    <a:pt x="1313129" y="5572863"/>
                    <a:pt x="1313037" y="5572477"/>
                  </a:cubicBezTo>
                  <a:cubicBezTo>
                    <a:pt x="1312050" y="5568011"/>
                    <a:pt x="1310954" y="5563746"/>
                    <a:pt x="1309875" y="5559481"/>
                  </a:cubicBezTo>
                  <a:cubicBezTo>
                    <a:pt x="1308888" y="5552033"/>
                    <a:pt x="1306713" y="5544693"/>
                    <a:pt x="1304924" y="5537461"/>
                  </a:cubicBezTo>
                  <a:cubicBezTo>
                    <a:pt x="1303243" y="5530709"/>
                    <a:pt x="1301654" y="5523971"/>
                    <a:pt x="1299973" y="5517218"/>
                  </a:cubicBezTo>
                  <a:cubicBezTo>
                    <a:pt x="1296210" y="5502430"/>
                    <a:pt x="1292940" y="5487349"/>
                    <a:pt x="1288283" y="5472870"/>
                  </a:cubicBezTo>
                  <a:cubicBezTo>
                    <a:pt x="1288283" y="5472870"/>
                    <a:pt x="1288190" y="5472870"/>
                    <a:pt x="1288082" y="5472963"/>
                  </a:cubicBezTo>
                  <a:cubicBezTo>
                    <a:pt x="1287882" y="5472468"/>
                    <a:pt x="1287789" y="5472066"/>
                    <a:pt x="1287589" y="5471680"/>
                  </a:cubicBezTo>
                  <a:cubicBezTo>
                    <a:pt x="1282036" y="5450448"/>
                    <a:pt x="1276500" y="5429217"/>
                    <a:pt x="1271055" y="5407985"/>
                  </a:cubicBezTo>
                  <a:cubicBezTo>
                    <a:pt x="1253427" y="5338434"/>
                    <a:pt x="1236199" y="5268882"/>
                    <a:pt x="1219157" y="5199222"/>
                  </a:cubicBezTo>
                  <a:cubicBezTo>
                    <a:pt x="1186769" y="5067057"/>
                    <a:pt x="1155090" y="4934707"/>
                    <a:pt x="1123195" y="4802449"/>
                  </a:cubicBezTo>
                  <a:cubicBezTo>
                    <a:pt x="1057246" y="4528910"/>
                    <a:pt x="991282" y="4255262"/>
                    <a:pt x="925333" y="3981722"/>
                  </a:cubicBezTo>
                  <a:cubicBezTo>
                    <a:pt x="858783" y="3705989"/>
                    <a:pt x="792341" y="3430162"/>
                    <a:pt x="725883" y="3154444"/>
                  </a:cubicBezTo>
                  <a:cubicBezTo>
                    <a:pt x="658253" y="2874244"/>
                    <a:pt x="590809" y="2594060"/>
                    <a:pt x="523163" y="2313768"/>
                  </a:cubicBezTo>
                  <a:cubicBezTo>
                    <a:pt x="458294" y="2045080"/>
                    <a:pt x="393641" y="1776408"/>
                    <a:pt x="328864" y="1507613"/>
                  </a:cubicBezTo>
                  <a:cubicBezTo>
                    <a:pt x="261034" y="1226331"/>
                    <a:pt x="193096" y="945143"/>
                    <a:pt x="125466" y="663861"/>
                  </a:cubicBezTo>
                  <a:cubicBezTo>
                    <a:pt x="83670" y="490423"/>
                    <a:pt x="41889" y="316799"/>
                    <a:pt x="0" y="143361"/>
                  </a:cubicBezTo>
                  <a:cubicBezTo>
                    <a:pt x="192618" y="18149"/>
                    <a:pt x="431165" y="-13606"/>
                    <a:pt x="659626" y="4845"/>
                  </a:cubicBezTo>
                  <a:cubicBezTo>
                    <a:pt x="704584" y="195636"/>
                    <a:pt x="749542" y="386242"/>
                    <a:pt x="794608" y="577034"/>
                  </a:cubicBezTo>
                  <a:cubicBezTo>
                    <a:pt x="859678" y="852860"/>
                    <a:pt x="924439" y="1128780"/>
                    <a:pt x="989693" y="1404606"/>
                  </a:cubicBezTo>
                  <a:cubicBezTo>
                    <a:pt x="1057431" y="1690956"/>
                    <a:pt x="1124568" y="1977398"/>
                    <a:pt x="1192012" y="2263841"/>
                  </a:cubicBezTo>
                  <a:cubicBezTo>
                    <a:pt x="1257761" y="2543438"/>
                    <a:pt x="1323123" y="2823235"/>
                    <a:pt x="1389087" y="3102833"/>
                  </a:cubicBezTo>
                  <a:cubicBezTo>
                    <a:pt x="1455838" y="3385999"/>
                    <a:pt x="1522774" y="3668964"/>
                    <a:pt x="1589232" y="3952146"/>
                  </a:cubicBezTo>
                  <a:cubicBezTo>
                    <a:pt x="1622406" y="4093830"/>
                    <a:pt x="1655581" y="4235514"/>
                    <a:pt x="1688849" y="4377105"/>
                  </a:cubicBezTo>
                  <a:cubicBezTo>
                    <a:pt x="1721036" y="4514616"/>
                    <a:pt x="1753810" y="4652035"/>
                    <a:pt x="1786291" y="4789454"/>
                  </a:cubicBezTo>
                  <a:cubicBezTo>
                    <a:pt x="1815101" y="4910802"/>
                    <a:pt x="1843927" y="5032134"/>
                    <a:pt x="1872444" y="5153591"/>
                  </a:cubicBezTo>
                  <a:cubicBezTo>
                    <a:pt x="1886895" y="5215308"/>
                    <a:pt x="1901455" y="5277026"/>
                    <a:pt x="1915813" y="5338835"/>
                  </a:cubicBezTo>
                  <a:cubicBezTo>
                    <a:pt x="1921366" y="5362647"/>
                    <a:pt x="1926810" y="5386367"/>
                    <a:pt x="1932146" y="5410179"/>
                  </a:cubicBezTo>
                  <a:cubicBezTo>
                    <a:pt x="1932640" y="5412559"/>
                    <a:pt x="1933133" y="5414939"/>
                    <a:pt x="1933534" y="5417318"/>
                  </a:cubicBezTo>
                  <a:cubicBezTo>
                    <a:pt x="1934321" y="5421089"/>
                    <a:pt x="1935015" y="5424766"/>
                    <a:pt x="1935709" y="5428429"/>
                  </a:cubicBezTo>
                  <a:cubicBezTo>
                    <a:pt x="1937791" y="5439616"/>
                    <a:pt x="1939966" y="5450819"/>
                    <a:pt x="1942048" y="54620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78;p13">
              <a:extLst>
                <a:ext uri="{FF2B5EF4-FFF2-40B4-BE49-F238E27FC236}">
                  <a16:creationId xmlns:a16="http://schemas.microsoft.com/office/drawing/2014/main" id="{49669072-6A77-6EB3-30E0-0E130CAFD32B}"/>
                </a:ext>
              </a:extLst>
            </p:cNvPr>
            <p:cNvSpPr/>
            <p:nvPr/>
          </p:nvSpPr>
          <p:spPr>
            <a:xfrm>
              <a:off x="5241348" y="5850633"/>
              <a:ext cx="819732" cy="880725"/>
            </a:xfrm>
            <a:custGeom>
              <a:avLst/>
              <a:gdLst/>
              <a:ahLst/>
              <a:cxnLst/>
              <a:rect l="l" t="t" r="r" b="b"/>
              <a:pathLst>
                <a:path w="819732" h="880725" extrusionOk="0">
                  <a:moveTo>
                    <a:pt x="819732" y="696223"/>
                  </a:moveTo>
                  <a:cubicBezTo>
                    <a:pt x="733518" y="673817"/>
                    <a:pt x="643293" y="670417"/>
                    <a:pt x="555228" y="691278"/>
                  </a:cubicBezTo>
                  <a:cubicBezTo>
                    <a:pt x="419043" y="714302"/>
                    <a:pt x="256022" y="765604"/>
                    <a:pt x="170578" y="880725"/>
                  </a:cubicBezTo>
                  <a:cubicBezTo>
                    <a:pt x="166106" y="861873"/>
                    <a:pt x="161479" y="843021"/>
                    <a:pt x="157006" y="824169"/>
                  </a:cubicBezTo>
                  <a:cubicBezTo>
                    <a:pt x="154693" y="814280"/>
                    <a:pt x="152225" y="804699"/>
                    <a:pt x="149912" y="794810"/>
                  </a:cubicBezTo>
                  <a:cubicBezTo>
                    <a:pt x="146210" y="779666"/>
                    <a:pt x="142663" y="764677"/>
                    <a:pt x="138961" y="749688"/>
                  </a:cubicBezTo>
                  <a:cubicBezTo>
                    <a:pt x="128165" y="704567"/>
                    <a:pt x="117215" y="659446"/>
                    <a:pt x="106419" y="614170"/>
                  </a:cubicBezTo>
                  <a:cubicBezTo>
                    <a:pt x="75110" y="484833"/>
                    <a:pt x="43956" y="355496"/>
                    <a:pt x="12801" y="226159"/>
                  </a:cubicBezTo>
                  <a:cubicBezTo>
                    <a:pt x="12647" y="225541"/>
                    <a:pt x="12493" y="224923"/>
                    <a:pt x="12338" y="224305"/>
                  </a:cubicBezTo>
                  <a:cubicBezTo>
                    <a:pt x="8791" y="209934"/>
                    <a:pt x="5398" y="195563"/>
                    <a:pt x="2005" y="181192"/>
                  </a:cubicBezTo>
                  <a:cubicBezTo>
                    <a:pt x="1234" y="178411"/>
                    <a:pt x="617" y="175629"/>
                    <a:pt x="0" y="172848"/>
                  </a:cubicBezTo>
                  <a:cubicBezTo>
                    <a:pt x="4010" y="169448"/>
                    <a:pt x="8174" y="166049"/>
                    <a:pt x="12493" y="162958"/>
                  </a:cubicBezTo>
                  <a:cubicBezTo>
                    <a:pt x="185230" y="24659"/>
                    <a:pt x="411640" y="-17527"/>
                    <a:pt x="629104" y="6270"/>
                  </a:cubicBezTo>
                  <a:cubicBezTo>
                    <a:pt x="638666" y="7352"/>
                    <a:pt x="648074" y="8434"/>
                    <a:pt x="657636" y="9824"/>
                  </a:cubicBezTo>
                  <a:cubicBezTo>
                    <a:pt x="660875" y="23268"/>
                    <a:pt x="664114" y="36712"/>
                    <a:pt x="667199" y="50310"/>
                  </a:cubicBezTo>
                  <a:cubicBezTo>
                    <a:pt x="667816" y="52782"/>
                    <a:pt x="668433" y="55255"/>
                    <a:pt x="669049" y="57727"/>
                  </a:cubicBezTo>
                  <a:cubicBezTo>
                    <a:pt x="702209" y="198344"/>
                    <a:pt x="735214" y="338807"/>
                    <a:pt x="768528" y="479425"/>
                  </a:cubicBezTo>
                  <a:cubicBezTo>
                    <a:pt x="776239" y="512493"/>
                    <a:pt x="784105" y="545561"/>
                    <a:pt x="791816" y="578630"/>
                  </a:cubicBezTo>
                  <a:cubicBezTo>
                    <a:pt x="795364" y="593464"/>
                    <a:pt x="798911" y="608144"/>
                    <a:pt x="802304" y="622978"/>
                  </a:cubicBezTo>
                  <a:cubicBezTo>
                    <a:pt x="804155" y="630859"/>
                    <a:pt x="806160" y="638894"/>
                    <a:pt x="808011" y="646929"/>
                  </a:cubicBezTo>
                  <a:cubicBezTo>
                    <a:pt x="811866" y="663309"/>
                    <a:pt x="815722" y="679843"/>
                    <a:pt x="819732" y="696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79;p13">
              <a:extLst>
                <a:ext uri="{FF2B5EF4-FFF2-40B4-BE49-F238E27FC236}">
                  <a16:creationId xmlns:a16="http://schemas.microsoft.com/office/drawing/2014/main" id="{095DFDC1-B247-A6FB-1AB3-311728634532}"/>
                </a:ext>
              </a:extLst>
            </p:cNvPr>
            <p:cNvSpPr/>
            <p:nvPr/>
          </p:nvSpPr>
          <p:spPr>
            <a:xfrm>
              <a:off x="7056156" y="12693291"/>
              <a:ext cx="263517" cy="428125"/>
            </a:xfrm>
            <a:custGeom>
              <a:avLst/>
              <a:gdLst/>
              <a:ahLst/>
              <a:cxnLst/>
              <a:rect l="l" t="t" r="r" b="b"/>
              <a:pathLst>
                <a:path w="263517" h="428125" extrusionOk="0">
                  <a:moveTo>
                    <a:pt x="263517" y="0"/>
                  </a:moveTo>
                  <a:cubicBezTo>
                    <a:pt x="262623" y="10322"/>
                    <a:pt x="261728" y="20644"/>
                    <a:pt x="260849" y="30858"/>
                  </a:cubicBezTo>
                  <a:cubicBezTo>
                    <a:pt x="256191" y="86626"/>
                    <a:pt x="251441" y="142286"/>
                    <a:pt x="246691" y="197946"/>
                  </a:cubicBezTo>
                  <a:cubicBezTo>
                    <a:pt x="242634" y="252509"/>
                    <a:pt x="239257" y="307087"/>
                    <a:pt x="234908" y="361557"/>
                  </a:cubicBezTo>
                  <a:cubicBezTo>
                    <a:pt x="230651" y="384272"/>
                    <a:pt x="239365" y="428126"/>
                    <a:pt x="206591" y="428126"/>
                  </a:cubicBezTo>
                  <a:cubicBezTo>
                    <a:pt x="206097" y="428126"/>
                    <a:pt x="205496" y="428126"/>
                    <a:pt x="205002" y="428126"/>
                  </a:cubicBezTo>
                  <a:cubicBezTo>
                    <a:pt x="191430" y="425144"/>
                    <a:pt x="186387" y="414929"/>
                    <a:pt x="185292" y="401641"/>
                  </a:cubicBezTo>
                  <a:cubicBezTo>
                    <a:pt x="132807" y="296177"/>
                    <a:pt x="74971" y="193480"/>
                    <a:pt x="15454" y="91679"/>
                  </a:cubicBezTo>
                  <a:cubicBezTo>
                    <a:pt x="10303" y="82949"/>
                    <a:pt x="5151" y="74218"/>
                    <a:pt x="0" y="65488"/>
                  </a:cubicBezTo>
                  <a:cubicBezTo>
                    <a:pt x="81295" y="27876"/>
                    <a:pt x="173000" y="12099"/>
                    <a:pt x="263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80;p13">
              <a:extLst>
                <a:ext uri="{FF2B5EF4-FFF2-40B4-BE49-F238E27FC236}">
                  <a16:creationId xmlns:a16="http://schemas.microsoft.com/office/drawing/2014/main" id="{AD40EB9C-3DB1-0BE8-4460-F8D380E73D5E}"/>
                </a:ext>
              </a:extLst>
            </p:cNvPr>
            <p:cNvSpPr/>
            <p:nvPr/>
          </p:nvSpPr>
          <p:spPr>
            <a:xfrm>
              <a:off x="5889112" y="6703328"/>
              <a:ext cx="1306171" cy="5259215"/>
            </a:xfrm>
            <a:custGeom>
              <a:avLst/>
              <a:gdLst/>
              <a:ahLst/>
              <a:cxnLst/>
              <a:rect l="l" t="t" r="r" b="b"/>
              <a:pathLst>
                <a:path w="1306171" h="5259215" extrusionOk="0">
                  <a:moveTo>
                    <a:pt x="1305790" y="5241059"/>
                  </a:moveTo>
                  <a:cubicBezTo>
                    <a:pt x="1307764" y="5249094"/>
                    <a:pt x="1301826" y="5257330"/>
                    <a:pt x="1294007" y="5258922"/>
                  </a:cubicBezTo>
                  <a:cubicBezTo>
                    <a:pt x="1293020" y="5259123"/>
                    <a:pt x="1292033" y="5259216"/>
                    <a:pt x="1291030" y="5259216"/>
                  </a:cubicBezTo>
                  <a:cubicBezTo>
                    <a:pt x="1283905" y="5259216"/>
                    <a:pt x="1277859" y="5254055"/>
                    <a:pt x="1276178" y="5247008"/>
                  </a:cubicBezTo>
                  <a:cubicBezTo>
                    <a:pt x="1221118" y="5021789"/>
                    <a:pt x="1166058" y="4796553"/>
                    <a:pt x="1110997" y="4571334"/>
                  </a:cubicBezTo>
                  <a:cubicBezTo>
                    <a:pt x="1053855" y="4337074"/>
                    <a:pt x="996621" y="4102923"/>
                    <a:pt x="939386" y="3868664"/>
                  </a:cubicBezTo>
                  <a:cubicBezTo>
                    <a:pt x="884418" y="3643537"/>
                    <a:pt x="829358" y="3418410"/>
                    <a:pt x="774406" y="3193190"/>
                  </a:cubicBezTo>
                  <a:cubicBezTo>
                    <a:pt x="723109" y="2983237"/>
                    <a:pt x="671812" y="2773300"/>
                    <a:pt x="620515" y="2563348"/>
                  </a:cubicBezTo>
                  <a:cubicBezTo>
                    <a:pt x="566550" y="2342594"/>
                    <a:pt x="512570" y="2121824"/>
                    <a:pt x="458697" y="1900962"/>
                  </a:cubicBezTo>
                  <a:cubicBezTo>
                    <a:pt x="401555" y="1666904"/>
                    <a:pt x="344320" y="1432752"/>
                    <a:pt x="287086" y="1198694"/>
                  </a:cubicBezTo>
                  <a:cubicBezTo>
                    <a:pt x="230638" y="967216"/>
                    <a:pt x="174097" y="735645"/>
                    <a:pt x="117649" y="504059"/>
                  </a:cubicBezTo>
                  <a:cubicBezTo>
                    <a:pt x="98540" y="425777"/>
                    <a:pt x="79431" y="347495"/>
                    <a:pt x="60414" y="269104"/>
                  </a:cubicBezTo>
                  <a:cubicBezTo>
                    <a:pt x="49032" y="222268"/>
                    <a:pt x="37634" y="175339"/>
                    <a:pt x="26345" y="128410"/>
                  </a:cubicBezTo>
                  <a:cubicBezTo>
                    <a:pt x="21101" y="106683"/>
                    <a:pt x="15842" y="84957"/>
                    <a:pt x="10706" y="63216"/>
                  </a:cubicBezTo>
                  <a:cubicBezTo>
                    <a:pt x="8423" y="53388"/>
                    <a:pt x="6156" y="43576"/>
                    <a:pt x="3873" y="33748"/>
                  </a:cubicBezTo>
                  <a:cubicBezTo>
                    <a:pt x="2485" y="27598"/>
                    <a:pt x="712" y="21247"/>
                    <a:pt x="203" y="14989"/>
                  </a:cubicBezTo>
                  <a:cubicBezTo>
                    <a:pt x="-1078" y="8236"/>
                    <a:pt x="3873" y="1498"/>
                    <a:pt x="10397" y="309"/>
                  </a:cubicBezTo>
                  <a:cubicBezTo>
                    <a:pt x="16644" y="-1082"/>
                    <a:pt x="22381" y="2395"/>
                    <a:pt x="24556" y="7355"/>
                  </a:cubicBezTo>
                  <a:cubicBezTo>
                    <a:pt x="28118" y="15390"/>
                    <a:pt x="29907" y="24415"/>
                    <a:pt x="32082" y="32852"/>
                  </a:cubicBezTo>
                  <a:cubicBezTo>
                    <a:pt x="35845" y="47531"/>
                    <a:pt x="39516" y="62319"/>
                    <a:pt x="43279" y="76999"/>
                  </a:cubicBezTo>
                  <a:cubicBezTo>
                    <a:pt x="50605" y="106467"/>
                    <a:pt x="57838" y="136028"/>
                    <a:pt x="65164" y="165496"/>
                  </a:cubicBezTo>
                  <a:cubicBezTo>
                    <a:pt x="77240" y="214310"/>
                    <a:pt x="89224" y="263232"/>
                    <a:pt x="101208" y="312140"/>
                  </a:cubicBezTo>
                  <a:cubicBezTo>
                    <a:pt x="130820" y="432885"/>
                    <a:pt x="160432" y="553631"/>
                    <a:pt x="189936" y="674484"/>
                  </a:cubicBezTo>
                  <a:cubicBezTo>
                    <a:pt x="241634" y="885720"/>
                    <a:pt x="293224" y="1097048"/>
                    <a:pt x="344922" y="1308298"/>
                  </a:cubicBezTo>
                  <a:cubicBezTo>
                    <a:pt x="398794" y="1528372"/>
                    <a:pt x="452559" y="1748431"/>
                    <a:pt x="506339" y="1968597"/>
                  </a:cubicBezTo>
                  <a:cubicBezTo>
                    <a:pt x="564268" y="2205932"/>
                    <a:pt x="622104" y="2443359"/>
                    <a:pt x="680233" y="2680585"/>
                  </a:cubicBezTo>
                  <a:cubicBezTo>
                    <a:pt x="737962" y="2916035"/>
                    <a:pt x="795397" y="3151577"/>
                    <a:pt x="852940" y="3387118"/>
                  </a:cubicBezTo>
                  <a:cubicBezTo>
                    <a:pt x="907013" y="3608877"/>
                    <a:pt x="961271" y="3830620"/>
                    <a:pt x="1015452" y="4052378"/>
                  </a:cubicBezTo>
                  <a:cubicBezTo>
                    <a:pt x="1068630" y="4270057"/>
                    <a:pt x="1121809" y="4487752"/>
                    <a:pt x="1174987" y="4705430"/>
                  </a:cubicBezTo>
                  <a:cubicBezTo>
                    <a:pt x="1218635" y="4883968"/>
                    <a:pt x="1262205" y="5062568"/>
                    <a:pt x="1305790" y="52410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81;p13">
              <a:extLst>
                <a:ext uri="{FF2B5EF4-FFF2-40B4-BE49-F238E27FC236}">
                  <a16:creationId xmlns:a16="http://schemas.microsoft.com/office/drawing/2014/main" id="{565D750B-4F1D-5F18-B83C-702F143CC5A5}"/>
                </a:ext>
              </a:extLst>
            </p:cNvPr>
            <p:cNvSpPr/>
            <p:nvPr/>
          </p:nvSpPr>
          <p:spPr>
            <a:xfrm>
              <a:off x="5626479" y="6780899"/>
              <a:ext cx="1295474" cy="5258581"/>
            </a:xfrm>
            <a:custGeom>
              <a:avLst/>
              <a:gdLst/>
              <a:ahLst/>
              <a:cxnLst/>
              <a:rect l="l" t="t" r="r" b="b"/>
              <a:pathLst>
                <a:path w="1295474" h="5258581" extrusionOk="0">
                  <a:moveTo>
                    <a:pt x="1265592" y="5246915"/>
                  </a:moveTo>
                  <a:cubicBezTo>
                    <a:pt x="1236088" y="5125181"/>
                    <a:pt x="1206568" y="5003338"/>
                    <a:pt x="1177064" y="4881588"/>
                  </a:cubicBezTo>
                  <a:cubicBezTo>
                    <a:pt x="1150320" y="4771659"/>
                    <a:pt x="1123484" y="4661715"/>
                    <a:pt x="1097049" y="4551694"/>
                  </a:cubicBezTo>
                  <a:cubicBezTo>
                    <a:pt x="1071000" y="4443248"/>
                    <a:pt x="1044364" y="4334895"/>
                    <a:pt x="1018222" y="4226450"/>
                  </a:cubicBezTo>
                  <a:cubicBezTo>
                    <a:pt x="989998" y="4109861"/>
                    <a:pt x="961682" y="3993380"/>
                    <a:pt x="933458" y="3876807"/>
                  </a:cubicBezTo>
                  <a:cubicBezTo>
                    <a:pt x="877996" y="3648110"/>
                    <a:pt x="822551" y="3419414"/>
                    <a:pt x="767090" y="3190717"/>
                  </a:cubicBezTo>
                  <a:cubicBezTo>
                    <a:pt x="714605" y="2974429"/>
                    <a:pt x="662121" y="2758126"/>
                    <a:pt x="609729" y="2541930"/>
                  </a:cubicBezTo>
                  <a:cubicBezTo>
                    <a:pt x="554468" y="2313821"/>
                    <a:pt x="499115" y="2085727"/>
                    <a:pt x="443855" y="1857618"/>
                  </a:cubicBezTo>
                  <a:cubicBezTo>
                    <a:pt x="388008" y="1627036"/>
                    <a:pt x="332053" y="1396547"/>
                    <a:pt x="276191" y="1166073"/>
                  </a:cubicBezTo>
                  <a:cubicBezTo>
                    <a:pt x="222519" y="944810"/>
                    <a:pt x="168940" y="723561"/>
                    <a:pt x="115468" y="502205"/>
                  </a:cubicBezTo>
                  <a:cubicBezTo>
                    <a:pt x="95264" y="418854"/>
                    <a:pt x="75060" y="335426"/>
                    <a:pt x="55056" y="251983"/>
                  </a:cubicBezTo>
                  <a:cubicBezTo>
                    <a:pt x="43674" y="204559"/>
                    <a:pt x="32277" y="157027"/>
                    <a:pt x="20987" y="109604"/>
                  </a:cubicBezTo>
                  <a:cubicBezTo>
                    <a:pt x="15944" y="88666"/>
                    <a:pt x="11085" y="67728"/>
                    <a:pt x="6227" y="46805"/>
                  </a:cubicBezTo>
                  <a:cubicBezTo>
                    <a:pt x="5441" y="43328"/>
                    <a:pt x="4639" y="39759"/>
                    <a:pt x="3852" y="36282"/>
                  </a:cubicBezTo>
                  <a:cubicBezTo>
                    <a:pt x="2865" y="31523"/>
                    <a:pt x="1569" y="26763"/>
                    <a:pt x="875" y="21896"/>
                  </a:cubicBezTo>
                  <a:cubicBezTo>
                    <a:pt x="89" y="16333"/>
                    <a:pt x="-1099" y="10492"/>
                    <a:pt x="2156" y="5423"/>
                  </a:cubicBezTo>
                  <a:cubicBezTo>
                    <a:pt x="5425" y="262"/>
                    <a:pt x="11857" y="-1623"/>
                    <a:pt x="17208" y="1560"/>
                  </a:cubicBezTo>
                  <a:cubicBezTo>
                    <a:pt x="23254" y="4929"/>
                    <a:pt x="25228" y="12269"/>
                    <a:pt x="27017" y="18527"/>
                  </a:cubicBezTo>
                  <a:cubicBezTo>
                    <a:pt x="30688" y="32419"/>
                    <a:pt x="34343" y="46202"/>
                    <a:pt x="37814" y="60094"/>
                  </a:cubicBezTo>
                  <a:cubicBezTo>
                    <a:pt x="45340" y="89855"/>
                    <a:pt x="52666" y="119725"/>
                    <a:pt x="59992" y="149595"/>
                  </a:cubicBezTo>
                  <a:cubicBezTo>
                    <a:pt x="71975" y="198007"/>
                    <a:pt x="83759" y="246327"/>
                    <a:pt x="95542" y="294755"/>
                  </a:cubicBezTo>
                  <a:cubicBezTo>
                    <a:pt x="122177" y="403989"/>
                    <a:pt x="148720" y="513238"/>
                    <a:pt x="175263" y="622579"/>
                  </a:cubicBezTo>
                  <a:cubicBezTo>
                    <a:pt x="230323" y="848989"/>
                    <a:pt x="285291" y="1075506"/>
                    <a:pt x="340150" y="1302024"/>
                  </a:cubicBezTo>
                  <a:cubicBezTo>
                    <a:pt x="395010" y="1528248"/>
                    <a:pt x="449870" y="1754364"/>
                    <a:pt x="504729" y="1980573"/>
                  </a:cubicBezTo>
                  <a:cubicBezTo>
                    <a:pt x="560684" y="2211356"/>
                    <a:pt x="616731" y="2442138"/>
                    <a:pt x="672686" y="2672921"/>
                  </a:cubicBezTo>
                  <a:cubicBezTo>
                    <a:pt x="729134" y="2906176"/>
                    <a:pt x="785674" y="3139539"/>
                    <a:pt x="842323" y="3372810"/>
                  </a:cubicBezTo>
                  <a:cubicBezTo>
                    <a:pt x="869560" y="3485025"/>
                    <a:pt x="896782" y="3597334"/>
                    <a:pt x="924019" y="3709658"/>
                  </a:cubicBezTo>
                  <a:cubicBezTo>
                    <a:pt x="948387" y="3810470"/>
                    <a:pt x="972647" y="3911173"/>
                    <a:pt x="997293" y="4011877"/>
                  </a:cubicBezTo>
                  <a:cubicBezTo>
                    <a:pt x="1026304" y="4130536"/>
                    <a:pt x="1054837" y="4249304"/>
                    <a:pt x="1083647" y="4368072"/>
                  </a:cubicBezTo>
                  <a:cubicBezTo>
                    <a:pt x="1110575" y="4479299"/>
                    <a:pt x="1137612" y="4590618"/>
                    <a:pt x="1164556" y="4701845"/>
                  </a:cubicBezTo>
                  <a:cubicBezTo>
                    <a:pt x="1208033" y="4881233"/>
                    <a:pt x="1251603" y="5060512"/>
                    <a:pt x="1295080" y="5239807"/>
                  </a:cubicBezTo>
                  <a:cubicBezTo>
                    <a:pt x="1296962" y="5247842"/>
                    <a:pt x="1291919" y="5256171"/>
                    <a:pt x="1283883" y="5258165"/>
                  </a:cubicBezTo>
                  <a:cubicBezTo>
                    <a:pt x="1282711" y="5258459"/>
                    <a:pt x="1281555" y="5258582"/>
                    <a:pt x="1280398" y="5258582"/>
                  </a:cubicBezTo>
                  <a:cubicBezTo>
                    <a:pt x="1273612" y="5258551"/>
                    <a:pt x="1267288" y="5253776"/>
                    <a:pt x="1265592" y="5246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82;p13">
              <a:extLst>
                <a:ext uri="{FF2B5EF4-FFF2-40B4-BE49-F238E27FC236}">
                  <a16:creationId xmlns:a16="http://schemas.microsoft.com/office/drawing/2014/main" id="{3EA85A12-6535-3A7D-371C-44E0CF91E043}"/>
                </a:ext>
              </a:extLst>
            </p:cNvPr>
            <p:cNvSpPr/>
            <p:nvPr/>
          </p:nvSpPr>
          <p:spPr>
            <a:xfrm>
              <a:off x="5411988" y="6528024"/>
              <a:ext cx="667244" cy="234795"/>
            </a:xfrm>
            <a:custGeom>
              <a:avLst/>
              <a:gdLst/>
              <a:ahLst/>
              <a:cxnLst/>
              <a:rect l="l" t="t" r="r" b="b"/>
              <a:pathLst>
                <a:path w="667244" h="234795" extrusionOk="0">
                  <a:moveTo>
                    <a:pt x="659811" y="64633"/>
                  </a:moveTo>
                  <a:cubicBezTo>
                    <a:pt x="662294" y="75248"/>
                    <a:pt x="664762" y="85772"/>
                    <a:pt x="667245" y="96279"/>
                  </a:cubicBezTo>
                  <a:cubicBezTo>
                    <a:pt x="438784" y="77829"/>
                    <a:pt x="200221" y="109568"/>
                    <a:pt x="7619" y="234795"/>
                  </a:cubicBezTo>
                  <a:cubicBezTo>
                    <a:pt x="5043" y="224473"/>
                    <a:pt x="2576" y="214058"/>
                    <a:pt x="93" y="203736"/>
                  </a:cubicBezTo>
                  <a:cubicBezTo>
                    <a:pt x="93" y="203643"/>
                    <a:pt x="0" y="203442"/>
                    <a:pt x="0" y="203334"/>
                  </a:cubicBezTo>
                  <a:cubicBezTo>
                    <a:pt x="85459" y="88136"/>
                    <a:pt x="248464" y="36942"/>
                    <a:pt x="384526" y="13933"/>
                  </a:cubicBezTo>
                  <a:cubicBezTo>
                    <a:pt x="472669" y="-7005"/>
                    <a:pt x="562878" y="-3528"/>
                    <a:pt x="649030" y="18893"/>
                  </a:cubicBezTo>
                  <a:cubicBezTo>
                    <a:pt x="652593" y="34160"/>
                    <a:pt x="656248" y="49350"/>
                    <a:pt x="659811" y="646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83;p13">
              <a:extLst>
                <a:ext uri="{FF2B5EF4-FFF2-40B4-BE49-F238E27FC236}">
                  <a16:creationId xmlns:a16="http://schemas.microsoft.com/office/drawing/2014/main" id="{AC9071FF-519E-C458-B998-34CFEE6B7C0C}"/>
                </a:ext>
              </a:extLst>
            </p:cNvPr>
            <p:cNvSpPr/>
            <p:nvPr/>
          </p:nvSpPr>
          <p:spPr>
            <a:xfrm>
              <a:off x="5160027" y="5395187"/>
              <a:ext cx="746298" cy="664467"/>
            </a:xfrm>
            <a:custGeom>
              <a:avLst/>
              <a:gdLst/>
              <a:ahLst/>
              <a:cxnLst/>
              <a:rect l="l" t="t" r="r" b="b"/>
              <a:pathLst>
                <a:path w="746298" h="664467" extrusionOk="0">
                  <a:moveTo>
                    <a:pt x="738973" y="465239"/>
                  </a:moveTo>
                  <a:cubicBezTo>
                    <a:pt x="741456" y="475561"/>
                    <a:pt x="743924" y="485976"/>
                    <a:pt x="746299" y="496299"/>
                  </a:cubicBezTo>
                  <a:cubicBezTo>
                    <a:pt x="518933" y="446001"/>
                    <a:pt x="262248" y="506127"/>
                    <a:pt x="90035" y="664468"/>
                  </a:cubicBezTo>
                  <a:cubicBezTo>
                    <a:pt x="87660" y="655243"/>
                    <a:pt x="85485" y="646018"/>
                    <a:pt x="83295" y="636684"/>
                  </a:cubicBezTo>
                  <a:cubicBezTo>
                    <a:pt x="82601" y="633903"/>
                    <a:pt x="81907" y="631121"/>
                    <a:pt x="81321" y="628356"/>
                  </a:cubicBezTo>
                  <a:cubicBezTo>
                    <a:pt x="80334" y="624384"/>
                    <a:pt x="79347" y="620320"/>
                    <a:pt x="78452" y="616349"/>
                  </a:cubicBezTo>
                  <a:cubicBezTo>
                    <a:pt x="58449" y="533802"/>
                    <a:pt x="38537" y="451347"/>
                    <a:pt x="18734" y="368800"/>
                  </a:cubicBezTo>
                  <a:cubicBezTo>
                    <a:pt x="15958" y="351138"/>
                    <a:pt x="12689" y="333584"/>
                    <a:pt x="9928" y="315814"/>
                  </a:cubicBezTo>
                  <a:cubicBezTo>
                    <a:pt x="8139" y="304595"/>
                    <a:pt x="6766" y="293284"/>
                    <a:pt x="4977" y="281973"/>
                  </a:cubicBezTo>
                  <a:cubicBezTo>
                    <a:pt x="3296" y="271264"/>
                    <a:pt x="1707" y="260540"/>
                    <a:pt x="612" y="249724"/>
                  </a:cubicBezTo>
                  <a:cubicBezTo>
                    <a:pt x="612" y="249523"/>
                    <a:pt x="520" y="249322"/>
                    <a:pt x="520" y="249121"/>
                  </a:cubicBezTo>
                  <a:cubicBezTo>
                    <a:pt x="119" y="243666"/>
                    <a:pt x="-174" y="238304"/>
                    <a:pt x="119" y="232850"/>
                  </a:cubicBezTo>
                  <a:cubicBezTo>
                    <a:pt x="319" y="230362"/>
                    <a:pt x="412" y="227889"/>
                    <a:pt x="612" y="225402"/>
                  </a:cubicBezTo>
                  <a:lnTo>
                    <a:pt x="612" y="225309"/>
                  </a:lnTo>
                  <a:cubicBezTo>
                    <a:pt x="813" y="222728"/>
                    <a:pt x="1106" y="220256"/>
                    <a:pt x="1399" y="217768"/>
                  </a:cubicBezTo>
                  <a:cubicBezTo>
                    <a:pt x="1399" y="217675"/>
                    <a:pt x="1399" y="217474"/>
                    <a:pt x="1491" y="217366"/>
                  </a:cubicBezTo>
                  <a:cubicBezTo>
                    <a:pt x="2772" y="210227"/>
                    <a:pt x="4653" y="203567"/>
                    <a:pt x="6843" y="196722"/>
                  </a:cubicBezTo>
                  <a:cubicBezTo>
                    <a:pt x="6751" y="197324"/>
                    <a:pt x="6550" y="197912"/>
                    <a:pt x="6350" y="198607"/>
                  </a:cubicBezTo>
                  <a:cubicBezTo>
                    <a:pt x="7938" y="193446"/>
                    <a:pt x="9912" y="188486"/>
                    <a:pt x="11594" y="183433"/>
                  </a:cubicBezTo>
                  <a:cubicBezTo>
                    <a:pt x="115190" y="15773"/>
                    <a:pt x="449900" y="-55756"/>
                    <a:pt x="610037" y="49120"/>
                  </a:cubicBezTo>
                  <a:cubicBezTo>
                    <a:pt x="610438" y="49413"/>
                    <a:pt x="610731" y="49722"/>
                    <a:pt x="611024" y="50016"/>
                  </a:cubicBezTo>
                  <a:cubicBezTo>
                    <a:pt x="611517" y="50418"/>
                    <a:pt x="612119" y="50912"/>
                    <a:pt x="612612" y="51407"/>
                  </a:cubicBezTo>
                  <a:cubicBezTo>
                    <a:pt x="614093" y="52597"/>
                    <a:pt x="615589" y="53786"/>
                    <a:pt x="616977" y="55084"/>
                  </a:cubicBezTo>
                  <a:cubicBezTo>
                    <a:pt x="617069" y="55084"/>
                    <a:pt x="617069" y="55084"/>
                    <a:pt x="617069" y="55285"/>
                  </a:cubicBezTo>
                  <a:cubicBezTo>
                    <a:pt x="617162" y="55285"/>
                    <a:pt x="617270" y="55378"/>
                    <a:pt x="617362" y="55486"/>
                  </a:cubicBezTo>
                  <a:cubicBezTo>
                    <a:pt x="619445" y="56676"/>
                    <a:pt x="621419" y="58469"/>
                    <a:pt x="623100" y="60647"/>
                  </a:cubicBezTo>
                  <a:cubicBezTo>
                    <a:pt x="623192" y="60647"/>
                    <a:pt x="623192" y="60740"/>
                    <a:pt x="623300" y="60941"/>
                  </a:cubicBezTo>
                  <a:cubicBezTo>
                    <a:pt x="623393" y="60941"/>
                    <a:pt x="623393" y="60941"/>
                    <a:pt x="623393" y="61034"/>
                  </a:cubicBezTo>
                  <a:cubicBezTo>
                    <a:pt x="625182" y="62625"/>
                    <a:pt x="626863" y="64310"/>
                    <a:pt x="628436" y="65994"/>
                  </a:cubicBezTo>
                  <a:lnTo>
                    <a:pt x="628529" y="65994"/>
                  </a:lnTo>
                  <a:cubicBezTo>
                    <a:pt x="628822" y="66396"/>
                    <a:pt x="629223" y="66782"/>
                    <a:pt x="629516" y="67184"/>
                  </a:cubicBezTo>
                  <a:cubicBezTo>
                    <a:pt x="630703" y="68976"/>
                    <a:pt x="631891" y="70753"/>
                    <a:pt x="632986" y="72638"/>
                  </a:cubicBezTo>
                  <a:cubicBezTo>
                    <a:pt x="632986" y="72731"/>
                    <a:pt x="633078" y="72839"/>
                    <a:pt x="633279" y="73040"/>
                  </a:cubicBezTo>
                  <a:cubicBezTo>
                    <a:pt x="633279" y="73040"/>
                    <a:pt x="633279" y="73133"/>
                    <a:pt x="633372" y="73133"/>
                  </a:cubicBezTo>
                  <a:cubicBezTo>
                    <a:pt x="637135" y="77892"/>
                    <a:pt x="640404" y="82853"/>
                    <a:pt x="643474" y="88014"/>
                  </a:cubicBezTo>
                  <a:cubicBezTo>
                    <a:pt x="664865" y="123925"/>
                    <a:pt x="671698" y="168181"/>
                    <a:pt x="678931" y="210845"/>
                  </a:cubicBezTo>
                  <a:cubicBezTo>
                    <a:pt x="697547" y="289622"/>
                    <a:pt x="716162" y="368600"/>
                    <a:pt x="734778" y="447376"/>
                  </a:cubicBezTo>
                  <a:cubicBezTo>
                    <a:pt x="735672" y="451347"/>
                    <a:pt x="736659" y="455319"/>
                    <a:pt x="737554" y="459290"/>
                  </a:cubicBezTo>
                  <a:lnTo>
                    <a:pt x="737461" y="459290"/>
                  </a:lnTo>
                  <a:cubicBezTo>
                    <a:pt x="737754" y="460774"/>
                    <a:pt x="738063" y="462272"/>
                    <a:pt x="738248" y="463756"/>
                  </a:cubicBezTo>
                  <a:cubicBezTo>
                    <a:pt x="738340" y="463756"/>
                    <a:pt x="738340" y="463756"/>
                    <a:pt x="738248" y="463849"/>
                  </a:cubicBezTo>
                  <a:cubicBezTo>
                    <a:pt x="738448" y="464343"/>
                    <a:pt x="738649" y="464745"/>
                    <a:pt x="738741" y="465239"/>
                  </a:cubicBezTo>
                  <a:cubicBezTo>
                    <a:pt x="738880" y="465239"/>
                    <a:pt x="738880" y="465239"/>
                    <a:pt x="738973" y="4652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091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54;p24">
            <a:extLst>
              <a:ext uri="{FF2B5EF4-FFF2-40B4-BE49-F238E27FC236}">
                <a16:creationId xmlns:a16="http://schemas.microsoft.com/office/drawing/2014/main" id="{20B02E65-E558-2D14-8EFD-152A55E1F775}"/>
              </a:ext>
            </a:extLst>
          </p:cNvPr>
          <p:cNvSpPr/>
          <p:nvPr/>
        </p:nvSpPr>
        <p:spPr>
          <a:xfrm>
            <a:off x="433608" y="450215"/>
            <a:ext cx="8232044" cy="4243069"/>
          </a:xfrm>
          <a:prstGeom prst="rect">
            <a:avLst/>
          </a:prstGeom>
          <a:solidFill>
            <a:schemeClr val="accent6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D6BF2-C655-BFA4-445B-9BCFE89F4E57}"/>
              </a:ext>
            </a:extLst>
          </p:cNvPr>
          <p:cNvSpPr txBox="1"/>
          <p:nvPr/>
        </p:nvSpPr>
        <p:spPr>
          <a:xfrm>
            <a:off x="622644" y="654171"/>
            <a:ext cx="2507418" cy="430887"/>
          </a:xfrm>
          <a:prstGeom prst="rect">
            <a:avLst/>
          </a:prstGeom>
          <a:solidFill>
            <a:schemeClr val="bg1"/>
          </a:solidFill>
          <a:ln>
            <a:solidFill>
              <a:srgbClr val="DB9CEF"/>
            </a:solidFill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8438BF"/>
                </a:solidFill>
              </a:rPr>
              <a:t>Ví dụ 3 (SGK/tr.9)</a:t>
            </a:r>
          </a:p>
        </p:txBody>
      </p:sp>
      <p:grpSp>
        <p:nvGrpSpPr>
          <p:cNvPr id="8" name="Google Shape;1511;p37">
            <a:extLst>
              <a:ext uri="{FF2B5EF4-FFF2-40B4-BE49-F238E27FC236}">
                <a16:creationId xmlns:a16="http://schemas.microsoft.com/office/drawing/2014/main" id="{5F1FE419-E515-2991-07E7-2AAE5FF70559}"/>
              </a:ext>
            </a:extLst>
          </p:cNvPr>
          <p:cNvGrpSpPr/>
          <p:nvPr/>
        </p:nvGrpSpPr>
        <p:grpSpPr>
          <a:xfrm rot="19935699">
            <a:off x="8199833" y="-773407"/>
            <a:ext cx="1262600" cy="1250565"/>
            <a:chOff x="13459759" y="6043780"/>
            <a:chExt cx="1011450" cy="1039157"/>
          </a:xfrm>
        </p:grpSpPr>
        <p:sp>
          <p:nvSpPr>
            <p:cNvPr id="11" name="Google Shape;1512;p37">
              <a:extLst>
                <a:ext uri="{FF2B5EF4-FFF2-40B4-BE49-F238E27FC236}">
                  <a16:creationId xmlns:a16="http://schemas.microsoft.com/office/drawing/2014/main" id="{F83FF96D-5645-A4D3-DF3E-D84B91128EFC}"/>
                </a:ext>
              </a:extLst>
            </p:cNvPr>
            <p:cNvSpPr/>
            <p:nvPr/>
          </p:nvSpPr>
          <p:spPr>
            <a:xfrm>
              <a:off x="13811056" y="6043780"/>
              <a:ext cx="318696" cy="303840"/>
            </a:xfrm>
            <a:custGeom>
              <a:avLst/>
              <a:gdLst/>
              <a:ahLst/>
              <a:cxnLst/>
              <a:rect l="l" t="t" r="r" b="b"/>
              <a:pathLst>
                <a:path w="318696" h="303840" extrusionOk="0">
                  <a:moveTo>
                    <a:pt x="122836" y="299972"/>
                  </a:moveTo>
                  <a:cubicBezTo>
                    <a:pt x="198096" y="320074"/>
                    <a:pt x="337046" y="262488"/>
                    <a:pt x="316681" y="112067"/>
                  </a:cubicBezTo>
                  <a:cubicBezTo>
                    <a:pt x="297895" y="-13741"/>
                    <a:pt x="118256" y="-31546"/>
                    <a:pt x="38914" y="48209"/>
                  </a:cubicBezTo>
                  <a:cubicBezTo>
                    <a:pt x="-32707" y="114967"/>
                    <a:pt x="-5880" y="273031"/>
                    <a:pt x="122836" y="2999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13;p37">
              <a:extLst>
                <a:ext uri="{FF2B5EF4-FFF2-40B4-BE49-F238E27FC236}">
                  <a16:creationId xmlns:a16="http://schemas.microsoft.com/office/drawing/2014/main" id="{29199540-5429-302F-DB4E-B290BC194C7A}"/>
                </a:ext>
              </a:extLst>
            </p:cNvPr>
            <p:cNvSpPr/>
            <p:nvPr/>
          </p:nvSpPr>
          <p:spPr>
            <a:xfrm>
              <a:off x="13805263" y="6778204"/>
              <a:ext cx="287846" cy="304733"/>
            </a:xfrm>
            <a:custGeom>
              <a:avLst/>
              <a:gdLst/>
              <a:ahLst/>
              <a:cxnLst/>
              <a:rect l="l" t="t" r="r" b="b"/>
              <a:pathLst>
                <a:path w="287846" h="304733" extrusionOk="0">
                  <a:moveTo>
                    <a:pt x="53370" y="41959"/>
                  </a:moveTo>
                  <a:cubicBezTo>
                    <a:pt x="-32211" y="109082"/>
                    <a:pt x="-12122" y="272172"/>
                    <a:pt x="93958" y="299568"/>
                  </a:cubicBezTo>
                  <a:cubicBezTo>
                    <a:pt x="150745" y="314894"/>
                    <a:pt x="217588" y="295536"/>
                    <a:pt x="254613" y="249227"/>
                  </a:cubicBezTo>
                  <a:cubicBezTo>
                    <a:pt x="352286" y="123379"/>
                    <a:pt x="219473" y="-90985"/>
                    <a:pt x="53370" y="41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514;p37">
              <a:extLst>
                <a:ext uri="{FF2B5EF4-FFF2-40B4-BE49-F238E27FC236}">
                  <a16:creationId xmlns:a16="http://schemas.microsoft.com/office/drawing/2014/main" id="{BCE6B2C8-D7DB-EA36-9DB1-F9D9273EF280}"/>
                </a:ext>
              </a:extLst>
            </p:cNvPr>
            <p:cNvSpPr/>
            <p:nvPr/>
          </p:nvSpPr>
          <p:spPr>
            <a:xfrm>
              <a:off x="13459759" y="6431149"/>
              <a:ext cx="1011450" cy="261468"/>
            </a:xfrm>
            <a:custGeom>
              <a:avLst/>
              <a:gdLst/>
              <a:ahLst/>
              <a:cxnLst/>
              <a:rect l="l" t="t" r="r" b="b"/>
              <a:pathLst>
                <a:path w="1011450" h="261468" extrusionOk="0">
                  <a:moveTo>
                    <a:pt x="932268" y="15386"/>
                  </a:moveTo>
                  <a:cubicBezTo>
                    <a:pt x="814931" y="12235"/>
                    <a:pt x="687295" y="-1920"/>
                    <a:pt x="534969" y="3577"/>
                  </a:cubicBezTo>
                  <a:cubicBezTo>
                    <a:pt x="65536" y="10444"/>
                    <a:pt x="22758" y="-40529"/>
                    <a:pt x="2509" y="99878"/>
                  </a:cubicBezTo>
                  <a:cubicBezTo>
                    <a:pt x="-430" y="149163"/>
                    <a:pt x="-11491" y="245019"/>
                    <a:pt x="55589" y="253170"/>
                  </a:cubicBezTo>
                  <a:cubicBezTo>
                    <a:pt x="168573" y="263287"/>
                    <a:pt x="877345" y="263250"/>
                    <a:pt x="948109" y="257886"/>
                  </a:cubicBezTo>
                  <a:cubicBezTo>
                    <a:pt x="980101" y="260191"/>
                    <a:pt x="1009017" y="250238"/>
                    <a:pt x="1007121" y="217666"/>
                  </a:cubicBezTo>
                  <a:cubicBezTo>
                    <a:pt x="1023762" y="14255"/>
                    <a:pt x="991081" y="18674"/>
                    <a:pt x="932268" y="15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964;p29">
            <a:extLst>
              <a:ext uri="{FF2B5EF4-FFF2-40B4-BE49-F238E27FC236}">
                <a16:creationId xmlns:a16="http://schemas.microsoft.com/office/drawing/2014/main" id="{682AD8DD-D7B4-03E1-4CE8-686CB92B05D9}"/>
              </a:ext>
            </a:extLst>
          </p:cNvPr>
          <p:cNvGrpSpPr/>
          <p:nvPr/>
        </p:nvGrpSpPr>
        <p:grpSpPr>
          <a:xfrm rot="-233921">
            <a:off x="-1155274" y="4877096"/>
            <a:ext cx="2387577" cy="1171856"/>
            <a:chOff x="-490020" y="932528"/>
            <a:chExt cx="4774607" cy="2343443"/>
          </a:xfrm>
        </p:grpSpPr>
        <p:sp>
          <p:nvSpPr>
            <p:cNvPr id="17" name="Google Shape;965;p29">
              <a:extLst>
                <a:ext uri="{FF2B5EF4-FFF2-40B4-BE49-F238E27FC236}">
                  <a16:creationId xmlns:a16="http://schemas.microsoft.com/office/drawing/2014/main" id="{8DE4309C-DF91-01A4-B4AB-D1569296CFC9}"/>
                </a:ext>
              </a:extLst>
            </p:cNvPr>
            <p:cNvSpPr/>
            <p:nvPr/>
          </p:nvSpPr>
          <p:spPr>
            <a:xfrm>
              <a:off x="-490020" y="932528"/>
              <a:ext cx="2090797" cy="1171383"/>
            </a:xfrm>
            <a:custGeom>
              <a:avLst/>
              <a:gdLst/>
              <a:ahLst/>
              <a:cxnLst/>
              <a:rect l="l" t="t" r="r" b="b"/>
              <a:pathLst>
                <a:path w="2090797" h="1171383" extrusionOk="0">
                  <a:moveTo>
                    <a:pt x="2047805" y="4553"/>
                  </a:moveTo>
                  <a:cubicBezTo>
                    <a:pt x="1966051" y="10758"/>
                    <a:pt x="1883972" y="857"/>
                    <a:pt x="1801985" y="1821"/>
                  </a:cubicBezTo>
                  <a:cubicBezTo>
                    <a:pt x="1377997" y="-14305"/>
                    <a:pt x="963606" y="81092"/>
                    <a:pt x="543349" y="112938"/>
                  </a:cubicBezTo>
                  <a:cubicBezTo>
                    <a:pt x="494404" y="112370"/>
                    <a:pt x="475311" y="149883"/>
                    <a:pt x="484898" y="193235"/>
                  </a:cubicBezTo>
                  <a:cubicBezTo>
                    <a:pt x="434347" y="472541"/>
                    <a:pt x="394004" y="753491"/>
                    <a:pt x="368739" y="1036433"/>
                  </a:cubicBezTo>
                  <a:cubicBezTo>
                    <a:pt x="303385" y="976619"/>
                    <a:pt x="234533" y="921071"/>
                    <a:pt x="174822" y="855388"/>
                  </a:cubicBezTo>
                  <a:cubicBezTo>
                    <a:pt x="132791" y="817915"/>
                    <a:pt x="72876" y="716080"/>
                    <a:pt x="11803" y="776087"/>
                  </a:cubicBezTo>
                  <a:cubicBezTo>
                    <a:pt x="-14764" y="808217"/>
                    <a:pt x="7583" y="846644"/>
                    <a:pt x="38654" y="865370"/>
                  </a:cubicBezTo>
                  <a:cubicBezTo>
                    <a:pt x="127291" y="960919"/>
                    <a:pt x="223370" y="1048538"/>
                    <a:pt x="321859" y="1133942"/>
                  </a:cubicBezTo>
                  <a:cubicBezTo>
                    <a:pt x="505578" y="1289244"/>
                    <a:pt x="474324" y="917425"/>
                    <a:pt x="495807" y="819906"/>
                  </a:cubicBezTo>
                  <a:cubicBezTo>
                    <a:pt x="516152" y="616784"/>
                    <a:pt x="553302" y="416271"/>
                    <a:pt x="587586" y="215241"/>
                  </a:cubicBezTo>
                  <a:cubicBezTo>
                    <a:pt x="892701" y="194301"/>
                    <a:pt x="1193057" y="122809"/>
                    <a:pt x="1499270" y="111720"/>
                  </a:cubicBezTo>
                  <a:cubicBezTo>
                    <a:pt x="1628056" y="108176"/>
                    <a:pt x="1756782" y="103322"/>
                    <a:pt x="1885620" y="103230"/>
                  </a:cubicBezTo>
                  <a:cubicBezTo>
                    <a:pt x="1947659" y="100417"/>
                    <a:pt x="2016074" y="113883"/>
                    <a:pt x="2072826" y="84128"/>
                  </a:cubicBezTo>
                  <a:cubicBezTo>
                    <a:pt x="2107252" y="61320"/>
                    <a:pt x="2088535" y="3974"/>
                    <a:pt x="2047805" y="4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66;p29">
              <a:extLst>
                <a:ext uri="{FF2B5EF4-FFF2-40B4-BE49-F238E27FC236}">
                  <a16:creationId xmlns:a16="http://schemas.microsoft.com/office/drawing/2014/main" id="{5DEC37BB-BF96-16F3-789F-28386AC6381F}"/>
                </a:ext>
              </a:extLst>
            </p:cNvPr>
            <p:cNvSpPr/>
            <p:nvPr/>
          </p:nvSpPr>
          <p:spPr>
            <a:xfrm>
              <a:off x="556487" y="1249934"/>
              <a:ext cx="374698" cy="742901"/>
            </a:xfrm>
            <a:custGeom>
              <a:avLst/>
              <a:gdLst/>
              <a:ahLst/>
              <a:cxnLst/>
              <a:rect l="l" t="t" r="r" b="b"/>
              <a:pathLst>
                <a:path w="374698" h="742901" extrusionOk="0">
                  <a:moveTo>
                    <a:pt x="367571" y="178785"/>
                  </a:moveTo>
                  <a:cubicBezTo>
                    <a:pt x="356672" y="97544"/>
                    <a:pt x="297246" y="10322"/>
                    <a:pt x="210571" y="675"/>
                  </a:cubicBezTo>
                  <a:cubicBezTo>
                    <a:pt x="116820" y="-7886"/>
                    <a:pt x="29576" y="66196"/>
                    <a:pt x="5877" y="154220"/>
                  </a:cubicBezTo>
                  <a:cubicBezTo>
                    <a:pt x="-9608" y="184178"/>
                    <a:pt x="6345" y="227195"/>
                    <a:pt x="43871" y="227103"/>
                  </a:cubicBezTo>
                  <a:cubicBezTo>
                    <a:pt x="86217" y="226717"/>
                    <a:pt x="95602" y="180958"/>
                    <a:pt x="115732" y="152423"/>
                  </a:cubicBezTo>
                  <a:cubicBezTo>
                    <a:pt x="173705" y="78463"/>
                    <a:pt x="235054" y="91157"/>
                    <a:pt x="262494" y="180116"/>
                  </a:cubicBezTo>
                  <a:cubicBezTo>
                    <a:pt x="271238" y="245596"/>
                    <a:pt x="222944" y="299824"/>
                    <a:pt x="187349" y="349665"/>
                  </a:cubicBezTo>
                  <a:cubicBezTo>
                    <a:pt x="167310" y="374200"/>
                    <a:pt x="141018" y="405894"/>
                    <a:pt x="159746" y="438654"/>
                  </a:cubicBezTo>
                  <a:cubicBezTo>
                    <a:pt x="172587" y="464448"/>
                    <a:pt x="202204" y="464712"/>
                    <a:pt x="226340" y="472074"/>
                  </a:cubicBezTo>
                  <a:cubicBezTo>
                    <a:pt x="248738" y="480615"/>
                    <a:pt x="265931" y="499473"/>
                    <a:pt x="270272" y="523540"/>
                  </a:cubicBezTo>
                  <a:cubicBezTo>
                    <a:pt x="281243" y="583679"/>
                    <a:pt x="217088" y="618298"/>
                    <a:pt x="168632" y="633997"/>
                  </a:cubicBezTo>
                  <a:cubicBezTo>
                    <a:pt x="129549" y="639644"/>
                    <a:pt x="89359" y="656308"/>
                    <a:pt x="99069" y="703570"/>
                  </a:cubicBezTo>
                  <a:cubicBezTo>
                    <a:pt x="131563" y="788152"/>
                    <a:pt x="254737" y="715248"/>
                    <a:pt x="303214" y="680102"/>
                  </a:cubicBezTo>
                  <a:cubicBezTo>
                    <a:pt x="403105" y="609889"/>
                    <a:pt x="398103" y="446057"/>
                    <a:pt x="289488" y="386640"/>
                  </a:cubicBezTo>
                  <a:cubicBezTo>
                    <a:pt x="334000" y="327314"/>
                    <a:pt x="375553" y="255751"/>
                    <a:pt x="367571" y="17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67;p29">
              <a:extLst>
                <a:ext uri="{FF2B5EF4-FFF2-40B4-BE49-F238E27FC236}">
                  <a16:creationId xmlns:a16="http://schemas.microsoft.com/office/drawing/2014/main" id="{9983EC6F-FD3D-FF86-C9D5-D2F0A96F3D4A}"/>
                </a:ext>
              </a:extLst>
            </p:cNvPr>
            <p:cNvSpPr/>
            <p:nvPr/>
          </p:nvSpPr>
          <p:spPr>
            <a:xfrm>
              <a:off x="136737" y="2160662"/>
              <a:ext cx="1443379" cy="153145"/>
            </a:xfrm>
            <a:custGeom>
              <a:avLst/>
              <a:gdLst/>
              <a:ahLst/>
              <a:cxnLst/>
              <a:rect l="l" t="t" r="r" b="b"/>
              <a:pathLst>
                <a:path w="1443379" h="153145" extrusionOk="0">
                  <a:moveTo>
                    <a:pt x="1414316" y="697"/>
                  </a:moveTo>
                  <a:cubicBezTo>
                    <a:pt x="1046674" y="-5051"/>
                    <a:pt x="676825" y="26267"/>
                    <a:pt x="308756" y="39246"/>
                  </a:cubicBezTo>
                  <a:cubicBezTo>
                    <a:pt x="223321" y="43135"/>
                    <a:pt x="134502" y="45054"/>
                    <a:pt x="45956" y="49959"/>
                  </a:cubicBezTo>
                  <a:cubicBezTo>
                    <a:pt x="17804" y="51594"/>
                    <a:pt x="-2825" y="80394"/>
                    <a:pt x="316" y="107285"/>
                  </a:cubicBezTo>
                  <a:cubicBezTo>
                    <a:pt x="3183" y="133079"/>
                    <a:pt x="25185" y="152465"/>
                    <a:pt x="51009" y="153145"/>
                  </a:cubicBezTo>
                  <a:cubicBezTo>
                    <a:pt x="350400" y="143995"/>
                    <a:pt x="649130" y="124345"/>
                    <a:pt x="949720" y="114932"/>
                  </a:cubicBezTo>
                  <a:cubicBezTo>
                    <a:pt x="1104840" y="101070"/>
                    <a:pt x="1266212" y="115125"/>
                    <a:pt x="1417732" y="78089"/>
                  </a:cubicBezTo>
                  <a:cubicBezTo>
                    <a:pt x="1453693" y="65375"/>
                    <a:pt x="1451182" y="9694"/>
                    <a:pt x="1414316" y="6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68;p29">
              <a:extLst>
                <a:ext uri="{FF2B5EF4-FFF2-40B4-BE49-F238E27FC236}">
                  <a16:creationId xmlns:a16="http://schemas.microsoft.com/office/drawing/2014/main" id="{E03C4A41-C8A0-C47A-C07A-FB514F331AEF}"/>
                </a:ext>
              </a:extLst>
            </p:cNvPr>
            <p:cNvSpPr/>
            <p:nvPr/>
          </p:nvSpPr>
          <p:spPr>
            <a:xfrm>
              <a:off x="545111" y="2533739"/>
              <a:ext cx="538369" cy="742232"/>
            </a:xfrm>
            <a:custGeom>
              <a:avLst/>
              <a:gdLst/>
              <a:ahLst/>
              <a:cxnLst/>
              <a:rect l="l" t="t" r="r" b="b"/>
              <a:pathLst>
                <a:path w="538369" h="742232" extrusionOk="0">
                  <a:moveTo>
                    <a:pt x="450981" y="303381"/>
                  </a:moveTo>
                  <a:cubicBezTo>
                    <a:pt x="450819" y="269808"/>
                    <a:pt x="450605" y="236235"/>
                    <a:pt x="450412" y="202652"/>
                  </a:cubicBezTo>
                  <a:cubicBezTo>
                    <a:pt x="447159" y="148099"/>
                    <a:pt x="455577" y="90753"/>
                    <a:pt x="441811" y="37774"/>
                  </a:cubicBezTo>
                  <a:cubicBezTo>
                    <a:pt x="428044" y="7634"/>
                    <a:pt x="380462" y="12224"/>
                    <a:pt x="371708" y="44466"/>
                  </a:cubicBezTo>
                  <a:cubicBezTo>
                    <a:pt x="365832" y="60572"/>
                    <a:pt x="364602" y="78994"/>
                    <a:pt x="363504" y="96186"/>
                  </a:cubicBezTo>
                  <a:cubicBezTo>
                    <a:pt x="359498" y="165292"/>
                    <a:pt x="356844" y="234489"/>
                    <a:pt x="354913" y="303696"/>
                  </a:cubicBezTo>
                  <a:cubicBezTo>
                    <a:pt x="281272" y="305615"/>
                    <a:pt x="207703" y="312053"/>
                    <a:pt x="134439" y="319416"/>
                  </a:cubicBezTo>
                  <a:cubicBezTo>
                    <a:pt x="175992" y="229604"/>
                    <a:pt x="227336" y="144301"/>
                    <a:pt x="265483" y="53312"/>
                  </a:cubicBezTo>
                  <a:cubicBezTo>
                    <a:pt x="279564" y="11026"/>
                    <a:pt x="218623" y="-19937"/>
                    <a:pt x="192493" y="15372"/>
                  </a:cubicBezTo>
                  <a:cubicBezTo>
                    <a:pt x="192452" y="15281"/>
                    <a:pt x="192412" y="15189"/>
                    <a:pt x="192371" y="15098"/>
                  </a:cubicBezTo>
                  <a:cubicBezTo>
                    <a:pt x="119758" y="103518"/>
                    <a:pt x="76120" y="211244"/>
                    <a:pt x="22519" y="311403"/>
                  </a:cubicBezTo>
                  <a:cubicBezTo>
                    <a:pt x="-2034" y="347362"/>
                    <a:pt x="-17620" y="409552"/>
                    <a:pt x="36469" y="426593"/>
                  </a:cubicBezTo>
                  <a:cubicBezTo>
                    <a:pt x="88575" y="437591"/>
                    <a:pt x="142278" y="419230"/>
                    <a:pt x="194974" y="418133"/>
                  </a:cubicBezTo>
                  <a:cubicBezTo>
                    <a:pt x="247517" y="412599"/>
                    <a:pt x="300102" y="410040"/>
                    <a:pt x="352716" y="408831"/>
                  </a:cubicBezTo>
                  <a:cubicBezTo>
                    <a:pt x="351771" y="476271"/>
                    <a:pt x="351446" y="543721"/>
                    <a:pt x="352178" y="611131"/>
                  </a:cubicBezTo>
                  <a:cubicBezTo>
                    <a:pt x="357820" y="656677"/>
                    <a:pt x="333287" y="730311"/>
                    <a:pt x="396455" y="741878"/>
                  </a:cubicBezTo>
                  <a:cubicBezTo>
                    <a:pt x="458780" y="747555"/>
                    <a:pt x="460427" y="683973"/>
                    <a:pt x="455750" y="636377"/>
                  </a:cubicBezTo>
                  <a:cubicBezTo>
                    <a:pt x="453300" y="560234"/>
                    <a:pt x="452212" y="484070"/>
                    <a:pt x="451591" y="407877"/>
                  </a:cubicBezTo>
                  <a:cubicBezTo>
                    <a:pt x="465398" y="407877"/>
                    <a:pt x="479195" y="407836"/>
                    <a:pt x="493002" y="407887"/>
                  </a:cubicBezTo>
                  <a:cubicBezTo>
                    <a:pt x="518145" y="404607"/>
                    <a:pt x="537961" y="383728"/>
                    <a:pt x="538368" y="358066"/>
                  </a:cubicBezTo>
                  <a:cubicBezTo>
                    <a:pt x="538723" y="310154"/>
                    <a:pt x="489769" y="302782"/>
                    <a:pt x="450981" y="303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69;p29">
              <a:extLst>
                <a:ext uri="{FF2B5EF4-FFF2-40B4-BE49-F238E27FC236}">
                  <a16:creationId xmlns:a16="http://schemas.microsoft.com/office/drawing/2014/main" id="{74024028-92B7-D2C9-88F0-7764842217DB}"/>
                </a:ext>
              </a:extLst>
            </p:cNvPr>
            <p:cNvSpPr/>
            <p:nvPr/>
          </p:nvSpPr>
          <p:spPr>
            <a:xfrm>
              <a:off x="1944828" y="1909022"/>
              <a:ext cx="618414" cy="151542"/>
            </a:xfrm>
            <a:custGeom>
              <a:avLst/>
              <a:gdLst/>
              <a:ahLst/>
              <a:cxnLst/>
              <a:rect l="l" t="t" r="r" b="b"/>
              <a:pathLst>
                <a:path w="618414" h="151542" extrusionOk="0">
                  <a:moveTo>
                    <a:pt x="466982" y="103402"/>
                  </a:moveTo>
                  <a:cubicBezTo>
                    <a:pt x="513100" y="88769"/>
                    <a:pt x="620251" y="106784"/>
                    <a:pt x="618391" y="38024"/>
                  </a:cubicBezTo>
                  <a:cubicBezTo>
                    <a:pt x="615656" y="14545"/>
                    <a:pt x="594061" y="-2109"/>
                    <a:pt x="570697" y="217"/>
                  </a:cubicBezTo>
                  <a:cubicBezTo>
                    <a:pt x="501967" y="6909"/>
                    <a:pt x="433238" y="12230"/>
                    <a:pt x="364640" y="19460"/>
                  </a:cubicBezTo>
                  <a:cubicBezTo>
                    <a:pt x="260132" y="28559"/>
                    <a:pt x="156804" y="57593"/>
                    <a:pt x="51310" y="46625"/>
                  </a:cubicBezTo>
                  <a:cubicBezTo>
                    <a:pt x="-11593" y="44473"/>
                    <a:pt x="-19321" y="140824"/>
                    <a:pt x="42973" y="148989"/>
                  </a:cubicBezTo>
                  <a:cubicBezTo>
                    <a:pt x="185526" y="162932"/>
                    <a:pt x="325609" y="115802"/>
                    <a:pt x="466982" y="1034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70;p29">
              <a:extLst>
                <a:ext uri="{FF2B5EF4-FFF2-40B4-BE49-F238E27FC236}">
                  <a16:creationId xmlns:a16="http://schemas.microsoft.com/office/drawing/2014/main" id="{60E34249-B578-E1B6-5963-824FB8D9938A}"/>
                </a:ext>
              </a:extLst>
            </p:cNvPr>
            <p:cNvSpPr/>
            <p:nvPr/>
          </p:nvSpPr>
          <p:spPr>
            <a:xfrm>
              <a:off x="2029772" y="2172428"/>
              <a:ext cx="560686" cy="145323"/>
            </a:xfrm>
            <a:custGeom>
              <a:avLst/>
              <a:gdLst/>
              <a:ahLst/>
              <a:cxnLst/>
              <a:rect l="l" t="t" r="r" b="b"/>
              <a:pathLst>
                <a:path w="560686" h="145323" extrusionOk="0">
                  <a:moveTo>
                    <a:pt x="292720" y="14024"/>
                  </a:moveTo>
                  <a:cubicBezTo>
                    <a:pt x="219894" y="22321"/>
                    <a:pt x="147819" y="36264"/>
                    <a:pt x="74636" y="40651"/>
                  </a:cubicBezTo>
                  <a:cubicBezTo>
                    <a:pt x="42935" y="36751"/>
                    <a:pt x="-946" y="52563"/>
                    <a:pt x="30" y="92381"/>
                  </a:cubicBezTo>
                  <a:cubicBezTo>
                    <a:pt x="-2969" y="193840"/>
                    <a:pt x="220036" y="118317"/>
                    <a:pt x="284251" y="118043"/>
                  </a:cubicBezTo>
                  <a:cubicBezTo>
                    <a:pt x="362813" y="106557"/>
                    <a:pt x="442197" y="102668"/>
                    <a:pt x="521053" y="94422"/>
                  </a:cubicBezTo>
                  <a:cubicBezTo>
                    <a:pt x="543055" y="91964"/>
                    <a:pt x="560410" y="72863"/>
                    <a:pt x="560684" y="50745"/>
                  </a:cubicBezTo>
                  <a:cubicBezTo>
                    <a:pt x="561447" y="-36233"/>
                    <a:pt x="351730" y="15243"/>
                    <a:pt x="292720" y="14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971;p29">
              <a:extLst>
                <a:ext uri="{FF2B5EF4-FFF2-40B4-BE49-F238E27FC236}">
                  <a16:creationId xmlns:a16="http://schemas.microsoft.com/office/drawing/2014/main" id="{B9BDAA40-D402-EF47-C323-2A641A6BBED4}"/>
                </a:ext>
              </a:extLst>
            </p:cNvPr>
            <p:cNvSpPr/>
            <p:nvPr/>
          </p:nvSpPr>
          <p:spPr>
            <a:xfrm>
              <a:off x="2817917" y="1129696"/>
              <a:ext cx="359044" cy="1871837"/>
            </a:xfrm>
            <a:custGeom>
              <a:avLst/>
              <a:gdLst/>
              <a:ahLst/>
              <a:cxnLst/>
              <a:rect l="l" t="t" r="r" b="b"/>
              <a:pathLst>
                <a:path w="359044" h="1871837" extrusionOk="0">
                  <a:moveTo>
                    <a:pt x="190163" y="1378256"/>
                  </a:moveTo>
                  <a:cubicBezTo>
                    <a:pt x="53964" y="953519"/>
                    <a:pt x="63592" y="454265"/>
                    <a:pt x="322721" y="77226"/>
                  </a:cubicBezTo>
                  <a:cubicBezTo>
                    <a:pt x="354341" y="46253"/>
                    <a:pt x="333854" y="-7955"/>
                    <a:pt x="287523" y="982"/>
                  </a:cubicBezTo>
                  <a:cubicBezTo>
                    <a:pt x="245411" y="13117"/>
                    <a:pt x="224141" y="57657"/>
                    <a:pt x="200208" y="90925"/>
                  </a:cubicBezTo>
                  <a:cubicBezTo>
                    <a:pt x="132607" y="194010"/>
                    <a:pt x="82564" y="307838"/>
                    <a:pt x="49765" y="426541"/>
                  </a:cubicBezTo>
                  <a:cubicBezTo>
                    <a:pt x="-73612" y="908055"/>
                    <a:pt x="44448" y="1423579"/>
                    <a:pt x="271540" y="1855932"/>
                  </a:cubicBezTo>
                  <a:cubicBezTo>
                    <a:pt x="288651" y="1874658"/>
                    <a:pt x="318461" y="1876922"/>
                    <a:pt x="338775" y="1862339"/>
                  </a:cubicBezTo>
                  <a:cubicBezTo>
                    <a:pt x="374075" y="1837175"/>
                    <a:pt x="356131" y="1794138"/>
                    <a:pt x="338501" y="1763794"/>
                  </a:cubicBezTo>
                  <a:cubicBezTo>
                    <a:pt x="278047" y="1639740"/>
                    <a:pt x="233210" y="1509196"/>
                    <a:pt x="190163" y="1378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972;p29">
              <a:extLst>
                <a:ext uri="{FF2B5EF4-FFF2-40B4-BE49-F238E27FC236}">
                  <a16:creationId xmlns:a16="http://schemas.microsoft.com/office/drawing/2014/main" id="{6B46F59F-A811-5D26-5871-F53630BF1BF3}"/>
                </a:ext>
              </a:extLst>
            </p:cNvPr>
            <p:cNvSpPr/>
            <p:nvPr/>
          </p:nvSpPr>
          <p:spPr>
            <a:xfrm>
              <a:off x="3242309" y="1890579"/>
              <a:ext cx="466969" cy="510809"/>
            </a:xfrm>
            <a:custGeom>
              <a:avLst/>
              <a:gdLst/>
              <a:ahLst/>
              <a:cxnLst/>
              <a:rect l="l" t="t" r="r" b="b"/>
              <a:pathLst>
                <a:path w="466969" h="510809" extrusionOk="0">
                  <a:moveTo>
                    <a:pt x="444323" y="183314"/>
                  </a:moveTo>
                  <a:cubicBezTo>
                    <a:pt x="446224" y="154778"/>
                    <a:pt x="445391" y="117215"/>
                    <a:pt x="414595" y="104277"/>
                  </a:cubicBezTo>
                  <a:cubicBezTo>
                    <a:pt x="347024" y="-1153"/>
                    <a:pt x="190247" y="-44160"/>
                    <a:pt x="100858" y="58965"/>
                  </a:cubicBezTo>
                  <a:cubicBezTo>
                    <a:pt x="1790" y="166091"/>
                    <a:pt x="-59548" y="398013"/>
                    <a:pt x="88414" y="488201"/>
                  </a:cubicBezTo>
                  <a:cubicBezTo>
                    <a:pt x="188254" y="531208"/>
                    <a:pt x="299645" y="464245"/>
                    <a:pt x="355757" y="381257"/>
                  </a:cubicBezTo>
                  <a:cubicBezTo>
                    <a:pt x="367419" y="425534"/>
                    <a:pt x="346170" y="499341"/>
                    <a:pt x="406939" y="510440"/>
                  </a:cubicBezTo>
                  <a:cubicBezTo>
                    <a:pt x="475434" y="516919"/>
                    <a:pt x="471297" y="436542"/>
                    <a:pt x="461455" y="389930"/>
                  </a:cubicBezTo>
                  <a:cubicBezTo>
                    <a:pt x="453229" y="321160"/>
                    <a:pt x="446489" y="252521"/>
                    <a:pt x="444323" y="183314"/>
                  </a:cubicBezTo>
                  <a:close/>
                  <a:moveTo>
                    <a:pt x="158882" y="398044"/>
                  </a:moveTo>
                  <a:cubicBezTo>
                    <a:pt x="28885" y="405467"/>
                    <a:pt x="153768" y="-67192"/>
                    <a:pt x="344858" y="161745"/>
                  </a:cubicBezTo>
                  <a:cubicBezTo>
                    <a:pt x="326771" y="260280"/>
                    <a:pt x="269978" y="383441"/>
                    <a:pt x="158882" y="398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973;p29">
              <a:extLst>
                <a:ext uri="{FF2B5EF4-FFF2-40B4-BE49-F238E27FC236}">
                  <a16:creationId xmlns:a16="http://schemas.microsoft.com/office/drawing/2014/main" id="{549E9FA1-A525-159A-89B4-A005C3D3C4AA}"/>
                </a:ext>
              </a:extLst>
            </p:cNvPr>
            <p:cNvSpPr/>
            <p:nvPr/>
          </p:nvSpPr>
          <p:spPr>
            <a:xfrm>
              <a:off x="3611631" y="1629296"/>
              <a:ext cx="315641" cy="329897"/>
            </a:xfrm>
            <a:custGeom>
              <a:avLst/>
              <a:gdLst/>
              <a:ahLst/>
              <a:cxnLst/>
              <a:rect l="l" t="t" r="r" b="b"/>
              <a:pathLst>
                <a:path w="315641" h="329897" extrusionOk="0">
                  <a:moveTo>
                    <a:pt x="315362" y="268365"/>
                  </a:moveTo>
                  <a:cubicBezTo>
                    <a:pt x="310462" y="223460"/>
                    <a:pt x="259108" y="221591"/>
                    <a:pt x="223675" y="223256"/>
                  </a:cubicBezTo>
                  <a:cubicBezTo>
                    <a:pt x="248310" y="152110"/>
                    <a:pt x="251919" y="35509"/>
                    <a:pt x="165733" y="6313"/>
                  </a:cubicBezTo>
                  <a:cubicBezTo>
                    <a:pt x="108167" y="-11631"/>
                    <a:pt x="45324" y="9695"/>
                    <a:pt x="8865" y="57363"/>
                  </a:cubicBezTo>
                  <a:cubicBezTo>
                    <a:pt x="8936" y="57343"/>
                    <a:pt x="8997" y="57322"/>
                    <a:pt x="9068" y="57292"/>
                  </a:cubicBezTo>
                  <a:cubicBezTo>
                    <a:pt x="-12344" y="81522"/>
                    <a:pt x="6770" y="122782"/>
                    <a:pt x="39203" y="122457"/>
                  </a:cubicBezTo>
                  <a:cubicBezTo>
                    <a:pt x="70854" y="121868"/>
                    <a:pt x="96220" y="91393"/>
                    <a:pt x="129538" y="101974"/>
                  </a:cubicBezTo>
                  <a:cubicBezTo>
                    <a:pt x="141484" y="134826"/>
                    <a:pt x="131988" y="171059"/>
                    <a:pt x="120794" y="202835"/>
                  </a:cubicBezTo>
                  <a:cubicBezTo>
                    <a:pt x="94909" y="253062"/>
                    <a:pt x="77259" y="314104"/>
                    <a:pt x="150838" y="329367"/>
                  </a:cubicBezTo>
                  <a:cubicBezTo>
                    <a:pt x="193337" y="331388"/>
                    <a:pt x="236567" y="327427"/>
                    <a:pt x="278598" y="321040"/>
                  </a:cubicBezTo>
                  <a:cubicBezTo>
                    <a:pt x="302247" y="316409"/>
                    <a:pt x="317955" y="291438"/>
                    <a:pt x="315362" y="268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974;p29">
              <a:extLst>
                <a:ext uri="{FF2B5EF4-FFF2-40B4-BE49-F238E27FC236}">
                  <a16:creationId xmlns:a16="http://schemas.microsoft.com/office/drawing/2014/main" id="{8EDECA87-C7C4-90A5-D720-A8C8BC3B4065}"/>
                </a:ext>
              </a:extLst>
            </p:cNvPr>
            <p:cNvSpPr/>
            <p:nvPr/>
          </p:nvSpPr>
          <p:spPr>
            <a:xfrm>
              <a:off x="3854445" y="1122955"/>
              <a:ext cx="430142" cy="1869353"/>
            </a:xfrm>
            <a:custGeom>
              <a:avLst/>
              <a:gdLst/>
              <a:ahLst/>
              <a:cxnLst/>
              <a:rect l="l" t="t" r="r" b="b"/>
              <a:pathLst>
                <a:path w="430142" h="1869353" extrusionOk="0">
                  <a:moveTo>
                    <a:pt x="336313" y="441894"/>
                  </a:moveTo>
                  <a:cubicBezTo>
                    <a:pt x="285498" y="309959"/>
                    <a:pt x="208085" y="70675"/>
                    <a:pt x="76574" y="6505"/>
                  </a:cubicBezTo>
                  <a:cubicBezTo>
                    <a:pt x="9339" y="-21788"/>
                    <a:pt x="-33312" y="49288"/>
                    <a:pt x="33750" y="84049"/>
                  </a:cubicBezTo>
                  <a:cubicBezTo>
                    <a:pt x="290164" y="398055"/>
                    <a:pt x="397834" y="973107"/>
                    <a:pt x="273755" y="1359326"/>
                  </a:cubicBezTo>
                  <a:cubicBezTo>
                    <a:pt x="247046" y="1442719"/>
                    <a:pt x="213728" y="1523757"/>
                    <a:pt x="171708" y="1600601"/>
                  </a:cubicBezTo>
                  <a:cubicBezTo>
                    <a:pt x="134771" y="1665258"/>
                    <a:pt x="93329" y="1727133"/>
                    <a:pt x="54979" y="1791029"/>
                  </a:cubicBezTo>
                  <a:cubicBezTo>
                    <a:pt x="40491" y="1815188"/>
                    <a:pt x="47740" y="1847400"/>
                    <a:pt x="71928" y="1862277"/>
                  </a:cubicBezTo>
                  <a:cubicBezTo>
                    <a:pt x="144043" y="1897688"/>
                    <a:pt x="170508" y="1790897"/>
                    <a:pt x="205299" y="1747778"/>
                  </a:cubicBezTo>
                  <a:cubicBezTo>
                    <a:pt x="245480" y="1685690"/>
                    <a:pt x="279977" y="1622688"/>
                    <a:pt x="311058" y="1555055"/>
                  </a:cubicBezTo>
                  <a:cubicBezTo>
                    <a:pt x="476466" y="1206014"/>
                    <a:pt x="454780" y="801913"/>
                    <a:pt x="336313" y="441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F5DB7A-BF13-D0B4-3B4A-2F38CDC5F53B}"/>
                  </a:ext>
                </a:extLst>
              </p:cNvPr>
              <p:cNvSpPr txBox="1"/>
              <p:nvPr/>
            </p:nvSpPr>
            <p:spPr>
              <a:xfrm>
                <a:off x="2929807" y="562671"/>
                <a:ext cx="5305096" cy="613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da-DK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F5DB7A-BF13-D0B4-3B4A-2F38CDC5F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807" y="562671"/>
                <a:ext cx="5305096" cy="613886"/>
              </a:xfrm>
              <a:prstGeom prst="rect">
                <a:avLst/>
              </a:prstGeom>
              <a:blipFill>
                <a:blip r:embed="rId2"/>
                <a:stretch>
                  <a:fillRect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C18FAB7-5BBB-C532-0646-0A0F14818466}"/>
              </a:ext>
            </a:extLst>
          </p:cNvPr>
          <p:cNvSpPr txBox="1"/>
          <p:nvPr/>
        </p:nvSpPr>
        <p:spPr>
          <a:xfrm>
            <a:off x="4190397" y="1289013"/>
            <a:ext cx="718466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Giải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34196-8D6E-EF2B-20E8-6C68BB438FDA}"/>
              </a:ext>
            </a:extLst>
          </p:cNvPr>
          <p:cNvSpPr txBox="1"/>
          <p:nvPr/>
        </p:nvSpPr>
        <p:spPr>
          <a:xfrm>
            <a:off x="2673533" y="1876079"/>
            <a:ext cx="3752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200" dirty="0"/>
              <a:t>Bảng giá trị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46C5D26-BB69-DDD3-9FAD-033E729B48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2054386"/>
                  </p:ext>
                </p:extLst>
              </p:nvPr>
            </p:nvGraphicFramePr>
            <p:xfrm>
              <a:off x="656755" y="2446418"/>
              <a:ext cx="7903642" cy="20636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97134">
                      <a:extLst>
                        <a:ext uri="{9D8B030D-6E8A-4147-A177-3AD203B41FA5}">
                          <a16:colId xmlns:a16="http://schemas.microsoft.com/office/drawing/2014/main" val="55643910"/>
                        </a:ext>
                      </a:extLst>
                    </a:gridCol>
                    <a:gridCol w="1022662">
                      <a:extLst>
                        <a:ext uri="{9D8B030D-6E8A-4147-A177-3AD203B41FA5}">
                          <a16:colId xmlns:a16="http://schemas.microsoft.com/office/drawing/2014/main" val="199600103"/>
                        </a:ext>
                      </a:extLst>
                    </a:gridCol>
                    <a:gridCol w="1134758">
                      <a:extLst>
                        <a:ext uri="{9D8B030D-6E8A-4147-A177-3AD203B41FA5}">
                          <a16:colId xmlns:a16="http://schemas.microsoft.com/office/drawing/2014/main" val="4257243969"/>
                        </a:ext>
                      </a:extLst>
                    </a:gridCol>
                    <a:gridCol w="1134758">
                      <a:extLst>
                        <a:ext uri="{9D8B030D-6E8A-4147-A177-3AD203B41FA5}">
                          <a16:colId xmlns:a16="http://schemas.microsoft.com/office/drawing/2014/main" val="490376273"/>
                        </a:ext>
                      </a:extLst>
                    </a:gridCol>
                    <a:gridCol w="1134758">
                      <a:extLst>
                        <a:ext uri="{9D8B030D-6E8A-4147-A177-3AD203B41FA5}">
                          <a16:colId xmlns:a16="http://schemas.microsoft.com/office/drawing/2014/main" val="799483753"/>
                        </a:ext>
                      </a:extLst>
                    </a:gridCol>
                    <a:gridCol w="1079572">
                      <a:extLst>
                        <a:ext uri="{9D8B030D-6E8A-4147-A177-3AD203B41FA5}">
                          <a16:colId xmlns:a16="http://schemas.microsoft.com/office/drawing/2014/main" val="2279026314"/>
                        </a:ext>
                      </a:extLst>
                    </a:gridCol>
                  </a:tblGrid>
                  <a:tr h="7731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a-DK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sz="2200" b="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sz="2200" b="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4733104"/>
                      </a:ext>
                    </a:extLst>
                  </a:tr>
                  <a:tr h="1290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a-DK" sz="24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da-DK" sz="2400" b="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VN" sz="24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a-DK" sz="24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a-DK" sz="24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VN" sz="24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a-DK" sz="24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da-DK" sz="24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sz="2200" b="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a-DK" sz="24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a-DK" sz="24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a-DK" sz="24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a-DK" sz="24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72447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46C5D26-BB69-DDD3-9FAD-033E729B48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2054386"/>
                  </p:ext>
                </p:extLst>
              </p:nvPr>
            </p:nvGraphicFramePr>
            <p:xfrm>
              <a:off x="656755" y="2446418"/>
              <a:ext cx="7903642" cy="206369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97134">
                      <a:extLst>
                        <a:ext uri="{9D8B030D-6E8A-4147-A177-3AD203B41FA5}">
                          <a16:colId xmlns:a16="http://schemas.microsoft.com/office/drawing/2014/main" val="55643910"/>
                        </a:ext>
                      </a:extLst>
                    </a:gridCol>
                    <a:gridCol w="1022662">
                      <a:extLst>
                        <a:ext uri="{9D8B030D-6E8A-4147-A177-3AD203B41FA5}">
                          <a16:colId xmlns:a16="http://schemas.microsoft.com/office/drawing/2014/main" val="199600103"/>
                        </a:ext>
                      </a:extLst>
                    </a:gridCol>
                    <a:gridCol w="1134758">
                      <a:extLst>
                        <a:ext uri="{9D8B030D-6E8A-4147-A177-3AD203B41FA5}">
                          <a16:colId xmlns:a16="http://schemas.microsoft.com/office/drawing/2014/main" val="4257243969"/>
                        </a:ext>
                      </a:extLst>
                    </a:gridCol>
                    <a:gridCol w="1134758">
                      <a:extLst>
                        <a:ext uri="{9D8B030D-6E8A-4147-A177-3AD203B41FA5}">
                          <a16:colId xmlns:a16="http://schemas.microsoft.com/office/drawing/2014/main" val="490376273"/>
                        </a:ext>
                      </a:extLst>
                    </a:gridCol>
                    <a:gridCol w="1134758">
                      <a:extLst>
                        <a:ext uri="{9D8B030D-6E8A-4147-A177-3AD203B41FA5}">
                          <a16:colId xmlns:a16="http://schemas.microsoft.com/office/drawing/2014/main" val="799483753"/>
                        </a:ext>
                      </a:extLst>
                    </a:gridCol>
                    <a:gridCol w="1079572">
                      <a:extLst>
                        <a:ext uri="{9D8B030D-6E8A-4147-A177-3AD203B41FA5}">
                          <a16:colId xmlns:a16="http://schemas.microsoft.com/office/drawing/2014/main" val="2279026314"/>
                        </a:ext>
                      </a:extLst>
                    </a:gridCol>
                  </a:tblGrid>
                  <a:tr h="773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4" t="-787" r="-229949" b="-168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5119" t="-787" r="-439286" b="-168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688" t="-787" r="-296774" b="-168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4733104"/>
                      </a:ext>
                    </a:extLst>
                  </a:tr>
                  <a:tr h="12905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4" t="-60377" r="-229949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5119" t="-60377" r="-43928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688" t="-60377" r="-296774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000" t="-60377" r="-95722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3898" t="-60377" r="-1130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72447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625572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54;p24">
            <a:extLst>
              <a:ext uri="{FF2B5EF4-FFF2-40B4-BE49-F238E27FC236}">
                <a16:creationId xmlns:a16="http://schemas.microsoft.com/office/drawing/2014/main" id="{20B02E65-E558-2D14-8EFD-152A55E1F775}"/>
              </a:ext>
            </a:extLst>
          </p:cNvPr>
          <p:cNvSpPr/>
          <p:nvPr/>
        </p:nvSpPr>
        <p:spPr>
          <a:xfrm>
            <a:off x="451896" y="450215"/>
            <a:ext cx="8232044" cy="4243069"/>
          </a:xfrm>
          <a:prstGeom prst="rect">
            <a:avLst/>
          </a:prstGeom>
          <a:solidFill>
            <a:schemeClr val="accent6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511;p37">
            <a:extLst>
              <a:ext uri="{FF2B5EF4-FFF2-40B4-BE49-F238E27FC236}">
                <a16:creationId xmlns:a16="http://schemas.microsoft.com/office/drawing/2014/main" id="{5F1FE419-E515-2991-07E7-2AAE5FF70559}"/>
              </a:ext>
            </a:extLst>
          </p:cNvPr>
          <p:cNvGrpSpPr/>
          <p:nvPr/>
        </p:nvGrpSpPr>
        <p:grpSpPr>
          <a:xfrm rot="19935699">
            <a:off x="8199833" y="-773407"/>
            <a:ext cx="1262600" cy="1250565"/>
            <a:chOff x="13459759" y="6043780"/>
            <a:chExt cx="1011450" cy="1039157"/>
          </a:xfrm>
        </p:grpSpPr>
        <p:sp>
          <p:nvSpPr>
            <p:cNvPr id="11" name="Google Shape;1512;p37">
              <a:extLst>
                <a:ext uri="{FF2B5EF4-FFF2-40B4-BE49-F238E27FC236}">
                  <a16:creationId xmlns:a16="http://schemas.microsoft.com/office/drawing/2014/main" id="{F83FF96D-5645-A4D3-DF3E-D84B91128EFC}"/>
                </a:ext>
              </a:extLst>
            </p:cNvPr>
            <p:cNvSpPr/>
            <p:nvPr/>
          </p:nvSpPr>
          <p:spPr>
            <a:xfrm>
              <a:off x="13811056" y="6043780"/>
              <a:ext cx="318696" cy="303840"/>
            </a:xfrm>
            <a:custGeom>
              <a:avLst/>
              <a:gdLst/>
              <a:ahLst/>
              <a:cxnLst/>
              <a:rect l="l" t="t" r="r" b="b"/>
              <a:pathLst>
                <a:path w="318696" h="303840" extrusionOk="0">
                  <a:moveTo>
                    <a:pt x="122836" y="299972"/>
                  </a:moveTo>
                  <a:cubicBezTo>
                    <a:pt x="198096" y="320074"/>
                    <a:pt x="337046" y="262488"/>
                    <a:pt x="316681" y="112067"/>
                  </a:cubicBezTo>
                  <a:cubicBezTo>
                    <a:pt x="297895" y="-13741"/>
                    <a:pt x="118256" y="-31546"/>
                    <a:pt x="38914" y="48209"/>
                  </a:cubicBezTo>
                  <a:cubicBezTo>
                    <a:pt x="-32707" y="114967"/>
                    <a:pt x="-5880" y="273031"/>
                    <a:pt x="122836" y="2999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13;p37">
              <a:extLst>
                <a:ext uri="{FF2B5EF4-FFF2-40B4-BE49-F238E27FC236}">
                  <a16:creationId xmlns:a16="http://schemas.microsoft.com/office/drawing/2014/main" id="{29199540-5429-302F-DB4E-B290BC194C7A}"/>
                </a:ext>
              </a:extLst>
            </p:cNvPr>
            <p:cNvSpPr/>
            <p:nvPr/>
          </p:nvSpPr>
          <p:spPr>
            <a:xfrm>
              <a:off x="13805263" y="6778204"/>
              <a:ext cx="287846" cy="304733"/>
            </a:xfrm>
            <a:custGeom>
              <a:avLst/>
              <a:gdLst/>
              <a:ahLst/>
              <a:cxnLst/>
              <a:rect l="l" t="t" r="r" b="b"/>
              <a:pathLst>
                <a:path w="287846" h="304733" extrusionOk="0">
                  <a:moveTo>
                    <a:pt x="53370" y="41959"/>
                  </a:moveTo>
                  <a:cubicBezTo>
                    <a:pt x="-32211" y="109082"/>
                    <a:pt x="-12122" y="272172"/>
                    <a:pt x="93958" y="299568"/>
                  </a:cubicBezTo>
                  <a:cubicBezTo>
                    <a:pt x="150745" y="314894"/>
                    <a:pt x="217588" y="295536"/>
                    <a:pt x="254613" y="249227"/>
                  </a:cubicBezTo>
                  <a:cubicBezTo>
                    <a:pt x="352286" y="123379"/>
                    <a:pt x="219473" y="-90985"/>
                    <a:pt x="53370" y="41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514;p37">
              <a:extLst>
                <a:ext uri="{FF2B5EF4-FFF2-40B4-BE49-F238E27FC236}">
                  <a16:creationId xmlns:a16="http://schemas.microsoft.com/office/drawing/2014/main" id="{BCE6B2C8-D7DB-EA36-9DB1-F9D9273EF280}"/>
                </a:ext>
              </a:extLst>
            </p:cNvPr>
            <p:cNvSpPr/>
            <p:nvPr/>
          </p:nvSpPr>
          <p:spPr>
            <a:xfrm>
              <a:off x="13459759" y="6431149"/>
              <a:ext cx="1011450" cy="261468"/>
            </a:xfrm>
            <a:custGeom>
              <a:avLst/>
              <a:gdLst/>
              <a:ahLst/>
              <a:cxnLst/>
              <a:rect l="l" t="t" r="r" b="b"/>
              <a:pathLst>
                <a:path w="1011450" h="261468" extrusionOk="0">
                  <a:moveTo>
                    <a:pt x="932268" y="15386"/>
                  </a:moveTo>
                  <a:cubicBezTo>
                    <a:pt x="814931" y="12235"/>
                    <a:pt x="687295" y="-1920"/>
                    <a:pt x="534969" y="3577"/>
                  </a:cubicBezTo>
                  <a:cubicBezTo>
                    <a:pt x="65536" y="10444"/>
                    <a:pt x="22758" y="-40529"/>
                    <a:pt x="2509" y="99878"/>
                  </a:cubicBezTo>
                  <a:cubicBezTo>
                    <a:pt x="-430" y="149163"/>
                    <a:pt x="-11491" y="245019"/>
                    <a:pt x="55589" y="253170"/>
                  </a:cubicBezTo>
                  <a:cubicBezTo>
                    <a:pt x="168573" y="263287"/>
                    <a:pt x="877345" y="263250"/>
                    <a:pt x="948109" y="257886"/>
                  </a:cubicBezTo>
                  <a:cubicBezTo>
                    <a:pt x="980101" y="260191"/>
                    <a:pt x="1009017" y="250238"/>
                    <a:pt x="1007121" y="217666"/>
                  </a:cubicBezTo>
                  <a:cubicBezTo>
                    <a:pt x="1023762" y="14255"/>
                    <a:pt x="991081" y="18674"/>
                    <a:pt x="932268" y="15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964;p29">
            <a:extLst>
              <a:ext uri="{FF2B5EF4-FFF2-40B4-BE49-F238E27FC236}">
                <a16:creationId xmlns:a16="http://schemas.microsoft.com/office/drawing/2014/main" id="{682AD8DD-D7B4-03E1-4CE8-686CB92B05D9}"/>
              </a:ext>
            </a:extLst>
          </p:cNvPr>
          <p:cNvGrpSpPr/>
          <p:nvPr/>
        </p:nvGrpSpPr>
        <p:grpSpPr>
          <a:xfrm rot="-233921">
            <a:off x="-1155274" y="4877096"/>
            <a:ext cx="2387577" cy="1171856"/>
            <a:chOff x="-490020" y="932528"/>
            <a:chExt cx="4774607" cy="2343443"/>
          </a:xfrm>
        </p:grpSpPr>
        <p:sp>
          <p:nvSpPr>
            <p:cNvPr id="17" name="Google Shape;965;p29">
              <a:extLst>
                <a:ext uri="{FF2B5EF4-FFF2-40B4-BE49-F238E27FC236}">
                  <a16:creationId xmlns:a16="http://schemas.microsoft.com/office/drawing/2014/main" id="{8DE4309C-DF91-01A4-B4AB-D1569296CFC9}"/>
                </a:ext>
              </a:extLst>
            </p:cNvPr>
            <p:cNvSpPr/>
            <p:nvPr/>
          </p:nvSpPr>
          <p:spPr>
            <a:xfrm>
              <a:off x="-490020" y="932528"/>
              <a:ext cx="2090797" cy="1171383"/>
            </a:xfrm>
            <a:custGeom>
              <a:avLst/>
              <a:gdLst/>
              <a:ahLst/>
              <a:cxnLst/>
              <a:rect l="l" t="t" r="r" b="b"/>
              <a:pathLst>
                <a:path w="2090797" h="1171383" extrusionOk="0">
                  <a:moveTo>
                    <a:pt x="2047805" y="4553"/>
                  </a:moveTo>
                  <a:cubicBezTo>
                    <a:pt x="1966051" y="10758"/>
                    <a:pt x="1883972" y="857"/>
                    <a:pt x="1801985" y="1821"/>
                  </a:cubicBezTo>
                  <a:cubicBezTo>
                    <a:pt x="1377997" y="-14305"/>
                    <a:pt x="963606" y="81092"/>
                    <a:pt x="543349" y="112938"/>
                  </a:cubicBezTo>
                  <a:cubicBezTo>
                    <a:pt x="494404" y="112370"/>
                    <a:pt x="475311" y="149883"/>
                    <a:pt x="484898" y="193235"/>
                  </a:cubicBezTo>
                  <a:cubicBezTo>
                    <a:pt x="434347" y="472541"/>
                    <a:pt x="394004" y="753491"/>
                    <a:pt x="368739" y="1036433"/>
                  </a:cubicBezTo>
                  <a:cubicBezTo>
                    <a:pt x="303385" y="976619"/>
                    <a:pt x="234533" y="921071"/>
                    <a:pt x="174822" y="855388"/>
                  </a:cubicBezTo>
                  <a:cubicBezTo>
                    <a:pt x="132791" y="817915"/>
                    <a:pt x="72876" y="716080"/>
                    <a:pt x="11803" y="776087"/>
                  </a:cubicBezTo>
                  <a:cubicBezTo>
                    <a:pt x="-14764" y="808217"/>
                    <a:pt x="7583" y="846644"/>
                    <a:pt x="38654" y="865370"/>
                  </a:cubicBezTo>
                  <a:cubicBezTo>
                    <a:pt x="127291" y="960919"/>
                    <a:pt x="223370" y="1048538"/>
                    <a:pt x="321859" y="1133942"/>
                  </a:cubicBezTo>
                  <a:cubicBezTo>
                    <a:pt x="505578" y="1289244"/>
                    <a:pt x="474324" y="917425"/>
                    <a:pt x="495807" y="819906"/>
                  </a:cubicBezTo>
                  <a:cubicBezTo>
                    <a:pt x="516152" y="616784"/>
                    <a:pt x="553302" y="416271"/>
                    <a:pt x="587586" y="215241"/>
                  </a:cubicBezTo>
                  <a:cubicBezTo>
                    <a:pt x="892701" y="194301"/>
                    <a:pt x="1193057" y="122809"/>
                    <a:pt x="1499270" y="111720"/>
                  </a:cubicBezTo>
                  <a:cubicBezTo>
                    <a:pt x="1628056" y="108176"/>
                    <a:pt x="1756782" y="103322"/>
                    <a:pt x="1885620" y="103230"/>
                  </a:cubicBezTo>
                  <a:cubicBezTo>
                    <a:pt x="1947659" y="100417"/>
                    <a:pt x="2016074" y="113883"/>
                    <a:pt x="2072826" y="84128"/>
                  </a:cubicBezTo>
                  <a:cubicBezTo>
                    <a:pt x="2107252" y="61320"/>
                    <a:pt x="2088535" y="3974"/>
                    <a:pt x="2047805" y="4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66;p29">
              <a:extLst>
                <a:ext uri="{FF2B5EF4-FFF2-40B4-BE49-F238E27FC236}">
                  <a16:creationId xmlns:a16="http://schemas.microsoft.com/office/drawing/2014/main" id="{5DEC37BB-BF96-16F3-789F-28386AC6381F}"/>
                </a:ext>
              </a:extLst>
            </p:cNvPr>
            <p:cNvSpPr/>
            <p:nvPr/>
          </p:nvSpPr>
          <p:spPr>
            <a:xfrm>
              <a:off x="556487" y="1249934"/>
              <a:ext cx="374698" cy="742901"/>
            </a:xfrm>
            <a:custGeom>
              <a:avLst/>
              <a:gdLst/>
              <a:ahLst/>
              <a:cxnLst/>
              <a:rect l="l" t="t" r="r" b="b"/>
              <a:pathLst>
                <a:path w="374698" h="742901" extrusionOk="0">
                  <a:moveTo>
                    <a:pt x="367571" y="178785"/>
                  </a:moveTo>
                  <a:cubicBezTo>
                    <a:pt x="356672" y="97544"/>
                    <a:pt x="297246" y="10322"/>
                    <a:pt x="210571" y="675"/>
                  </a:cubicBezTo>
                  <a:cubicBezTo>
                    <a:pt x="116820" y="-7886"/>
                    <a:pt x="29576" y="66196"/>
                    <a:pt x="5877" y="154220"/>
                  </a:cubicBezTo>
                  <a:cubicBezTo>
                    <a:pt x="-9608" y="184178"/>
                    <a:pt x="6345" y="227195"/>
                    <a:pt x="43871" y="227103"/>
                  </a:cubicBezTo>
                  <a:cubicBezTo>
                    <a:pt x="86217" y="226717"/>
                    <a:pt x="95602" y="180958"/>
                    <a:pt x="115732" y="152423"/>
                  </a:cubicBezTo>
                  <a:cubicBezTo>
                    <a:pt x="173705" y="78463"/>
                    <a:pt x="235054" y="91157"/>
                    <a:pt x="262494" y="180116"/>
                  </a:cubicBezTo>
                  <a:cubicBezTo>
                    <a:pt x="271238" y="245596"/>
                    <a:pt x="222944" y="299824"/>
                    <a:pt x="187349" y="349665"/>
                  </a:cubicBezTo>
                  <a:cubicBezTo>
                    <a:pt x="167310" y="374200"/>
                    <a:pt x="141018" y="405894"/>
                    <a:pt x="159746" y="438654"/>
                  </a:cubicBezTo>
                  <a:cubicBezTo>
                    <a:pt x="172587" y="464448"/>
                    <a:pt x="202204" y="464712"/>
                    <a:pt x="226340" y="472074"/>
                  </a:cubicBezTo>
                  <a:cubicBezTo>
                    <a:pt x="248738" y="480615"/>
                    <a:pt x="265931" y="499473"/>
                    <a:pt x="270272" y="523540"/>
                  </a:cubicBezTo>
                  <a:cubicBezTo>
                    <a:pt x="281243" y="583679"/>
                    <a:pt x="217088" y="618298"/>
                    <a:pt x="168632" y="633997"/>
                  </a:cubicBezTo>
                  <a:cubicBezTo>
                    <a:pt x="129549" y="639644"/>
                    <a:pt x="89359" y="656308"/>
                    <a:pt x="99069" y="703570"/>
                  </a:cubicBezTo>
                  <a:cubicBezTo>
                    <a:pt x="131563" y="788152"/>
                    <a:pt x="254737" y="715248"/>
                    <a:pt x="303214" y="680102"/>
                  </a:cubicBezTo>
                  <a:cubicBezTo>
                    <a:pt x="403105" y="609889"/>
                    <a:pt x="398103" y="446057"/>
                    <a:pt x="289488" y="386640"/>
                  </a:cubicBezTo>
                  <a:cubicBezTo>
                    <a:pt x="334000" y="327314"/>
                    <a:pt x="375553" y="255751"/>
                    <a:pt x="367571" y="17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67;p29">
              <a:extLst>
                <a:ext uri="{FF2B5EF4-FFF2-40B4-BE49-F238E27FC236}">
                  <a16:creationId xmlns:a16="http://schemas.microsoft.com/office/drawing/2014/main" id="{9983EC6F-FD3D-FF86-C9D5-D2F0A96F3D4A}"/>
                </a:ext>
              </a:extLst>
            </p:cNvPr>
            <p:cNvSpPr/>
            <p:nvPr/>
          </p:nvSpPr>
          <p:spPr>
            <a:xfrm>
              <a:off x="136737" y="2160662"/>
              <a:ext cx="1443379" cy="153145"/>
            </a:xfrm>
            <a:custGeom>
              <a:avLst/>
              <a:gdLst/>
              <a:ahLst/>
              <a:cxnLst/>
              <a:rect l="l" t="t" r="r" b="b"/>
              <a:pathLst>
                <a:path w="1443379" h="153145" extrusionOk="0">
                  <a:moveTo>
                    <a:pt x="1414316" y="697"/>
                  </a:moveTo>
                  <a:cubicBezTo>
                    <a:pt x="1046674" y="-5051"/>
                    <a:pt x="676825" y="26267"/>
                    <a:pt x="308756" y="39246"/>
                  </a:cubicBezTo>
                  <a:cubicBezTo>
                    <a:pt x="223321" y="43135"/>
                    <a:pt x="134502" y="45054"/>
                    <a:pt x="45956" y="49959"/>
                  </a:cubicBezTo>
                  <a:cubicBezTo>
                    <a:pt x="17804" y="51594"/>
                    <a:pt x="-2825" y="80394"/>
                    <a:pt x="316" y="107285"/>
                  </a:cubicBezTo>
                  <a:cubicBezTo>
                    <a:pt x="3183" y="133079"/>
                    <a:pt x="25185" y="152465"/>
                    <a:pt x="51009" y="153145"/>
                  </a:cubicBezTo>
                  <a:cubicBezTo>
                    <a:pt x="350400" y="143995"/>
                    <a:pt x="649130" y="124345"/>
                    <a:pt x="949720" y="114932"/>
                  </a:cubicBezTo>
                  <a:cubicBezTo>
                    <a:pt x="1104840" y="101070"/>
                    <a:pt x="1266212" y="115125"/>
                    <a:pt x="1417732" y="78089"/>
                  </a:cubicBezTo>
                  <a:cubicBezTo>
                    <a:pt x="1453693" y="65375"/>
                    <a:pt x="1451182" y="9694"/>
                    <a:pt x="1414316" y="6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68;p29">
              <a:extLst>
                <a:ext uri="{FF2B5EF4-FFF2-40B4-BE49-F238E27FC236}">
                  <a16:creationId xmlns:a16="http://schemas.microsoft.com/office/drawing/2014/main" id="{E03C4A41-C8A0-C47A-C07A-FB514F331AEF}"/>
                </a:ext>
              </a:extLst>
            </p:cNvPr>
            <p:cNvSpPr/>
            <p:nvPr/>
          </p:nvSpPr>
          <p:spPr>
            <a:xfrm>
              <a:off x="545111" y="2533739"/>
              <a:ext cx="538369" cy="742232"/>
            </a:xfrm>
            <a:custGeom>
              <a:avLst/>
              <a:gdLst/>
              <a:ahLst/>
              <a:cxnLst/>
              <a:rect l="l" t="t" r="r" b="b"/>
              <a:pathLst>
                <a:path w="538369" h="742232" extrusionOk="0">
                  <a:moveTo>
                    <a:pt x="450981" y="303381"/>
                  </a:moveTo>
                  <a:cubicBezTo>
                    <a:pt x="450819" y="269808"/>
                    <a:pt x="450605" y="236235"/>
                    <a:pt x="450412" y="202652"/>
                  </a:cubicBezTo>
                  <a:cubicBezTo>
                    <a:pt x="447159" y="148099"/>
                    <a:pt x="455577" y="90753"/>
                    <a:pt x="441811" y="37774"/>
                  </a:cubicBezTo>
                  <a:cubicBezTo>
                    <a:pt x="428044" y="7634"/>
                    <a:pt x="380462" y="12224"/>
                    <a:pt x="371708" y="44466"/>
                  </a:cubicBezTo>
                  <a:cubicBezTo>
                    <a:pt x="365832" y="60572"/>
                    <a:pt x="364602" y="78994"/>
                    <a:pt x="363504" y="96186"/>
                  </a:cubicBezTo>
                  <a:cubicBezTo>
                    <a:pt x="359498" y="165292"/>
                    <a:pt x="356844" y="234489"/>
                    <a:pt x="354913" y="303696"/>
                  </a:cubicBezTo>
                  <a:cubicBezTo>
                    <a:pt x="281272" y="305615"/>
                    <a:pt x="207703" y="312053"/>
                    <a:pt x="134439" y="319416"/>
                  </a:cubicBezTo>
                  <a:cubicBezTo>
                    <a:pt x="175992" y="229604"/>
                    <a:pt x="227336" y="144301"/>
                    <a:pt x="265483" y="53312"/>
                  </a:cubicBezTo>
                  <a:cubicBezTo>
                    <a:pt x="279564" y="11026"/>
                    <a:pt x="218623" y="-19937"/>
                    <a:pt x="192493" y="15372"/>
                  </a:cubicBezTo>
                  <a:cubicBezTo>
                    <a:pt x="192452" y="15281"/>
                    <a:pt x="192412" y="15189"/>
                    <a:pt x="192371" y="15098"/>
                  </a:cubicBezTo>
                  <a:cubicBezTo>
                    <a:pt x="119758" y="103518"/>
                    <a:pt x="76120" y="211244"/>
                    <a:pt x="22519" y="311403"/>
                  </a:cubicBezTo>
                  <a:cubicBezTo>
                    <a:pt x="-2034" y="347362"/>
                    <a:pt x="-17620" y="409552"/>
                    <a:pt x="36469" y="426593"/>
                  </a:cubicBezTo>
                  <a:cubicBezTo>
                    <a:pt x="88575" y="437591"/>
                    <a:pt x="142278" y="419230"/>
                    <a:pt x="194974" y="418133"/>
                  </a:cubicBezTo>
                  <a:cubicBezTo>
                    <a:pt x="247517" y="412599"/>
                    <a:pt x="300102" y="410040"/>
                    <a:pt x="352716" y="408831"/>
                  </a:cubicBezTo>
                  <a:cubicBezTo>
                    <a:pt x="351771" y="476271"/>
                    <a:pt x="351446" y="543721"/>
                    <a:pt x="352178" y="611131"/>
                  </a:cubicBezTo>
                  <a:cubicBezTo>
                    <a:pt x="357820" y="656677"/>
                    <a:pt x="333287" y="730311"/>
                    <a:pt x="396455" y="741878"/>
                  </a:cubicBezTo>
                  <a:cubicBezTo>
                    <a:pt x="458780" y="747555"/>
                    <a:pt x="460427" y="683973"/>
                    <a:pt x="455750" y="636377"/>
                  </a:cubicBezTo>
                  <a:cubicBezTo>
                    <a:pt x="453300" y="560234"/>
                    <a:pt x="452212" y="484070"/>
                    <a:pt x="451591" y="407877"/>
                  </a:cubicBezTo>
                  <a:cubicBezTo>
                    <a:pt x="465398" y="407877"/>
                    <a:pt x="479195" y="407836"/>
                    <a:pt x="493002" y="407887"/>
                  </a:cubicBezTo>
                  <a:cubicBezTo>
                    <a:pt x="518145" y="404607"/>
                    <a:pt x="537961" y="383728"/>
                    <a:pt x="538368" y="358066"/>
                  </a:cubicBezTo>
                  <a:cubicBezTo>
                    <a:pt x="538723" y="310154"/>
                    <a:pt x="489769" y="302782"/>
                    <a:pt x="450981" y="303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69;p29">
              <a:extLst>
                <a:ext uri="{FF2B5EF4-FFF2-40B4-BE49-F238E27FC236}">
                  <a16:creationId xmlns:a16="http://schemas.microsoft.com/office/drawing/2014/main" id="{74024028-92B7-D2C9-88F0-7764842217DB}"/>
                </a:ext>
              </a:extLst>
            </p:cNvPr>
            <p:cNvSpPr/>
            <p:nvPr/>
          </p:nvSpPr>
          <p:spPr>
            <a:xfrm>
              <a:off x="1944828" y="1909022"/>
              <a:ext cx="618414" cy="151542"/>
            </a:xfrm>
            <a:custGeom>
              <a:avLst/>
              <a:gdLst/>
              <a:ahLst/>
              <a:cxnLst/>
              <a:rect l="l" t="t" r="r" b="b"/>
              <a:pathLst>
                <a:path w="618414" h="151542" extrusionOk="0">
                  <a:moveTo>
                    <a:pt x="466982" y="103402"/>
                  </a:moveTo>
                  <a:cubicBezTo>
                    <a:pt x="513100" y="88769"/>
                    <a:pt x="620251" y="106784"/>
                    <a:pt x="618391" y="38024"/>
                  </a:cubicBezTo>
                  <a:cubicBezTo>
                    <a:pt x="615656" y="14545"/>
                    <a:pt x="594061" y="-2109"/>
                    <a:pt x="570697" y="217"/>
                  </a:cubicBezTo>
                  <a:cubicBezTo>
                    <a:pt x="501967" y="6909"/>
                    <a:pt x="433238" y="12230"/>
                    <a:pt x="364640" y="19460"/>
                  </a:cubicBezTo>
                  <a:cubicBezTo>
                    <a:pt x="260132" y="28559"/>
                    <a:pt x="156804" y="57593"/>
                    <a:pt x="51310" y="46625"/>
                  </a:cubicBezTo>
                  <a:cubicBezTo>
                    <a:pt x="-11593" y="44473"/>
                    <a:pt x="-19321" y="140824"/>
                    <a:pt x="42973" y="148989"/>
                  </a:cubicBezTo>
                  <a:cubicBezTo>
                    <a:pt x="185526" y="162932"/>
                    <a:pt x="325609" y="115802"/>
                    <a:pt x="466982" y="1034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70;p29">
              <a:extLst>
                <a:ext uri="{FF2B5EF4-FFF2-40B4-BE49-F238E27FC236}">
                  <a16:creationId xmlns:a16="http://schemas.microsoft.com/office/drawing/2014/main" id="{60E34249-B578-E1B6-5963-824FB8D9938A}"/>
                </a:ext>
              </a:extLst>
            </p:cNvPr>
            <p:cNvSpPr/>
            <p:nvPr/>
          </p:nvSpPr>
          <p:spPr>
            <a:xfrm>
              <a:off x="2029772" y="2172428"/>
              <a:ext cx="560686" cy="145323"/>
            </a:xfrm>
            <a:custGeom>
              <a:avLst/>
              <a:gdLst/>
              <a:ahLst/>
              <a:cxnLst/>
              <a:rect l="l" t="t" r="r" b="b"/>
              <a:pathLst>
                <a:path w="560686" h="145323" extrusionOk="0">
                  <a:moveTo>
                    <a:pt x="292720" y="14024"/>
                  </a:moveTo>
                  <a:cubicBezTo>
                    <a:pt x="219894" y="22321"/>
                    <a:pt x="147819" y="36264"/>
                    <a:pt x="74636" y="40651"/>
                  </a:cubicBezTo>
                  <a:cubicBezTo>
                    <a:pt x="42935" y="36751"/>
                    <a:pt x="-946" y="52563"/>
                    <a:pt x="30" y="92381"/>
                  </a:cubicBezTo>
                  <a:cubicBezTo>
                    <a:pt x="-2969" y="193840"/>
                    <a:pt x="220036" y="118317"/>
                    <a:pt x="284251" y="118043"/>
                  </a:cubicBezTo>
                  <a:cubicBezTo>
                    <a:pt x="362813" y="106557"/>
                    <a:pt x="442197" y="102668"/>
                    <a:pt x="521053" y="94422"/>
                  </a:cubicBezTo>
                  <a:cubicBezTo>
                    <a:pt x="543055" y="91964"/>
                    <a:pt x="560410" y="72863"/>
                    <a:pt x="560684" y="50745"/>
                  </a:cubicBezTo>
                  <a:cubicBezTo>
                    <a:pt x="561447" y="-36233"/>
                    <a:pt x="351730" y="15243"/>
                    <a:pt x="292720" y="14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971;p29">
              <a:extLst>
                <a:ext uri="{FF2B5EF4-FFF2-40B4-BE49-F238E27FC236}">
                  <a16:creationId xmlns:a16="http://schemas.microsoft.com/office/drawing/2014/main" id="{B9BDAA40-D402-EF47-C323-2A641A6BBED4}"/>
                </a:ext>
              </a:extLst>
            </p:cNvPr>
            <p:cNvSpPr/>
            <p:nvPr/>
          </p:nvSpPr>
          <p:spPr>
            <a:xfrm>
              <a:off x="2817917" y="1129696"/>
              <a:ext cx="359044" cy="1871837"/>
            </a:xfrm>
            <a:custGeom>
              <a:avLst/>
              <a:gdLst/>
              <a:ahLst/>
              <a:cxnLst/>
              <a:rect l="l" t="t" r="r" b="b"/>
              <a:pathLst>
                <a:path w="359044" h="1871837" extrusionOk="0">
                  <a:moveTo>
                    <a:pt x="190163" y="1378256"/>
                  </a:moveTo>
                  <a:cubicBezTo>
                    <a:pt x="53964" y="953519"/>
                    <a:pt x="63592" y="454265"/>
                    <a:pt x="322721" y="77226"/>
                  </a:cubicBezTo>
                  <a:cubicBezTo>
                    <a:pt x="354341" y="46253"/>
                    <a:pt x="333854" y="-7955"/>
                    <a:pt x="287523" y="982"/>
                  </a:cubicBezTo>
                  <a:cubicBezTo>
                    <a:pt x="245411" y="13117"/>
                    <a:pt x="224141" y="57657"/>
                    <a:pt x="200208" y="90925"/>
                  </a:cubicBezTo>
                  <a:cubicBezTo>
                    <a:pt x="132607" y="194010"/>
                    <a:pt x="82564" y="307838"/>
                    <a:pt x="49765" y="426541"/>
                  </a:cubicBezTo>
                  <a:cubicBezTo>
                    <a:pt x="-73612" y="908055"/>
                    <a:pt x="44448" y="1423579"/>
                    <a:pt x="271540" y="1855932"/>
                  </a:cubicBezTo>
                  <a:cubicBezTo>
                    <a:pt x="288651" y="1874658"/>
                    <a:pt x="318461" y="1876922"/>
                    <a:pt x="338775" y="1862339"/>
                  </a:cubicBezTo>
                  <a:cubicBezTo>
                    <a:pt x="374075" y="1837175"/>
                    <a:pt x="356131" y="1794138"/>
                    <a:pt x="338501" y="1763794"/>
                  </a:cubicBezTo>
                  <a:cubicBezTo>
                    <a:pt x="278047" y="1639740"/>
                    <a:pt x="233210" y="1509196"/>
                    <a:pt x="190163" y="1378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972;p29">
              <a:extLst>
                <a:ext uri="{FF2B5EF4-FFF2-40B4-BE49-F238E27FC236}">
                  <a16:creationId xmlns:a16="http://schemas.microsoft.com/office/drawing/2014/main" id="{6B46F59F-A811-5D26-5871-F53630BF1BF3}"/>
                </a:ext>
              </a:extLst>
            </p:cNvPr>
            <p:cNvSpPr/>
            <p:nvPr/>
          </p:nvSpPr>
          <p:spPr>
            <a:xfrm>
              <a:off x="3242309" y="1890579"/>
              <a:ext cx="466969" cy="510809"/>
            </a:xfrm>
            <a:custGeom>
              <a:avLst/>
              <a:gdLst/>
              <a:ahLst/>
              <a:cxnLst/>
              <a:rect l="l" t="t" r="r" b="b"/>
              <a:pathLst>
                <a:path w="466969" h="510809" extrusionOk="0">
                  <a:moveTo>
                    <a:pt x="444323" y="183314"/>
                  </a:moveTo>
                  <a:cubicBezTo>
                    <a:pt x="446224" y="154778"/>
                    <a:pt x="445391" y="117215"/>
                    <a:pt x="414595" y="104277"/>
                  </a:cubicBezTo>
                  <a:cubicBezTo>
                    <a:pt x="347024" y="-1153"/>
                    <a:pt x="190247" y="-44160"/>
                    <a:pt x="100858" y="58965"/>
                  </a:cubicBezTo>
                  <a:cubicBezTo>
                    <a:pt x="1790" y="166091"/>
                    <a:pt x="-59548" y="398013"/>
                    <a:pt x="88414" y="488201"/>
                  </a:cubicBezTo>
                  <a:cubicBezTo>
                    <a:pt x="188254" y="531208"/>
                    <a:pt x="299645" y="464245"/>
                    <a:pt x="355757" y="381257"/>
                  </a:cubicBezTo>
                  <a:cubicBezTo>
                    <a:pt x="367419" y="425534"/>
                    <a:pt x="346170" y="499341"/>
                    <a:pt x="406939" y="510440"/>
                  </a:cubicBezTo>
                  <a:cubicBezTo>
                    <a:pt x="475434" y="516919"/>
                    <a:pt x="471297" y="436542"/>
                    <a:pt x="461455" y="389930"/>
                  </a:cubicBezTo>
                  <a:cubicBezTo>
                    <a:pt x="453229" y="321160"/>
                    <a:pt x="446489" y="252521"/>
                    <a:pt x="444323" y="183314"/>
                  </a:cubicBezTo>
                  <a:close/>
                  <a:moveTo>
                    <a:pt x="158882" y="398044"/>
                  </a:moveTo>
                  <a:cubicBezTo>
                    <a:pt x="28885" y="405467"/>
                    <a:pt x="153768" y="-67192"/>
                    <a:pt x="344858" y="161745"/>
                  </a:cubicBezTo>
                  <a:cubicBezTo>
                    <a:pt x="326771" y="260280"/>
                    <a:pt x="269978" y="383441"/>
                    <a:pt x="158882" y="398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973;p29">
              <a:extLst>
                <a:ext uri="{FF2B5EF4-FFF2-40B4-BE49-F238E27FC236}">
                  <a16:creationId xmlns:a16="http://schemas.microsoft.com/office/drawing/2014/main" id="{549E9FA1-A525-159A-89B4-A005C3D3C4AA}"/>
                </a:ext>
              </a:extLst>
            </p:cNvPr>
            <p:cNvSpPr/>
            <p:nvPr/>
          </p:nvSpPr>
          <p:spPr>
            <a:xfrm>
              <a:off x="3611631" y="1629296"/>
              <a:ext cx="315641" cy="329897"/>
            </a:xfrm>
            <a:custGeom>
              <a:avLst/>
              <a:gdLst/>
              <a:ahLst/>
              <a:cxnLst/>
              <a:rect l="l" t="t" r="r" b="b"/>
              <a:pathLst>
                <a:path w="315641" h="329897" extrusionOk="0">
                  <a:moveTo>
                    <a:pt x="315362" y="268365"/>
                  </a:moveTo>
                  <a:cubicBezTo>
                    <a:pt x="310462" y="223460"/>
                    <a:pt x="259108" y="221591"/>
                    <a:pt x="223675" y="223256"/>
                  </a:cubicBezTo>
                  <a:cubicBezTo>
                    <a:pt x="248310" y="152110"/>
                    <a:pt x="251919" y="35509"/>
                    <a:pt x="165733" y="6313"/>
                  </a:cubicBezTo>
                  <a:cubicBezTo>
                    <a:pt x="108167" y="-11631"/>
                    <a:pt x="45324" y="9695"/>
                    <a:pt x="8865" y="57363"/>
                  </a:cubicBezTo>
                  <a:cubicBezTo>
                    <a:pt x="8936" y="57343"/>
                    <a:pt x="8997" y="57322"/>
                    <a:pt x="9068" y="57292"/>
                  </a:cubicBezTo>
                  <a:cubicBezTo>
                    <a:pt x="-12344" y="81522"/>
                    <a:pt x="6770" y="122782"/>
                    <a:pt x="39203" y="122457"/>
                  </a:cubicBezTo>
                  <a:cubicBezTo>
                    <a:pt x="70854" y="121868"/>
                    <a:pt x="96220" y="91393"/>
                    <a:pt x="129538" y="101974"/>
                  </a:cubicBezTo>
                  <a:cubicBezTo>
                    <a:pt x="141484" y="134826"/>
                    <a:pt x="131988" y="171059"/>
                    <a:pt x="120794" y="202835"/>
                  </a:cubicBezTo>
                  <a:cubicBezTo>
                    <a:pt x="94909" y="253062"/>
                    <a:pt x="77259" y="314104"/>
                    <a:pt x="150838" y="329367"/>
                  </a:cubicBezTo>
                  <a:cubicBezTo>
                    <a:pt x="193337" y="331388"/>
                    <a:pt x="236567" y="327427"/>
                    <a:pt x="278598" y="321040"/>
                  </a:cubicBezTo>
                  <a:cubicBezTo>
                    <a:pt x="302247" y="316409"/>
                    <a:pt x="317955" y="291438"/>
                    <a:pt x="315362" y="268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974;p29">
              <a:extLst>
                <a:ext uri="{FF2B5EF4-FFF2-40B4-BE49-F238E27FC236}">
                  <a16:creationId xmlns:a16="http://schemas.microsoft.com/office/drawing/2014/main" id="{8EDECA87-C7C4-90A5-D720-A8C8BC3B4065}"/>
                </a:ext>
              </a:extLst>
            </p:cNvPr>
            <p:cNvSpPr/>
            <p:nvPr/>
          </p:nvSpPr>
          <p:spPr>
            <a:xfrm>
              <a:off x="3854445" y="1122955"/>
              <a:ext cx="430142" cy="1869353"/>
            </a:xfrm>
            <a:custGeom>
              <a:avLst/>
              <a:gdLst/>
              <a:ahLst/>
              <a:cxnLst/>
              <a:rect l="l" t="t" r="r" b="b"/>
              <a:pathLst>
                <a:path w="430142" h="1869353" extrusionOk="0">
                  <a:moveTo>
                    <a:pt x="336313" y="441894"/>
                  </a:moveTo>
                  <a:cubicBezTo>
                    <a:pt x="285498" y="309959"/>
                    <a:pt x="208085" y="70675"/>
                    <a:pt x="76574" y="6505"/>
                  </a:cubicBezTo>
                  <a:cubicBezTo>
                    <a:pt x="9339" y="-21788"/>
                    <a:pt x="-33312" y="49288"/>
                    <a:pt x="33750" y="84049"/>
                  </a:cubicBezTo>
                  <a:cubicBezTo>
                    <a:pt x="290164" y="398055"/>
                    <a:pt x="397834" y="973107"/>
                    <a:pt x="273755" y="1359326"/>
                  </a:cubicBezTo>
                  <a:cubicBezTo>
                    <a:pt x="247046" y="1442719"/>
                    <a:pt x="213728" y="1523757"/>
                    <a:pt x="171708" y="1600601"/>
                  </a:cubicBezTo>
                  <a:cubicBezTo>
                    <a:pt x="134771" y="1665258"/>
                    <a:pt x="93329" y="1727133"/>
                    <a:pt x="54979" y="1791029"/>
                  </a:cubicBezTo>
                  <a:cubicBezTo>
                    <a:pt x="40491" y="1815188"/>
                    <a:pt x="47740" y="1847400"/>
                    <a:pt x="71928" y="1862277"/>
                  </a:cubicBezTo>
                  <a:cubicBezTo>
                    <a:pt x="144043" y="1897688"/>
                    <a:pt x="170508" y="1790897"/>
                    <a:pt x="205299" y="1747778"/>
                  </a:cubicBezTo>
                  <a:cubicBezTo>
                    <a:pt x="245480" y="1685690"/>
                    <a:pt x="279977" y="1622688"/>
                    <a:pt x="311058" y="1555055"/>
                  </a:cubicBezTo>
                  <a:cubicBezTo>
                    <a:pt x="476466" y="1206014"/>
                    <a:pt x="454780" y="801913"/>
                    <a:pt x="336313" y="441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FF4040-F377-5523-9A7D-B1F331A84054}"/>
                  </a:ext>
                </a:extLst>
              </p:cNvPr>
              <p:cNvSpPr txBox="1"/>
              <p:nvPr/>
            </p:nvSpPr>
            <p:spPr>
              <a:xfrm>
                <a:off x="514924" y="383135"/>
                <a:ext cx="8165185" cy="2048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VN" sz="2200" dirty="0"/>
                  <a:t>Trên mặt phẳng toạ độ Oxy, lấy các điểm E(-2; -2), F(-1;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VN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4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2200" dirty="0"/>
                  <a:t>), O(0; 0), F’(1 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2200" dirty="0"/>
                  <a:t>), E’(2; -2)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FF4040-F377-5523-9A7D-B1F331A84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24" y="383135"/>
                <a:ext cx="8165185" cy="2048189"/>
              </a:xfrm>
              <a:prstGeom prst="rect">
                <a:avLst/>
              </a:prstGeom>
              <a:blipFill>
                <a:blip r:embed="rId2"/>
                <a:stretch>
                  <a:fillRect l="-970" r="-896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CFE2EF-ADBE-A566-DE40-065A1307B329}"/>
                  </a:ext>
                </a:extLst>
              </p:cNvPr>
              <p:cNvSpPr txBox="1"/>
              <p:nvPr/>
            </p:nvSpPr>
            <p:spPr>
              <a:xfrm>
                <a:off x="514924" y="2416539"/>
                <a:ext cx="8091829" cy="1812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Đồ thị của hàm số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4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VN" sz="2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4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4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là một đường parabol đỉnh O, đi qua các điểm trên và có dạng như Hình 3.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CFE2EF-ADBE-A566-DE40-065A1307B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24" y="2416539"/>
                <a:ext cx="8091829" cy="1812547"/>
              </a:xfrm>
              <a:prstGeom prst="rect">
                <a:avLst/>
              </a:prstGeom>
              <a:blipFill>
                <a:blip r:embed="rId3"/>
                <a:stretch>
                  <a:fillRect l="-979" r="-904" b="-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oogle Shape;25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2150" y="4762273"/>
            <a:ext cx="1722823" cy="389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71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511;p37">
            <a:extLst>
              <a:ext uri="{FF2B5EF4-FFF2-40B4-BE49-F238E27FC236}">
                <a16:creationId xmlns:a16="http://schemas.microsoft.com/office/drawing/2014/main" id="{5F1FE419-E515-2991-07E7-2AAE5FF70559}"/>
              </a:ext>
            </a:extLst>
          </p:cNvPr>
          <p:cNvGrpSpPr/>
          <p:nvPr/>
        </p:nvGrpSpPr>
        <p:grpSpPr>
          <a:xfrm rot="19935699">
            <a:off x="8040806" y="-113449"/>
            <a:ext cx="1262600" cy="1250565"/>
            <a:chOff x="13459759" y="6043780"/>
            <a:chExt cx="1011450" cy="1039157"/>
          </a:xfrm>
        </p:grpSpPr>
        <p:sp>
          <p:nvSpPr>
            <p:cNvPr id="11" name="Google Shape;1512;p37">
              <a:extLst>
                <a:ext uri="{FF2B5EF4-FFF2-40B4-BE49-F238E27FC236}">
                  <a16:creationId xmlns:a16="http://schemas.microsoft.com/office/drawing/2014/main" id="{F83FF96D-5645-A4D3-DF3E-D84B91128EFC}"/>
                </a:ext>
              </a:extLst>
            </p:cNvPr>
            <p:cNvSpPr/>
            <p:nvPr/>
          </p:nvSpPr>
          <p:spPr>
            <a:xfrm>
              <a:off x="13811056" y="6043780"/>
              <a:ext cx="318696" cy="303840"/>
            </a:xfrm>
            <a:custGeom>
              <a:avLst/>
              <a:gdLst/>
              <a:ahLst/>
              <a:cxnLst/>
              <a:rect l="l" t="t" r="r" b="b"/>
              <a:pathLst>
                <a:path w="318696" h="303840" extrusionOk="0">
                  <a:moveTo>
                    <a:pt x="122836" y="299972"/>
                  </a:moveTo>
                  <a:cubicBezTo>
                    <a:pt x="198096" y="320074"/>
                    <a:pt x="337046" y="262488"/>
                    <a:pt x="316681" y="112067"/>
                  </a:cubicBezTo>
                  <a:cubicBezTo>
                    <a:pt x="297895" y="-13741"/>
                    <a:pt x="118256" y="-31546"/>
                    <a:pt x="38914" y="48209"/>
                  </a:cubicBezTo>
                  <a:cubicBezTo>
                    <a:pt x="-32707" y="114967"/>
                    <a:pt x="-5880" y="273031"/>
                    <a:pt x="122836" y="2999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13;p37">
              <a:extLst>
                <a:ext uri="{FF2B5EF4-FFF2-40B4-BE49-F238E27FC236}">
                  <a16:creationId xmlns:a16="http://schemas.microsoft.com/office/drawing/2014/main" id="{29199540-5429-302F-DB4E-B290BC194C7A}"/>
                </a:ext>
              </a:extLst>
            </p:cNvPr>
            <p:cNvSpPr/>
            <p:nvPr/>
          </p:nvSpPr>
          <p:spPr>
            <a:xfrm>
              <a:off x="13805263" y="6778204"/>
              <a:ext cx="287846" cy="304733"/>
            </a:xfrm>
            <a:custGeom>
              <a:avLst/>
              <a:gdLst/>
              <a:ahLst/>
              <a:cxnLst/>
              <a:rect l="l" t="t" r="r" b="b"/>
              <a:pathLst>
                <a:path w="287846" h="304733" extrusionOk="0">
                  <a:moveTo>
                    <a:pt x="53370" y="41959"/>
                  </a:moveTo>
                  <a:cubicBezTo>
                    <a:pt x="-32211" y="109082"/>
                    <a:pt x="-12122" y="272172"/>
                    <a:pt x="93958" y="299568"/>
                  </a:cubicBezTo>
                  <a:cubicBezTo>
                    <a:pt x="150745" y="314894"/>
                    <a:pt x="217588" y="295536"/>
                    <a:pt x="254613" y="249227"/>
                  </a:cubicBezTo>
                  <a:cubicBezTo>
                    <a:pt x="352286" y="123379"/>
                    <a:pt x="219473" y="-90985"/>
                    <a:pt x="53370" y="41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514;p37">
              <a:extLst>
                <a:ext uri="{FF2B5EF4-FFF2-40B4-BE49-F238E27FC236}">
                  <a16:creationId xmlns:a16="http://schemas.microsoft.com/office/drawing/2014/main" id="{BCE6B2C8-D7DB-EA36-9DB1-F9D9273EF280}"/>
                </a:ext>
              </a:extLst>
            </p:cNvPr>
            <p:cNvSpPr/>
            <p:nvPr/>
          </p:nvSpPr>
          <p:spPr>
            <a:xfrm>
              <a:off x="13459759" y="6431149"/>
              <a:ext cx="1011450" cy="261468"/>
            </a:xfrm>
            <a:custGeom>
              <a:avLst/>
              <a:gdLst/>
              <a:ahLst/>
              <a:cxnLst/>
              <a:rect l="l" t="t" r="r" b="b"/>
              <a:pathLst>
                <a:path w="1011450" h="261468" extrusionOk="0">
                  <a:moveTo>
                    <a:pt x="932268" y="15386"/>
                  </a:moveTo>
                  <a:cubicBezTo>
                    <a:pt x="814931" y="12235"/>
                    <a:pt x="687295" y="-1920"/>
                    <a:pt x="534969" y="3577"/>
                  </a:cubicBezTo>
                  <a:cubicBezTo>
                    <a:pt x="65536" y="10444"/>
                    <a:pt x="22758" y="-40529"/>
                    <a:pt x="2509" y="99878"/>
                  </a:cubicBezTo>
                  <a:cubicBezTo>
                    <a:pt x="-430" y="149163"/>
                    <a:pt x="-11491" y="245019"/>
                    <a:pt x="55589" y="253170"/>
                  </a:cubicBezTo>
                  <a:cubicBezTo>
                    <a:pt x="168573" y="263287"/>
                    <a:pt x="877345" y="263250"/>
                    <a:pt x="948109" y="257886"/>
                  </a:cubicBezTo>
                  <a:cubicBezTo>
                    <a:pt x="980101" y="260191"/>
                    <a:pt x="1009017" y="250238"/>
                    <a:pt x="1007121" y="217666"/>
                  </a:cubicBezTo>
                  <a:cubicBezTo>
                    <a:pt x="1023762" y="14255"/>
                    <a:pt x="991081" y="18674"/>
                    <a:pt x="932268" y="15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18B5D52-64F1-B06E-4FEC-151ED8306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738" y="125788"/>
            <a:ext cx="4455068" cy="489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2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E9EAD2-393E-7A24-8843-5C842ECDD6C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Google Shape;491;p18">
            <a:extLst>
              <a:ext uri="{FF2B5EF4-FFF2-40B4-BE49-F238E27FC236}">
                <a16:creationId xmlns:a16="http://schemas.microsoft.com/office/drawing/2014/main" id="{9E5CF25F-7E40-F914-2587-9D5FAE397150}"/>
              </a:ext>
            </a:extLst>
          </p:cNvPr>
          <p:cNvSpPr/>
          <p:nvPr/>
        </p:nvSpPr>
        <p:spPr>
          <a:xfrm>
            <a:off x="3489628" y="412284"/>
            <a:ext cx="2170508" cy="624091"/>
          </a:xfrm>
          <a:prstGeom prst="rect">
            <a:avLst/>
          </a:prstGeom>
          <a:solidFill>
            <a:schemeClr val="lt1"/>
          </a:solidFill>
          <a:ln>
            <a:solidFill>
              <a:srgbClr val="C00000"/>
            </a:solidFill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29A63A-C073-9288-2A99-5DCA70C2EF86}"/>
                  </a:ext>
                </a:extLst>
              </p:cNvPr>
              <p:cNvSpPr txBox="1"/>
              <p:nvPr/>
            </p:nvSpPr>
            <p:spPr>
              <a:xfrm>
                <a:off x="302902" y="1178524"/>
                <a:ext cx="8538195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da-DK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a-DK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≠ 0)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luôn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gốc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tọa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Oy</m:t>
                    </m:r>
                  </m:oMath>
                </a14:m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khi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bên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14:m>
                  <m:oMath xmlns:m="http://schemas.openxmlformats.org/officeDocument/2006/math">
                    <m:r>
                      <a:rPr lang="da-DK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Oy</m:t>
                    </m:r>
                  </m:oMath>
                </a14:m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rồi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</a:t>
                </a:r>
                <a:r>
                  <a:rPr lang="da-DK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Oy</m:t>
                    </m:r>
                  </m:oMath>
                </a14:m>
                <a:r>
                  <a:rPr lang="da-DK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29A63A-C073-9288-2A99-5DCA70C2E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02" y="1178524"/>
                <a:ext cx="8538195" cy="2932341"/>
              </a:xfrm>
              <a:prstGeom prst="rect">
                <a:avLst/>
              </a:prstGeom>
              <a:blipFill>
                <a:blip r:embed="rId2"/>
                <a:stretch>
                  <a:fillRect l="-1143" r="-1143" b="-3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6"/>
          <p:cNvSpPr/>
          <p:nvPr/>
        </p:nvSpPr>
        <p:spPr>
          <a:xfrm>
            <a:off x="7761684" y="3841573"/>
            <a:ext cx="1079413" cy="1062964"/>
          </a:xfrm>
          <a:custGeom>
            <a:avLst/>
            <a:gdLst/>
            <a:ahLst/>
            <a:cxnLst/>
            <a:rect l="l" t="t" r="r" b="b"/>
            <a:pathLst>
              <a:path w="3376230" h="3393196">
                <a:moveTo>
                  <a:pt x="0" y="0"/>
                </a:moveTo>
                <a:lnTo>
                  <a:pt x="3376230" y="0"/>
                </a:lnTo>
                <a:lnTo>
                  <a:pt x="3376230" y="3393196"/>
                </a:lnTo>
                <a:lnTo>
                  <a:pt x="0" y="33931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156578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54;p24">
            <a:extLst>
              <a:ext uri="{FF2B5EF4-FFF2-40B4-BE49-F238E27FC236}">
                <a16:creationId xmlns:a16="http://schemas.microsoft.com/office/drawing/2014/main" id="{20B02E65-E558-2D14-8EFD-152A55E1F775}"/>
              </a:ext>
            </a:extLst>
          </p:cNvPr>
          <p:cNvSpPr/>
          <p:nvPr/>
        </p:nvSpPr>
        <p:spPr>
          <a:xfrm>
            <a:off x="397032" y="450215"/>
            <a:ext cx="8232044" cy="4243069"/>
          </a:xfrm>
          <a:prstGeom prst="rect">
            <a:avLst/>
          </a:prstGeom>
          <a:solidFill>
            <a:schemeClr val="accent6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D6BF2-C655-BFA4-445B-9BCFE89F4E57}"/>
              </a:ext>
            </a:extLst>
          </p:cNvPr>
          <p:cNvSpPr txBox="1"/>
          <p:nvPr/>
        </p:nvSpPr>
        <p:spPr>
          <a:xfrm>
            <a:off x="586068" y="654171"/>
            <a:ext cx="3278462" cy="430887"/>
          </a:xfrm>
          <a:prstGeom prst="rect">
            <a:avLst/>
          </a:prstGeom>
          <a:solidFill>
            <a:schemeClr val="bg1"/>
          </a:solidFill>
          <a:ln>
            <a:solidFill>
              <a:srgbClr val="DB9CEF"/>
            </a:solidFill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8438BF"/>
                </a:solidFill>
              </a:rPr>
              <a:t>Thực hành 3 (SGK/tr.9)</a:t>
            </a:r>
          </a:p>
        </p:txBody>
      </p:sp>
      <p:grpSp>
        <p:nvGrpSpPr>
          <p:cNvPr id="8" name="Google Shape;1511;p37">
            <a:extLst>
              <a:ext uri="{FF2B5EF4-FFF2-40B4-BE49-F238E27FC236}">
                <a16:creationId xmlns:a16="http://schemas.microsoft.com/office/drawing/2014/main" id="{5F1FE419-E515-2991-07E7-2AAE5FF70559}"/>
              </a:ext>
            </a:extLst>
          </p:cNvPr>
          <p:cNvGrpSpPr/>
          <p:nvPr/>
        </p:nvGrpSpPr>
        <p:grpSpPr>
          <a:xfrm rot="19935699">
            <a:off x="8199833" y="-773407"/>
            <a:ext cx="1262600" cy="1250565"/>
            <a:chOff x="13459759" y="6043780"/>
            <a:chExt cx="1011450" cy="1039157"/>
          </a:xfrm>
        </p:grpSpPr>
        <p:sp>
          <p:nvSpPr>
            <p:cNvPr id="11" name="Google Shape;1512;p37">
              <a:extLst>
                <a:ext uri="{FF2B5EF4-FFF2-40B4-BE49-F238E27FC236}">
                  <a16:creationId xmlns:a16="http://schemas.microsoft.com/office/drawing/2014/main" id="{F83FF96D-5645-A4D3-DF3E-D84B91128EFC}"/>
                </a:ext>
              </a:extLst>
            </p:cNvPr>
            <p:cNvSpPr/>
            <p:nvPr/>
          </p:nvSpPr>
          <p:spPr>
            <a:xfrm>
              <a:off x="13811056" y="6043780"/>
              <a:ext cx="318696" cy="303840"/>
            </a:xfrm>
            <a:custGeom>
              <a:avLst/>
              <a:gdLst/>
              <a:ahLst/>
              <a:cxnLst/>
              <a:rect l="l" t="t" r="r" b="b"/>
              <a:pathLst>
                <a:path w="318696" h="303840" extrusionOk="0">
                  <a:moveTo>
                    <a:pt x="122836" y="299972"/>
                  </a:moveTo>
                  <a:cubicBezTo>
                    <a:pt x="198096" y="320074"/>
                    <a:pt x="337046" y="262488"/>
                    <a:pt x="316681" y="112067"/>
                  </a:cubicBezTo>
                  <a:cubicBezTo>
                    <a:pt x="297895" y="-13741"/>
                    <a:pt x="118256" y="-31546"/>
                    <a:pt x="38914" y="48209"/>
                  </a:cubicBezTo>
                  <a:cubicBezTo>
                    <a:pt x="-32707" y="114967"/>
                    <a:pt x="-5880" y="273031"/>
                    <a:pt x="122836" y="2999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13;p37">
              <a:extLst>
                <a:ext uri="{FF2B5EF4-FFF2-40B4-BE49-F238E27FC236}">
                  <a16:creationId xmlns:a16="http://schemas.microsoft.com/office/drawing/2014/main" id="{29199540-5429-302F-DB4E-B290BC194C7A}"/>
                </a:ext>
              </a:extLst>
            </p:cNvPr>
            <p:cNvSpPr/>
            <p:nvPr/>
          </p:nvSpPr>
          <p:spPr>
            <a:xfrm>
              <a:off x="13805263" y="6778204"/>
              <a:ext cx="287846" cy="304733"/>
            </a:xfrm>
            <a:custGeom>
              <a:avLst/>
              <a:gdLst/>
              <a:ahLst/>
              <a:cxnLst/>
              <a:rect l="l" t="t" r="r" b="b"/>
              <a:pathLst>
                <a:path w="287846" h="304733" extrusionOk="0">
                  <a:moveTo>
                    <a:pt x="53370" y="41959"/>
                  </a:moveTo>
                  <a:cubicBezTo>
                    <a:pt x="-32211" y="109082"/>
                    <a:pt x="-12122" y="272172"/>
                    <a:pt x="93958" y="299568"/>
                  </a:cubicBezTo>
                  <a:cubicBezTo>
                    <a:pt x="150745" y="314894"/>
                    <a:pt x="217588" y="295536"/>
                    <a:pt x="254613" y="249227"/>
                  </a:cubicBezTo>
                  <a:cubicBezTo>
                    <a:pt x="352286" y="123379"/>
                    <a:pt x="219473" y="-90985"/>
                    <a:pt x="53370" y="41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514;p37">
              <a:extLst>
                <a:ext uri="{FF2B5EF4-FFF2-40B4-BE49-F238E27FC236}">
                  <a16:creationId xmlns:a16="http://schemas.microsoft.com/office/drawing/2014/main" id="{BCE6B2C8-D7DB-EA36-9DB1-F9D9273EF280}"/>
                </a:ext>
              </a:extLst>
            </p:cNvPr>
            <p:cNvSpPr/>
            <p:nvPr/>
          </p:nvSpPr>
          <p:spPr>
            <a:xfrm>
              <a:off x="13459759" y="6431149"/>
              <a:ext cx="1011450" cy="261468"/>
            </a:xfrm>
            <a:custGeom>
              <a:avLst/>
              <a:gdLst/>
              <a:ahLst/>
              <a:cxnLst/>
              <a:rect l="l" t="t" r="r" b="b"/>
              <a:pathLst>
                <a:path w="1011450" h="261468" extrusionOk="0">
                  <a:moveTo>
                    <a:pt x="932268" y="15386"/>
                  </a:moveTo>
                  <a:cubicBezTo>
                    <a:pt x="814931" y="12235"/>
                    <a:pt x="687295" y="-1920"/>
                    <a:pt x="534969" y="3577"/>
                  </a:cubicBezTo>
                  <a:cubicBezTo>
                    <a:pt x="65536" y="10444"/>
                    <a:pt x="22758" y="-40529"/>
                    <a:pt x="2509" y="99878"/>
                  </a:cubicBezTo>
                  <a:cubicBezTo>
                    <a:pt x="-430" y="149163"/>
                    <a:pt x="-11491" y="245019"/>
                    <a:pt x="55589" y="253170"/>
                  </a:cubicBezTo>
                  <a:cubicBezTo>
                    <a:pt x="168573" y="263287"/>
                    <a:pt x="877345" y="263250"/>
                    <a:pt x="948109" y="257886"/>
                  </a:cubicBezTo>
                  <a:cubicBezTo>
                    <a:pt x="980101" y="260191"/>
                    <a:pt x="1009017" y="250238"/>
                    <a:pt x="1007121" y="217666"/>
                  </a:cubicBezTo>
                  <a:cubicBezTo>
                    <a:pt x="1023762" y="14255"/>
                    <a:pt x="991081" y="18674"/>
                    <a:pt x="932268" y="15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F5DB7A-BF13-D0B4-3B4A-2F38CDC5F53B}"/>
                  </a:ext>
                </a:extLst>
              </p:cNvPr>
              <p:cNvSpPr txBox="1"/>
              <p:nvPr/>
            </p:nvSpPr>
            <p:spPr>
              <a:xfrm>
                <a:off x="3978854" y="639326"/>
                <a:ext cx="3752193" cy="460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da-DK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F5DB7A-BF13-D0B4-3B4A-2F38CDC5F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854" y="639326"/>
                <a:ext cx="3752193" cy="460575"/>
              </a:xfrm>
              <a:prstGeom prst="rect">
                <a:avLst/>
              </a:prstGeom>
              <a:blipFill>
                <a:blip r:embed="rId2"/>
                <a:stretch>
                  <a:fillRect t="-2703" b="-2432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C18FAB7-5BBB-C532-0646-0A0F14818466}"/>
              </a:ext>
            </a:extLst>
          </p:cNvPr>
          <p:cNvSpPr txBox="1"/>
          <p:nvPr/>
        </p:nvSpPr>
        <p:spPr>
          <a:xfrm>
            <a:off x="4153821" y="1289013"/>
            <a:ext cx="718466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Giải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34196-8D6E-EF2B-20E8-6C68BB438FDA}"/>
              </a:ext>
            </a:extLst>
          </p:cNvPr>
          <p:cNvSpPr txBox="1"/>
          <p:nvPr/>
        </p:nvSpPr>
        <p:spPr>
          <a:xfrm>
            <a:off x="2636957" y="1866935"/>
            <a:ext cx="3752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200" dirty="0"/>
              <a:t>Bảng giá trị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46C5D26-BB69-DDD3-9FAD-033E729B48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2548456"/>
                  </p:ext>
                </p:extLst>
              </p:nvPr>
            </p:nvGraphicFramePr>
            <p:xfrm>
              <a:off x="615818" y="2496825"/>
              <a:ext cx="7903642" cy="192046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24752">
                      <a:extLst>
                        <a:ext uri="{9D8B030D-6E8A-4147-A177-3AD203B41FA5}">
                          <a16:colId xmlns:a16="http://schemas.microsoft.com/office/drawing/2014/main" val="55643910"/>
                        </a:ext>
                      </a:extLst>
                    </a:gridCol>
                    <a:gridCol w="1195044">
                      <a:extLst>
                        <a:ext uri="{9D8B030D-6E8A-4147-A177-3AD203B41FA5}">
                          <a16:colId xmlns:a16="http://schemas.microsoft.com/office/drawing/2014/main" val="199600103"/>
                        </a:ext>
                      </a:extLst>
                    </a:gridCol>
                    <a:gridCol w="1134758">
                      <a:extLst>
                        <a:ext uri="{9D8B030D-6E8A-4147-A177-3AD203B41FA5}">
                          <a16:colId xmlns:a16="http://schemas.microsoft.com/office/drawing/2014/main" val="4257243969"/>
                        </a:ext>
                      </a:extLst>
                    </a:gridCol>
                    <a:gridCol w="1134758">
                      <a:extLst>
                        <a:ext uri="{9D8B030D-6E8A-4147-A177-3AD203B41FA5}">
                          <a16:colId xmlns:a16="http://schemas.microsoft.com/office/drawing/2014/main" val="490376273"/>
                        </a:ext>
                      </a:extLst>
                    </a:gridCol>
                    <a:gridCol w="1134758">
                      <a:extLst>
                        <a:ext uri="{9D8B030D-6E8A-4147-A177-3AD203B41FA5}">
                          <a16:colId xmlns:a16="http://schemas.microsoft.com/office/drawing/2014/main" val="799483753"/>
                        </a:ext>
                      </a:extLst>
                    </a:gridCol>
                    <a:gridCol w="1079572">
                      <a:extLst>
                        <a:ext uri="{9D8B030D-6E8A-4147-A177-3AD203B41FA5}">
                          <a16:colId xmlns:a16="http://schemas.microsoft.com/office/drawing/2014/main" val="2279026314"/>
                        </a:ext>
                      </a:extLst>
                    </a:gridCol>
                  </a:tblGrid>
                  <a:tr h="9221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a-DK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sz="2200" b="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sz="2200" b="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4733104"/>
                      </a:ext>
                    </a:extLst>
                  </a:tr>
                  <a:tr h="9983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a-DK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da-DK" sz="2200" b="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VN" sz="22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a-DK" sz="22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da-DK" sz="22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72447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46C5D26-BB69-DDD3-9FAD-033E729B48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2548456"/>
                  </p:ext>
                </p:extLst>
              </p:nvPr>
            </p:nvGraphicFramePr>
            <p:xfrm>
              <a:off x="615818" y="2496825"/>
              <a:ext cx="7903642" cy="192046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24752">
                      <a:extLst>
                        <a:ext uri="{9D8B030D-6E8A-4147-A177-3AD203B41FA5}">
                          <a16:colId xmlns:a16="http://schemas.microsoft.com/office/drawing/2014/main" val="55643910"/>
                        </a:ext>
                      </a:extLst>
                    </a:gridCol>
                    <a:gridCol w="1195044">
                      <a:extLst>
                        <a:ext uri="{9D8B030D-6E8A-4147-A177-3AD203B41FA5}">
                          <a16:colId xmlns:a16="http://schemas.microsoft.com/office/drawing/2014/main" val="199600103"/>
                        </a:ext>
                      </a:extLst>
                    </a:gridCol>
                    <a:gridCol w="1134758">
                      <a:extLst>
                        <a:ext uri="{9D8B030D-6E8A-4147-A177-3AD203B41FA5}">
                          <a16:colId xmlns:a16="http://schemas.microsoft.com/office/drawing/2014/main" val="4257243969"/>
                        </a:ext>
                      </a:extLst>
                    </a:gridCol>
                    <a:gridCol w="1134758">
                      <a:extLst>
                        <a:ext uri="{9D8B030D-6E8A-4147-A177-3AD203B41FA5}">
                          <a16:colId xmlns:a16="http://schemas.microsoft.com/office/drawing/2014/main" val="490376273"/>
                        </a:ext>
                      </a:extLst>
                    </a:gridCol>
                    <a:gridCol w="1134758">
                      <a:extLst>
                        <a:ext uri="{9D8B030D-6E8A-4147-A177-3AD203B41FA5}">
                          <a16:colId xmlns:a16="http://schemas.microsoft.com/office/drawing/2014/main" val="799483753"/>
                        </a:ext>
                      </a:extLst>
                    </a:gridCol>
                    <a:gridCol w="1079572">
                      <a:extLst>
                        <a:ext uri="{9D8B030D-6E8A-4147-A177-3AD203B41FA5}">
                          <a16:colId xmlns:a16="http://schemas.microsoft.com/office/drawing/2014/main" val="2279026314"/>
                        </a:ext>
                      </a:extLst>
                    </a:gridCol>
                  </a:tblGrid>
                  <a:tr h="922143"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1" t="-1370" r="-256571" b="-1095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5263" t="-1370" r="-372632" b="-1095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4494" t="-1370" r="-297753" b="-1095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a-DK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4733104"/>
                      </a:ext>
                    </a:extLst>
                  </a:tr>
                  <a:tr h="998326"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1" t="-93671" r="-256571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72447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843E7EE-0A84-5D8C-080A-537C6AB56D29}"/>
              </a:ext>
            </a:extLst>
          </p:cNvPr>
          <p:cNvSpPr txBox="1"/>
          <p:nvPr/>
        </p:nvSpPr>
        <p:spPr>
          <a:xfrm>
            <a:off x="3277624" y="3694746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7FFEF-9725-728B-46F8-D5688FA6C803}"/>
              </a:ext>
            </a:extLst>
          </p:cNvPr>
          <p:cNvSpPr txBox="1"/>
          <p:nvPr/>
        </p:nvSpPr>
        <p:spPr>
          <a:xfrm>
            <a:off x="4453713" y="3694746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B91489-149C-397F-E450-097AD892D78F}"/>
              </a:ext>
            </a:extLst>
          </p:cNvPr>
          <p:cNvSpPr txBox="1"/>
          <p:nvPr/>
        </p:nvSpPr>
        <p:spPr>
          <a:xfrm>
            <a:off x="5565634" y="3694745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7D7782-37B0-4F3C-CF56-805C44DFE6E5}"/>
              </a:ext>
            </a:extLst>
          </p:cNvPr>
          <p:cNvSpPr txBox="1"/>
          <p:nvPr/>
        </p:nvSpPr>
        <p:spPr>
          <a:xfrm>
            <a:off x="6686359" y="3694744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84EBC4-3F24-2E5B-14FD-BAB6F88E0BA0}"/>
              </a:ext>
            </a:extLst>
          </p:cNvPr>
          <p:cNvSpPr txBox="1"/>
          <p:nvPr/>
        </p:nvSpPr>
        <p:spPr>
          <a:xfrm>
            <a:off x="7807895" y="3694744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3557614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 animBg="1"/>
      <p:bldP spid="9" grpId="0"/>
      <p:bldP spid="12" grpId="0" animBg="1"/>
      <p:bldP spid="15" grpId="0" animBg="1"/>
      <p:bldP spid="27" grpId="0" animBg="1"/>
      <p:bldP spid="28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511;p37">
            <a:extLst>
              <a:ext uri="{FF2B5EF4-FFF2-40B4-BE49-F238E27FC236}">
                <a16:creationId xmlns:a16="http://schemas.microsoft.com/office/drawing/2014/main" id="{5F1FE419-E515-2991-07E7-2AAE5FF70559}"/>
              </a:ext>
            </a:extLst>
          </p:cNvPr>
          <p:cNvGrpSpPr/>
          <p:nvPr/>
        </p:nvGrpSpPr>
        <p:grpSpPr>
          <a:xfrm rot="19935699">
            <a:off x="-166618" y="4092154"/>
            <a:ext cx="1262600" cy="1250565"/>
            <a:chOff x="13459759" y="6043780"/>
            <a:chExt cx="1011450" cy="1039157"/>
          </a:xfrm>
        </p:grpSpPr>
        <p:sp>
          <p:nvSpPr>
            <p:cNvPr id="11" name="Google Shape;1512;p37">
              <a:extLst>
                <a:ext uri="{FF2B5EF4-FFF2-40B4-BE49-F238E27FC236}">
                  <a16:creationId xmlns:a16="http://schemas.microsoft.com/office/drawing/2014/main" id="{F83FF96D-5645-A4D3-DF3E-D84B91128EFC}"/>
                </a:ext>
              </a:extLst>
            </p:cNvPr>
            <p:cNvSpPr/>
            <p:nvPr/>
          </p:nvSpPr>
          <p:spPr>
            <a:xfrm>
              <a:off x="13811056" y="6043780"/>
              <a:ext cx="318696" cy="303840"/>
            </a:xfrm>
            <a:custGeom>
              <a:avLst/>
              <a:gdLst/>
              <a:ahLst/>
              <a:cxnLst/>
              <a:rect l="l" t="t" r="r" b="b"/>
              <a:pathLst>
                <a:path w="318696" h="303840" extrusionOk="0">
                  <a:moveTo>
                    <a:pt x="122836" y="299972"/>
                  </a:moveTo>
                  <a:cubicBezTo>
                    <a:pt x="198096" y="320074"/>
                    <a:pt x="337046" y="262488"/>
                    <a:pt x="316681" y="112067"/>
                  </a:cubicBezTo>
                  <a:cubicBezTo>
                    <a:pt x="297895" y="-13741"/>
                    <a:pt x="118256" y="-31546"/>
                    <a:pt x="38914" y="48209"/>
                  </a:cubicBezTo>
                  <a:cubicBezTo>
                    <a:pt x="-32707" y="114967"/>
                    <a:pt x="-5880" y="273031"/>
                    <a:pt x="122836" y="2999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13;p37">
              <a:extLst>
                <a:ext uri="{FF2B5EF4-FFF2-40B4-BE49-F238E27FC236}">
                  <a16:creationId xmlns:a16="http://schemas.microsoft.com/office/drawing/2014/main" id="{29199540-5429-302F-DB4E-B290BC194C7A}"/>
                </a:ext>
              </a:extLst>
            </p:cNvPr>
            <p:cNvSpPr/>
            <p:nvPr/>
          </p:nvSpPr>
          <p:spPr>
            <a:xfrm>
              <a:off x="13805263" y="6778204"/>
              <a:ext cx="287846" cy="304733"/>
            </a:xfrm>
            <a:custGeom>
              <a:avLst/>
              <a:gdLst/>
              <a:ahLst/>
              <a:cxnLst/>
              <a:rect l="l" t="t" r="r" b="b"/>
              <a:pathLst>
                <a:path w="287846" h="304733" extrusionOk="0">
                  <a:moveTo>
                    <a:pt x="53370" y="41959"/>
                  </a:moveTo>
                  <a:cubicBezTo>
                    <a:pt x="-32211" y="109082"/>
                    <a:pt x="-12122" y="272172"/>
                    <a:pt x="93958" y="299568"/>
                  </a:cubicBezTo>
                  <a:cubicBezTo>
                    <a:pt x="150745" y="314894"/>
                    <a:pt x="217588" y="295536"/>
                    <a:pt x="254613" y="249227"/>
                  </a:cubicBezTo>
                  <a:cubicBezTo>
                    <a:pt x="352286" y="123379"/>
                    <a:pt x="219473" y="-90985"/>
                    <a:pt x="53370" y="41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514;p37">
              <a:extLst>
                <a:ext uri="{FF2B5EF4-FFF2-40B4-BE49-F238E27FC236}">
                  <a16:creationId xmlns:a16="http://schemas.microsoft.com/office/drawing/2014/main" id="{BCE6B2C8-D7DB-EA36-9DB1-F9D9273EF280}"/>
                </a:ext>
              </a:extLst>
            </p:cNvPr>
            <p:cNvSpPr/>
            <p:nvPr/>
          </p:nvSpPr>
          <p:spPr>
            <a:xfrm>
              <a:off x="13459759" y="6431149"/>
              <a:ext cx="1011450" cy="261468"/>
            </a:xfrm>
            <a:custGeom>
              <a:avLst/>
              <a:gdLst/>
              <a:ahLst/>
              <a:cxnLst/>
              <a:rect l="l" t="t" r="r" b="b"/>
              <a:pathLst>
                <a:path w="1011450" h="261468" extrusionOk="0">
                  <a:moveTo>
                    <a:pt x="932268" y="15386"/>
                  </a:moveTo>
                  <a:cubicBezTo>
                    <a:pt x="814931" y="12235"/>
                    <a:pt x="687295" y="-1920"/>
                    <a:pt x="534969" y="3577"/>
                  </a:cubicBezTo>
                  <a:cubicBezTo>
                    <a:pt x="65536" y="10444"/>
                    <a:pt x="22758" y="-40529"/>
                    <a:pt x="2509" y="99878"/>
                  </a:cubicBezTo>
                  <a:cubicBezTo>
                    <a:pt x="-430" y="149163"/>
                    <a:pt x="-11491" y="245019"/>
                    <a:pt x="55589" y="253170"/>
                  </a:cubicBezTo>
                  <a:cubicBezTo>
                    <a:pt x="168573" y="263287"/>
                    <a:pt x="877345" y="263250"/>
                    <a:pt x="948109" y="257886"/>
                  </a:cubicBezTo>
                  <a:cubicBezTo>
                    <a:pt x="980101" y="260191"/>
                    <a:pt x="1009017" y="250238"/>
                    <a:pt x="1007121" y="217666"/>
                  </a:cubicBezTo>
                  <a:cubicBezTo>
                    <a:pt x="1023762" y="14255"/>
                    <a:pt x="991081" y="18674"/>
                    <a:pt x="932268" y="15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4A27B8F-D83A-C0D0-4C88-7AFD18E0A85C}"/>
                  </a:ext>
                </a:extLst>
              </p:cNvPr>
              <p:cNvSpPr txBox="1"/>
              <p:nvPr/>
            </p:nvSpPr>
            <p:spPr>
              <a:xfrm>
                <a:off x="249264" y="332003"/>
                <a:ext cx="5157055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=2</m:t>
                        </m:r>
                        <m:r>
                          <m:rPr>
                            <m:sty m:val="p"/>
                          </m:rP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5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da-DK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A(-2; 8), B(-1; 2), (0; 0), C(1; 2), D(2; 8).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4A27B8F-D83A-C0D0-4C88-7AFD18E0A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64" y="332003"/>
                <a:ext cx="5157055" cy="1045223"/>
              </a:xfrm>
              <a:prstGeom prst="rect">
                <a:avLst/>
              </a:prstGeom>
              <a:blipFill>
                <a:blip r:embed="rId2"/>
                <a:stretch>
                  <a:fillRect l="-1474" r="-1474" b="-10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CF36B7AB-EFCA-F525-CEB7-2AC14FC88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088" y="332003"/>
            <a:ext cx="3202139" cy="447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54;p24">
            <a:extLst>
              <a:ext uri="{FF2B5EF4-FFF2-40B4-BE49-F238E27FC236}">
                <a16:creationId xmlns:a16="http://schemas.microsoft.com/office/drawing/2014/main" id="{20B02E65-E558-2D14-8EFD-152A55E1F775}"/>
              </a:ext>
            </a:extLst>
          </p:cNvPr>
          <p:cNvSpPr/>
          <p:nvPr/>
        </p:nvSpPr>
        <p:spPr>
          <a:xfrm>
            <a:off x="397032" y="450215"/>
            <a:ext cx="8232044" cy="4243069"/>
          </a:xfrm>
          <a:prstGeom prst="rect">
            <a:avLst/>
          </a:prstGeom>
          <a:solidFill>
            <a:schemeClr val="accent6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D6BF2-C655-BFA4-445B-9BCFE89F4E57}"/>
              </a:ext>
            </a:extLst>
          </p:cNvPr>
          <p:cNvSpPr txBox="1"/>
          <p:nvPr/>
        </p:nvSpPr>
        <p:spPr>
          <a:xfrm>
            <a:off x="537942" y="622087"/>
            <a:ext cx="3262432" cy="430887"/>
          </a:xfrm>
          <a:prstGeom prst="rect">
            <a:avLst/>
          </a:prstGeom>
          <a:solidFill>
            <a:schemeClr val="bg1"/>
          </a:solidFill>
          <a:ln>
            <a:solidFill>
              <a:srgbClr val="DB9CEF"/>
            </a:solidFill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8438BF"/>
                </a:solidFill>
              </a:rPr>
              <a:t>Vận dụng 3 (SGK/tr.10)</a:t>
            </a:r>
          </a:p>
        </p:txBody>
      </p:sp>
      <p:grpSp>
        <p:nvGrpSpPr>
          <p:cNvPr id="8" name="Google Shape;1511;p37">
            <a:extLst>
              <a:ext uri="{FF2B5EF4-FFF2-40B4-BE49-F238E27FC236}">
                <a16:creationId xmlns:a16="http://schemas.microsoft.com/office/drawing/2014/main" id="{5F1FE419-E515-2991-07E7-2AAE5FF70559}"/>
              </a:ext>
            </a:extLst>
          </p:cNvPr>
          <p:cNvGrpSpPr/>
          <p:nvPr/>
        </p:nvGrpSpPr>
        <p:grpSpPr>
          <a:xfrm rot="19935699">
            <a:off x="8199833" y="-773407"/>
            <a:ext cx="1262600" cy="1250565"/>
            <a:chOff x="13459759" y="6043780"/>
            <a:chExt cx="1011450" cy="1039157"/>
          </a:xfrm>
        </p:grpSpPr>
        <p:sp>
          <p:nvSpPr>
            <p:cNvPr id="11" name="Google Shape;1512;p37">
              <a:extLst>
                <a:ext uri="{FF2B5EF4-FFF2-40B4-BE49-F238E27FC236}">
                  <a16:creationId xmlns:a16="http://schemas.microsoft.com/office/drawing/2014/main" id="{F83FF96D-5645-A4D3-DF3E-D84B91128EFC}"/>
                </a:ext>
              </a:extLst>
            </p:cNvPr>
            <p:cNvSpPr/>
            <p:nvPr/>
          </p:nvSpPr>
          <p:spPr>
            <a:xfrm>
              <a:off x="13811056" y="6043780"/>
              <a:ext cx="318696" cy="303840"/>
            </a:xfrm>
            <a:custGeom>
              <a:avLst/>
              <a:gdLst/>
              <a:ahLst/>
              <a:cxnLst/>
              <a:rect l="l" t="t" r="r" b="b"/>
              <a:pathLst>
                <a:path w="318696" h="303840" extrusionOk="0">
                  <a:moveTo>
                    <a:pt x="122836" y="299972"/>
                  </a:moveTo>
                  <a:cubicBezTo>
                    <a:pt x="198096" y="320074"/>
                    <a:pt x="337046" y="262488"/>
                    <a:pt x="316681" y="112067"/>
                  </a:cubicBezTo>
                  <a:cubicBezTo>
                    <a:pt x="297895" y="-13741"/>
                    <a:pt x="118256" y="-31546"/>
                    <a:pt x="38914" y="48209"/>
                  </a:cubicBezTo>
                  <a:cubicBezTo>
                    <a:pt x="-32707" y="114967"/>
                    <a:pt x="-5880" y="273031"/>
                    <a:pt x="122836" y="2999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13;p37">
              <a:extLst>
                <a:ext uri="{FF2B5EF4-FFF2-40B4-BE49-F238E27FC236}">
                  <a16:creationId xmlns:a16="http://schemas.microsoft.com/office/drawing/2014/main" id="{29199540-5429-302F-DB4E-B290BC194C7A}"/>
                </a:ext>
              </a:extLst>
            </p:cNvPr>
            <p:cNvSpPr/>
            <p:nvPr/>
          </p:nvSpPr>
          <p:spPr>
            <a:xfrm>
              <a:off x="13805263" y="6778204"/>
              <a:ext cx="287846" cy="304733"/>
            </a:xfrm>
            <a:custGeom>
              <a:avLst/>
              <a:gdLst/>
              <a:ahLst/>
              <a:cxnLst/>
              <a:rect l="l" t="t" r="r" b="b"/>
              <a:pathLst>
                <a:path w="287846" h="304733" extrusionOk="0">
                  <a:moveTo>
                    <a:pt x="53370" y="41959"/>
                  </a:moveTo>
                  <a:cubicBezTo>
                    <a:pt x="-32211" y="109082"/>
                    <a:pt x="-12122" y="272172"/>
                    <a:pt x="93958" y="299568"/>
                  </a:cubicBezTo>
                  <a:cubicBezTo>
                    <a:pt x="150745" y="314894"/>
                    <a:pt x="217588" y="295536"/>
                    <a:pt x="254613" y="249227"/>
                  </a:cubicBezTo>
                  <a:cubicBezTo>
                    <a:pt x="352286" y="123379"/>
                    <a:pt x="219473" y="-90985"/>
                    <a:pt x="53370" y="41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514;p37">
              <a:extLst>
                <a:ext uri="{FF2B5EF4-FFF2-40B4-BE49-F238E27FC236}">
                  <a16:creationId xmlns:a16="http://schemas.microsoft.com/office/drawing/2014/main" id="{BCE6B2C8-D7DB-EA36-9DB1-F9D9273EF280}"/>
                </a:ext>
              </a:extLst>
            </p:cNvPr>
            <p:cNvSpPr/>
            <p:nvPr/>
          </p:nvSpPr>
          <p:spPr>
            <a:xfrm>
              <a:off x="13459759" y="6431149"/>
              <a:ext cx="1011450" cy="261468"/>
            </a:xfrm>
            <a:custGeom>
              <a:avLst/>
              <a:gdLst/>
              <a:ahLst/>
              <a:cxnLst/>
              <a:rect l="l" t="t" r="r" b="b"/>
              <a:pathLst>
                <a:path w="1011450" h="261468" extrusionOk="0">
                  <a:moveTo>
                    <a:pt x="932268" y="15386"/>
                  </a:moveTo>
                  <a:cubicBezTo>
                    <a:pt x="814931" y="12235"/>
                    <a:pt x="687295" y="-1920"/>
                    <a:pt x="534969" y="3577"/>
                  </a:cubicBezTo>
                  <a:cubicBezTo>
                    <a:pt x="65536" y="10444"/>
                    <a:pt x="22758" y="-40529"/>
                    <a:pt x="2509" y="99878"/>
                  </a:cubicBezTo>
                  <a:cubicBezTo>
                    <a:pt x="-430" y="149163"/>
                    <a:pt x="-11491" y="245019"/>
                    <a:pt x="55589" y="253170"/>
                  </a:cubicBezTo>
                  <a:cubicBezTo>
                    <a:pt x="168573" y="263287"/>
                    <a:pt x="877345" y="263250"/>
                    <a:pt x="948109" y="257886"/>
                  </a:cubicBezTo>
                  <a:cubicBezTo>
                    <a:pt x="980101" y="260191"/>
                    <a:pt x="1009017" y="250238"/>
                    <a:pt x="1007121" y="217666"/>
                  </a:cubicBezTo>
                  <a:cubicBezTo>
                    <a:pt x="1023762" y="14255"/>
                    <a:pt x="991081" y="18674"/>
                    <a:pt x="932268" y="15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964;p29">
            <a:extLst>
              <a:ext uri="{FF2B5EF4-FFF2-40B4-BE49-F238E27FC236}">
                <a16:creationId xmlns:a16="http://schemas.microsoft.com/office/drawing/2014/main" id="{682AD8DD-D7B4-03E1-4CE8-686CB92B05D9}"/>
              </a:ext>
            </a:extLst>
          </p:cNvPr>
          <p:cNvGrpSpPr/>
          <p:nvPr/>
        </p:nvGrpSpPr>
        <p:grpSpPr>
          <a:xfrm rot="-233921">
            <a:off x="-1155274" y="4877096"/>
            <a:ext cx="2387577" cy="1171856"/>
            <a:chOff x="-490020" y="932528"/>
            <a:chExt cx="4774607" cy="2343443"/>
          </a:xfrm>
        </p:grpSpPr>
        <p:sp>
          <p:nvSpPr>
            <p:cNvPr id="17" name="Google Shape;965;p29">
              <a:extLst>
                <a:ext uri="{FF2B5EF4-FFF2-40B4-BE49-F238E27FC236}">
                  <a16:creationId xmlns:a16="http://schemas.microsoft.com/office/drawing/2014/main" id="{8DE4309C-DF91-01A4-B4AB-D1569296CFC9}"/>
                </a:ext>
              </a:extLst>
            </p:cNvPr>
            <p:cNvSpPr/>
            <p:nvPr/>
          </p:nvSpPr>
          <p:spPr>
            <a:xfrm>
              <a:off x="-490020" y="932528"/>
              <a:ext cx="2090797" cy="1171383"/>
            </a:xfrm>
            <a:custGeom>
              <a:avLst/>
              <a:gdLst/>
              <a:ahLst/>
              <a:cxnLst/>
              <a:rect l="l" t="t" r="r" b="b"/>
              <a:pathLst>
                <a:path w="2090797" h="1171383" extrusionOk="0">
                  <a:moveTo>
                    <a:pt x="2047805" y="4553"/>
                  </a:moveTo>
                  <a:cubicBezTo>
                    <a:pt x="1966051" y="10758"/>
                    <a:pt x="1883972" y="857"/>
                    <a:pt x="1801985" y="1821"/>
                  </a:cubicBezTo>
                  <a:cubicBezTo>
                    <a:pt x="1377997" y="-14305"/>
                    <a:pt x="963606" y="81092"/>
                    <a:pt x="543349" y="112938"/>
                  </a:cubicBezTo>
                  <a:cubicBezTo>
                    <a:pt x="494404" y="112370"/>
                    <a:pt x="475311" y="149883"/>
                    <a:pt x="484898" y="193235"/>
                  </a:cubicBezTo>
                  <a:cubicBezTo>
                    <a:pt x="434347" y="472541"/>
                    <a:pt x="394004" y="753491"/>
                    <a:pt x="368739" y="1036433"/>
                  </a:cubicBezTo>
                  <a:cubicBezTo>
                    <a:pt x="303385" y="976619"/>
                    <a:pt x="234533" y="921071"/>
                    <a:pt x="174822" y="855388"/>
                  </a:cubicBezTo>
                  <a:cubicBezTo>
                    <a:pt x="132791" y="817915"/>
                    <a:pt x="72876" y="716080"/>
                    <a:pt x="11803" y="776087"/>
                  </a:cubicBezTo>
                  <a:cubicBezTo>
                    <a:pt x="-14764" y="808217"/>
                    <a:pt x="7583" y="846644"/>
                    <a:pt x="38654" y="865370"/>
                  </a:cubicBezTo>
                  <a:cubicBezTo>
                    <a:pt x="127291" y="960919"/>
                    <a:pt x="223370" y="1048538"/>
                    <a:pt x="321859" y="1133942"/>
                  </a:cubicBezTo>
                  <a:cubicBezTo>
                    <a:pt x="505578" y="1289244"/>
                    <a:pt x="474324" y="917425"/>
                    <a:pt x="495807" y="819906"/>
                  </a:cubicBezTo>
                  <a:cubicBezTo>
                    <a:pt x="516152" y="616784"/>
                    <a:pt x="553302" y="416271"/>
                    <a:pt x="587586" y="215241"/>
                  </a:cubicBezTo>
                  <a:cubicBezTo>
                    <a:pt x="892701" y="194301"/>
                    <a:pt x="1193057" y="122809"/>
                    <a:pt x="1499270" y="111720"/>
                  </a:cubicBezTo>
                  <a:cubicBezTo>
                    <a:pt x="1628056" y="108176"/>
                    <a:pt x="1756782" y="103322"/>
                    <a:pt x="1885620" y="103230"/>
                  </a:cubicBezTo>
                  <a:cubicBezTo>
                    <a:pt x="1947659" y="100417"/>
                    <a:pt x="2016074" y="113883"/>
                    <a:pt x="2072826" y="84128"/>
                  </a:cubicBezTo>
                  <a:cubicBezTo>
                    <a:pt x="2107252" y="61320"/>
                    <a:pt x="2088535" y="3974"/>
                    <a:pt x="2047805" y="4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66;p29">
              <a:extLst>
                <a:ext uri="{FF2B5EF4-FFF2-40B4-BE49-F238E27FC236}">
                  <a16:creationId xmlns:a16="http://schemas.microsoft.com/office/drawing/2014/main" id="{5DEC37BB-BF96-16F3-789F-28386AC6381F}"/>
                </a:ext>
              </a:extLst>
            </p:cNvPr>
            <p:cNvSpPr/>
            <p:nvPr/>
          </p:nvSpPr>
          <p:spPr>
            <a:xfrm>
              <a:off x="556487" y="1249934"/>
              <a:ext cx="374698" cy="742901"/>
            </a:xfrm>
            <a:custGeom>
              <a:avLst/>
              <a:gdLst/>
              <a:ahLst/>
              <a:cxnLst/>
              <a:rect l="l" t="t" r="r" b="b"/>
              <a:pathLst>
                <a:path w="374698" h="742901" extrusionOk="0">
                  <a:moveTo>
                    <a:pt x="367571" y="178785"/>
                  </a:moveTo>
                  <a:cubicBezTo>
                    <a:pt x="356672" y="97544"/>
                    <a:pt x="297246" y="10322"/>
                    <a:pt x="210571" y="675"/>
                  </a:cubicBezTo>
                  <a:cubicBezTo>
                    <a:pt x="116820" y="-7886"/>
                    <a:pt x="29576" y="66196"/>
                    <a:pt x="5877" y="154220"/>
                  </a:cubicBezTo>
                  <a:cubicBezTo>
                    <a:pt x="-9608" y="184178"/>
                    <a:pt x="6345" y="227195"/>
                    <a:pt x="43871" y="227103"/>
                  </a:cubicBezTo>
                  <a:cubicBezTo>
                    <a:pt x="86217" y="226717"/>
                    <a:pt x="95602" y="180958"/>
                    <a:pt x="115732" y="152423"/>
                  </a:cubicBezTo>
                  <a:cubicBezTo>
                    <a:pt x="173705" y="78463"/>
                    <a:pt x="235054" y="91157"/>
                    <a:pt x="262494" y="180116"/>
                  </a:cubicBezTo>
                  <a:cubicBezTo>
                    <a:pt x="271238" y="245596"/>
                    <a:pt x="222944" y="299824"/>
                    <a:pt x="187349" y="349665"/>
                  </a:cubicBezTo>
                  <a:cubicBezTo>
                    <a:pt x="167310" y="374200"/>
                    <a:pt x="141018" y="405894"/>
                    <a:pt x="159746" y="438654"/>
                  </a:cubicBezTo>
                  <a:cubicBezTo>
                    <a:pt x="172587" y="464448"/>
                    <a:pt x="202204" y="464712"/>
                    <a:pt x="226340" y="472074"/>
                  </a:cubicBezTo>
                  <a:cubicBezTo>
                    <a:pt x="248738" y="480615"/>
                    <a:pt x="265931" y="499473"/>
                    <a:pt x="270272" y="523540"/>
                  </a:cubicBezTo>
                  <a:cubicBezTo>
                    <a:pt x="281243" y="583679"/>
                    <a:pt x="217088" y="618298"/>
                    <a:pt x="168632" y="633997"/>
                  </a:cubicBezTo>
                  <a:cubicBezTo>
                    <a:pt x="129549" y="639644"/>
                    <a:pt x="89359" y="656308"/>
                    <a:pt x="99069" y="703570"/>
                  </a:cubicBezTo>
                  <a:cubicBezTo>
                    <a:pt x="131563" y="788152"/>
                    <a:pt x="254737" y="715248"/>
                    <a:pt x="303214" y="680102"/>
                  </a:cubicBezTo>
                  <a:cubicBezTo>
                    <a:pt x="403105" y="609889"/>
                    <a:pt x="398103" y="446057"/>
                    <a:pt x="289488" y="386640"/>
                  </a:cubicBezTo>
                  <a:cubicBezTo>
                    <a:pt x="334000" y="327314"/>
                    <a:pt x="375553" y="255751"/>
                    <a:pt x="367571" y="17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67;p29">
              <a:extLst>
                <a:ext uri="{FF2B5EF4-FFF2-40B4-BE49-F238E27FC236}">
                  <a16:creationId xmlns:a16="http://schemas.microsoft.com/office/drawing/2014/main" id="{9983EC6F-FD3D-FF86-C9D5-D2F0A96F3D4A}"/>
                </a:ext>
              </a:extLst>
            </p:cNvPr>
            <p:cNvSpPr/>
            <p:nvPr/>
          </p:nvSpPr>
          <p:spPr>
            <a:xfrm>
              <a:off x="136737" y="2160662"/>
              <a:ext cx="1443379" cy="153145"/>
            </a:xfrm>
            <a:custGeom>
              <a:avLst/>
              <a:gdLst/>
              <a:ahLst/>
              <a:cxnLst/>
              <a:rect l="l" t="t" r="r" b="b"/>
              <a:pathLst>
                <a:path w="1443379" h="153145" extrusionOk="0">
                  <a:moveTo>
                    <a:pt x="1414316" y="697"/>
                  </a:moveTo>
                  <a:cubicBezTo>
                    <a:pt x="1046674" y="-5051"/>
                    <a:pt x="676825" y="26267"/>
                    <a:pt x="308756" y="39246"/>
                  </a:cubicBezTo>
                  <a:cubicBezTo>
                    <a:pt x="223321" y="43135"/>
                    <a:pt x="134502" y="45054"/>
                    <a:pt x="45956" y="49959"/>
                  </a:cubicBezTo>
                  <a:cubicBezTo>
                    <a:pt x="17804" y="51594"/>
                    <a:pt x="-2825" y="80394"/>
                    <a:pt x="316" y="107285"/>
                  </a:cubicBezTo>
                  <a:cubicBezTo>
                    <a:pt x="3183" y="133079"/>
                    <a:pt x="25185" y="152465"/>
                    <a:pt x="51009" y="153145"/>
                  </a:cubicBezTo>
                  <a:cubicBezTo>
                    <a:pt x="350400" y="143995"/>
                    <a:pt x="649130" y="124345"/>
                    <a:pt x="949720" y="114932"/>
                  </a:cubicBezTo>
                  <a:cubicBezTo>
                    <a:pt x="1104840" y="101070"/>
                    <a:pt x="1266212" y="115125"/>
                    <a:pt x="1417732" y="78089"/>
                  </a:cubicBezTo>
                  <a:cubicBezTo>
                    <a:pt x="1453693" y="65375"/>
                    <a:pt x="1451182" y="9694"/>
                    <a:pt x="1414316" y="6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68;p29">
              <a:extLst>
                <a:ext uri="{FF2B5EF4-FFF2-40B4-BE49-F238E27FC236}">
                  <a16:creationId xmlns:a16="http://schemas.microsoft.com/office/drawing/2014/main" id="{E03C4A41-C8A0-C47A-C07A-FB514F331AEF}"/>
                </a:ext>
              </a:extLst>
            </p:cNvPr>
            <p:cNvSpPr/>
            <p:nvPr/>
          </p:nvSpPr>
          <p:spPr>
            <a:xfrm>
              <a:off x="545111" y="2533739"/>
              <a:ext cx="538369" cy="742232"/>
            </a:xfrm>
            <a:custGeom>
              <a:avLst/>
              <a:gdLst/>
              <a:ahLst/>
              <a:cxnLst/>
              <a:rect l="l" t="t" r="r" b="b"/>
              <a:pathLst>
                <a:path w="538369" h="742232" extrusionOk="0">
                  <a:moveTo>
                    <a:pt x="450981" y="303381"/>
                  </a:moveTo>
                  <a:cubicBezTo>
                    <a:pt x="450819" y="269808"/>
                    <a:pt x="450605" y="236235"/>
                    <a:pt x="450412" y="202652"/>
                  </a:cubicBezTo>
                  <a:cubicBezTo>
                    <a:pt x="447159" y="148099"/>
                    <a:pt x="455577" y="90753"/>
                    <a:pt x="441811" y="37774"/>
                  </a:cubicBezTo>
                  <a:cubicBezTo>
                    <a:pt x="428044" y="7634"/>
                    <a:pt x="380462" y="12224"/>
                    <a:pt x="371708" y="44466"/>
                  </a:cubicBezTo>
                  <a:cubicBezTo>
                    <a:pt x="365832" y="60572"/>
                    <a:pt x="364602" y="78994"/>
                    <a:pt x="363504" y="96186"/>
                  </a:cubicBezTo>
                  <a:cubicBezTo>
                    <a:pt x="359498" y="165292"/>
                    <a:pt x="356844" y="234489"/>
                    <a:pt x="354913" y="303696"/>
                  </a:cubicBezTo>
                  <a:cubicBezTo>
                    <a:pt x="281272" y="305615"/>
                    <a:pt x="207703" y="312053"/>
                    <a:pt x="134439" y="319416"/>
                  </a:cubicBezTo>
                  <a:cubicBezTo>
                    <a:pt x="175992" y="229604"/>
                    <a:pt x="227336" y="144301"/>
                    <a:pt x="265483" y="53312"/>
                  </a:cubicBezTo>
                  <a:cubicBezTo>
                    <a:pt x="279564" y="11026"/>
                    <a:pt x="218623" y="-19937"/>
                    <a:pt x="192493" y="15372"/>
                  </a:cubicBezTo>
                  <a:cubicBezTo>
                    <a:pt x="192452" y="15281"/>
                    <a:pt x="192412" y="15189"/>
                    <a:pt x="192371" y="15098"/>
                  </a:cubicBezTo>
                  <a:cubicBezTo>
                    <a:pt x="119758" y="103518"/>
                    <a:pt x="76120" y="211244"/>
                    <a:pt x="22519" y="311403"/>
                  </a:cubicBezTo>
                  <a:cubicBezTo>
                    <a:pt x="-2034" y="347362"/>
                    <a:pt x="-17620" y="409552"/>
                    <a:pt x="36469" y="426593"/>
                  </a:cubicBezTo>
                  <a:cubicBezTo>
                    <a:pt x="88575" y="437591"/>
                    <a:pt x="142278" y="419230"/>
                    <a:pt x="194974" y="418133"/>
                  </a:cubicBezTo>
                  <a:cubicBezTo>
                    <a:pt x="247517" y="412599"/>
                    <a:pt x="300102" y="410040"/>
                    <a:pt x="352716" y="408831"/>
                  </a:cubicBezTo>
                  <a:cubicBezTo>
                    <a:pt x="351771" y="476271"/>
                    <a:pt x="351446" y="543721"/>
                    <a:pt x="352178" y="611131"/>
                  </a:cubicBezTo>
                  <a:cubicBezTo>
                    <a:pt x="357820" y="656677"/>
                    <a:pt x="333287" y="730311"/>
                    <a:pt x="396455" y="741878"/>
                  </a:cubicBezTo>
                  <a:cubicBezTo>
                    <a:pt x="458780" y="747555"/>
                    <a:pt x="460427" y="683973"/>
                    <a:pt x="455750" y="636377"/>
                  </a:cubicBezTo>
                  <a:cubicBezTo>
                    <a:pt x="453300" y="560234"/>
                    <a:pt x="452212" y="484070"/>
                    <a:pt x="451591" y="407877"/>
                  </a:cubicBezTo>
                  <a:cubicBezTo>
                    <a:pt x="465398" y="407877"/>
                    <a:pt x="479195" y="407836"/>
                    <a:pt x="493002" y="407887"/>
                  </a:cubicBezTo>
                  <a:cubicBezTo>
                    <a:pt x="518145" y="404607"/>
                    <a:pt x="537961" y="383728"/>
                    <a:pt x="538368" y="358066"/>
                  </a:cubicBezTo>
                  <a:cubicBezTo>
                    <a:pt x="538723" y="310154"/>
                    <a:pt x="489769" y="302782"/>
                    <a:pt x="450981" y="303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69;p29">
              <a:extLst>
                <a:ext uri="{FF2B5EF4-FFF2-40B4-BE49-F238E27FC236}">
                  <a16:creationId xmlns:a16="http://schemas.microsoft.com/office/drawing/2014/main" id="{74024028-92B7-D2C9-88F0-7764842217DB}"/>
                </a:ext>
              </a:extLst>
            </p:cNvPr>
            <p:cNvSpPr/>
            <p:nvPr/>
          </p:nvSpPr>
          <p:spPr>
            <a:xfrm>
              <a:off x="1944828" y="1909022"/>
              <a:ext cx="618414" cy="151542"/>
            </a:xfrm>
            <a:custGeom>
              <a:avLst/>
              <a:gdLst/>
              <a:ahLst/>
              <a:cxnLst/>
              <a:rect l="l" t="t" r="r" b="b"/>
              <a:pathLst>
                <a:path w="618414" h="151542" extrusionOk="0">
                  <a:moveTo>
                    <a:pt x="466982" y="103402"/>
                  </a:moveTo>
                  <a:cubicBezTo>
                    <a:pt x="513100" y="88769"/>
                    <a:pt x="620251" y="106784"/>
                    <a:pt x="618391" y="38024"/>
                  </a:cubicBezTo>
                  <a:cubicBezTo>
                    <a:pt x="615656" y="14545"/>
                    <a:pt x="594061" y="-2109"/>
                    <a:pt x="570697" y="217"/>
                  </a:cubicBezTo>
                  <a:cubicBezTo>
                    <a:pt x="501967" y="6909"/>
                    <a:pt x="433238" y="12230"/>
                    <a:pt x="364640" y="19460"/>
                  </a:cubicBezTo>
                  <a:cubicBezTo>
                    <a:pt x="260132" y="28559"/>
                    <a:pt x="156804" y="57593"/>
                    <a:pt x="51310" y="46625"/>
                  </a:cubicBezTo>
                  <a:cubicBezTo>
                    <a:pt x="-11593" y="44473"/>
                    <a:pt x="-19321" y="140824"/>
                    <a:pt x="42973" y="148989"/>
                  </a:cubicBezTo>
                  <a:cubicBezTo>
                    <a:pt x="185526" y="162932"/>
                    <a:pt x="325609" y="115802"/>
                    <a:pt x="466982" y="1034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70;p29">
              <a:extLst>
                <a:ext uri="{FF2B5EF4-FFF2-40B4-BE49-F238E27FC236}">
                  <a16:creationId xmlns:a16="http://schemas.microsoft.com/office/drawing/2014/main" id="{60E34249-B578-E1B6-5963-824FB8D9938A}"/>
                </a:ext>
              </a:extLst>
            </p:cNvPr>
            <p:cNvSpPr/>
            <p:nvPr/>
          </p:nvSpPr>
          <p:spPr>
            <a:xfrm>
              <a:off x="2029772" y="2172428"/>
              <a:ext cx="560686" cy="145323"/>
            </a:xfrm>
            <a:custGeom>
              <a:avLst/>
              <a:gdLst/>
              <a:ahLst/>
              <a:cxnLst/>
              <a:rect l="l" t="t" r="r" b="b"/>
              <a:pathLst>
                <a:path w="560686" h="145323" extrusionOk="0">
                  <a:moveTo>
                    <a:pt x="292720" y="14024"/>
                  </a:moveTo>
                  <a:cubicBezTo>
                    <a:pt x="219894" y="22321"/>
                    <a:pt x="147819" y="36264"/>
                    <a:pt x="74636" y="40651"/>
                  </a:cubicBezTo>
                  <a:cubicBezTo>
                    <a:pt x="42935" y="36751"/>
                    <a:pt x="-946" y="52563"/>
                    <a:pt x="30" y="92381"/>
                  </a:cubicBezTo>
                  <a:cubicBezTo>
                    <a:pt x="-2969" y="193840"/>
                    <a:pt x="220036" y="118317"/>
                    <a:pt x="284251" y="118043"/>
                  </a:cubicBezTo>
                  <a:cubicBezTo>
                    <a:pt x="362813" y="106557"/>
                    <a:pt x="442197" y="102668"/>
                    <a:pt x="521053" y="94422"/>
                  </a:cubicBezTo>
                  <a:cubicBezTo>
                    <a:pt x="543055" y="91964"/>
                    <a:pt x="560410" y="72863"/>
                    <a:pt x="560684" y="50745"/>
                  </a:cubicBezTo>
                  <a:cubicBezTo>
                    <a:pt x="561447" y="-36233"/>
                    <a:pt x="351730" y="15243"/>
                    <a:pt x="292720" y="14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971;p29">
              <a:extLst>
                <a:ext uri="{FF2B5EF4-FFF2-40B4-BE49-F238E27FC236}">
                  <a16:creationId xmlns:a16="http://schemas.microsoft.com/office/drawing/2014/main" id="{B9BDAA40-D402-EF47-C323-2A641A6BBED4}"/>
                </a:ext>
              </a:extLst>
            </p:cNvPr>
            <p:cNvSpPr/>
            <p:nvPr/>
          </p:nvSpPr>
          <p:spPr>
            <a:xfrm>
              <a:off x="2817917" y="1129696"/>
              <a:ext cx="359044" cy="1871837"/>
            </a:xfrm>
            <a:custGeom>
              <a:avLst/>
              <a:gdLst/>
              <a:ahLst/>
              <a:cxnLst/>
              <a:rect l="l" t="t" r="r" b="b"/>
              <a:pathLst>
                <a:path w="359044" h="1871837" extrusionOk="0">
                  <a:moveTo>
                    <a:pt x="190163" y="1378256"/>
                  </a:moveTo>
                  <a:cubicBezTo>
                    <a:pt x="53964" y="953519"/>
                    <a:pt x="63592" y="454265"/>
                    <a:pt x="322721" y="77226"/>
                  </a:cubicBezTo>
                  <a:cubicBezTo>
                    <a:pt x="354341" y="46253"/>
                    <a:pt x="333854" y="-7955"/>
                    <a:pt x="287523" y="982"/>
                  </a:cubicBezTo>
                  <a:cubicBezTo>
                    <a:pt x="245411" y="13117"/>
                    <a:pt x="224141" y="57657"/>
                    <a:pt x="200208" y="90925"/>
                  </a:cubicBezTo>
                  <a:cubicBezTo>
                    <a:pt x="132607" y="194010"/>
                    <a:pt x="82564" y="307838"/>
                    <a:pt x="49765" y="426541"/>
                  </a:cubicBezTo>
                  <a:cubicBezTo>
                    <a:pt x="-73612" y="908055"/>
                    <a:pt x="44448" y="1423579"/>
                    <a:pt x="271540" y="1855932"/>
                  </a:cubicBezTo>
                  <a:cubicBezTo>
                    <a:pt x="288651" y="1874658"/>
                    <a:pt x="318461" y="1876922"/>
                    <a:pt x="338775" y="1862339"/>
                  </a:cubicBezTo>
                  <a:cubicBezTo>
                    <a:pt x="374075" y="1837175"/>
                    <a:pt x="356131" y="1794138"/>
                    <a:pt x="338501" y="1763794"/>
                  </a:cubicBezTo>
                  <a:cubicBezTo>
                    <a:pt x="278047" y="1639740"/>
                    <a:pt x="233210" y="1509196"/>
                    <a:pt x="190163" y="1378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972;p29">
              <a:extLst>
                <a:ext uri="{FF2B5EF4-FFF2-40B4-BE49-F238E27FC236}">
                  <a16:creationId xmlns:a16="http://schemas.microsoft.com/office/drawing/2014/main" id="{6B46F59F-A811-5D26-5871-F53630BF1BF3}"/>
                </a:ext>
              </a:extLst>
            </p:cNvPr>
            <p:cNvSpPr/>
            <p:nvPr/>
          </p:nvSpPr>
          <p:spPr>
            <a:xfrm>
              <a:off x="3242309" y="1890579"/>
              <a:ext cx="466969" cy="510809"/>
            </a:xfrm>
            <a:custGeom>
              <a:avLst/>
              <a:gdLst/>
              <a:ahLst/>
              <a:cxnLst/>
              <a:rect l="l" t="t" r="r" b="b"/>
              <a:pathLst>
                <a:path w="466969" h="510809" extrusionOk="0">
                  <a:moveTo>
                    <a:pt x="444323" y="183314"/>
                  </a:moveTo>
                  <a:cubicBezTo>
                    <a:pt x="446224" y="154778"/>
                    <a:pt x="445391" y="117215"/>
                    <a:pt x="414595" y="104277"/>
                  </a:cubicBezTo>
                  <a:cubicBezTo>
                    <a:pt x="347024" y="-1153"/>
                    <a:pt x="190247" y="-44160"/>
                    <a:pt x="100858" y="58965"/>
                  </a:cubicBezTo>
                  <a:cubicBezTo>
                    <a:pt x="1790" y="166091"/>
                    <a:pt x="-59548" y="398013"/>
                    <a:pt x="88414" y="488201"/>
                  </a:cubicBezTo>
                  <a:cubicBezTo>
                    <a:pt x="188254" y="531208"/>
                    <a:pt x="299645" y="464245"/>
                    <a:pt x="355757" y="381257"/>
                  </a:cubicBezTo>
                  <a:cubicBezTo>
                    <a:pt x="367419" y="425534"/>
                    <a:pt x="346170" y="499341"/>
                    <a:pt x="406939" y="510440"/>
                  </a:cubicBezTo>
                  <a:cubicBezTo>
                    <a:pt x="475434" y="516919"/>
                    <a:pt x="471297" y="436542"/>
                    <a:pt x="461455" y="389930"/>
                  </a:cubicBezTo>
                  <a:cubicBezTo>
                    <a:pt x="453229" y="321160"/>
                    <a:pt x="446489" y="252521"/>
                    <a:pt x="444323" y="183314"/>
                  </a:cubicBezTo>
                  <a:close/>
                  <a:moveTo>
                    <a:pt x="158882" y="398044"/>
                  </a:moveTo>
                  <a:cubicBezTo>
                    <a:pt x="28885" y="405467"/>
                    <a:pt x="153768" y="-67192"/>
                    <a:pt x="344858" y="161745"/>
                  </a:cubicBezTo>
                  <a:cubicBezTo>
                    <a:pt x="326771" y="260280"/>
                    <a:pt x="269978" y="383441"/>
                    <a:pt x="158882" y="398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973;p29">
              <a:extLst>
                <a:ext uri="{FF2B5EF4-FFF2-40B4-BE49-F238E27FC236}">
                  <a16:creationId xmlns:a16="http://schemas.microsoft.com/office/drawing/2014/main" id="{549E9FA1-A525-159A-89B4-A005C3D3C4AA}"/>
                </a:ext>
              </a:extLst>
            </p:cNvPr>
            <p:cNvSpPr/>
            <p:nvPr/>
          </p:nvSpPr>
          <p:spPr>
            <a:xfrm>
              <a:off x="3611631" y="1629296"/>
              <a:ext cx="315641" cy="329897"/>
            </a:xfrm>
            <a:custGeom>
              <a:avLst/>
              <a:gdLst/>
              <a:ahLst/>
              <a:cxnLst/>
              <a:rect l="l" t="t" r="r" b="b"/>
              <a:pathLst>
                <a:path w="315641" h="329897" extrusionOk="0">
                  <a:moveTo>
                    <a:pt x="315362" y="268365"/>
                  </a:moveTo>
                  <a:cubicBezTo>
                    <a:pt x="310462" y="223460"/>
                    <a:pt x="259108" y="221591"/>
                    <a:pt x="223675" y="223256"/>
                  </a:cubicBezTo>
                  <a:cubicBezTo>
                    <a:pt x="248310" y="152110"/>
                    <a:pt x="251919" y="35509"/>
                    <a:pt x="165733" y="6313"/>
                  </a:cubicBezTo>
                  <a:cubicBezTo>
                    <a:pt x="108167" y="-11631"/>
                    <a:pt x="45324" y="9695"/>
                    <a:pt x="8865" y="57363"/>
                  </a:cubicBezTo>
                  <a:cubicBezTo>
                    <a:pt x="8936" y="57343"/>
                    <a:pt x="8997" y="57322"/>
                    <a:pt x="9068" y="57292"/>
                  </a:cubicBezTo>
                  <a:cubicBezTo>
                    <a:pt x="-12344" y="81522"/>
                    <a:pt x="6770" y="122782"/>
                    <a:pt x="39203" y="122457"/>
                  </a:cubicBezTo>
                  <a:cubicBezTo>
                    <a:pt x="70854" y="121868"/>
                    <a:pt x="96220" y="91393"/>
                    <a:pt x="129538" y="101974"/>
                  </a:cubicBezTo>
                  <a:cubicBezTo>
                    <a:pt x="141484" y="134826"/>
                    <a:pt x="131988" y="171059"/>
                    <a:pt x="120794" y="202835"/>
                  </a:cubicBezTo>
                  <a:cubicBezTo>
                    <a:pt x="94909" y="253062"/>
                    <a:pt x="77259" y="314104"/>
                    <a:pt x="150838" y="329367"/>
                  </a:cubicBezTo>
                  <a:cubicBezTo>
                    <a:pt x="193337" y="331388"/>
                    <a:pt x="236567" y="327427"/>
                    <a:pt x="278598" y="321040"/>
                  </a:cubicBezTo>
                  <a:cubicBezTo>
                    <a:pt x="302247" y="316409"/>
                    <a:pt x="317955" y="291438"/>
                    <a:pt x="315362" y="268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974;p29">
              <a:extLst>
                <a:ext uri="{FF2B5EF4-FFF2-40B4-BE49-F238E27FC236}">
                  <a16:creationId xmlns:a16="http://schemas.microsoft.com/office/drawing/2014/main" id="{8EDECA87-C7C4-90A5-D720-A8C8BC3B4065}"/>
                </a:ext>
              </a:extLst>
            </p:cNvPr>
            <p:cNvSpPr/>
            <p:nvPr/>
          </p:nvSpPr>
          <p:spPr>
            <a:xfrm>
              <a:off x="3854445" y="1122955"/>
              <a:ext cx="430142" cy="1869353"/>
            </a:xfrm>
            <a:custGeom>
              <a:avLst/>
              <a:gdLst/>
              <a:ahLst/>
              <a:cxnLst/>
              <a:rect l="l" t="t" r="r" b="b"/>
              <a:pathLst>
                <a:path w="430142" h="1869353" extrusionOk="0">
                  <a:moveTo>
                    <a:pt x="336313" y="441894"/>
                  </a:moveTo>
                  <a:cubicBezTo>
                    <a:pt x="285498" y="309959"/>
                    <a:pt x="208085" y="70675"/>
                    <a:pt x="76574" y="6505"/>
                  </a:cubicBezTo>
                  <a:cubicBezTo>
                    <a:pt x="9339" y="-21788"/>
                    <a:pt x="-33312" y="49288"/>
                    <a:pt x="33750" y="84049"/>
                  </a:cubicBezTo>
                  <a:cubicBezTo>
                    <a:pt x="290164" y="398055"/>
                    <a:pt x="397834" y="973107"/>
                    <a:pt x="273755" y="1359326"/>
                  </a:cubicBezTo>
                  <a:cubicBezTo>
                    <a:pt x="247046" y="1442719"/>
                    <a:pt x="213728" y="1523757"/>
                    <a:pt x="171708" y="1600601"/>
                  </a:cubicBezTo>
                  <a:cubicBezTo>
                    <a:pt x="134771" y="1665258"/>
                    <a:pt x="93329" y="1727133"/>
                    <a:pt x="54979" y="1791029"/>
                  </a:cubicBezTo>
                  <a:cubicBezTo>
                    <a:pt x="40491" y="1815188"/>
                    <a:pt x="47740" y="1847400"/>
                    <a:pt x="71928" y="1862277"/>
                  </a:cubicBezTo>
                  <a:cubicBezTo>
                    <a:pt x="144043" y="1897688"/>
                    <a:pt x="170508" y="1790897"/>
                    <a:pt x="205299" y="1747778"/>
                  </a:cubicBezTo>
                  <a:cubicBezTo>
                    <a:pt x="245480" y="1685690"/>
                    <a:pt x="279977" y="1622688"/>
                    <a:pt x="311058" y="1555055"/>
                  </a:cubicBezTo>
                  <a:cubicBezTo>
                    <a:pt x="476466" y="1206014"/>
                    <a:pt x="454780" y="801913"/>
                    <a:pt x="336313" y="441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355CB5-6001-6D8E-02B0-50014E556566}"/>
                  </a:ext>
                </a:extLst>
              </p:cNvPr>
              <p:cNvSpPr txBox="1"/>
              <p:nvPr/>
            </p:nvSpPr>
            <p:spPr>
              <a:xfrm>
                <a:off x="462004" y="1103467"/>
                <a:ext cx="8094780" cy="3504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năng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J)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bưởi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nặng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kg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rơi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 (m/s)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p>
                        <m: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năng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bưởi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khi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rơi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m/s, 4 m/s.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rơi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bưởi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bưởi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đạt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năng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32 J.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355CB5-6001-6D8E-02B0-50014E556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04" y="1103467"/>
                <a:ext cx="8094780" cy="3504934"/>
              </a:xfrm>
              <a:prstGeom prst="rect">
                <a:avLst/>
              </a:prstGeom>
              <a:blipFill>
                <a:blip r:embed="rId2"/>
                <a:stretch>
                  <a:fillRect l="-979" r="-979" b="-2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8501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891;p28">
            <a:extLst>
              <a:ext uri="{FF2B5EF4-FFF2-40B4-BE49-F238E27FC236}">
                <a16:creationId xmlns:a16="http://schemas.microsoft.com/office/drawing/2014/main" id="{9461B419-842F-9922-69F3-D52FE980D0A9}"/>
              </a:ext>
            </a:extLst>
          </p:cNvPr>
          <p:cNvGrpSpPr/>
          <p:nvPr/>
        </p:nvGrpSpPr>
        <p:grpSpPr>
          <a:xfrm rot="5400000">
            <a:off x="1469631" y="-1706642"/>
            <a:ext cx="6166222" cy="8556784"/>
            <a:chOff x="-1735405" y="-455985"/>
            <a:chExt cx="3764728" cy="4896036"/>
          </a:xfrm>
        </p:grpSpPr>
        <p:sp>
          <p:nvSpPr>
            <p:cNvPr id="4" name="Google Shape;892;p28">
              <a:extLst>
                <a:ext uri="{FF2B5EF4-FFF2-40B4-BE49-F238E27FC236}">
                  <a16:creationId xmlns:a16="http://schemas.microsoft.com/office/drawing/2014/main" id="{C89C889D-E01F-7A8E-23DE-6ACA97FC91D4}"/>
                </a:ext>
              </a:extLst>
            </p:cNvPr>
            <p:cNvSpPr/>
            <p:nvPr/>
          </p:nvSpPr>
          <p:spPr>
            <a:xfrm rot="210506">
              <a:off x="-1595589" y="-353717"/>
              <a:ext cx="3485096" cy="4691500"/>
            </a:xfrm>
            <a:custGeom>
              <a:avLst/>
              <a:gdLst/>
              <a:ahLst/>
              <a:cxnLst/>
              <a:rect l="l" t="t" r="r" b="b"/>
              <a:pathLst>
                <a:path w="6969674" h="9382417" extrusionOk="0">
                  <a:moveTo>
                    <a:pt x="6930589" y="9042746"/>
                  </a:moveTo>
                  <a:cubicBezTo>
                    <a:pt x="6917216" y="8815299"/>
                    <a:pt x="6953302" y="8547919"/>
                    <a:pt x="6938429" y="8270857"/>
                  </a:cubicBezTo>
                  <a:cubicBezTo>
                    <a:pt x="6901912" y="7629269"/>
                    <a:pt x="6922749" y="8095368"/>
                    <a:pt x="6922749" y="7462994"/>
                  </a:cubicBezTo>
                  <a:cubicBezTo>
                    <a:pt x="6924156" y="6750645"/>
                    <a:pt x="6828708" y="6299557"/>
                    <a:pt x="6862562" y="5148149"/>
                  </a:cubicBezTo>
                  <a:cubicBezTo>
                    <a:pt x="6875203" y="4878330"/>
                    <a:pt x="6880192" y="5020924"/>
                    <a:pt x="6843694" y="4377478"/>
                  </a:cubicBezTo>
                  <a:cubicBezTo>
                    <a:pt x="6780413" y="3465790"/>
                    <a:pt x="6774280" y="11733"/>
                    <a:pt x="6706571" y="10063"/>
                  </a:cubicBezTo>
                  <a:cubicBezTo>
                    <a:pt x="6133868" y="-5699"/>
                    <a:pt x="5474627" y="22185"/>
                    <a:pt x="5478190" y="22185"/>
                  </a:cubicBezTo>
                  <a:cubicBezTo>
                    <a:pt x="4832152" y="22185"/>
                    <a:pt x="5430720" y="-41258"/>
                    <a:pt x="4643001" y="46430"/>
                  </a:cubicBezTo>
                  <a:cubicBezTo>
                    <a:pt x="4292890" y="85216"/>
                    <a:pt x="3429568" y="37141"/>
                    <a:pt x="3388962" y="34702"/>
                  </a:cubicBezTo>
                  <a:cubicBezTo>
                    <a:pt x="3356552" y="37122"/>
                    <a:pt x="2628928" y="94111"/>
                    <a:pt x="2553417" y="87637"/>
                  </a:cubicBezTo>
                  <a:cubicBezTo>
                    <a:pt x="1808612" y="24137"/>
                    <a:pt x="376657" y="121939"/>
                    <a:pt x="465596" y="115146"/>
                  </a:cubicBezTo>
                  <a:cubicBezTo>
                    <a:pt x="442452" y="115146"/>
                    <a:pt x="64207" y="107866"/>
                    <a:pt x="67771" y="108278"/>
                  </a:cubicBezTo>
                  <a:cubicBezTo>
                    <a:pt x="65370" y="108278"/>
                    <a:pt x="63494" y="1230752"/>
                    <a:pt x="63494" y="2055784"/>
                  </a:cubicBezTo>
                  <a:cubicBezTo>
                    <a:pt x="63419" y="2057172"/>
                    <a:pt x="19212" y="2726382"/>
                    <a:pt x="15405" y="3028514"/>
                  </a:cubicBezTo>
                  <a:cubicBezTo>
                    <a:pt x="15405" y="3066513"/>
                    <a:pt x="62425" y="3512158"/>
                    <a:pt x="56367" y="3571267"/>
                  </a:cubicBezTo>
                  <a:cubicBezTo>
                    <a:pt x="-23007" y="4358545"/>
                    <a:pt x="99711" y="5135051"/>
                    <a:pt x="26808" y="6704877"/>
                  </a:cubicBezTo>
                  <a:cubicBezTo>
                    <a:pt x="-2019" y="7267052"/>
                    <a:pt x="36711" y="7183399"/>
                    <a:pt x="27165" y="7475548"/>
                  </a:cubicBezTo>
                  <a:cubicBezTo>
                    <a:pt x="-20831" y="8801825"/>
                    <a:pt x="5802" y="8114996"/>
                    <a:pt x="23601" y="8970821"/>
                  </a:cubicBezTo>
                  <a:cubicBezTo>
                    <a:pt x="31403" y="9335646"/>
                    <a:pt x="16511" y="9351503"/>
                    <a:pt x="39975" y="9351916"/>
                  </a:cubicBezTo>
                  <a:cubicBezTo>
                    <a:pt x="1542920" y="9374865"/>
                    <a:pt x="2832595" y="9388976"/>
                    <a:pt x="4786501" y="9354336"/>
                  </a:cubicBezTo>
                  <a:cubicBezTo>
                    <a:pt x="5561859" y="9339381"/>
                    <a:pt x="5572906" y="9388282"/>
                    <a:pt x="5655881" y="9381827"/>
                  </a:cubicBezTo>
                  <a:cubicBezTo>
                    <a:pt x="7234036" y="9261375"/>
                    <a:pt x="6966562" y="9577412"/>
                    <a:pt x="6930589" y="9042746"/>
                  </a:cubicBezTo>
                  <a:close/>
                  <a:moveTo>
                    <a:pt x="377632" y="1056351"/>
                  </a:moveTo>
                  <a:cubicBezTo>
                    <a:pt x="311744" y="1029687"/>
                    <a:pt x="276840" y="940779"/>
                    <a:pt x="305329" y="868422"/>
                  </a:cubicBezTo>
                  <a:cubicBezTo>
                    <a:pt x="353063" y="745963"/>
                    <a:pt x="517249" y="758910"/>
                    <a:pt x="559975" y="877316"/>
                  </a:cubicBezTo>
                  <a:cubicBezTo>
                    <a:pt x="602006" y="978365"/>
                    <a:pt x="499075" y="1106059"/>
                    <a:pt x="377632" y="1056351"/>
                  </a:cubicBezTo>
                  <a:close/>
                  <a:moveTo>
                    <a:pt x="365160" y="1824207"/>
                  </a:moveTo>
                  <a:cubicBezTo>
                    <a:pt x="312457" y="1795910"/>
                    <a:pt x="285017" y="1725598"/>
                    <a:pt x="300340" y="1662155"/>
                  </a:cubicBezTo>
                  <a:cubicBezTo>
                    <a:pt x="334176" y="1523539"/>
                    <a:pt x="515111" y="1523126"/>
                    <a:pt x="561400" y="1651646"/>
                  </a:cubicBezTo>
                  <a:cubicBezTo>
                    <a:pt x="606282" y="1759131"/>
                    <a:pt x="488047" y="1890485"/>
                    <a:pt x="365160" y="1824207"/>
                  </a:cubicBezTo>
                  <a:close/>
                  <a:moveTo>
                    <a:pt x="380483" y="2605386"/>
                  </a:moveTo>
                  <a:cubicBezTo>
                    <a:pt x="314595" y="2578722"/>
                    <a:pt x="279691" y="2490621"/>
                    <a:pt x="307824" y="2417870"/>
                  </a:cubicBezTo>
                  <a:cubicBezTo>
                    <a:pt x="355201" y="2294603"/>
                    <a:pt x="520457" y="2307945"/>
                    <a:pt x="562826" y="2426351"/>
                  </a:cubicBezTo>
                  <a:cubicBezTo>
                    <a:pt x="605213" y="2527794"/>
                    <a:pt x="501570" y="2654681"/>
                    <a:pt x="380483" y="2605386"/>
                  </a:cubicBezTo>
                  <a:close/>
                  <a:moveTo>
                    <a:pt x="382265" y="3380091"/>
                  </a:moveTo>
                  <a:cubicBezTo>
                    <a:pt x="316377" y="3353426"/>
                    <a:pt x="281472" y="3265326"/>
                    <a:pt x="309606" y="3192987"/>
                  </a:cubicBezTo>
                  <a:cubicBezTo>
                    <a:pt x="356982" y="3069327"/>
                    <a:pt x="522238" y="3082669"/>
                    <a:pt x="564607" y="3201075"/>
                  </a:cubicBezTo>
                  <a:cubicBezTo>
                    <a:pt x="607351" y="3303306"/>
                    <a:pt x="502282" y="3428992"/>
                    <a:pt x="382265" y="3380091"/>
                  </a:cubicBezTo>
                  <a:close/>
                  <a:moveTo>
                    <a:pt x="304973" y="3986288"/>
                  </a:moveTo>
                  <a:cubicBezTo>
                    <a:pt x="338808" y="3847673"/>
                    <a:pt x="519744" y="3846866"/>
                    <a:pt x="566033" y="3975780"/>
                  </a:cubicBezTo>
                  <a:cubicBezTo>
                    <a:pt x="659342" y="4199269"/>
                    <a:pt x="243004" y="4241302"/>
                    <a:pt x="304973" y="3986288"/>
                  </a:cubicBezTo>
                  <a:close/>
                  <a:moveTo>
                    <a:pt x="306755" y="4760599"/>
                  </a:moveTo>
                  <a:cubicBezTo>
                    <a:pt x="340590" y="4622396"/>
                    <a:pt x="521169" y="4620764"/>
                    <a:pt x="567815" y="4750091"/>
                  </a:cubicBezTo>
                  <a:cubicBezTo>
                    <a:pt x="661480" y="4974781"/>
                    <a:pt x="245143" y="5015613"/>
                    <a:pt x="306755" y="4760599"/>
                  </a:cubicBezTo>
                  <a:close/>
                  <a:moveTo>
                    <a:pt x="386898" y="5703831"/>
                  </a:moveTo>
                  <a:cubicBezTo>
                    <a:pt x="321009" y="5677166"/>
                    <a:pt x="286105" y="5589065"/>
                    <a:pt x="314238" y="5516727"/>
                  </a:cubicBezTo>
                  <a:cubicBezTo>
                    <a:pt x="361615" y="5393067"/>
                    <a:pt x="526871" y="5406409"/>
                    <a:pt x="569240" y="5524815"/>
                  </a:cubicBezTo>
                  <a:cubicBezTo>
                    <a:pt x="611628" y="5626652"/>
                    <a:pt x="507271" y="5752732"/>
                    <a:pt x="386898" y="5703831"/>
                  </a:cubicBezTo>
                  <a:close/>
                  <a:moveTo>
                    <a:pt x="309606" y="6310028"/>
                  </a:moveTo>
                  <a:cubicBezTo>
                    <a:pt x="343441" y="6170999"/>
                    <a:pt x="524377" y="6170999"/>
                    <a:pt x="570665" y="6299520"/>
                  </a:cubicBezTo>
                  <a:cubicBezTo>
                    <a:pt x="663975" y="6523009"/>
                    <a:pt x="247637" y="6565042"/>
                    <a:pt x="309606" y="6310028"/>
                  </a:cubicBezTo>
                  <a:close/>
                  <a:moveTo>
                    <a:pt x="376207" y="7246392"/>
                  </a:moveTo>
                  <a:cubicBezTo>
                    <a:pt x="323504" y="7218095"/>
                    <a:pt x="296064" y="7147783"/>
                    <a:pt x="311388" y="7084339"/>
                  </a:cubicBezTo>
                  <a:cubicBezTo>
                    <a:pt x="345223" y="6945723"/>
                    <a:pt x="526158" y="6945311"/>
                    <a:pt x="572447" y="7073831"/>
                  </a:cubicBezTo>
                  <a:cubicBezTo>
                    <a:pt x="617329" y="7181334"/>
                    <a:pt x="499432" y="7312669"/>
                    <a:pt x="376207" y="7246392"/>
                  </a:cubicBezTo>
                  <a:close/>
                  <a:moveTo>
                    <a:pt x="391512" y="8027571"/>
                  </a:moveTo>
                  <a:cubicBezTo>
                    <a:pt x="325623" y="8000906"/>
                    <a:pt x="290719" y="7912806"/>
                    <a:pt x="318852" y="7840467"/>
                  </a:cubicBezTo>
                  <a:cubicBezTo>
                    <a:pt x="366229" y="7716807"/>
                    <a:pt x="531485" y="7730149"/>
                    <a:pt x="573854" y="7848555"/>
                  </a:cubicBezTo>
                  <a:cubicBezTo>
                    <a:pt x="616260" y="7950391"/>
                    <a:pt x="511904" y="8076472"/>
                    <a:pt x="391512" y="8027571"/>
                  </a:cubicBezTo>
                  <a:close/>
                  <a:moveTo>
                    <a:pt x="392937" y="8802294"/>
                  </a:moveTo>
                  <a:cubicBezTo>
                    <a:pt x="253676" y="8745719"/>
                    <a:pt x="300340" y="8501213"/>
                    <a:pt x="467022" y="8529511"/>
                  </a:cubicBezTo>
                  <a:cubicBezTo>
                    <a:pt x="668964" y="8564657"/>
                    <a:pt x="583494" y="8879887"/>
                    <a:pt x="392937" y="8802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" name="Google Shape;893;p28">
              <a:extLst>
                <a:ext uri="{FF2B5EF4-FFF2-40B4-BE49-F238E27FC236}">
                  <a16:creationId xmlns:a16="http://schemas.microsoft.com/office/drawing/2014/main" id="{BF4B3D12-7DBF-2D4C-90AA-7655D5DD6647}"/>
                </a:ext>
              </a:extLst>
            </p:cNvPr>
            <p:cNvGrpSpPr/>
            <p:nvPr/>
          </p:nvGrpSpPr>
          <p:grpSpPr>
            <a:xfrm rot="210506">
              <a:off x="-1601580" y="-109803"/>
              <a:ext cx="3474911" cy="4277130"/>
              <a:chOff x="-3198763" y="-218655"/>
              <a:chExt cx="6949306" cy="8553728"/>
            </a:xfrm>
          </p:grpSpPr>
          <p:sp>
            <p:nvSpPr>
              <p:cNvPr id="7" name="Google Shape;894;p28">
                <a:extLst>
                  <a:ext uri="{FF2B5EF4-FFF2-40B4-BE49-F238E27FC236}">
                    <a16:creationId xmlns:a16="http://schemas.microsoft.com/office/drawing/2014/main" id="{1C895EF7-F58D-190F-1BC4-1F759C7F552B}"/>
                  </a:ext>
                </a:extLst>
              </p:cNvPr>
              <p:cNvSpPr/>
              <p:nvPr/>
            </p:nvSpPr>
            <p:spPr>
              <a:xfrm>
                <a:off x="-3135531" y="-218655"/>
                <a:ext cx="6694957" cy="67833"/>
              </a:xfrm>
              <a:custGeom>
                <a:avLst/>
                <a:gdLst/>
                <a:ahLst/>
                <a:cxnLst/>
                <a:rect l="l" t="t" r="r" b="b"/>
                <a:pathLst>
                  <a:path w="6694957" h="67833" extrusionOk="0">
                    <a:moveTo>
                      <a:pt x="6691743" y="67834"/>
                    </a:moveTo>
                    <a:cubicBezTo>
                      <a:pt x="6689942" y="67853"/>
                      <a:pt x="11867" y="45222"/>
                      <a:pt x="9504" y="45204"/>
                    </a:cubicBezTo>
                    <a:cubicBezTo>
                      <a:pt x="9504" y="-23607"/>
                      <a:pt x="-472385" y="243"/>
                      <a:pt x="5426675" y="24994"/>
                    </a:cubicBezTo>
                    <a:cubicBezTo>
                      <a:pt x="6830534" y="30398"/>
                      <a:pt x="6690092" y="9607"/>
                      <a:pt x="6691743" y="67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895;p28">
                <a:extLst>
                  <a:ext uri="{FF2B5EF4-FFF2-40B4-BE49-F238E27FC236}">
                    <a16:creationId xmlns:a16="http://schemas.microsoft.com/office/drawing/2014/main" id="{ADFE83A4-DD90-C174-BDF9-E5FD6A24D5A9}"/>
                  </a:ext>
                </a:extLst>
              </p:cNvPr>
              <p:cNvSpPr/>
              <p:nvPr/>
            </p:nvSpPr>
            <p:spPr>
              <a:xfrm>
                <a:off x="-3135089" y="549763"/>
                <a:ext cx="6714195" cy="70892"/>
              </a:xfrm>
              <a:custGeom>
                <a:avLst/>
                <a:gdLst/>
                <a:ahLst/>
                <a:cxnLst/>
                <a:rect l="l" t="t" r="r" b="b"/>
                <a:pathLst>
                  <a:path w="6714195" h="70892" extrusionOk="0">
                    <a:moveTo>
                      <a:pt x="6710544" y="70892"/>
                    </a:moveTo>
                    <a:cubicBezTo>
                      <a:pt x="6708406" y="70930"/>
                      <a:pt x="9006" y="48281"/>
                      <a:pt x="7637" y="48262"/>
                    </a:cubicBezTo>
                    <a:cubicBezTo>
                      <a:pt x="9231" y="-23814"/>
                      <a:pt x="-446737" y="-1615"/>
                      <a:pt x="5444389" y="28052"/>
                    </a:cubicBezTo>
                    <a:cubicBezTo>
                      <a:pt x="6847460" y="33438"/>
                      <a:pt x="6710544" y="11952"/>
                      <a:pt x="6710544" y="708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896;p28">
                <a:extLst>
                  <a:ext uri="{FF2B5EF4-FFF2-40B4-BE49-F238E27FC236}">
                    <a16:creationId xmlns:a16="http://schemas.microsoft.com/office/drawing/2014/main" id="{E5337809-D653-6ED7-135C-F9B6AF33B34C}"/>
                  </a:ext>
                </a:extLst>
              </p:cNvPr>
              <p:cNvSpPr/>
              <p:nvPr/>
            </p:nvSpPr>
            <p:spPr>
              <a:xfrm>
                <a:off x="-3133153" y="1321014"/>
                <a:ext cx="6758811" cy="56124"/>
              </a:xfrm>
              <a:custGeom>
                <a:avLst/>
                <a:gdLst/>
                <a:ahLst/>
                <a:cxnLst/>
                <a:rect l="l" t="t" r="r" b="b"/>
                <a:pathLst>
                  <a:path w="6758811" h="56124" extrusionOk="0">
                    <a:moveTo>
                      <a:pt x="897175" y="51734"/>
                    </a:moveTo>
                    <a:cubicBezTo>
                      <a:pt x="-124782" y="51734"/>
                      <a:pt x="5363" y="65264"/>
                      <a:pt x="5363" y="0"/>
                    </a:cubicBezTo>
                    <a:cubicBezTo>
                      <a:pt x="8233478" y="46837"/>
                      <a:pt x="9424649" y="65414"/>
                      <a:pt x="897175" y="517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897;p28">
                <a:extLst>
                  <a:ext uri="{FF2B5EF4-FFF2-40B4-BE49-F238E27FC236}">
                    <a16:creationId xmlns:a16="http://schemas.microsoft.com/office/drawing/2014/main" id="{72C0942B-FEA5-85ED-6053-608800D13480}"/>
                  </a:ext>
                </a:extLst>
              </p:cNvPr>
              <p:cNvSpPr/>
              <p:nvPr/>
            </p:nvSpPr>
            <p:spPr>
              <a:xfrm>
                <a:off x="-3177639" y="2094856"/>
                <a:ext cx="6785569" cy="68773"/>
              </a:xfrm>
              <a:custGeom>
                <a:avLst/>
                <a:gdLst/>
                <a:ahLst/>
                <a:cxnLst/>
                <a:rect l="l" t="t" r="r" b="b"/>
                <a:pathLst>
                  <a:path w="6785569" h="68773" extrusionOk="0">
                    <a:moveTo>
                      <a:pt x="6781940" y="68773"/>
                    </a:moveTo>
                    <a:cubicBezTo>
                      <a:pt x="6780477" y="68792"/>
                      <a:pt x="9130" y="45749"/>
                      <a:pt x="7086" y="45730"/>
                    </a:cubicBezTo>
                    <a:cubicBezTo>
                      <a:pt x="10405" y="-24169"/>
                      <a:pt x="-450514" y="470"/>
                      <a:pt x="5523624" y="25521"/>
                    </a:cubicBezTo>
                    <a:cubicBezTo>
                      <a:pt x="6918030" y="30906"/>
                      <a:pt x="6781940" y="10096"/>
                      <a:pt x="6781940" y="687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898;p28">
                <a:extLst>
                  <a:ext uri="{FF2B5EF4-FFF2-40B4-BE49-F238E27FC236}">
                    <a16:creationId xmlns:a16="http://schemas.microsoft.com/office/drawing/2014/main" id="{9F05648B-0AE8-E4EB-1B28-FBC106CC4FC8}"/>
                  </a:ext>
                </a:extLst>
              </p:cNvPr>
              <p:cNvSpPr/>
              <p:nvPr/>
            </p:nvSpPr>
            <p:spPr>
              <a:xfrm>
                <a:off x="-3146403" y="2866440"/>
                <a:ext cx="6771727" cy="68272"/>
              </a:xfrm>
              <a:custGeom>
                <a:avLst/>
                <a:gdLst/>
                <a:ahLst/>
                <a:cxnLst/>
                <a:rect l="l" t="t" r="r" b="b"/>
                <a:pathLst>
                  <a:path w="6771727" h="68272" extrusionOk="0">
                    <a:moveTo>
                      <a:pt x="6768504" y="68272"/>
                    </a:moveTo>
                    <a:cubicBezTo>
                      <a:pt x="6766853" y="68291"/>
                      <a:pt x="7022" y="45248"/>
                      <a:pt x="5053" y="45229"/>
                    </a:cubicBezTo>
                    <a:cubicBezTo>
                      <a:pt x="15425" y="-23900"/>
                      <a:pt x="-452847" y="400"/>
                      <a:pt x="5510901" y="25432"/>
                    </a:cubicBezTo>
                    <a:cubicBezTo>
                      <a:pt x="6907127" y="30818"/>
                      <a:pt x="6766815" y="10495"/>
                      <a:pt x="6768504" y="682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899;p28">
                <a:extLst>
                  <a:ext uri="{FF2B5EF4-FFF2-40B4-BE49-F238E27FC236}">
                    <a16:creationId xmlns:a16="http://schemas.microsoft.com/office/drawing/2014/main" id="{DA43A23D-40A2-C67B-0DBF-3A04064C4288}"/>
                  </a:ext>
                </a:extLst>
              </p:cNvPr>
              <p:cNvSpPr/>
              <p:nvPr/>
            </p:nvSpPr>
            <p:spPr>
              <a:xfrm>
                <a:off x="-3170765" y="3637472"/>
                <a:ext cx="6827962" cy="68718"/>
              </a:xfrm>
              <a:custGeom>
                <a:avLst/>
                <a:gdLst/>
                <a:ahLst/>
                <a:cxnLst/>
                <a:rect l="l" t="t" r="r" b="b"/>
                <a:pathLst>
                  <a:path w="6827962" h="68718" extrusionOk="0">
                    <a:moveTo>
                      <a:pt x="6825988" y="68718"/>
                    </a:moveTo>
                    <a:cubicBezTo>
                      <a:pt x="6824619" y="68737"/>
                      <a:pt x="167475" y="46370"/>
                      <a:pt x="9121" y="45281"/>
                    </a:cubicBezTo>
                    <a:cubicBezTo>
                      <a:pt x="7583" y="-24280"/>
                      <a:pt x="-462264" y="640"/>
                      <a:pt x="5553437" y="25878"/>
                    </a:cubicBezTo>
                    <a:cubicBezTo>
                      <a:pt x="6965061" y="31283"/>
                      <a:pt x="6820699" y="10491"/>
                      <a:pt x="6825988" y="68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900;p28">
                <a:extLst>
                  <a:ext uri="{FF2B5EF4-FFF2-40B4-BE49-F238E27FC236}">
                    <a16:creationId xmlns:a16="http://schemas.microsoft.com/office/drawing/2014/main" id="{CBF88013-33FD-0FBF-F32C-234617FBFC90}"/>
                  </a:ext>
                </a:extLst>
              </p:cNvPr>
              <p:cNvSpPr/>
              <p:nvPr/>
            </p:nvSpPr>
            <p:spPr>
              <a:xfrm>
                <a:off x="-3150035" y="4406530"/>
                <a:ext cx="6842085" cy="62560"/>
              </a:xfrm>
              <a:custGeom>
                <a:avLst/>
                <a:gdLst/>
                <a:ahLst/>
                <a:cxnLst/>
                <a:rect l="l" t="t" r="r" b="b"/>
                <a:pathLst>
                  <a:path w="6842085" h="62560" extrusionOk="0">
                    <a:moveTo>
                      <a:pt x="2499677" y="54568"/>
                    </a:moveTo>
                    <a:cubicBezTo>
                      <a:pt x="-228443" y="44079"/>
                      <a:pt x="6078" y="75078"/>
                      <a:pt x="4427" y="0"/>
                    </a:cubicBezTo>
                    <a:cubicBezTo>
                      <a:pt x="7297893" y="20285"/>
                      <a:pt x="9705779" y="84967"/>
                      <a:pt x="2499677" y="54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901;p28">
                <a:extLst>
                  <a:ext uri="{FF2B5EF4-FFF2-40B4-BE49-F238E27FC236}">
                    <a16:creationId xmlns:a16="http://schemas.microsoft.com/office/drawing/2014/main" id="{0E575088-C281-2FE6-17C9-865EE9FCDEC4}"/>
                  </a:ext>
                </a:extLst>
              </p:cNvPr>
              <p:cNvSpPr/>
              <p:nvPr/>
            </p:nvSpPr>
            <p:spPr>
              <a:xfrm>
                <a:off x="-3151252" y="5178903"/>
                <a:ext cx="6827194" cy="70242"/>
              </a:xfrm>
              <a:custGeom>
                <a:avLst/>
                <a:gdLst/>
                <a:ahLst/>
                <a:cxnLst/>
                <a:rect l="l" t="t" r="r" b="b"/>
                <a:pathLst>
                  <a:path w="6827194" h="70242" extrusionOk="0">
                    <a:moveTo>
                      <a:pt x="6823579" y="70242"/>
                    </a:moveTo>
                    <a:cubicBezTo>
                      <a:pt x="6822210" y="70261"/>
                      <a:pt x="154282" y="47799"/>
                      <a:pt x="8119" y="46805"/>
                    </a:cubicBezTo>
                    <a:cubicBezTo>
                      <a:pt x="8119" y="-26171"/>
                      <a:pt x="-452782" y="1732"/>
                      <a:pt x="5570609" y="27008"/>
                    </a:cubicBezTo>
                    <a:cubicBezTo>
                      <a:pt x="6959108" y="33726"/>
                      <a:pt x="6823579" y="9106"/>
                      <a:pt x="6823579" y="702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902;p28">
                <a:extLst>
                  <a:ext uri="{FF2B5EF4-FFF2-40B4-BE49-F238E27FC236}">
                    <a16:creationId xmlns:a16="http://schemas.microsoft.com/office/drawing/2014/main" id="{61753BCE-9227-9297-B8D5-571C684B12C7}"/>
                  </a:ext>
                </a:extLst>
              </p:cNvPr>
              <p:cNvSpPr/>
              <p:nvPr/>
            </p:nvSpPr>
            <p:spPr>
              <a:xfrm>
                <a:off x="-3171506" y="5949322"/>
                <a:ext cx="6878501" cy="71300"/>
              </a:xfrm>
              <a:custGeom>
                <a:avLst/>
                <a:gdLst/>
                <a:ahLst/>
                <a:cxnLst/>
                <a:rect l="l" t="t" r="r" b="b"/>
                <a:pathLst>
                  <a:path w="6878501" h="71300" extrusionOk="0">
                    <a:moveTo>
                      <a:pt x="6876957" y="71301"/>
                    </a:moveTo>
                    <a:cubicBezTo>
                      <a:pt x="6875587" y="71320"/>
                      <a:pt x="128679" y="48652"/>
                      <a:pt x="7011" y="47864"/>
                    </a:cubicBezTo>
                    <a:cubicBezTo>
                      <a:pt x="10518" y="-27664"/>
                      <a:pt x="-454453" y="2622"/>
                      <a:pt x="5609375" y="28067"/>
                    </a:cubicBezTo>
                    <a:cubicBezTo>
                      <a:pt x="7015073" y="33471"/>
                      <a:pt x="6870486" y="12624"/>
                      <a:pt x="6876957" y="713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903;p28">
                <a:extLst>
                  <a:ext uri="{FF2B5EF4-FFF2-40B4-BE49-F238E27FC236}">
                    <a16:creationId xmlns:a16="http://schemas.microsoft.com/office/drawing/2014/main" id="{25891B70-96C5-8E8C-E0B9-9AC89CD52E0B}"/>
                  </a:ext>
                </a:extLst>
              </p:cNvPr>
              <p:cNvSpPr/>
              <p:nvPr/>
            </p:nvSpPr>
            <p:spPr>
              <a:xfrm>
                <a:off x="-3170147" y="6720174"/>
                <a:ext cx="6920690" cy="63774"/>
              </a:xfrm>
              <a:custGeom>
                <a:avLst/>
                <a:gdLst/>
                <a:ahLst/>
                <a:cxnLst/>
                <a:rect l="l" t="t" r="r" b="b"/>
                <a:pathLst>
                  <a:path w="6920690" h="63774" extrusionOk="0">
                    <a:moveTo>
                      <a:pt x="2574986" y="54962"/>
                    </a:moveTo>
                    <a:cubicBezTo>
                      <a:pt x="-270656" y="44041"/>
                      <a:pt x="7433" y="77612"/>
                      <a:pt x="7433" y="0"/>
                    </a:cubicBezTo>
                    <a:cubicBezTo>
                      <a:pt x="7256824" y="27941"/>
                      <a:pt x="9883776" y="85811"/>
                      <a:pt x="2574986" y="549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904;p28">
                <a:extLst>
                  <a:ext uri="{FF2B5EF4-FFF2-40B4-BE49-F238E27FC236}">
                    <a16:creationId xmlns:a16="http://schemas.microsoft.com/office/drawing/2014/main" id="{66AC6BD2-46D2-AFE3-353A-1ED53C2CAD28}"/>
                  </a:ext>
                </a:extLst>
              </p:cNvPr>
              <p:cNvSpPr/>
              <p:nvPr/>
            </p:nvSpPr>
            <p:spPr>
              <a:xfrm>
                <a:off x="-3198763" y="7493422"/>
                <a:ext cx="6948497" cy="69761"/>
              </a:xfrm>
              <a:custGeom>
                <a:avLst/>
                <a:gdLst/>
                <a:ahLst/>
                <a:cxnLst/>
                <a:rect l="l" t="t" r="r" b="b"/>
                <a:pathLst>
                  <a:path w="6948497" h="69761" extrusionOk="0">
                    <a:moveTo>
                      <a:pt x="6945888" y="69762"/>
                    </a:moveTo>
                    <a:cubicBezTo>
                      <a:pt x="6944463" y="69780"/>
                      <a:pt x="294652" y="47938"/>
                      <a:pt x="8629" y="45517"/>
                    </a:cubicBezTo>
                    <a:cubicBezTo>
                      <a:pt x="8629" y="-25151"/>
                      <a:pt x="-468514" y="1157"/>
                      <a:pt x="5673337" y="26921"/>
                    </a:cubicBezTo>
                    <a:cubicBezTo>
                      <a:pt x="7084549" y="32326"/>
                      <a:pt x="6942569" y="11515"/>
                      <a:pt x="6945888" y="697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905;p28">
                <a:extLst>
                  <a:ext uri="{FF2B5EF4-FFF2-40B4-BE49-F238E27FC236}">
                    <a16:creationId xmlns:a16="http://schemas.microsoft.com/office/drawing/2014/main" id="{FF4592FC-73FC-EB12-6FFA-DD805F84D5ED}"/>
                  </a:ext>
                </a:extLst>
              </p:cNvPr>
              <p:cNvSpPr/>
              <p:nvPr/>
            </p:nvSpPr>
            <p:spPr>
              <a:xfrm>
                <a:off x="-3175512" y="8262965"/>
                <a:ext cx="6917293" cy="72108"/>
              </a:xfrm>
              <a:custGeom>
                <a:avLst/>
                <a:gdLst/>
                <a:ahLst/>
                <a:cxnLst/>
                <a:rect l="l" t="t" r="r" b="b"/>
                <a:pathLst>
                  <a:path w="6917293" h="72108" extrusionOk="0">
                    <a:moveTo>
                      <a:pt x="6914797" y="72108"/>
                    </a:moveTo>
                    <a:cubicBezTo>
                      <a:pt x="6913447" y="72127"/>
                      <a:pt x="190208" y="48971"/>
                      <a:pt x="8878" y="47452"/>
                    </a:cubicBezTo>
                    <a:cubicBezTo>
                      <a:pt x="7190" y="-23404"/>
                      <a:pt x="-462432" y="-2012"/>
                      <a:pt x="5668241" y="28856"/>
                    </a:cubicBezTo>
                    <a:cubicBezTo>
                      <a:pt x="7051244" y="34260"/>
                      <a:pt x="6911252" y="11874"/>
                      <a:pt x="6914797" y="72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" name="Google Shape;906;p28">
              <a:extLst>
                <a:ext uri="{FF2B5EF4-FFF2-40B4-BE49-F238E27FC236}">
                  <a16:creationId xmlns:a16="http://schemas.microsoft.com/office/drawing/2014/main" id="{53C7145D-F2B0-2F2E-ED6A-1C0966FB6117}"/>
                </a:ext>
              </a:extLst>
            </p:cNvPr>
            <p:cNvSpPr/>
            <p:nvPr/>
          </p:nvSpPr>
          <p:spPr>
            <a:xfrm rot="210506">
              <a:off x="-1140393" y="-388547"/>
              <a:ext cx="93318" cy="4646362"/>
            </a:xfrm>
            <a:custGeom>
              <a:avLst/>
              <a:gdLst/>
              <a:ahLst/>
              <a:cxnLst/>
              <a:rect l="l" t="t" r="r" b="b"/>
              <a:pathLst>
                <a:path w="186623" h="9292146" extrusionOk="0">
                  <a:moveTo>
                    <a:pt x="186624" y="9292146"/>
                  </a:moveTo>
                  <a:cubicBezTo>
                    <a:pt x="83618" y="9292146"/>
                    <a:pt x="-78562" y="3924380"/>
                    <a:pt x="43800" y="2"/>
                  </a:cubicBezTo>
                  <a:cubicBezTo>
                    <a:pt x="148081" y="-3169"/>
                    <a:pt x="-103151" y="3620597"/>
                    <a:pt x="186624" y="92921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754;p24">
            <a:extLst>
              <a:ext uri="{FF2B5EF4-FFF2-40B4-BE49-F238E27FC236}">
                <a16:creationId xmlns:a16="http://schemas.microsoft.com/office/drawing/2014/main" id="{8A15351E-B489-6D8F-DEE2-1D5E4C74201A}"/>
              </a:ext>
            </a:extLst>
          </p:cNvPr>
          <p:cNvSpPr/>
          <p:nvPr/>
        </p:nvSpPr>
        <p:spPr>
          <a:xfrm>
            <a:off x="241507" y="238295"/>
            <a:ext cx="8622469" cy="46669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6" name="Google Shape;1095;p33">
            <a:extLst>
              <a:ext uri="{FF2B5EF4-FFF2-40B4-BE49-F238E27FC236}">
                <a16:creationId xmlns:a16="http://schemas.microsoft.com/office/drawing/2014/main" id="{06909638-2C4A-AC63-32D4-23C0B06622D9}"/>
              </a:ext>
            </a:extLst>
          </p:cNvPr>
          <p:cNvGrpSpPr/>
          <p:nvPr/>
        </p:nvGrpSpPr>
        <p:grpSpPr>
          <a:xfrm rot="1234071">
            <a:off x="7606000" y="59630"/>
            <a:ext cx="2034596" cy="531477"/>
            <a:chOff x="2120789" y="1339624"/>
            <a:chExt cx="1600437" cy="522346"/>
          </a:xfrm>
        </p:grpSpPr>
        <p:sp>
          <p:nvSpPr>
            <p:cNvPr id="37" name="Google Shape;1096;p33">
              <a:extLst>
                <a:ext uri="{FF2B5EF4-FFF2-40B4-BE49-F238E27FC236}">
                  <a16:creationId xmlns:a16="http://schemas.microsoft.com/office/drawing/2014/main" id="{1ED5C426-00F3-4404-DA79-E15AAF88331D}"/>
                </a:ext>
              </a:extLst>
            </p:cNvPr>
            <p:cNvSpPr/>
            <p:nvPr/>
          </p:nvSpPr>
          <p:spPr>
            <a:xfrm>
              <a:off x="2120789" y="1339624"/>
              <a:ext cx="1600437" cy="522346"/>
            </a:xfrm>
            <a:custGeom>
              <a:avLst/>
              <a:gdLst/>
              <a:ahLst/>
              <a:cxnLst/>
              <a:rect l="l" t="t" r="r" b="b"/>
              <a:pathLst>
                <a:path w="1600437" h="522346" extrusionOk="0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097;p33">
              <a:extLst>
                <a:ext uri="{FF2B5EF4-FFF2-40B4-BE49-F238E27FC236}">
                  <a16:creationId xmlns:a16="http://schemas.microsoft.com/office/drawing/2014/main" id="{1DB4DD77-D8AB-BBB0-3D85-4C4C7C0BEFBC}"/>
                </a:ext>
              </a:extLst>
            </p:cNvPr>
            <p:cNvSpPr/>
            <p:nvPr/>
          </p:nvSpPr>
          <p:spPr>
            <a:xfrm>
              <a:off x="2120789" y="1339624"/>
              <a:ext cx="1600437" cy="522346"/>
            </a:xfrm>
            <a:custGeom>
              <a:avLst/>
              <a:gdLst/>
              <a:ahLst/>
              <a:cxnLst/>
              <a:rect l="l" t="t" r="r" b="b"/>
              <a:pathLst>
                <a:path w="1600437" h="522346" extrusionOk="0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4F2D9DA-ED02-4A88-90D9-6B141A3D99E4}"/>
              </a:ext>
            </a:extLst>
          </p:cNvPr>
          <p:cNvSpPr txBox="1"/>
          <p:nvPr/>
        </p:nvSpPr>
        <p:spPr>
          <a:xfrm>
            <a:off x="4187750" y="1077203"/>
            <a:ext cx="718466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Giải</a:t>
            </a:r>
          </a:p>
        </p:txBody>
      </p:sp>
      <p:sp>
        <p:nvSpPr>
          <p:cNvPr id="19" name="Google Shape;491;p18">
            <a:extLst>
              <a:ext uri="{FF2B5EF4-FFF2-40B4-BE49-F238E27FC236}">
                <a16:creationId xmlns:a16="http://schemas.microsoft.com/office/drawing/2014/main" id="{983C2077-F2AE-8B46-0A35-6D3FE167AC9C}"/>
              </a:ext>
            </a:extLst>
          </p:cNvPr>
          <p:cNvSpPr/>
          <p:nvPr/>
        </p:nvSpPr>
        <p:spPr>
          <a:xfrm>
            <a:off x="801011" y="402100"/>
            <a:ext cx="1351191" cy="538019"/>
          </a:xfrm>
          <a:prstGeom prst="rect">
            <a:avLst/>
          </a:prstGeom>
          <a:solidFill>
            <a:schemeClr val="lt1"/>
          </a:solidFill>
          <a:ln>
            <a:solidFill>
              <a:srgbClr val="C00000"/>
            </a:solidFill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endParaRPr lang="en-US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51D6EC-EA31-4DC9-C8D1-F3B0A12CEE10}"/>
                  </a:ext>
                </a:extLst>
              </p:cNvPr>
              <p:cNvSpPr txBox="1"/>
              <p:nvPr/>
            </p:nvSpPr>
            <p:spPr>
              <a:xfrm>
                <a:off x="2196904" y="477809"/>
                <a:ext cx="588576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vận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ý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51D6EC-EA31-4DC9-C8D1-F3B0A12CE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904" y="477809"/>
                <a:ext cx="5885760" cy="430887"/>
              </a:xfrm>
              <a:prstGeom prst="rect">
                <a:avLst/>
              </a:prstGeom>
              <a:blipFill>
                <a:blip r:embed="rId2"/>
                <a:stretch>
                  <a:fillRect l="-1075" t="-8571" r="-645" b="-2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6F2C58B-1B32-C730-BD5F-837F33834BDF}"/>
                  </a:ext>
                </a:extLst>
              </p:cNvPr>
              <p:cNvSpPr txBox="1"/>
              <p:nvPr/>
            </p:nvSpPr>
            <p:spPr>
              <a:xfrm>
                <a:off x="688715" y="1553883"/>
                <a:ext cx="5009841" cy="1635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2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 = 3 m/s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da-DK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3</a:t>
                </a:r>
                <a:r>
                  <a:rPr lang="da-DK" sz="22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24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da-DK" sz="24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(J).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 = 4 m/s </a:t>
                </a:r>
                <a:r>
                  <a:rPr lang="da-DK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4</a:t>
                </a:r>
                <a:r>
                  <a:rPr lang="da-DK" sz="22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8 (J).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6F2C58B-1B32-C730-BD5F-837F33834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15" y="1553883"/>
                <a:ext cx="5009841" cy="1635769"/>
              </a:xfrm>
              <a:prstGeom prst="rect">
                <a:avLst/>
              </a:prstGeom>
              <a:blipFill>
                <a:blip r:embed="rId3"/>
                <a:stretch>
                  <a:fillRect l="-1519" b="-76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7792A5-C995-E4E1-A06A-A234BAFB8F92}"/>
                  </a:ext>
                </a:extLst>
              </p:cNvPr>
              <p:cNvSpPr txBox="1"/>
              <p:nvPr/>
            </p:nvSpPr>
            <p:spPr>
              <a:xfrm>
                <a:off x="690517" y="3167452"/>
                <a:ext cx="7342221" cy="1485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2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da-DK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p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da-DK" sz="2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32 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p>
                        <m:r>
                          <a:rPr lang="da-DK" sz="2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a-DK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=64</m:t>
                    </m:r>
                  </m:oMath>
                </a14:m>
                <a:r>
                  <a:rPr lang="da-DK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en-VN" sz="22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2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22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</a:t>
                </a:r>
                <a:r>
                  <a:rPr lang="da-DK" sz="22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da-DK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da-DK" sz="2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=±8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da-DK" sz="22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da-DK" sz="2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da-DK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22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da-DK" sz="2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da-DK" sz="2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=8 (</m:t>
                    </m:r>
                    <m:r>
                      <m:rPr>
                        <m:sty m:val="p"/>
                      </m:rPr>
                      <a:rPr lang="da-DK" sz="2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da-DK" sz="2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a-DK" sz="2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da-DK" sz="2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7792A5-C995-E4E1-A06A-A234BAFB8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17" y="3167452"/>
                <a:ext cx="7342221" cy="1485087"/>
              </a:xfrm>
              <a:prstGeom prst="rect">
                <a:avLst/>
              </a:prstGeom>
              <a:blipFill>
                <a:blip r:embed="rId4"/>
                <a:stretch>
                  <a:fillRect l="-1079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64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9" grpId="0" animBg="1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FF3DB-041B-5F79-FD98-3481573BB1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A92AB-BC1A-E6D5-5E15-BF8F75A12760}"/>
              </a:ext>
            </a:extLst>
          </p:cNvPr>
          <p:cNvSpPr txBox="1"/>
          <p:nvPr/>
        </p:nvSpPr>
        <p:spPr>
          <a:xfrm>
            <a:off x="1417932" y="2714109"/>
            <a:ext cx="630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00C5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3600" b="1" dirty="0">
                <a:solidFill>
                  <a:srgbClr val="00C5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VN" sz="3600" dirty="0">
              <a:solidFill>
                <a:srgbClr val="00C55A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A7C84D88-BE51-0B85-BBA1-46B59FA369AF}"/>
              </a:ext>
            </a:extLst>
          </p:cNvPr>
          <p:cNvSpPr/>
          <p:nvPr/>
        </p:nvSpPr>
        <p:spPr>
          <a:xfrm>
            <a:off x="3773712" y="1023538"/>
            <a:ext cx="1596572" cy="1204686"/>
          </a:xfrm>
          <a:prstGeom prst="hexagon">
            <a:avLst/>
          </a:prstGeom>
          <a:solidFill>
            <a:srgbClr val="E8FFE4"/>
          </a:solidFill>
          <a:ln>
            <a:solidFill>
              <a:srgbClr val="00C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600" b="1" dirty="0">
                <a:solidFill>
                  <a:srgbClr val="00C5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1261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6B43427-373B-D4A1-2752-AA7D51AF74AF}"/>
                  </a:ext>
                </a:extLst>
              </p:cNvPr>
              <p:cNvSpPr/>
              <p:nvPr/>
            </p:nvSpPr>
            <p:spPr>
              <a:xfrm>
                <a:off x="851338" y="189272"/>
                <a:ext cx="7441324" cy="120347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2200" b="1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</a:t>
                </a:r>
                <a:r>
                  <a:rPr lang="fr-FR" sz="22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1. </a:t>
                </a:r>
                <a:r>
                  <a:rPr lang="fr-FR" sz="2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lang="fr-FR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sai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khi </a:t>
                </a:r>
                <a:r>
                  <a:rPr lang="fr-FR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2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y</m:t>
                    </m:r>
                    <m:r>
                      <a:rPr lang="vi-VN" sz="22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ax</m:t>
                        </m:r>
                      </m:e>
                      <m:sup>
                        <m:r>
                          <a:rPr lang="da-DK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</m:oMath>
                </a14:m>
                <a:r>
                  <a:rPr lang="da-DK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≠ 0)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2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6B43427-373B-D4A1-2752-AA7D51AF7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38" y="189272"/>
                <a:ext cx="7441324" cy="1203477"/>
              </a:xfrm>
              <a:prstGeom prst="roundRect">
                <a:avLst/>
              </a:prstGeom>
              <a:blipFill>
                <a:blip r:embed="rId3"/>
                <a:stretch>
                  <a:fillRect b="-2041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4418CE2-ED48-23C0-1F18-62A9C3B34E2A}"/>
              </a:ext>
            </a:extLst>
          </p:cNvPr>
          <p:cNvSpPr/>
          <p:nvPr/>
        </p:nvSpPr>
        <p:spPr>
          <a:xfrm>
            <a:off x="350781" y="1582021"/>
            <a:ext cx="4102976" cy="155457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tung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xứng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9C3B117-E293-7385-DF2B-5234DFE65FD0}"/>
              </a:ext>
            </a:extLst>
          </p:cNvPr>
          <p:cNvSpPr/>
          <p:nvPr/>
        </p:nvSpPr>
        <p:spPr>
          <a:xfrm>
            <a:off x="4690243" y="1582021"/>
            <a:ext cx="4102976" cy="155457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&gt; 0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hoành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là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3705F0-081C-C7B5-59D3-0F4752FE58C3}"/>
              </a:ext>
            </a:extLst>
          </p:cNvPr>
          <p:cNvSpPr/>
          <p:nvPr/>
        </p:nvSpPr>
        <p:spPr>
          <a:xfrm>
            <a:off x="350780" y="3325869"/>
            <a:ext cx="4102977" cy="1566037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&lt; 0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hoành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là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42132F7-9239-FA40-F991-B27122199387}"/>
              </a:ext>
            </a:extLst>
          </p:cNvPr>
          <p:cNvSpPr/>
          <p:nvPr/>
        </p:nvSpPr>
        <p:spPr>
          <a:xfrm>
            <a:off x="4690243" y="3325868"/>
            <a:ext cx="4102977" cy="1566037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&gt; 0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hoành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là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thấp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fr-F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815FA3-4E68-D328-7C92-DE9F924DBFD9}"/>
              </a:ext>
            </a:extLst>
          </p:cNvPr>
          <p:cNvSpPr/>
          <p:nvPr/>
        </p:nvSpPr>
        <p:spPr>
          <a:xfrm>
            <a:off x="4690243" y="1582020"/>
            <a:ext cx="4102976" cy="1554576"/>
          </a:xfrm>
          <a:prstGeom prst="roundRect">
            <a:avLst/>
          </a:prstGeom>
          <a:solidFill>
            <a:srgbClr val="FFF7F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&gt; 0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hoành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là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2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709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FF3DB-041B-5F79-FD98-3481573BB1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FA92AB-BC1A-E6D5-5E15-BF8F75A12760}"/>
                  </a:ext>
                </a:extLst>
              </p:cNvPr>
              <p:cNvSpPr txBox="1"/>
              <p:nvPr/>
            </p:nvSpPr>
            <p:spPr>
              <a:xfrm>
                <a:off x="2006265" y="2702803"/>
                <a:ext cx="5131470" cy="94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VN" sz="3600" b="1">
                    <a:solidFill>
                      <a:srgbClr val="00C5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 </a:t>
                </a:r>
                <a:r>
                  <a:rPr lang="da-DK" sz="3600" b="1" dirty="0" err="1">
                    <a:solidFill>
                      <a:srgbClr val="00C55A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da-DK" sz="3600" b="1" dirty="0">
                    <a:solidFill>
                      <a:srgbClr val="00C55A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3600" b="1" i="1" dirty="0" smtClean="0">
                        <a:solidFill>
                          <a:srgbClr val="00C55A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da-DK" sz="3600" b="1" i="1" dirty="0" smtClean="0">
                        <a:solidFill>
                          <a:srgbClr val="00C55A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sz="3600" b="1" i="1" smtClean="0">
                        <a:solidFill>
                          <a:srgbClr val="00C55A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VN" sz="3600" b="1" i="1">
                            <a:solidFill>
                              <a:srgbClr val="00C55A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3600" b="1" i="1" smtClean="0">
                            <a:solidFill>
                              <a:srgbClr val="00C55A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da-DK" sz="3600" b="1" i="1" smtClean="0">
                            <a:solidFill>
                              <a:srgbClr val="00C55A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da-DK" sz="3600" b="1" dirty="0">
                    <a:solidFill>
                      <a:srgbClr val="00C55A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a-DK" sz="3600" b="1" i="1" smtClean="0">
                        <a:solidFill>
                          <a:srgbClr val="00C55A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da-DK" sz="3600" b="1" dirty="0">
                    <a:solidFill>
                      <a:srgbClr val="00C55A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≠ 0)</a:t>
                </a:r>
                <a:r>
                  <a:rPr lang="en-VN" sz="3600" b="1" dirty="0">
                    <a:solidFill>
                      <a:srgbClr val="00C55A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3600" b="1" dirty="0">
                  <a:solidFill>
                    <a:srgbClr val="00C5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FA92AB-BC1A-E6D5-5E15-BF8F75A12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265" y="2702803"/>
                <a:ext cx="5131470" cy="942181"/>
              </a:xfrm>
              <a:prstGeom prst="rect">
                <a:avLst/>
              </a:prstGeom>
              <a:blipFill>
                <a:blip r:embed="rId2"/>
                <a:stretch>
                  <a:fillRect l="-2969" r="-3088" b="-1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exagon 5">
            <a:extLst>
              <a:ext uri="{FF2B5EF4-FFF2-40B4-BE49-F238E27FC236}">
                <a16:creationId xmlns:a16="http://schemas.microsoft.com/office/drawing/2014/main" id="{A7C84D88-BE51-0B85-BBA1-46B59FA369AF}"/>
              </a:ext>
            </a:extLst>
          </p:cNvPr>
          <p:cNvSpPr/>
          <p:nvPr/>
        </p:nvSpPr>
        <p:spPr>
          <a:xfrm>
            <a:off x="3773714" y="972458"/>
            <a:ext cx="1596572" cy="1204686"/>
          </a:xfrm>
          <a:prstGeom prst="hexagon">
            <a:avLst/>
          </a:prstGeom>
          <a:solidFill>
            <a:srgbClr val="E8FFE4"/>
          </a:solidFill>
          <a:ln>
            <a:solidFill>
              <a:srgbClr val="00C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600" b="1" dirty="0">
                <a:solidFill>
                  <a:srgbClr val="00C5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786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6B43427-373B-D4A1-2752-AA7D51AF74AF}"/>
                  </a:ext>
                </a:extLst>
              </p:cNvPr>
              <p:cNvSpPr/>
              <p:nvPr/>
            </p:nvSpPr>
            <p:spPr>
              <a:xfrm>
                <a:off x="496614" y="388222"/>
                <a:ext cx="8150772" cy="146619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ctr">
                  <a:spcAft>
                    <a:spcPts val="1200"/>
                  </a:spcAft>
                </a:pPr>
                <a:r>
                  <a:rPr lang="fr-FR" sz="24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2.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fr-FR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f</m:t>
                    </m:r>
                    <m:r>
                      <a:rPr lang="fr-FR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fr-FR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−7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da-DK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fr-FR" sz="2400" i="0" baseline="-25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6B43427-373B-D4A1-2752-AA7D51AF7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14" y="388222"/>
                <a:ext cx="8150772" cy="146619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4418CE2-ED48-23C0-1F18-62A9C3B34E2A}"/>
              </a:ext>
            </a:extLst>
          </p:cNvPr>
          <p:cNvSpPr/>
          <p:nvPr/>
        </p:nvSpPr>
        <p:spPr>
          <a:xfrm>
            <a:off x="1308536" y="2176622"/>
            <a:ext cx="2885090" cy="102082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28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9C3B117-E293-7385-DF2B-5234DFE65FD0}"/>
              </a:ext>
            </a:extLst>
          </p:cNvPr>
          <p:cNvSpPr/>
          <p:nvPr/>
        </p:nvSpPr>
        <p:spPr>
          <a:xfrm>
            <a:off x="4950374" y="2176622"/>
            <a:ext cx="2885090" cy="102082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14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3705F0-081C-C7B5-59D3-0F4752FE58C3}"/>
              </a:ext>
            </a:extLst>
          </p:cNvPr>
          <p:cNvSpPr/>
          <p:nvPr/>
        </p:nvSpPr>
        <p:spPr>
          <a:xfrm>
            <a:off x="1308534" y="3519650"/>
            <a:ext cx="2885090" cy="102082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42132F7-9239-FA40-F991-B27122199387}"/>
              </a:ext>
            </a:extLst>
          </p:cNvPr>
          <p:cNvSpPr/>
          <p:nvPr/>
        </p:nvSpPr>
        <p:spPr>
          <a:xfrm>
            <a:off x="4950374" y="3519650"/>
            <a:ext cx="2885090" cy="102082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-28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6501F94-B300-1222-9E17-3BBE658A6D98}"/>
              </a:ext>
            </a:extLst>
          </p:cNvPr>
          <p:cNvSpPr/>
          <p:nvPr/>
        </p:nvSpPr>
        <p:spPr>
          <a:xfrm>
            <a:off x="4950374" y="3519650"/>
            <a:ext cx="2885090" cy="1020820"/>
          </a:xfrm>
          <a:prstGeom prst="roundRect">
            <a:avLst/>
          </a:prstGeom>
          <a:solidFill>
            <a:srgbClr val="FFF7F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-28</a:t>
            </a:r>
          </a:p>
        </p:txBody>
      </p:sp>
    </p:spTree>
    <p:extLst>
      <p:ext uri="{BB962C8B-B14F-4D97-AF65-F5344CB8AC3E}">
        <p14:creationId xmlns:p14="http://schemas.microsoft.com/office/powerpoint/2010/main" val="557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6B43427-373B-D4A1-2752-AA7D51AF74AF}"/>
                  </a:ext>
                </a:extLst>
              </p:cNvPr>
              <p:cNvSpPr/>
              <p:nvPr/>
            </p:nvSpPr>
            <p:spPr>
              <a:xfrm>
                <a:off x="551793" y="319252"/>
                <a:ext cx="8040414" cy="11994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ctr">
                  <a:spcAft>
                    <a:spcPts val="1200"/>
                  </a:spcAft>
                </a:pPr>
                <a:r>
                  <a:rPr lang="fr-FR" sz="24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3.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fr-FR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f</m:t>
                    </m:r>
                    <m:r>
                      <a:rPr lang="fr-FR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fr-FR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8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8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da-DK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fr-FR" sz="2400" i="0" baseline="-250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=− 5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6B43427-373B-D4A1-2752-AA7D51AF7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93" y="319252"/>
                <a:ext cx="8040414" cy="119944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4418CE2-ED48-23C0-1F18-62A9C3B34E2A}"/>
              </a:ext>
            </a:extLst>
          </p:cNvPr>
          <p:cNvSpPr/>
          <p:nvPr/>
        </p:nvSpPr>
        <p:spPr>
          <a:xfrm>
            <a:off x="1340069" y="1905300"/>
            <a:ext cx="2885090" cy="1068117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9C3B117-E293-7385-DF2B-5234DFE65FD0}"/>
              </a:ext>
            </a:extLst>
          </p:cNvPr>
          <p:cNvSpPr/>
          <p:nvPr/>
        </p:nvSpPr>
        <p:spPr>
          <a:xfrm>
            <a:off x="4918843" y="1905300"/>
            <a:ext cx="2885090" cy="1068117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10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3705F0-081C-C7B5-59D3-0F4752FE58C3}"/>
              </a:ext>
            </a:extLst>
          </p:cNvPr>
          <p:cNvSpPr/>
          <p:nvPr/>
        </p:nvSpPr>
        <p:spPr>
          <a:xfrm>
            <a:off x="1340069" y="3297219"/>
            <a:ext cx="2885090" cy="1068117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42132F7-9239-FA40-F991-B27122199387}"/>
              </a:ext>
            </a:extLst>
          </p:cNvPr>
          <p:cNvSpPr/>
          <p:nvPr/>
        </p:nvSpPr>
        <p:spPr>
          <a:xfrm>
            <a:off x="4918843" y="3297219"/>
            <a:ext cx="2885090" cy="1068117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-20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DD81D6A-B669-DE81-CDF4-7908F5B8A5A6}"/>
              </a:ext>
            </a:extLst>
          </p:cNvPr>
          <p:cNvSpPr/>
          <p:nvPr/>
        </p:nvSpPr>
        <p:spPr>
          <a:xfrm>
            <a:off x="1340069" y="1905300"/>
            <a:ext cx="2885090" cy="1068117"/>
          </a:xfrm>
          <a:prstGeom prst="roundRect">
            <a:avLst/>
          </a:prstGeom>
          <a:solidFill>
            <a:srgbClr val="FFF7F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20</a:t>
            </a:r>
          </a:p>
        </p:txBody>
      </p:sp>
    </p:spTree>
    <p:extLst>
      <p:ext uri="{BB962C8B-B14F-4D97-AF65-F5344CB8AC3E}">
        <p14:creationId xmlns:p14="http://schemas.microsoft.com/office/powerpoint/2010/main" val="225523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6B43427-373B-D4A1-2752-AA7D51AF74AF}"/>
                  </a:ext>
                </a:extLst>
              </p:cNvPr>
              <p:cNvSpPr/>
              <p:nvPr/>
            </p:nvSpPr>
            <p:spPr>
              <a:xfrm>
                <a:off x="472965" y="236956"/>
                <a:ext cx="8198069" cy="202193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305" marR="27305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24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4: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A(1; 2), B(-1; -1), C(10; -200), D(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10) 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bao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P</m:t>
                    </m:r>
                    <m:r>
                      <a:rPr lang="fr-FR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): </m:t>
                    </m:r>
                    <m:r>
                      <m:rPr>
                        <m:sty m:val="p"/>
                      </m:rPr>
                      <a:rPr lang="fr-FR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fr-FR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da-DK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?</a:t>
                </a:r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6B43427-373B-D4A1-2752-AA7D51AF7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65" y="236956"/>
                <a:ext cx="8198069" cy="202193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4418CE2-ED48-23C0-1F18-62A9C3B34E2A}"/>
              </a:ext>
            </a:extLst>
          </p:cNvPr>
          <p:cNvSpPr/>
          <p:nvPr/>
        </p:nvSpPr>
        <p:spPr>
          <a:xfrm>
            <a:off x="1340068" y="2451520"/>
            <a:ext cx="2822026" cy="1005054"/>
          </a:xfrm>
          <a:prstGeom prst="round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9C3B117-E293-7385-DF2B-5234DFE65FD0}"/>
              </a:ext>
            </a:extLst>
          </p:cNvPr>
          <p:cNvSpPr/>
          <p:nvPr/>
        </p:nvSpPr>
        <p:spPr>
          <a:xfrm>
            <a:off x="4981906" y="2451520"/>
            <a:ext cx="2822026" cy="1005054"/>
          </a:xfrm>
          <a:prstGeom prst="round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3705F0-081C-C7B5-59D3-0F4752FE58C3}"/>
              </a:ext>
            </a:extLst>
          </p:cNvPr>
          <p:cNvSpPr/>
          <p:nvPr/>
        </p:nvSpPr>
        <p:spPr>
          <a:xfrm>
            <a:off x="1340068" y="3649203"/>
            <a:ext cx="2822026" cy="1005054"/>
          </a:xfrm>
          <a:prstGeom prst="round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42132F7-9239-FA40-F991-B27122199387}"/>
              </a:ext>
            </a:extLst>
          </p:cNvPr>
          <p:cNvSpPr/>
          <p:nvPr/>
        </p:nvSpPr>
        <p:spPr>
          <a:xfrm>
            <a:off x="4981906" y="3649203"/>
            <a:ext cx="2822026" cy="1005054"/>
          </a:xfrm>
          <a:prstGeom prst="round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DEFA37C-1423-F726-0D42-DF98EEE0D52E}"/>
              </a:ext>
            </a:extLst>
          </p:cNvPr>
          <p:cNvSpPr/>
          <p:nvPr/>
        </p:nvSpPr>
        <p:spPr>
          <a:xfrm>
            <a:off x="1340068" y="2451520"/>
            <a:ext cx="2822026" cy="1005054"/>
          </a:xfrm>
          <a:prstGeom prst="roundRect">
            <a:avLst/>
          </a:prstGeom>
          <a:solidFill>
            <a:srgbClr val="FFF7F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</a:t>
            </a:r>
          </a:p>
        </p:txBody>
      </p:sp>
    </p:spTree>
    <p:extLst>
      <p:ext uri="{BB962C8B-B14F-4D97-AF65-F5344CB8AC3E}">
        <p14:creationId xmlns:p14="http://schemas.microsoft.com/office/powerpoint/2010/main" val="3438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6B43427-373B-D4A1-2752-AA7D51AF74AF}"/>
                  </a:ext>
                </a:extLst>
              </p:cNvPr>
              <p:cNvSpPr/>
              <p:nvPr/>
            </p:nvSpPr>
            <p:spPr>
              <a:xfrm>
                <a:off x="504497" y="173974"/>
                <a:ext cx="8135006" cy="23076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305" marR="27305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24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5.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A(5; 5) , B(-5; -5) , C(10; 20), D(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10)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bao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fr-FR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8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8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da-DK" sz="28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?</a:t>
                </a:r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6B43427-373B-D4A1-2752-AA7D51AF7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97" y="173974"/>
                <a:ext cx="8135006" cy="230768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4418CE2-ED48-23C0-1F18-62A9C3B34E2A}"/>
              </a:ext>
            </a:extLst>
          </p:cNvPr>
          <p:cNvSpPr/>
          <p:nvPr/>
        </p:nvSpPr>
        <p:spPr>
          <a:xfrm>
            <a:off x="1418896" y="2661845"/>
            <a:ext cx="2885090" cy="989289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9C3B117-E293-7385-DF2B-5234DFE65FD0}"/>
              </a:ext>
            </a:extLst>
          </p:cNvPr>
          <p:cNvSpPr/>
          <p:nvPr/>
        </p:nvSpPr>
        <p:spPr>
          <a:xfrm>
            <a:off x="4834900" y="2661845"/>
            <a:ext cx="2885090" cy="989289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3705F0-081C-C7B5-59D3-0F4752FE58C3}"/>
              </a:ext>
            </a:extLst>
          </p:cNvPr>
          <p:cNvSpPr/>
          <p:nvPr/>
        </p:nvSpPr>
        <p:spPr>
          <a:xfrm>
            <a:off x="1424010" y="3815685"/>
            <a:ext cx="2885090" cy="989289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42132F7-9239-FA40-F991-B27122199387}"/>
              </a:ext>
            </a:extLst>
          </p:cNvPr>
          <p:cNvSpPr/>
          <p:nvPr/>
        </p:nvSpPr>
        <p:spPr>
          <a:xfrm>
            <a:off x="4834900" y="3815685"/>
            <a:ext cx="2885090" cy="989289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63AAB2-4B3F-491D-6C4F-CEE1548736C1}"/>
              </a:ext>
            </a:extLst>
          </p:cNvPr>
          <p:cNvSpPr/>
          <p:nvPr/>
        </p:nvSpPr>
        <p:spPr>
          <a:xfrm>
            <a:off x="4834900" y="3815684"/>
            <a:ext cx="2885090" cy="989289"/>
          </a:xfrm>
          <a:prstGeom prst="roundRect">
            <a:avLst/>
          </a:prstGeom>
          <a:solidFill>
            <a:srgbClr val="FFF7F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1D4033-9BF6-1F92-0CD7-719DA3FB7A11}"/>
              </a:ext>
            </a:extLst>
          </p:cNvPr>
          <p:cNvSpPr txBox="1"/>
          <p:nvPr/>
        </p:nvSpPr>
        <p:spPr>
          <a:xfrm>
            <a:off x="555951" y="349482"/>
            <a:ext cx="2916183" cy="43088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8438BF"/>
                </a:solidFill>
              </a:rPr>
              <a:t>Bài tập 1 (SGK/tr.10)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60EF5F-96D3-25C1-D718-216515E28811}"/>
                  </a:ext>
                </a:extLst>
              </p:cNvPr>
              <p:cNvSpPr txBox="1"/>
              <p:nvPr/>
            </p:nvSpPr>
            <p:spPr>
              <a:xfrm>
                <a:off x="4146622" y="353908"/>
                <a:ext cx="27383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fr-FR" sz="2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da-DK" sz="2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VN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60EF5F-96D3-25C1-D718-216515E2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22" y="353908"/>
                <a:ext cx="2738378" cy="430887"/>
              </a:xfrm>
              <a:prstGeom prst="rect">
                <a:avLst/>
              </a:prstGeom>
              <a:blipFill>
                <a:blip r:embed="rId2"/>
                <a:stretch>
                  <a:fillRect l="-2778" t="-8571" b="-2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C70A9DE-2939-C25F-E0AE-DA8427B92AD1}"/>
              </a:ext>
            </a:extLst>
          </p:cNvPr>
          <p:cNvSpPr txBox="1"/>
          <p:nvPr/>
        </p:nvSpPr>
        <p:spPr>
          <a:xfrm>
            <a:off x="459944" y="1032315"/>
            <a:ext cx="7907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VN" sz="2200" dirty="0">
                <a:latin typeface="Arial" panose="020B0604020202020204" pitchFamily="34" charset="0"/>
                <a:cs typeface="Arial" panose="020B0604020202020204" pitchFamily="34" charset="0"/>
              </a:rPr>
              <a:t>b) Vẽ đồ thị của hàm số.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B888F-154D-5A98-A975-D33FD02C6F89}"/>
              </a:ext>
            </a:extLst>
          </p:cNvPr>
          <p:cNvSpPr txBox="1"/>
          <p:nvPr/>
        </p:nvSpPr>
        <p:spPr>
          <a:xfrm>
            <a:off x="4212767" y="1638242"/>
            <a:ext cx="718466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F71AC3-DC85-2729-5A7B-F1A4139C263C}"/>
                  </a:ext>
                </a:extLst>
              </p:cNvPr>
              <p:cNvSpPr txBox="1"/>
              <p:nvPr/>
            </p:nvSpPr>
            <p:spPr>
              <a:xfrm>
                <a:off x="459944" y="2263238"/>
                <a:ext cx="318135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spcAft>
                    <a:spcPts val="1200"/>
                  </a:spcAft>
                </a:pPr>
                <a:r>
                  <a:rPr lang="en-US" sz="2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Bảng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y</m:t>
                        </m:r>
                        <m:r>
                          <a:rPr lang="da-DK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=−</m:t>
                        </m:r>
                        <m:r>
                          <m:rPr>
                            <m:sty m:val="p"/>
                          </m:rPr>
                          <a:rPr lang="da-DK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da-DK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VN" sz="2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F71AC3-DC85-2729-5A7B-F1A4139C2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44" y="2263238"/>
                <a:ext cx="3181350" cy="430887"/>
              </a:xfrm>
              <a:prstGeom prst="rect">
                <a:avLst/>
              </a:prstGeom>
              <a:blipFill>
                <a:blip r:embed="rId3"/>
                <a:stretch>
                  <a:fillRect l="-1594" t="-8571" b="-2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F07EDD0-EDD5-7587-264A-14D892C4DB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2647513"/>
                  </p:ext>
                </p:extLst>
              </p:nvPr>
            </p:nvGraphicFramePr>
            <p:xfrm>
              <a:off x="820111" y="2946071"/>
              <a:ext cx="7503778" cy="14684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15966">
                      <a:extLst>
                        <a:ext uri="{9D8B030D-6E8A-4147-A177-3AD203B41FA5}">
                          <a16:colId xmlns:a16="http://schemas.microsoft.com/office/drawing/2014/main" val="2961211665"/>
                        </a:ext>
                      </a:extLst>
                    </a:gridCol>
                    <a:gridCol w="1177260">
                      <a:extLst>
                        <a:ext uri="{9D8B030D-6E8A-4147-A177-3AD203B41FA5}">
                          <a16:colId xmlns:a16="http://schemas.microsoft.com/office/drawing/2014/main" val="1492113236"/>
                        </a:ext>
                      </a:extLst>
                    </a:gridCol>
                    <a:gridCol w="1177260">
                      <a:extLst>
                        <a:ext uri="{9D8B030D-6E8A-4147-A177-3AD203B41FA5}">
                          <a16:colId xmlns:a16="http://schemas.microsoft.com/office/drawing/2014/main" val="498367545"/>
                        </a:ext>
                      </a:extLst>
                    </a:gridCol>
                    <a:gridCol w="1177260">
                      <a:extLst>
                        <a:ext uri="{9D8B030D-6E8A-4147-A177-3AD203B41FA5}">
                          <a16:colId xmlns:a16="http://schemas.microsoft.com/office/drawing/2014/main" val="2618318278"/>
                        </a:ext>
                      </a:extLst>
                    </a:gridCol>
                    <a:gridCol w="1178016">
                      <a:extLst>
                        <a:ext uri="{9D8B030D-6E8A-4147-A177-3AD203B41FA5}">
                          <a16:colId xmlns:a16="http://schemas.microsoft.com/office/drawing/2014/main" val="1750928698"/>
                        </a:ext>
                      </a:extLst>
                    </a:gridCol>
                    <a:gridCol w="1178016">
                      <a:extLst>
                        <a:ext uri="{9D8B030D-6E8A-4147-A177-3AD203B41FA5}">
                          <a16:colId xmlns:a16="http://schemas.microsoft.com/office/drawing/2014/main" val="2181507835"/>
                        </a:ext>
                      </a:extLst>
                    </a:gridCol>
                  </a:tblGrid>
                  <a:tr h="734228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048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048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048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6214813"/>
                      </a:ext>
                    </a:extLst>
                  </a:tr>
                  <a:tr h="734228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VN" sz="22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a-DK" sz="22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a:rPr lang="da-DK" sz="22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da-DK" sz="22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da-DK" sz="22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048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81796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F07EDD0-EDD5-7587-264A-14D892C4DB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2647513"/>
                  </p:ext>
                </p:extLst>
              </p:nvPr>
            </p:nvGraphicFramePr>
            <p:xfrm>
              <a:off x="820111" y="2946071"/>
              <a:ext cx="7503778" cy="14684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15966">
                      <a:extLst>
                        <a:ext uri="{9D8B030D-6E8A-4147-A177-3AD203B41FA5}">
                          <a16:colId xmlns:a16="http://schemas.microsoft.com/office/drawing/2014/main" val="2961211665"/>
                        </a:ext>
                      </a:extLst>
                    </a:gridCol>
                    <a:gridCol w="1177260">
                      <a:extLst>
                        <a:ext uri="{9D8B030D-6E8A-4147-A177-3AD203B41FA5}">
                          <a16:colId xmlns:a16="http://schemas.microsoft.com/office/drawing/2014/main" val="1492113236"/>
                        </a:ext>
                      </a:extLst>
                    </a:gridCol>
                    <a:gridCol w="1177260">
                      <a:extLst>
                        <a:ext uri="{9D8B030D-6E8A-4147-A177-3AD203B41FA5}">
                          <a16:colId xmlns:a16="http://schemas.microsoft.com/office/drawing/2014/main" val="498367545"/>
                        </a:ext>
                      </a:extLst>
                    </a:gridCol>
                    <a:gridCol w="1177260">
                      <a:extLst>
                        <a:ext uri="{9D8B030D-6E8A-4147-A177-3AD203B41FA5}">
                          <a16:colId xmlns:a16="http://schemas.microsoft.com/office/drawing/2014/main" val="2618318278"/>
                        </a:ext>
                      </a:extLst>
                    </a:gridCol>
                    <a:gridCol w="1178016">
                      <a:extLst>
                        <a:ext uri="{9D8B030D-6E8A-4147-A177-3AD203B41FA5}">
                          <a16:colId xmlns:a16="http://schemas.microsoft.com/office/drawing/2014/main" val="1750928698"/>
                        </a:ext>
                      </a:extLst>
                    </a:gridCol>
                    <a:gridCol w="1178016">
                      <a:extLst>
                        <a:ext uri="{9D8B030D-6E8A-4147-A177-3AD203B41FA5}">
                          <a16:colId xmlns:a16="http://schemas.microsoft.com/office/drawing/2014/main" val="2181507835"/>
                        </a:ext>
                      </a:extLst>
                    </a:gridCol>
                  </a:tblGrid>
                  <a:tr h="734228"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87" r="-36692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7634" r="-4010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7634" r="-3010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7634" r="-2010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7634" r="-1010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7634" r="-107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6214813"/>
                      </a:ext>
                    </a:extLst>
                  </a:tr>
                  <a:tr h="734228"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87" t="-101724" r="-366929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7634" t="-101724" r="-401075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7634" t="-101724" r="-301075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7634" t="-101724" r="-201075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7634" t="-101724" r="-101075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7634" t="-101724" r="-1075" b="-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81796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205075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FE486C-DF2C-6C3E-05A2-7349FB6FCC87}"/>
                  </a:ext>
                </a:extLst>
              </p:cNvPr>
              <p:cNvSpPr txBox="1"/>
              <p:nvPr/>
            </p:nvSpPr>
            <p:spPr>
              <a:xfrm>
                <a:off x="222477" y="357434"/>
                <a:ext cx="8699046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a-DK" sz="2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a-DK" sz="2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y</m:t>
                        </m:r>
                        <m:r>
                          <a:rPr lang="da-DK" sz="2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=−</m:t>
                        </m:r>
                        <m:r>
                          <m:rPr>
                            <m:sty m:val="p"/>
                          </m:rPr>
                          <a:rPr lang="da-DK" sz="2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da-DK" sz="2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a-DK" sz="2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A(-2; -4) , B(-1; -1) , O(0;0) , C(1; -1) , D(2; -4).</a:t>
                </a:r>
                <a:endParaRPr lang="en-VN" sz="2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FE486C-DF2C-6C3E-05A2-7349FB6FC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7" y="357434"/>
                <a:ext cx="8699046" cy="1045223"/>
              </a:xfrm>
              <a:prstGeom prst="rect">
                <a:avLst/>
              </a:prstGeom>
              <a:blipFill>
                <a:blip r:embed="rId2"/>
                <a:stretch>
                  <a:fillRect l="-583" r="-583" b="-1084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ACF113E-C015-FFF6-CB43-328F15C41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653" y="1120774"/>
            <a:ext cx="3248234" cy="36652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77" y="3509537"/>
            <a:ext cx="903971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2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B521C5-A8F9-6923-0D53-696EF059B9B7}"/>
              </a:ext>
            </a:extLst>
          </p:cNvPr>
          <p:cNvSpPr txBox="1"/>
          <p:nvPr/>
        </p:nvSpPr>
        <p:spPr>
          <a:xfrm>
            <a:off x="645592" y="611868"/>
            <a:ext cx="2916183" cy="43088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8438BF"/>
                </a:solidFill>
              </a:rPr>
              <a:t>Bài tập 2 (SGK/tr.10)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5DE69D-D18A-CD89-BBC0-EAD9A43495A3}"/>
                  </a:ext>
                </a:extLst>
              </p:cNvPr>
              <p:cNvSpPr txBox="1"/>
              <p:nvPr/>
            </p:nvSpPr>
            <p:spPr>
              <a:xfrm>
                <a:off x="3948975" y="449836"/>
                <a:ext cx="2955874" cy="754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VN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VN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VN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VN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VN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VN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VN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VN" sz="2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ố</m:t>
                      </m:r>
                      <m:r>
                        <a:rPr lang="en-US" sz="23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3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y</m:t>
                      </m:r>
                      <m:r>
                        <a:rPr lang="fr-FR" sz="23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VN" sz="2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3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3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VN" sz="23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a-DK" sz="23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da-DK" sz="23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VN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5DE69D-D18A-CD89-BBC0-EAD9A4349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975" y="449836"/>
                <a:ext cx="2955874" cy="754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2FC80C-2252-74B2-E60E-B8C609E0550C}"/>
                  </a:ext>
                </a:extLst>
              </p:cNvPr>
              <p:cNvSpPr txBox="1"/>
              <p:nvPr/>
            </p:nvSpPr>
            <p:spPr>
              <a:xfrm>
                <a:off x="586076" y="1401737"/>
                <a:ext cx="8287580" cy="2837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.	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VN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VN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VN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en-VN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VN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VN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VN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VN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VN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VN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VN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VN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VN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VN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(−6; −8) , </m:t>
                      </m:r>
                      <m:r>
                        <m:rPr>
                          <m:nor/>
                        </m:rPr>
                        <a:rPr lang="en-VN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VN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(6; 8) , </m:t>
                      </m:r>
                      <m:r>
                        <m:rPr>
                          <m:nor/>
                        </m:rPr>
                        <a:rPr lang="en-VN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VN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(</m:t>
                      </m:r>
                      <m:f>
                        <m:fPr>
                          <m:ctrlPr>
                            <a:rPr lang="en-VN" sz="23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3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3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3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VN" sz="2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3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3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VN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), </m:t>
                      </m:r>
                      <m:r>
                        <m:rPr>
                          <m:nor/>
                        </m:rPr>
                        <a:rPr lang="en-VN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VN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VN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VN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VN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VN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VN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VN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o</m:t>
                      </m:r>
                    </m:oMath>
                  </m:oMathPara>
                </a14:m>
                <a:endParaRPr lang="en-US" sz="23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VN" sz="2300">
                    <a:latin typeface="Arial" panose="020B0604020202020204" pitchFamily="34" charset="0"/>
                    <a:cs typeface="Arial" panose="020B0604020202020204" pitchFamily="34" charset="0"/>
                  </a:rPr>
                  <a:t> thuộc </a:t>
                </a:r>
                <a:r>
                  <a:rPr lang="en-VN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đồ thị của hàm số trên?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2FC80C-2252-74B2-E60E-B8C609E05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76" y="1401737"/>
                <a:ext cx="8287580" cy="2837956"/>
              </a:xfrm>
              <a:prstGeom prst="rect">
                <a:avLst/>
              </a:prstGeom>
              <a:blipFill>
                <a:blip r:embed="rId3"/>
                <a:stretch>
                  <a:fillRect l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7"/>
          <p:cNvSpPr/>
          <p:nvPr/>
        </p:nvSpPr>
        <p:spPr>
          <a:xfrm rot="2712265">
            <a:off x="7276224" y="3953446"/>
            <a:ext cx="1544053" cy="1509963"/>
          </a:xfrm>
          <a:custGeom>
            <a:avLst/>
            <a:gdLst/>
            <a:ahLst/>
            <a:cxnLst/>
            <a:rect l="l" t="t" r="r" b="b"/>
            <a:pathLst>
              <a:path w="2427617" h="2421548">
                <a:moveTo>
                  <a:pt x="0" y="0"/>
                </a:moveTo>
                <a:lnTo>
                  <a:pt x="2427616" y="0"/>
                </a:lnTo>
                <a:lnTo>
                  <a:pt x="2427616" y="2421548"/>
                </a:lnTo>
                <a:lnTo>
                  <a:pt x="0" y="2421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265142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F805C-7A25-5870-5E0B-737394FD53A9}"/>
              </a:ext>
            </a:extLst>
          </p:cNvPr>
          <p:cNvSpPr txBox="1"/>
          <p:nvPr/>
        </p:nvSpPr>
        <p:spPr>
          <a:xfrm>
            <a:off x="4212767" y="256147"/>
            <a:ext cx="718466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BEF989-14B7-E145-436B-5AA92402B1C9}"/>
                  </a:ext>
                </a:extLst>
              </p:cNvPr>
              <p:cNvSpPr txBox="1"/>
              <p:nvPr/>
            </p:nvSpPr>
            <p:spPr>
              <a:xfrm>
                <a:off x="677646" y="687034"/>
                <a:ext cx="3894354" cy="657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spcAft>
                    <a:spcPts val="1200"/>
                  </a:spcAft>
                </a:pPr>
                <a:r>
                  <a:rPr lang="en-US" sz="2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Bảng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VN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da-DK" sz="2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VN" sz="2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BEF989-14B7-E145-436B-5AA92402B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46" y="687034"/>
                <a:ext cx="3894354" cy="657296"/>
              </a:xfrm>
              <a:prstGeom prst="rect">
                <a:avLst/>
              </a:prstGeom>
              <a:blipFill>
                <a:blip r:embed="rId2"/>
                <a:stretch>
                  <a:fillRect l="-1303" b="-377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B01FE73-4504-AD30-4179-910EB20C1D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7584238"/>
                  </p:ext>
                </p:extLst>
              </p:nvPr>
            </p:nvGraphicFramePr>
            <p:xfrm>
              <a:off x="787851" y="1472479"/>
              <a:ext cx="7568297" cy="185107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26794">
                      <a:extLst>
                        <a:ext uri="{9D8B030D-6E8A-4147-A177-3AD203B41FA5}">
                          <a16:colId xmlns:a16="http://schemas.microsoft.com/office/drawing/2014/main" val="3494792277"/>
                        </a:ext>
                      </a:extLst>
                    </a:gridCol>
                    <a:gridCol w="1207991">
                      <a:extLst>
                        <a:ext uri="{9D8B030D-6E8A-4147-A177-3AD203B41FA5}">
                          <a16:colId xmlns:a16="http://schemas.microsoft.com/office/drawing/2014/main" val="919588899"/>
                        </a:ext>
                      </a:extLst>
                    </a:gridCol>
                    <a:gridCol w="1207991">
                      <a:extLst>
                        <a:ext uri="{9D8B030D-6E8A-4147-A177-3AD203B41FA5}">
                          <a16:colId xmlns:a16="http://schemas.microsoft.com/office/drawing/2014/main" val="547310254"/>
                        </a:ext>
                      </a:extLst>
                    </a:gridCol>
                    <a:gridCol w="1207991">
                      <a:extLst>
                        <a:ext uri="{9D8B030D-6E8A-4147-A177-3AD203B41FA5}">
                          <a16:colId xmlns:a16="http://schemas.microsoft.com/office/drawing/2014/main" val="2390637375"/>
                        </a:ext>
                      </a:extLst>
                    </a:gridCol>
                    <a:gridCol w="1208765">
                      <a:extLst>
                        <a:ext uri="{9D8B030D-6E8A-4147-A177-3AD203B41FA5}">
                          <a16:colId xmlns:a16="http://schemas.microsoft.com/office/drawing/2014/main" val="421969907"/>
                        </a:ext>
                      </a:extLst>
                    </a:gridCol>
                    <a:gridCol w="1208765">
                      <a:extLst>
                        <a:ext uri="{9D8B030D-6E8A-4147-A177-3AD203B41FA5}">
                          <a16:colId xmlns:a16="http://schemas.microsoft.com/office/drawing/2014/main" val="1569078917"/>
                        </a:ext>
                      </a:extLst>
                    </a:gridCol>
                  </a:tblGrid>
                  <a:tr h="712056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865306"/>
                      </a:ext>
                    </a:extLst>
                  </a:tr>
                  <a:tr h="1139015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VN" sz="22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2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VN" sz="22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a-DK" sz="22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da-DK" sz="22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2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2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2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2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50745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B01FE73-4504-AD30-4179-910EB20C1D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7584238"/>
                  </p:ext>
                </p:extLst>
              </p:nvPr>
            </p:nvGraphicFramePr>
            <p:xfrm>
              <a:off x="787851" y="1472479"/>
              <a:ext cx="7568297" cy="185107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26794">
                      <a:extLst>
                        <a:ext uri="{9D8B030D-6E8A-4147-A177-3AD203B41FA5}">
                          <a16:colId xmlns:a16="http://schemas.microsoft.com/office/drawing/2014/main" val="3494792277"/>
                        </a:ext>
                      </a:extLst>
                    </a:gridCol>
                    <a:gridCol w="1207991">
                      <a:extLst>
                        <a:ext uri="{9D8B030D-6E8A-4147-A177-3AD203B41FA5}">
                          <a16:colId xmlns:a16="http://schemas.microsoft.com/office/drawing/2014/main" val="919588899"/>
                        </a:ext>
                      </a:extLst>
                    </a:gridCol>
                    <a:gridCol w="1207991">
                      <a:extLst>
                        <a:ext uri="{9D8B030D-6E8A-4147-A177-3AD203B41FA5}">
                          <a16:colId xmlns:a16="http://schemas.microsoft.com/office/drawing/2014/main" val="547310254"/>
                        </a:ext>
                      </a:extLst>
                    </a:gridCol>
                    <a:gridCol w="1207991">
                      <a:extLst>
                        <a:ext uri="{9D8B030D-6E8A-4147-A177-3AD203B41FA5}">
                          <a16:colId xmlns:a16="http://schemas.microsoft.com/office/drawing/2014/main" val="2390637375"/>
                        </a:ext>
                      </a:extLst>
                    </a:gridCol>
                    <a:gridCol w="1208765">
                      <a:extLst>
                        <a:ext uri="{9D8B030D-6E8A-4147-A177-3AD203B41FA5}">
                          <a16:colId xmlns:a16="http://schemas.microsoft.com/office/drawing/2014/main" val="421969907"/>
                        </a:ext>
                      </a:extLst>
                    </a:gridCol>
                    <a:gridCol w="1208765">
                      <a:extLst>
                        <a:ext uri="{9D8B030D-6E8A-4147-A177-3AD203B41FA5}">
                          <a16:colId xmlns:a16="http://schemas.microsoft.com/office/drawing/2014/main" val="1569078917"/>
                        </a:ext>
                      </a:extLst>
                    </a:gridCol>
                  </a:tblGrid>
                  <a:tr h="712056"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33" r="-398333" b="-161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865306"/>
                      </a:ext>
                    </a:extLst>
                  </a:tr>
                  <a:tr h="1139015"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33" t="-63333" r="-398333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7368" t="-63333" r="-303158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8421" t="-63333" r="-102105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50745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790310-1A3E-FF5F-055F-A87F7826C7C4}"/>
                  </a:ext>
                </a:extLst>
              </p:cNvPr>
              <p:cNvSpPr txBox="1"/>
              <p:nvPr/>
            </p:nvSpPr>
            <p:spPr>
              <a:xfrm>
                <a:off x="677646" y="3573771"/>
                <a:ext cx="7796883" cy="12222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ồ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VN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6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6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5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(-2; 2) , (-1;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, (0; 0) , 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, (2; 2).</a:t>
                </a:r>
                <a:endParaRPr lang="en-VN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790310-1A3E-FF5F-055F-A87F7826C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46" y="3573771"/>
                <a:ext cx="7796883" cy="1222258"/>
              </a:xfrm>
              <a:prstGeom prst="rect">
                <a:avLst/>
              </a:prstGeom>
              <a:blipFill>
                <a:blip r:embed="rId4"/>
                <a:stretch>
                  <a:fillRect l="-976" r="-650" b="-206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3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FFE535-3375-D751-8EC4-38B388657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78" y="804545"/>
            <a:ext cx="3306444" cy="353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5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D89843-3F99-5BA4-3949-0955F486CF1E}"/>
                  </a:ext>
                </a:extLst>
              </p:cNvPr>
              <p:cNvSpPr txBox="1"/>
              <p:nvPr/>
            </p:nvSpPr>
            <p:spPr>
              <a:xfrm>
                <a:off x="239951" y="435498"/>
                <a:ext cx="8663418" cy="4612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70205" marR="27305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= -6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da-DK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(-6)</a:t>
                </a:r>
                <a:r>
                  <a:rPr lang="en-US" sz="20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18.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20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(−6;−8)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70205" marR="27305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= 6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da-DK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6</a:t>
                </a:r>
                <a:r>
                  <a:rPr lang="en-US" sz="20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18. Suy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  <m:r>
                      <a:rPr lang="en-US" sz="20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(6;8)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70205" marR="27305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0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0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da-DK" sz="20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</m:t>
                    </m:r>
                    <m:sSup>
                      <m:sSupPr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VN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luôn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D89843-3F99-5BA4-3949-0955F486C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51" y="435498"/>
                <a:ext cx="8663418" cy="4612994"/>
              </a:xfrm>
              <a:prstGeom prst="rect">
                <a:avLst/>
              </a:prstGeom>
              <a:blipFill>
                <a:blip r:embed="rId2"/>
                <a:stretch>
                  <a:fillRect l="-352" r="-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C4D087C-FA94-F4D7-FDE8-20B428B5ABED}"/>
              </a:ext>
            </a:extLst>
          </p:cNvPr>
          <p:cNvSpPr txBox="1"/>
          <p:nvPr/>
        </p:nvSpPr>
        <p:spPr>
          <a:xfrm>
            <a:off x="239951" y="185724"/>
            <a:ext cx="6327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endParaRPr lang="en-VN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9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5"/>
          <p:cNvGrpSpPr/>
          <p:nvPr/>
        </p:nvGrpSpPr>
        <p:grpSpPr>
          <a:xfrm rot="2519137">
            <a:off x="5216757" y="4644081"/>
            <a:ext cx="888151" cy="912480"/>
            <a:chOff x="10089503" y="8694658"/>
            <a:chExt cx="1776302" cy="1824960"/>
          </a:xfrm>
        </p:grpSpPr>
        <p:sp>
          <p:nvSpPr>
            <p:cNvPr id="449" name="Google Shape;449;p15"/>
            <p:cNvSpPr/>
            <p:nvPr/>
          </p:nvSpPr>
          <p:spPr>
            <a:xfrm>
              <a:off x="10706447" y="8694658"/>
              <a:ext cx="559691" cy="533603"/>
            </a:xfrm>
            <a:custGeom>
              <a:avLst/>
              <a:gdLst/>
              <a:ahLst/>
              <a:cxnLst/>
              <a:rect l="l" t="t" r="r" b="b"/>
              <a:pathLst>
                <a:path w="559691" h="533603" extrusionOk="0">
                  <a:moveTo>
                    <a:pt x="215725" y="526809"/>
                  </a:moveTo>
                  <a:cubicBezTo>
                    <a:pt x="347896" y="562111"/>
                    <a:pt x="591919" y="460979"/>
                    <a:pt x="556153" y="196812"/>
                  </a:cubicBezTo>
                  <a:cubicBezTo>
                    <a:pt x="523161" y="-24132"/>
                    <a:pt x="207680" y="-55401"/>
                    <a:pt x="68341" y="84665"/>
                  </a:cubicBezTo>
                  <a:cubicBezTo>
                    <a:pt x="-57439" y="201904"/>
                    <a:pt x="-10326" y="479495"/>
                    <a:pt x="215725" y="5268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0696273" y="9984447"/>
              <a:ext cx="505513" cy="535171"/>
            </a:xfrm>
            <a:custGeom>
              <a:avLst/>
              <a:gdLst/>
              <a:ahLst/>
              <a:cxnLst/>
              <a:rect l="l" t="t" r="r" b="b"/>
              <a:pathLst>
                <a:path w="505513" h="535171" extrusionOk="0">
                  <a:moveTo>
                    <a:pt x="93728" y="73688"/>
                  </a:moveTo>
                  <a:cubicBezTo>
                    <a:pt x="-56568" y="191569"/>
                    <a:pt x="-21288" y="477986"/>
                    <a:pt x="165008" y="526100"/>
                  </a:cubicBezTo>
                  <a:cubicBezTo>
                    <a:pt x="264738" y="553014"/>
                    <a:pt x="382127" y="519019"/>
                    <a:pt x="447150" y="437691"/>
                  </a:cubicBezTo>
                  <a:cubicBezTo>
                    <a:pt x="618682" y="216677"/>
                    <a:pt x="385437" y="-159787"/>
                    <a:pt x="93728" y="73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10089503" y="9374953"/>
              <a:ext cx="1776302" cy="459188"/>
            </a:xfrm>
            <a:custGeom>
              <a:avLst/>
              <a:gdLst/>
              <a:ahLst/>
              <a:cxnLst/>
              <a:rect l="l" t="t" r="r" b="b"/>
              <a:pathLst>
                <a:path w="1776302" h="459188" extrusionOk="0">
                  <a:moveTo>
                    <a:pt x="1637243" y="27021"/>
                  </a:moveTo>
                  <a:cubicBezTo>
                    <a:pt x="1431176" y="21487"/>
                    <a:pt x="1207023" y="-3372"/>
                    <a:pt x="939509" y="6282"/>
                  </a:cubicBezTo>
                  <a:cubicBezTo>
                    <a:pt x="115094" y="18341"/>
                    <a:pt x="39967" y="-71177"/>
                    <a:pt x="4406" y="175405"/>
                  </a:cubicBezTo>
                  <a:cubicBezTo>
                    <a:pt x="-755" y="261959"/>
                    <a:pt x="-20180" y="430301"/>
                    <a:pt x="97625" y="444616"/>
                  </a:cubicBezTo>
                  <a:cubicBezTo>
                    <a:pt x="296046" y="462383"/>
                    <a:pt x="1540787" y="462318"/>
                    <a:pt x="1665063" y="452897"/>
                  </a:cubicBezTo>
                  <a:cubicBezTo>
                    <a:pt x="1721246" y="456945"/>
                    <a:pt x="1772028" y="439466"/>
                    <a:pt x="1768699" y="382264"/>
                  </a:cubicBezTo>
                  <a:cubicBezTo>
                    <a:pt x="1797924" y="25035"/>
                    <a:pt x="1740529" y="32795"/>
                    <a:pt x="1637243" y="27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Google Shape;453;p15"/>
          <p:cNvSpPr/>
          <p:nvPr/>
        </p:nvSpPr>
        <p:spPr>
          <a:xfrm>
            <a:off x="-280932" y="-13063"/>
            <a:ext cx="747824" cy="716082"/>
          </a:xfrm>
          <a:custGeom>
            <a:avLst/>
            <a:gdLst/>
            <a:ahLst/>
            <a:cxnLst/>
            <a:rect l="l" t="t" r="r" b="b"/>
            <a:pathLst>
              <a:path w="1495648" h="1432165" extrusionOk="0">
                <a:moveTo>
                  <a:pt x="729637" y="4593"/>
                </a:moveTo>
                <a:cubicBezTo>
                  <a:pt x="973401" y="-8906"/>
                  <a:pt x="960272" y="-25261"/>
                  <a:pt x="988053" y="472785"/>
                </a:cubicBezTo>
                <a:cubicBezTo>
                  <a:pt x="988524" y="481194"/>
                  <a:pt x="995652" y="487702"/>
                  <a:pt x="1004062" y="487406"/>
                </a:cubicBezTo>
                <a:cubicBezTo>
                  <a:pt x="1325071" y="476097"/>
                  <a:pt x="1370858" y="468670"/>
                  <a:pt x="1429734" y="501884"/>
                </a:cubicBezTo>
                <a:cubicBezTo>
                  <a:pt x="1490778" y="536424"/>
                  <a:pt x="1493279" y="616566"/>
                  <a:pt x="1492043" y="689029"/>
                </a:cubicBezTo>
                <a:cubicBezTo>
                  <a:pt x="1498744" y="761191"/>
                  <a:pt x="1502301" y="841296"/>
                  <a:pt x="1444039" y="880349"/>
                </a:cubicBezTo>
                <a:cubicBezTo>
                  <a:pt x="1387839" y="917917"/>
                  <a:pt x="1341622" y="913971"/>
                  <a:pt x="1020674" y="926948"/>
                </a:cubicBezTo>
                <a:cubicBezTo>
                  <a:pt x="1012263" y="927286"/>
                  <a:pt x="1005646" y="934314"/>
                  <a:pt x="1005815" y="942734"/>
                </a:cubicBezTo>
                <a:cubicBezTo>
                  <a:pt x="1015955" y="1453734"/>
                  <a:pt x="1028149" y="1422996"/>
                  <a:pt x="764986" y="1429531"/>
                </a:cubicBezTo>
                <a:cubicBezTo>
                  <a:pt x="501822" y="1436065"/>
                  <a:pt x="515528" y="1466160"/>
                  <a:pt x="500313" y="955286"/>
                </a:cubicBezTo>
                <a:cubicBezTo>
                  <a:pt x="500064" y="946869"/>
                  <a:pt x="493105" y="940180"/>
                  <a:pt x="484689" y="940257"/>
                </a:cubicBezTo>
                <a:cubicBezTo>
                  <a:pt x="163493" y="943228"/>
                  <a:pt x="117529" y="949461"/>
                  <a:pt x="59536" y="914729"/>
                </a:cubicBezTo>
                <a:cubicBezTo>
                  <a:pt x="-590" y="878613"/>
                  <a:pt x="-1012" y="798434"/>
                  <a:pt x="2104" y="726028"/>
                </a:cubicBezTo>
                <a:cubicBezTo>
                  <a:pt x="-2724" y="653717"/>
                  <a:pt x="-4198" y="573546"/>
                  <a:pt x="55056" y="536019"/>
                </a:cubicBezTo>
                <a:cubicBezTo>
                  <a:pt x="112210" y="499924"/>
                  <a:pt x="158310" y="505070"/>
                  <a:pt x="479485" y="500435"/>
                </a:cubicBezTo>
                <a:cubicBezTo>
                  <a:pt x="487901" y="500314"/>
                  <a:pt x="494700" y="493459"/>
                  <a:pt x="494751" y="485039"/>
                </a:cubicBezTo>
                <a:cubicBezTo>
                  <a:pt x="497803" y="-13779"/>
                  <a:pt x="485506" y="3207"/>
                  <a:pt x="729637" y="45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13EE9-0703-8385-F96D-0587194B7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807" y="2040035"/>
            <a:ext cx="2451195" cy="2626663"/>
          </a:xfrm>
          <a:prstGeom prst="rect">
            <a:avLst/>
          </a:prstGeom>
        </p:spPr>
      </p:pic>
      <p:pic>
        <p:nvPicPr>
          <p:cNvPr id="4" name="Picture 22">
            <a:extLst>
              <a:ext uri="{FF2B5EF4-FFF2-40B4-BE49-F238E27FC236}">
                <a16:creationId xmlns:a16="http://schemas.microsoft.com/office/drawing/2014/main" id="{CB4FFEB8-CD70-6404-0608-61675BFE4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05303" y="292000"/>
            <a:ext cx="2145679" cy="15502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DD8210-FBFB-930E-403B-A963659A5037}"/>
              </a:ext>
            </a:extLst>
          </p:cNvPr>
          <p:cNvSpPr/>
          <p:nvPr/>
        </p:nvSpPr>
        <p:spPr>
          <a:xfrm>
            <a:off x="6209426" y="1410789"/>
            <a:ext cx="2673959" cy="45648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25E1A-DD16-346D-954E-9EAA1699AAB2}"/>
              </a:ext>
            </a:extLst>
          </p:cNvPr>
          <p:cNvSpPr txBox="1"/>
          <p:nvPr/>
        </p:nvSpPr>
        <p:spPr>
          <a:xfrm>
            <a:off x="349324" y="370478"/>
            <a:ext cx="5176265" cy="600164"/>
          </a:xfrm>
          <a:prstGeom prst="rect">
            <a:avLst/>
          </a:prstGeom>
          <a:solidFill>
            <a:schemeClr val="bg1"/>
          </a:solidFill>
          <a:ln>
            <a:solidFill>
              <a:srgbClr val="DB9CE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200" b="1" dirty="0">
                <a:solidFill>
                  <a:srgbClr val="8438BF"/>
                </a:solidFill>
              </a:rPr>
              <a:t>Hoạt động khám phá 1 (SGK/tr.6)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F6968B-9B35-3663-507E-2C03551FA006}"/>
                  </a:ext>
                </a:extLst>
              </p:cNvPr>
              <p:cNvSpPr txBox="1"/>
              <p:nvPr/>
            </p:nvSpPr>
            <p:spPr>
              <a:xfrm>
                <a:off x="245484" y="1145551"/>
                <a:ext cx="5383944" cy="364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200" dirty="0"/>
                  <a:t>Diện tích S của hình tròn được tính bởi công thức S = </a:t>
                </a:r>
                <a14:m>
                  <m:oMath xmlns:m="http://schemas.openxmlformats.org/officeDocument/2006/math">
                    <m:r>
                      <a:rPr lang="en-US" sz="2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200" dirty="0"/>
                  <a:t>, trong đó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VN" sz="2200" dirty="0"/>
                  <a:t> là bán kính của hình tròn và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VN" sz="2200" dirty="0"/>
                  <a:t> </a:t>
                </a:r>
                <a14:m>
                  <m:oMath xmlns:m="http://schemas.openxmlformats.org/officeDocument/2006/math">
                    <m:r>
                      <a:rPr lang="en-VN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VN" sz="2200" dirty="0"/>
                  <a:t> 3,14.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200" dirty="0"/>
                  <a:t>a</a:t>
                </a:r>
                <a:r>
                  <a:rPr lang="en-VN" sz="2200"/>
                  <a:t>) Tính </a:t>
                </a:r>
                <a:r>
                  <a:rPr lang="en-VN" sz="2200" dirty="0"/>
                  <a:t>diện tích của hình tròn với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2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VN" sz="2200" dirty="0"/>
                  <a:t>= 10 cm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200" dirty="0"/>
                  <a:t>b) Diện tích S có phải là hàm số của biến số R không?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F6968B-9B35-3663-507E-2C03551FA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84" y="1145551"/>
                <a:ext cx="5383944" cy="3647152"/>
              </a:xfrm>
              <a:prstGeom prst="rect">
                <a:avLst/>
              </a:prstGeom>
              <a:blipFill>
                <a:blip r:embed="rId6"/>
                <a:stretch>
                  <a:fillRect l="-1472" r="-1472" b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E2606E-57A1-79EF-C990-A8124557110A}"/>
              </a:ext>
            </a:extLst>
          </p:cNvPr>
          <p:cNvSpPr txBox="1"/>
          <p:nvPr/>
        </p:nvSpPr>
        <p:spPr>
          <a:xfrm>
            <a:off x="334764" y="195725"/>
            <a:ext cx="2916183" cy="43088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8438BF"/>
                </a:solidFill>
              </a:rPr>
              <a:t>Bài tập 3 (SGK/tr.10)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63FF80-F2D9-37F6-564C-CBD9E46A8DDA}"/>
                  </a:ext>
                </a:extLst>
              </p:cNvPr>
              <p:cNvSpPr txBox="1"/>
              <p:nvPr/>
            </p:nvSpPr>
            <p:spPr>
              <a:xfrm>
                <a:off x="225456" y="530360"/>
                <a:ext cx="8535649" cy="1384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hai hàm số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VN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6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da-DK" sz="26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y =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VN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VN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600" i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</m:t>
                        </m:r>
                      </m:e>
                      <m:sup>
                        <m:r>
                          <a:rPr lang="da-DK" sz="2600" i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Vẽ đồ thị của hai hàm số đã cho trên cùng một mặt phẳng toạ độ Oxy.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63FF80-F2D9-37F6-564C-CBD9E46A8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56" y="530360"/>
                <a:ext cx="8535649" cy="1384866"/>
              </a:xfrm>
              <a:prstGeom prst="rect">
                <a:avLst/>
              </a:prstGeom>
              <a:blipFill>
                <a:blip r:embed="rId2"/>
                <a:stretch>
                  <a:fillRect l="-929" r="-929" b="-8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A3117AE-2622-D18E-8A07-9B97C7021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0300135"/>
                  </p:ext>
                </p:extLst>
              </p:nvPr>
            </p:nvGraphicFramePr>
            <p:xfrm>
              <a:off x="382890" y="2751017"/>
              <a:ext cx="8378215" cy="2163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97052">
                      <a:extLst>
                        <a:ext uri="{9D8B030D-6E8A-4147-A177-3AD203B41FA5}">
                          <a16:colId xmlns:a16="http://schemas.microsoft.com/office/drawing/2014/main" val="1669260283"/>
                        </a:ext>
                      </a:extLst>
                    </a:gridCol>
                    <a:gridCol w="1315895">
                      <a:extLst>
                        <a:ext uri="{9D8B030D-6E8A-4147-A177-3AD203B41FA5}">
                          <a16:colId xmlns:a16="http://schemas.microsoft.com/office/drawing/2014/main" val="858634739"/>
                        </a:ext>
                      </a:extLst>
                    </a:gridCol>
                    <a:gridCol w="1315895">
                      <a:extLst>
                        <a:ext uri="{9D8B030D-6E8A-4147-A177-3AD203B41FA5}">
                          <a16:colId xmlns:a16="http://schemas.microsoft.com/office/drawing/2014/main" val="2961225200"/>
                        </a:ext>
                      </a:extLst>
                    </a:gridCol>
                    <a:gridCol w="1315895">
                      <a:extLst>
                        <a:ext uri="{9D8B030D-6E8A-4147-A177-3AD203B41FA5}">
                          <a16:colId xmlns:a16="http://schemas.microsoft.com/office/drawing/2014/main" val="3934780640"/>
                        </a:ext>
                      </a:extLst>
                    </a:gridCol>
                    <a:gridCol w="1316739">
                      <a:extLst>
                        <a:ext uri="{9D8B030D-6E8A-4147-A177-3AD203B41FA5}">
                          <a16:colId xmlns:a16="http://schemas.microsoft.com/office/drawing/2014/main" val="1161626485"/>
                        </a:ext>
                      </a:extLst>
                    </a:gridCol>
                    <a:gridCol w="1316739">
                      <a:extLst>
                        <a:ext uri="{9D8B030D-6E8A-4147-A177-3AD203B41FA5}">
                          <a16:colId xmlns:a16="http://schemas.microsoft.com/office/drawing/2014/main" val="469150290"/>
                        </a:ext>
                      </a:extLst>
                    </a:gridCol>
                  </a:tblGrid>
                  <a:tr h="5605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7247788"/>
                      </a:ext>
                    </a:extLst>
                  </a:tr>
                  <a:tr h="8130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2200" b="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VN" sz="2200" b="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VN" sz="2200" b="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22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6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VN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6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VN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8065286"/>
                      </a:ext>
                    </a:extLst>
                  </a:tr>
                  <a:tr h="7894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2200" b="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VN" sz="2200" b="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VN" sz="2200" b="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22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600" b="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VN" sz="2600" b="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VN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600" b="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VN" sz="2600" b="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VN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74476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A3117AE-2622-D18E-8A07-9B97C7021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0300135"/>
                  </p:ext>
                </p:extLst>
              </p:nvPr>
            </p:nvGraphicFramePr>
            <p:xfrm>
              <a:off x="382890" y="2751017"/>
              <a:ext cx="8378215" cy="2163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97052">
                      <a:extLst>
                        <a:ext uri="{9D8B030D-6E8A-4147-A177-3AD203B41FA5}">
                          <a16:colId xmlns:a16="http://schemas.microsoft.com/office/drawing/2014/main" val="1669260283"/>
                        </a:ext>
                      </a:extLst>
                    </a:gridCol>
                    <a:gridCol w="1315895">
                      <a:extLst>
                        <a:ext uri="{9D8B030D-6E8A-4147-A177-3AD203B41FA5}">
                          <a16:colId xmlns:a16="http://schemas.microsoft.com/office/drawing/2014/main" val="858634739"/>
                        </a:ext>
                      </a:extLst>
                    </a:gridCol>
                    <a:gridCol w="1315895">
                      <a:extLst>
                        <a:ext uri="{9D8B030D-6E8A-4147-A177-3AD203B41FA5}">
                          <a16:colId xmlns:a16="http://schemas.microsoft.com/office/drawing/2014/main" val="2961225200"/>
                        </a:ext>
                      </a:extLst>
                    </a:gridCol>
                    <a:gridCol w="1315895">
                      <a:extLst>
                        <a:ext uri="{9D8B030D-6E8A-4147-A177-3AD203B41FA5}">
                          <a16:colId xmlns:a16="http://schemas.microsoft.com/office/drawing/2014/main" val="3934780640"/>
                        </a:ext>
                      </a:extLst>
                    </a:gridCol>
                    <a:gridCol w="1316739">
                      <a:extLst>
                        <a:ext uri="{9D8B030D-6E8A-4147-A177-3AD203B41FA5}">
                          <a16:colId xmlns:a16="http://schemas.microsoft.com/office/drawing/2014/main" val="1161626485"/>
                        </a:ext>
                      </a:extLst>
                    </a:gridCol>
                    <a:gridCol w="1316739">
                      <a:extLst>
                        <a:ext uri="{9D8B030D-6E8A-4147-A177-3AD203B41FA5}">
                          <a16:colId xmlns:a16="http://schemas.microsoft.com/office/drawing/2014/main" val="469150290"/>
                        </a:ext>
                      </a:extLst>
                    </a:gridCol>
                  </a:tblGrid>
                  <a:tr h="5605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" t="-1087" r="-367119" b="-28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7247788"/>
                      </a:ext>
                    </a:extLst>
                  </a:tr>
                  <a:tr h="813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" t="-69403" r="-367119" b="-98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037" t="-69403" r="-301389" b="-98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5023" t="-69403" r="-100461" b="-98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8065286"/>
                      </a:ext>
                    </a:extLst>
                  </a:tr>
                  <a:tr h="7894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" t="-174615" r="-367119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037" t="-174615" r="-301389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5023" t="-174615" r="-100461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74476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CAF42F7-FA18-DE19-5CA9-8DA1B45CB248}"/>
              </a:ext>
            </a:extLst>
          </p:cNvPr>
          <p:cNvSpPr txBox="1"/>
          <p:nvPr/>
        </p:nvSpPr>
        <p:spPr>
          <a:xfrm>
            <a:off x="4212765" y="2086012"/>
            <a:ext cx="718466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7227376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1AF948-208B-6561-4902-8CD5185987AD}"/>
                  </a:ext>
                </a:extLst>
              </p:cNvPr>
              <p:cNvSpPr txBox="1"/>
              <p:nvPr/>
            </p:nvSpPr>
            <p:spPr>
              <a:xfrm>
                <a:off x="123175" y="320204"/>
                <a:ext cx="4774694" cy="450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5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A(-2; 1) , B(-1;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, O(0; 0) , C(1;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), D(2; 1). </a:t>
                </a:r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5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E(-2; -1) , F(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-1;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, O(0; 0) , G(1;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, H(2; -1). </a:t>
                </a:r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1AF948-208B-6561-4902-8CD518598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5" y="320204"/>
                <a:ext cx="4774694" cy="4503092"/>
              </a:xfrm>
              <a:prstGeom prst="rect">
                <a:avLst/>
              </a:prstGeom>
              <a:blipFill>
                <a:blip r:embed="rId2"/>
                <a:stretch>
                  <a:fillRect l="-1061" r="-106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357A128-2896-1339-BD85-60C8722A9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869" y="498244"/>
            <a:ext cx="4101522" cy="41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5EA1B-1161-7238-68DA-F25307C08616}"/>
              </a:ext>
            </a:extLst>
          </p:cNvPr>
          <p:cNvSpPr txBox="1"/>
          <p:nvPr/>
        </p:nvSpPr>
        <p:spPr>
          <a:xfrm>
            <a:off x="639060" y="383840"/>
            <a:ext cx="2916183" cy="43088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8438BF"/>
                </a:solidFill>
              </a:rPr>
              <a:t>Bài tập 4 (SGK/tr.10)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BCD006-944A-FF4F-CB25-C315740F98D2}"/>
                  </a:ext>
                </a:extLst>
              </p:cNvPr>
              <p:cNvSpPr txBox="1"/>
              <p:nvPr/>
            </p:nvSpPr>
            <p:spPr>
              <a:xfrm>
                <a:off x="3763941" y="383841"/>
                <a:ext cx="38232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da-DK" sz="22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a-DK" sz="22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VN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2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b="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da-DK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≠ 0).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BCD006-944A-FF4F-CB25-C315740F9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941" y="383841"/>
                <a:ext cx="3823212" cy="430887"/>
              </a:xfrm>
              <a:prstGeom prst="rect">
                <a:avLst/>
              </a:prstGeom>
              <a:blipFill>
                <a:blip r:embed="rId2"/>
                <a:stretch>
                  <a:fillRect l="-2070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7F6E4B9-7815-0EB7-DB0A-5B0336958DD9}"/>
              </a:ext>
            </a:extLst>
          </p:cNvPr>
          <p:cNvSpPr txBox="1"/>
          <p:nvPr/>
        </p:nvSpPr>
        <p:spPr>
          <a:xfrm>
            <a:off x="520188" y="992892"/>
            <a:ext cx="6777520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da-DK" sz="2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da-DK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da-DK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 M(2; 6).</a:t>
            </a:r>
          </a:p>
          <a:p>
            <a:pPr algn="just">
              <a:lnSpc>
                <a:spcPct val="150000"/>
              </a:lnSpc>
            </a:pPr>
            <a:r>
              <a:rPr lang="en-VN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Vẽ đồ thị của hàm số với a vừa tìm được.</a:t>
            </a:r>
          </a:p>
          <a:p>
            <a:pPr algn="just">
              <a:lnSpc>
                <a:spcPct val="150000"/>
              </a:lnSpc>
            </a:pPr>
            <a:r>
              <a:rPr lang="en-VN" sz="2200" dirty="0">
                <a:latin typeface="Arial" panose="020B0604020202020204" pitchFamily="34" charset="0"/>
                <a:cs typeface="Arial" panose="020B0604020202020204" pitchFamily="34" charset="0"/>
              </a:rPr>
              <a:t>c) Tìm các điểm thuộc đồ thị trên có tung độ y = 9.</a:t>
            </a:r>
            <a:r>
              <a:rPr lang="en-VN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0E8AC-6365-CC05-14CF-7EE1AB2EDEF7}"/>
              </a:ext>
            </a:extLst>
          </p:cNvPr>
          <p:cNvSpPr txBox="1"/>
          <p:nvPr/>
        </p:nvSpPr>
        <p:spPr>
          <a:xfrm>
            <a:off x="4212765" y="2831195"/>
            <a:ext cx="718466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3E8FC5-C2FE-7878-5B40-85330E8B8E79}"/>
                  </a:ext>
                </a:extLst>
              </p:cNvPr>
              <p:cNvSpPr txBox="1"/>
              <p:nvPr/>
            </p:nvSpPr>
            <p:spPr>
              <a:xfrm>
                <a:off x="538348" y="3547332"/>
                <a:ext cx="8067301" cy="1318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(2; 6)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ax</m:t>
                        </m:r>
                      </m:e>
                      <m:sup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6=</m:t>
                    </m:r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4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4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3E8FC5-C2FE-7878-5B40-85330E8B8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48" y="3547332"/>
                <a:ext cx="8067301" cy="1318374"/>
              </a:xfrm>
              <a:prstGeom prst="rect">
                <a:avLst/>
              </a:prstGeom>
              <a:blipFill>
                <a:blip r:embed="rId3"/>
                <a:stretch>
                  <a:fillRect l="-982" r="-906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0630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C337F4-A98C-68B6-810E-935759176225}"/>
                  </a:ext>
                </a:extLst>
              </p:cNvPr>
              <p:cNvSpPr txBox="1"/>
              <p:nvPr/>
            </p:nvSpPr>
            <p:spPr>
              <a:xfrm>
                <a:off x="591535" y="169509"/>
                <a:ext cx="4612340" cy="828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22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2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22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22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2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22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22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2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22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2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VN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VN" sz="2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a-DK" sz="22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da-DK" sz="22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C337F4-A98C-68B6-810E-935759176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35" y="169509"/>
                <a:ext cx="4612340" cy="8287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4C4EEE6-CFB8-5B85-7201-E687987EFB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8706478"/>
                  </p:ext>
                </p:extLst>
              </p:nvPr>
            </p:nvGraphicFramePr>
            <p:xfrm>
              <a:off x="682034" y="1149483"/>
              <a:ext cx="7853082" cy="19318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66720">
                      <a:extLst>
                        <a:ext uri="{9D8B030D-6E8A-4147-A177-3AD203B41FA5}">
                          <a16:colId xmlns:a16="http://schemas.microsoft.com/office/drawing/2014/main" val="413688799"/>
                        </a:ext>
                      </a:extLst>
                    </a:gridCol>
                    <a:gridCol w="1216960">
                      <a:extLst>
                        <a:ext uri="{9D8B030D-6E8A-4147-A177-3AD203B41FA5}">
                          <a16:colId xmlns:a16="http://schemas.microsoft.com/office/drawing/2014/main" val="2719637687"/>
                        </a:ext>
                      </a:extLst>
                    </a:gridCol>
                    <a:gridCol w="1216960">
                      <a:extLst>
                        <a:ext uri="{9D8B030D-6E8A-4147-A177-3AD203B41FA5}">
                          <a16:colId xmlns:a16="http://schemas.microsoft.com/office/drawing/2014/main" val="1384346512"/>
                        </a:ext>
                      </a:extLst>
                    </a:gridCol>
                    <a:gridCol w="1216960">
                      <a:extLst>
                        <a:ext uri="{9D8B030D-6E8A-4147-A177-3AD203B41FA5}">
                          <a16:colId xmlns:a16="http://schemas.microsoft.com/office/drawing/2014/main" val="1323462330"/>
                        </a:ext>
                      </a:extLst>
                    </a:gridCol>
                    <a:gridCol w="1217741">
                      <a:extLst>
                        <a:ext uri="{9D8B030D-6E8A-4147-A177-3AD203B41FA5}">
                          <a16:colId xmlns:a16="http://schemas.microsoft.com/office/drawing/2014/main" val="3994774917"/>
                        </a:ext>
                      </a:extLst>
                    </a:gridCol>
                    <a:gridCol w="1217741">
                      <a:extLst>
                        <a:ext uri="{9D8B030D-6E8A-4147-A177-3AD203B41FA5}">
                          <a16:colId xmlns:a16="http://schemas.microsoft.com/office/drawing/2014/main" val="420508118"/>
                        </a:ext>
                      </a:extLst>
                    </a:gridCol>
                  </a:tblGrid>
                  <a:tr h="6709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9395001"/>
                      </a:ext>
                    </a:extLst>
                  </a:tr>
                  <a:tr h="12608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sz="24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VN" sz="24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VN" sz="2000" b="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a-DK" sz="20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da-DK" sz="20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0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09711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4C4EEE6-CFB8-5B85-7201-E687987EFB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8706478"/>
                  </p:ext>
                </p:extLst>
              </p:nvPr>
            </p:nvGraphicFramePr>
            <p:xfrm>
              <a:off x="682034" y="1149483"/>
              <a:ext cx="7853082" cy="19318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66720">
                      <a:extLst>
                        <a:ext uri="{9D8B030D-6E8A-4147-A177-3AD203B41FA5}">
                          <a16:colId xmlns:a16="http://schemas.microsoft.com/office/drawing/2014/main" val="413688799"/>
                        </a:ext>
                      </a:extLst>
                    </a:gridCol>
                    <a:gridCol w="1216960">
                      <a:extLst>
                        <a:ext uri="{9D8B030D-6E8A-4147-A177-3AD203B41FA5}">
                          <a16:colId xmlns:a16="http://schemas.microsoft.com/office/drawing/2014/main" val="2719637687"/>
                        </a:ext>
                      </a:extLst>
                    </a:gridCol>
                    <a:gridCol w="1216960">
                      <a:extLst>
                        <a:ext uri="{9D8B030D-6E8A-4147-A177-3AD203B41FA5}">
                          <a16:colId xmlns:a16="http://schemas.microsoft.com/office/drawing/2014/main" val="1384346512"/>
                        </a:ext>
                      </a:extLst>
                    </a:gridCol>
                    <a:gridCol w="1216960">
                      <a:extLst>
                        <a:ext uri="{9D8B030D-6E8A-4147-A177-3AD203B41FA5}">
                          <a16:colId xmlns:a16="http://schemas.microsoft.com/office/drawing/2014/main" val="1323462330"/>
                        </a:ext>
                      </a:extLst>
                    </a:gridCol>
                    <a:gridCol w="1217741">
                      <a:extLst>
                        <a:ext uri="{9D8B030D-6E8A-4147-A177-3AD203B41FA5}">
                          <a16:colId xmlns:a16="http://schemas.microsoft.com/office/drawing/2014/main" val="3994774917"/>
                        </a:ext>
                      </a:extLst>
                    </a:gridCol>
                    <a:gridCol w="1217741">
                      <a:extLst>
                        <a:ext uri="{9D8B030D-6E8A-4147-A177-3AD203B41FA5}">
                          <a16:colId xmlns:a16="http://schemas.microsoft.com/office/drawing/2014/main" val="420508118"/>
                        </a:ext>
                      </a:extLst>
                    </a:gridCol>
                  </a:tblGrid>
                  <a:tr h="6709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5" t="-909" r="-345517" b="-1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9395001"/>
                      </a:ext>
                    </a:extLst>
                  </a:tr>
                  <a:tr h="1260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5" t="-53365" r="-345517" b="-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5500" t="-53365" r="-301000" b="-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VN" sz="20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5500" t="-53365" r="-101000" b="-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VN" sz="20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09711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2E6787-2232-BEFC-D6EF-5C9E2C2F8EB4}"/>
                  </a:ext>
                </a:extLst>
              </p:cNvPr>
              <p:cNvSpPr txBox="1"/>
              <p:nvPr/>
            </p:nvSpPr>
            <p:spPr>
              <a:xfrm>
                <a:off x="591535" y="3118426"/>
                <a:ext cx="8290111" cy="1993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Đồ 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22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VN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VN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a-DK" sz="2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da-DK" sz="2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da-DK" sz="22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5 đ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(−2; 6) , 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(−1;</m:t>
                      </m:r>
                      <m:f>
                        <m:fPr>
                          <m:ctrlPr>
                            <a:rPr lang="en-VN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, (0; 0) , 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(1;</m:t>
                      </m:r>
                      <m:f>
                        <m:fPr>
                          <m:ctrlPr>
                            <a:rPr lang="en-VN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(2; 6).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2E6787-2232-BEFC-D6EF-5C9E2C2F8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35" y="3118426"/>
                <a:ext cx="8290111" cy="1993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4EA46F-96D6-4B0E-3C3D-F95AE1E02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544" y="244739"/>
            <a:ext cx="4162905" cy="3463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7827345">
                <a:extLst>
                  <a:ext uri="{FF2B5EF4-FFF2-40B4-BE49-F238E27FC236}">
                    <a16:creationId xmlns:a16="http://schemas.microsoft.com/office/drawing/2014/main" id="{E9A263B7-1163-1C45-DC30-2986182E79AF}"/>
                  </a:ext>
                </a:extLst>
              </p:cNvPr>
              <p:cNvSpPr txBox="1"/>
              <p:nvPr/>
            </p:nvSpPr>
            <p:spPr>
              <a:xfrm>
                <a:off x="4571998" y="1075765"/>
                <a:ext cx="1418104" cy="685799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2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VN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VN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 Box 17827345">
                <a:extLst>
                  <a:ext uri="{FF2B5EF4-FFF2-40B4-BE49-F238E27FC236}">
                    <a16:creationId xmlns:a16="http://schemas.microsoft.com/office/drawing/2014/main" id="{E9A263B7-1163-1C45-DC30-2986182E7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8" y="1075765"/>
                <a:ext cx="1418104" cy="685799"/>
              </a:xfrm>
              <a:prstGeom prst="rect">
                <a:avLst/>
              </a:prstGeom>
              <a:blipFill>
                <a:blip r:embed="rId3"/>
                <a:stretch>
                  <a:fillRect b="-3571"/>
                </a:stretch>
              </a:blipFill>
              <a:ln w="63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65636C-EB96-8E25-82E4-4F212C35EE34}"/>
                  </a:ext>
                </a:extLst>
              </p:cNvPr>
              <p:cNvSpPr txBox="1"/>
              <p:nvPr/>
            </p:nvSpPr>
            <p:spPr>
              <a:xfrm>
                <a:off x="265576" y="3707404"/>
                <a:ext cx="8612840" cy="1312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9,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tung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9)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9)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65636C-EB96-8E25-82E4-4F212C35E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76" y="3707404"/>
                <a:ext cx="8612840" cy="1312860"/>
              </a:xfrm>
              <a:prstGeom prst="rect">
                <a:avLst/>
              </a:prstGeom>
              <a:blipFill>
                <a:blip r:embed="rId4"/>
                <a:stretch>
                  <a:fillRect l="-779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82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7CCAD1-6A40-0A96-740E-9742447C87E0}"/>
              </a:ext>
            </a:extLst>
          </p:cNvPr>
          <p:cNvSpPr txBox="1"/>
          <p:nvPr/>
        </p:nvSpPr>
        <p:spPr>
          <a:xfrm>
            <a:off x="639381" y="376069"/>
            <a:ext cx="2916183" cy="43088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8438BF"/>
                </a:solidFill>
              </a:rPr>
              <a:t>Bài tập 5 (SGK/tr.10)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888D43-D629-5945-89A5-AE3D2C63CF5B}"/>
                  </a:ext>
                </a:extLst>
              </p:cNvPr>
              <p:cNvSpPr txBox="1"/>
              <p:nvPr/>
            </p:nvSpPr>
            <p:spPr>
              <a:xfrm>
                <a:off x="520188" y="1031544"/>
                <a:ext cx="8035983" cy="3401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200" dirty="0"/>
                  <a:t>Cho một hình lập phương có độ dài cạnh là x (cm).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200" dirty="0"/>
                  <a:t>a) Viết công thức tính diện tích toàn phần S (cm</a:t>
                </a:r>
                <a:r>
                  <a:rPr lang="en-VN" sz="2200" baseline="30000" dirty="0"/>
                  <a:t>2</a:t>
                </a:r>
                <a:r>
                  <a:rPr lang="en-VN" sz="2200" dirty="0"/>
                  <a:t>) của hình lập phương theo x.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/>
                  <a:t>b</a:t>
                </a:r>
                <a:r>
                  <a:rPr lang="en-VN" sz="2200" dirty="0"/>
                  <a:t>) Lập bảng giá trị của hàm số S khi x lần lượt nhận các giá trị: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2200" dirty="0"/>
                  <a:t> ; 1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VN" sz="2200" dirty="0"/>
                  <a:t> ; 2 ; 3.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200" dirty="0"/>
                  <a:t>c) Tính độ dài cạnh của hình lập phương, biết S = 54 cm</a:t>
                </a:r>
                <a:r>
                  <a:rPr lang="en-VN" sz="2200" baseline="30000" dirty="0"/>
                  <a:t>2</a:t>
                </a:r>
                <a:r>
                  <a:rPr lang="en-VN" sz="22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888D43-D629-5945-89A5-AE3D2C63C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88" y="1031544"/>
                <a:ext cx="8035983" cy="3401252"/>
              </a:xfrm>
              <a:prstGeom prst="rect">
                <a:avLst/>
              </a:prstGeom>
              <a:blipFill>
                <a:blip r:embed="rId2"/>
                <a:stretch>
                  <a:fillRect l="-986" r="-910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603" y="376069"/>
            <a:ext cx="1072170" cy="5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026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8BCFC-563B-DCF1-9AD5-B7B38ACDFB3B}"/>
              </a:ext>
            </a:extLst>
          </p:cNvPr>
          <p:cNvSpPr txBox="1"/>
          <p:nvPr/>
        </p:nvSpPr>
        <p:spPr>
          <a:xfrm>
            <a:off x="4212767" y="288231"/>
            <a:ext cx="718466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Giải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D37F8B-EC5A-CB6D-7B79-BA43594BAE37}"/>
              </a:ext>
            </a:extLst>
          </p:cNvPr>
          <p:cNvSpPr txBox="1"/>
          <p:nvPr/>
        </p:nvSpPr>
        <p:spPr>
          <a:xfrm>
            <a:off x="383458" y="95186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200" dirty="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B6025-A31A-6713-3C91-1F0F355C7676}"/>
              </a:ext>
            </a:extLst>
          </p:cNvPr>
          <p:cNvSpPr txBox="1"/>
          <p:nvPr/>
        </p:nvSpPr>
        <p:spPr>
          <a:xfrm>
            <a:off x="383458" y="173334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200" dirty="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CC8B2-8E24-1F7D-2D6A-46A7071D0976}"/>
              </a:ext>
            </a:extLst>
          </p:cNvPr>
          <p:cNvSpPr txBox="1"/>
          <p:nvPr/>
        </p:nvSpPr>
        <p:spPr>
          <a:xfrm>
            <a:off x="373981" y="3900316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200" dirty="0">
                <a:solidFill>
                  <a:srgbClr val="FF0000"/>
                </a:solidFill>
              </a:rPr>
              <a:t>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93EB36-D15A-9E5F-2F10-80E9448501D8}"/>
              </a:ext>
            </a:extLst>
          </p:cNvPr>
          <p:cNvSpPr txBox="1"/>
          <p:nvPr/>
        </p:nvSpPr>
        <p:spPr>
          <a:xfrm>
            <a:off x="1057868" y="961703"/>
            <a:ext cx="54537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200" dirty="0"/>
              <a:t>Diện tích toàn phần của </a:t>
            </a:r>
            <a:r>
              <a:rPr lang="en-VN" sz="2200" dirty="0">
                <a:solidFill>
                  <a:srgbClr val="FF0000"/>
                </a:solidFill>
              </a:rPr>
              <a:t>S = x . </a:t>
            </a:r>
            <a:r>
              <a:rPr lang="en-US" sz="2200" dirty="0">
                <a:solidFill>
                  <a:srgbClr val="FF0000"/>
                </a:solidFill>
              </a:rPr>
              <a:t>x</a:t>
            </a:r>
            <a:r>
              <a:rPr lang="en-VN" sz="2200" dirty="0">
                <a:solidFill>
                  <a:srgbClr val="FF0000"/>
                </a:solidFill>
              </a:rPr>
              <a:t> . 6 = 6x</a:t>
            </a:r>
            <a:r>
              <a:rPr lang="en-VN" sz="2200" baseline="30000" dirty="0">
                <a:solidFill>
                  <a:srgbClr val="FF0000"/>
                </a:solidFill>
              </a:rPr>
              <a:t>2</a:t>
            </a:r>
            <a:endParaRPr lang="en-VN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54B2A8D-2C6A-5504-A968-C1CABEAD24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680100"/>
                  </p:ext>
                </p:extLst>
              </p:nvPr>
            </p:nvGraphicFramePr>
            <p:xfrm>
              <a:off x="1057868" y="1815749"/>
              <a:ext cx="7028263" cy="16862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34514">
                      <a:extLst>
                        <a:ext uri="{9D8B030D-6E8A-4147-A177-3AD203B41FA5}">
                          <a16:colId xmlns:a16="http://schemas.microsoft.com/office/drawing/2014/main" val="3592950319"/>
                        </a:ext>
                      </a:extLst>
                    </a:gridCol>
                    <a:gridCol w="1078473">
                      <a:extLst>
                        <a:ext uri="{9D8B030D-6E8A-4147-A177-3AD203B41FA5}">
                          <a16:colId xmlns:a16="http://schemas.microsoft.com/office/drawing/2014/main" val="4276847948"/>
                        </a:ext>
                      </a:extLst>
                    </a:gridCol>
                    <a:gridCol w="1078473">
                      <a:extLst>
                        <a:ext uri="{9D8B030D-6E8A-4147-A177-3AD203B41FA5}">
                          <a16:colId xmlns:a16="http://schemas.microsoft.com/office/drawing/2014/main" val="2547446433"/>
                        </a:ext>
                      </a:extLst>
                    </a:gridCol>
                    <a:gridCol w="1078473">
                      <a:extLst>
                        <a:ext uri="{9D8B030D-6E8A-4147-A177-3AD203B41FA5}">
                          <a16:colId xmlns:a16="http://schemas.microsoft.com/office/drawing/2014/main" val="306806126"/>
                        </a:ext>
                      </a:extLst>
                    </a:gridCol>
                    <a:gridCol w="1079165">
                      <a:extLst>
                        <a:ext uri="{9D8B030D-6E8A-4147-A177-3AD203B41FA5}">
                          <a16:colId xmlns:a16="http://schemas.microsoft.com/office/drawing/2014/main" val="3520999687"/>
                        </a:ext>
                      </a:extLst>
                    </a:gridCol>
                    <a:gridCol w="1079165">
                      <a:extLst>
                        <a:ext uri="{9D8B030D-6E8A-4147-A177-3AD203B41FA5}">
                          <a16:colId xmlns:a16="http://schemas.microsoft.com/office/drawing/2014/main" val="4097820777"/>
                        </a:ext>
                      </a:extLst>
                    </a:gridCol>
                  </a:tblGrid>
                  <a:tr h="8431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6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VN" sz="26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6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6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VN" sz="26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8919240"/>
                      </a:ext>
                    </a:extLst>
                  </a:tr>
                  <a:tr h="8431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 = 6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VN" sz="2200" b="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a-DK" sz="22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da-DK" sz="22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6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6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VN" sz="26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6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26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VN" sz="26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54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93790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54B2A8D-2C6A-5504-A968-C1CABEAD24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680100"/>
                  </p:ext>
                </p:extLst>
              </p:nvPr>
            </p:nvGraphicFramePr>
            <p:xfrm>
              <a:off x="1057868" y="1815749"/>
              <a:ext cx="7028263" cy="16862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34514">
                      <a:extLst>
                        <a:ext uri="{9D8B030D-6E8A-4147-A177-3AD203B41FA5}">
                          <a16:colId xmlns:a16="http://schemas.microsoft.com/office/drawing/2014/main" val="3592950319"/>
                        </a:ext>
                      </a:extLst>
                    </a:gridCol>
                    <a:gridCol w="1078473">
                      <a:extLst>
                        <a:ext uri="{9D8B030D-6E8A-4147-A177-3AD203B41FA5}">
                          <a16:colId xmlns:a16="http://schemas.microsoft.com/office/drawing/2014/main" val="4276847948"/>
                        </a:ext>
                      </a:extLst>
                    </a:gridCol>
                    <a:gridCol w="1078473">
                      <a:extLst>
                        <a:ext uri="{9D8B030D-6E8A-4147-A177-3AD203B41FA5}">
                          <a16:colId xmlns:a16="http://schemas.microsoft.com/office/drawing/2014/main" val="2547446433"/>
                        </a:ext>
                      </a:extLst>
                    </a:gridCol>
                    <a:gridCol w="1078473">
                      <a:extLst>
                        <a:ext uri="{9D8B030D-6E8A-4147-A177-3AD203B41FA5}">
                          <a16:colId xmlns:a16="http://schemas.microsoft.com/office/drawing/2014/main" val="306806126"/>
                        </a:ext>
                      </a:extLst>
                    </a:gridCol>
                    <a:gridCol w="1079165">
                      <a:extLst>
                        <a:ext uri="{9D8B030D-6E8A-4147-A177-3AD203B41FA5}">
                          <a16:colId xmlns:a16="http://schemas.microsoft.com/office/drawing/2014/main" val="3520999687"/>
                        </a:ext>
                      </a:extLst>
                    </a:gridCol>
                    <a:gridCol w="1079165">
                      <a:extLst>
                        <a:ext uri="{9D8B030D-6E8A-4147-A177-3AD203B41FA5}">
                          <a16:colId xmlns:a16="http://schemas.microsoft.com/office/drawing/2014/main" val="4097820777"/>
                        </a:ext>
                      </a:extLst>
                    </a:gridCol>
                  </a:tblGrid>
                  <a:tr h="843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3" t="-719" r="-331343" b="-10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1977" t="-719" r="-401695" b="-10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2542" t="-719" r="-201130" b="-10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D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8919240"/>
                      </a:ext>
                    </a:extLst>
                  </a:tr>
                  <a:tr h="843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3" t="-100719" r="-331343" b="-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1977" t="-100719" r="-401695" b="-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VN" sz="2200" b="0" i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2542" t="-100719" r="-201130" b="-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54</a:t>
                          </a:r>
                          <a:endParaRPr lang="en-VN" sz="2200" b="0" i="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93790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2338F1-109D-3F91-3CBD-9505F060239A}"/>
                  </a:ext>
                </a:extLst>
              </p:cNvPr>
              <p:cNvSpPr txBox="1"/>
              <p:nvPr/>
            </p:nvSpPr>
            <p:spPr>
              <a:xfrm>
                <a:off x="994859" y="3808876"/>
                <a:ext cx="6868981" cy="1210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 =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2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54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=54 :6=9</m:t>
                    </m:r>
                    <m:r>
                      <m:rPr>
                        <m:nor/>
                      </m:rPr>
                      <a:rPr lang="en-US" sz="2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suy</m:t>
                    </m:r>
                    <m:r>
                      <m:rPr>
                        <m:nor/>
                      </m:rPr>
                      <a:rPr lang="en-US" sz="22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ra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=±3 </m:t>
                    </m:r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 </m:t>
                    </m:r>
                  </m:oMath>
                </a14:m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cm.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2338F1-109D-3F91-3CBD-9505F0602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59" y="3808876"/>
                <a:ext cx="6868981" cy="1210588"/>
              </a:xfrm>
              <a:prstGeom prst="rect">
                <a:avLst/>
              </a:prstGeom>
              <a:blipFill>
                <a:blip r:embed="rId3"/>
                <a:stretch>
                  <a:fillRect l="-1154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603" y="376069"/>
            <a:ext cx="1072170" cy="5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FF3DB-041B-5F79-FD98-3481573BB1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57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A92AB-BC1A-E6D5-5E15-BF8F75A12760}"/>
              </a:ext>
            </a:extLst>
          </p:cNvPr>
          <p:cNvSpPr txBox="1"/>
          <p:nvPr/>
        </p:nvSpPr>
        <p:spPr>
          <a:xfrm>
            <a:off x="1417932" y="2714109"/>
            <a:ext cx="630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00C5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3600" b="1" dirty="0">
                <a:solidFill>
                  <a:srgbClr val="00C5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VN" sz="3600" dirty="0">
              <a:solidFill>
                <a:srgbClr val="00C55A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A7C84D88-BE51-0B85-BBA1-46B59FA369AF}"/>
              </a:ext>
            </a:extLst>
          </p:cNvPr>
          <p:cNvSpPr/>
          <p:nvPr/>
        </p:nvSpPr>
        <p:spPr>
          <a:xfrm>
            <a:off x="3773713" y="1050970"/>
            <a:ext cx="1596572" cy="1204686"/>
          </a:xfrm>
          <a:prstGeom prst="hexagon">
            <a:avLst/>
          </a:prstGeom>
          <a:solidFill>
            <a:srgbClr val="E8FFE4"/>
          </a:solidFill>
          <a:ln>
            <a:solidFill>
              <a:srgbClr val="00C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600" b="1" dirty="0">
                <a:solidFill>
                  <a:srgbClr val="00C5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92349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7CCAD1-6A40-0A96-740E-9742447C87E0}"/>
              </a:ext>
            </a:extLst>
          </p:cNvPr>
          <p:cNvSpPr txBox="1"/>
          <p:nvPr/>
        </p:nvSpPr>
        <p:spPr>
          <a:xfrm>
            <a:off x="371503" y="424147"/>
            <a:ext cx="2659702" cy="40011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8438BF"/>
                </a:solidFill>
              </a:rPr>
              <a:t>Bài tập 6 (SGK/tr.10)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636A96-8D55-0CFA-63CB-A3AA6EE93FD1}"/>
                  </a:ext>
                </a:extLst>
              </p:cNvPr>
              <p:cNvSpPr txBox="1"/>
              <p:nvPr/>
            </p:nvSpPr>
            <p:spPr>
              <a:xfrm>
                <a:off x="243167" y="1087502"/>
                <a:ext cx="8657665" cy="3728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000" dirty="0"/>
                  <a:t>Khi gió thổi vuông góc vào cánh buồm của một con thuyền thì lực F (</a:t>
                </a:r>
                <a14:m>
                  <m:oMath xmlns:m="http://schemas.openxmlformats.org/officeDocument/2006/math">
                    <m:r>
                      <a:rPr lang="en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VN" sz="2000" dirty="0"/>
                  <a:t>) của nó tỉ lệ thuận với bình phương tốc độ v (m/s) của gió, tức là F = av</a:t>
                </a:r>
                <a:r>
                  <a:rPr lang="en-VN" sz="2000" baseline="30000" dirty="0"/>
                  <a:t>2</a:t>
                </a:r>
                <a:r>
                  <a:rPr lang="en-VN" sz="2000" dirty="0"/>
                  <a:t> (a là hằng số). Biết rằng khi tốc độ của gió bằng 3 m/s thì lực tác động lên cánh buồm bằng 180 </a:t>
                </a:r>
                <a14:m>
                  <m:oMath xmlns:m="http://schemas.openxmlformats.org/officeDocument/2006/math">
                    <m:r>
                      <a:rPr lang="en-V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VN" sz="2000" dirty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000" dirty="0"/>
                  <a:t>a) Tính hằng số a.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000" dirty="0"/>
                  <a:t>b) Với a vừa tìm được, tính lực F khi v = 15 m/s và khi v = 26 m/s.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000" dirty="0"/>
                  <a:t>c) Biết rằng cánh buồm chỉ có thể chịu được một lực tối đa là 14 580 </a:t>
                </a:r>
                <a14:m>
                  <m:oMath xmlns:m="http://schemas.openxmlformats.org/officeDocument/2006/math">
                    <m:r>
                      <a:rPr lang="en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VN" sz="2000" dirty="0"/>
                  <a:t>, hỏi con thuyền có thể đi được trong gió bão với tốc độ gió 90 km/h hay không?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636A96-8D55-0CFA-63CB-A3AA6EE93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67" y="1087502"/>
                <a:ext cx="8657665" cy="3728585"/>
              </a:xfrm>
              <a:prstGeom prst="rect">
                <a:avLst/>
              </a:prstGeom>
              <a:blipFill>
                <a:blip r:embed="rId2"/>
                <a:stretch>
                  <a:fillRect l="-775" r="-704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5063">
            <a:off x="7933322" y="9737"/>
            <a:ext cx="865659" cy="8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854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8BCFC-563B-DCF1-9AD5-B7B38ACDFB3B}"/>
              </a:ext>
            </a:extLst>
          </p:cNvPr>
          <p:cNvSpPr txBox="1"/>
          <p:nvPr/>
        </p:nvSpPr>
        <p:spPr>
          <a:xfrm>
            <a:off x="4212767" y="357924"/>
            <a:ext cx="718466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VN" sz="2200" b="1" dirty="0">
                <a:solidFill>
                  <a:srgbClr val="FF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46A405-5796-B8B4-30C7-774497A0D85A}"/>
                  </a:ext>
                </a:extLst>
              </p:cNvPr>
              <p:cNvSpPr txBox="1"/>
              <p:nvPr/>
            </p:nvSpPr>
            <p:spPr>
              <a:xfrm>
                <a:off x="576268" y="1146735"/>
                <a:ext cx="727299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fr-FR" sz="2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fr-FR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lang="fr-FR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fr-FR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fr-FR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fr-FR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</m:t>
                    </m:r>
                  </m:oMath>
                </a14:m>
                <a:r>
                  <a:rPr lang="fr-FR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fr-FR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fr-FR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p>
                        <m:r>
                          <a:rPr lang="fr-FR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fr-FR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fr-FR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fr-FR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</m:t>
                    </m:r>
                  </m:oMath>
                </a14:m>
                <a:r>
                  <a:rPr lang="fr-FR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46A405-5796-B8B4-30C7-774497A0D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8" y="1146735"/>
                <a:ext cx="7272998" cy="430887"/>
              </a:xfrm>
              <a:prstGeom prst="rect">
                <a:avLst/>
              </a:prstGeom>
              <a:blipFill>
                <a:blip r:embed="rId2"/>
                <a:stretch>
                  <a:fillRect l="-1045" t="-8571" b="-2285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C524AC-A9F9-6464-23A7-C163AB6A625D}"/>
                  </a:ext>
                </a:extLst>
              </p:cNvPr>
              <p:cNvSpPr txBox="1"/>
              <p:nvPr/>
            </p:nvSpPr>
            <p:spPr>
              <a:xfrm>
                <a:off x="576268" y="1935546"/>
                <a:ext cx="7836213" cy="2223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=20</m:t>
                        </m:r>
                        <m:r>
                          <m:rPr>
                            <m:sty m:val="p"/>
                          </m:rP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p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=15 </m:t>
                    </m:r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m/s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 . </m:t>
                    </m:r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  <m:sup>
                        <m:r>
                          <a:rPr lang="en-US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500 </m:t>
                    </m:r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(N).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=26</m:t>
                    </m:r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m/s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 . </m:t>
                    </m:r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26</m:t>
                        </m:r>
                      </m:e>
                      <m:sup>
                        <m:r>
                          <a:rPr lang="en-US" sz="2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=13</m:t>
                    </m:r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520 </m:t>
                    </m:r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(N).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C524AC-A9F9-6464-23A7-C163AB6A6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8" y="1935546"/>
                <a:ext cx="7836213" cy="2223622"/>
              </a:xfrm>
              <a:prstGeom prst="rect">
                <a:avLst/>
              </a:prstGeom>
              <a:blipFill>
                <a:blip r:embed="rId3"/>
                <a:stretch>
                  <a:fillRect l="-971" b="-454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85063">
            <a:off x="8274963" y="282453"/>
            <a:ext cx="865659" cy="8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0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5"/>
          <p:cNvGrpSpPr/>
          <p:nvPr/>
        </p:nvGrpSpPr>
        <p:grpSpPr>
          <a:xfrm>
            <a:off x="5216757" y="4644081"/>
            <a:ext cx="888151" cy="912480"/>
            <a:chOff x="10089503" y="8694658"/>
            <a:chExt cx="1776302" cy="1824960"/>
          </a:xfrm>
        </p:grpSpPr>
        <p:sp>
          <p:nvSpPr>
            <p:cNvPr id="449" name="Google Shape;449;p15"/>
            <p:cNvSpPr/>
            <p:nvPr/>
          </p:nvSpPr>
          <p:spPr>
            <a:xfrm>
              <a:off x="10706447" y="8694658"/>
              <a:ext cx="559691" cy="533603"/>
            </a:xfrm>
            <a:custGeom>
              <a:avLst/>
              <a:gdLst/>
              <a:ahLst/>
              <a:cxnLst/>
              <a:rect l="l" t="t" r="r" b="b"/>
              <a:pathLst>
                <a:path w="559691" h="533603" extrusionOk="0">
                  <a:moveTo>
                    <a:pt x="215725" y="526809"/>
                  </a:moveTo>
                  <a:cubicBezTo>
                    <a:pt x="347896" y="562111"/>
                    <a:pt x="591919" y="460979"/>
                    <a:pt x="556153" y="196812"/>
                  </a:cubicBezTo>
                  <a:cubicBezTo>
                    <a:pt x="523161" y="-24132"/>
                    <a:pt x="207680" y="-55401"/>
                    <a:pt x="68341" y="84665"/>
                  </a:cubicBezTo>
                  <a:cubicBezTo>
                    <a:pt x="-57439" y="201904"/>
                    <a:pt x="-10326" y="479495"/>
                    <a:pt x="215725" y="5268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0696273" y="9984447"/>
              <a:ext cx="505513" cy="535171"/>
            </a:xfrm>
            <a:custGeom>
              <a:avLst/>
              <a:gdLst/>
              <a:ahLst/>
              <a:cxnLst/>
              <a:rect l="l" t="t" r="r" b="b"/>
              <a:pathLst>
                <a:path w="505513" h="535171" extrusionOk="0">
                  <a:moveTo>
                    <a:pt x="93728" y="73688"/>
                  </a:moveTo>
                  <a:cubicBezTo>
                    <a:pt x="-56568" y="191569"/>
                    <a:pt x="-21288" y="477986"/>
                    <a:pt x="165008" y="526100"/>
                  </a:cubicBezTo>
                  <a:cubicBezTo>
                    <a:pt x="264738" y="553014"/>
                    <a:pt x="382127" y="519019"/>
                    <a:pt x="447150" y="437691"/>
                  </a:cubicBezTo>
                  <a:cubicBezTo>
                    <a:pt x="618682" y="216677"/>
                    <a:pt x="385437" y="-159787"/>
                    <a:pt x="93728" y="73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10089503" y="9374953"/>
              <a:ext cx="1776302" cy="459188"/>
            </a:xfrm>
            <a:custGeom>
              <a:avLst/>
              <a:gdLst/>
              <a:ahLst/>
              <a:cxnLst/>
              <a:rect l="l" t="t" r="r" b="b"/>
              <a:pathLst>
                <a:path w="1776302" h="459188" extrusionOk="0">
                  <a:moveTo>
                    <a:pt x="1637243" y="27021"/>
                  </a:moveTo>
                  <a:cubicBezTo>
                    <a:pt x="1431176" y="21487"/>
                    <a:pt x="1207023" y="-3372"/>
                    <a:pt x="939509" y="6282"/>
                  </a:cubicBezTo>
                  <a:cubicBezTo>
                    <a:pt x="115094" y="18341"/>
                    <a:pt x="39967" y="-71177"/>
                    <a:pt x="4406" y="175405"/>
                  </a:cubicBezTo>
                  <a:cubicBezTo>
                    <a:pt x="-755" y="261959"/>
                    <a:pt x="-20180" y="430301"/>
                    <a:pt x="97625" y="444616"/>
                  </a:cubicBezTo>
                  <a:cubicBezTo>
                    <a:pt x="296046" y="462383"/>
                    <a:pt x="1540787" y="462318"/>
                    <a:pt x="1665063" y="452897"/>
                  </a:cubicBezTo>
                  <a:cubicBezTo>
                    <a:pt x="1721246" y="456945"/>
                    <a:pt x="1772028" y="439466"/>
                    <a:pt x="1768699" y="382264"/>
                  </a:cubicBezTo>
                  <a:cubicBezTo>
                    <a:pt x="1797924" y="25035"/>
                    <a:pt x="1740529" y="32795"/>
                    <a:pt x="1637243" y="27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15"/>
          <p:cNvSpPr/>
          <p:nvPr/>
        </p:nvSpPr>
        <p:spPr>
          <a:xfrm>
            <a:off x="8680091" y="644239"/>
            <a:ext cx="543464" cy="192824"/>
          </a:xfrm>
          <a:custGeom>
            <a:avLst/>
            <a:gdLst/>
            <a:ahLst/>
            <a:cxnLst/>
            <a:rect l="l" t="t" r="r" b="b"/>
            <a:pathLst>
              <a:path w="1086928" h="385648" extrusionOk="0">
                <a:moveTo>
                  <a:pt x="73802" y="385641"/>
                </a:moveTo>
                <a:cubicBezTo>
                  <a:pt x="484" y="386931"/>
                  <a:pt x="1003" y="208355"/>
                  <a:pt x="25" y="139954"/>
                </a:cubicBezTo>
                <a:cubicBezTo>
                  <a:pt x="-1247" y="32455"/>
                  <a:pt x="46005" y="20977"/>
                  <a:pt x="140931" y="16493"/>
                </a:cubicBezTo>
                <a:cubicBezTo>
                  <a:pt x="1135624" y="-19060"/>
                  <a:pt x="1083144" y="1433"/>
                  <a:pt x="1084967" y="91961"/>
                </a:cubicBezTo>
                <a:cubicBezTo>
                  <a:pt x="1092693" y="207857"/>
                  <a:pt x="1075440" y="270630"/>
                  <a:pt x="1070514" y="303276"/>
                </a:cubicBezTo>
                <a:cubicBezTo>
                  <a:pt x="1061393" y="363712"/>
                  <a:pt x="989233" y="363943"/>
                  <a:pt x="940953" y="367523"/>
                </a:cubicBezTo>
                <a:cubicBezTo>
                  <a:pt x="878095" y="371136"/>
                  <a:pt x="135683" y="384552"/>
                  <a:pt x="73802" y="3856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5"/>
          <p:cNvSpPr/>
          <p:nvPr/>
        </p:nvSpPr>
        <p:spPr>
          <a:xfrm>
            <a:off x="-373912" y="2213709"/>
            <a:ext cx="747824" cy="716082"/>
          </a:xfrm>
          <a:custGeom>
            <a:avLst/>
            <a:gdLst/>
            <a:ahLst/>
            <a:cxnLst/>
            <a:rect l="l" t="t" r="r" b="b"/>
            <a:pathLst>
              <a:path w="1495648" h="1432165" extrusionOk="0">
                <a:moveTo>
                  <a:pt x="729637" y="4593"/>
                </a:moveTo>
                <a:cubicBezTo>
                  <a:pt x="973401" y="-8906"/>
                  <a:pt x="960272" y="-25261"/>
                  <a:pt x="988053" y="472785"/>
                </a:cubicBezTo>
                <a:cubicBezTo>
                  <a:pt x="988524" y="481194"/>
                  <a:pt x="995652" y="487702"/>
                  <a:pt x="1004062" y="487406"/>
                </a:cubicBezTo>
                <a:cubicBezTo>
                  <a:pt x="1325071" y="476097"/>
                  <a:pt x="1370858" y="468670"/>
                  <a:pt x="1429734" y="501884"/>
                </a:cubicBezTo>
                <a:cubicBezTo>
                  <a:pt x="1490778" y="536424"/>
                  <a:pt x="1493279" y="616566"/>
                  <a:pt x="1492043" y="689029"/>
                </a:cubicBezTo>
                <a:cubicBezTo>
                  <a:pt x="1498744" y="761191"/>
                  <a:pt x="1502301" y="841296"/>
                  <a:pt x="1444039" y="880349"/>
                </a:cubicBezTo>
                <a:cubicBezTo>
                  <a:pt x="1387839" y="917917"/>
                  <a:pt x="1341622" y="913971"/>
                  <a:pt x="1020674" y="926948"/>
                </a:cubicBezTo>
                <a:cubicBezTo>
                  <a:pt x="1012263" y="927286"/>
                  <a:pt x="1005646" y="934314"/>
                  <a:pt x="1005815" y="942734"/>
                </a:cubicBezTo>
                <a:cubicBezTo>
                  <a:pt x="1015955" y="1453734"/>
                  <a:pt x="1028149" y="1422996"/>
                  <a:pt x="764986" y="1429531"/>
                </a:cubicBezTo>
                <a:cubicBezTo>
                  <a:pt x="501822" y="1436065"/>
                  <a:pt x="515528" y="1466160"/>
                  <a:pt x="500313" y="955286"/>
                </a:cubicBezTo>
                <a:cubicBezTo>
                  <a:pt x="500064" y="946869"/>
                  <a:pt x="493105" y="940180"/>
                  <a:pt x="484689" y="940257"/>
                </a:cubicBezTo>
                <a:cubicBezTo>
                  <a:pt x="163493" y="943228"/>
                  <a:pt x="117529" y="949461"/>
                  <a:pt x="59536" y="914729"/>
                </a:cubicBezTo>
                <a:cubicBezTo>
                  <a:pt x="-590" y="878613"/>
                  <a:pt x="-1012" y="798434"/>
                  <a:pt x="2104" y="726028"/>
                </a:cubicBezTo>
                <a:cubicBezTo>
                  <a:pt x="-2724" y="653717"/>
                  <a:pt x="-4198" y="573546"/>
                  <a:pt x="55056" y="536019"/>
                </a:cubicBezTo>
                <a:cubicBezTo>
                  <a:pt x="112210" y="499924"/>
                  <a:pt x="158310" y="505070"/>
                  <a:pt x="479485" y="500435"/>
                </a:cubicBezTo>
                <a:cubicBezTo>
                  <a:pt x="487901" y="500314"/>
                  <a:pt x="494700" y="493459"/>
                  <a:pt x="494751" y="485039"/>
                </a:cubicBezTo>
                <a:cubicBezTo>
                  <a:pt x="497803" y="-13779"/>
                  <a:pt x="485506" y="3207"/>
                  <a:pt x="729637" y="45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25E1A-DD16-346D-954E-9EAA1699AAB2}"/>
              </a:ext>
            </a:extLst>
          </p:cNvPr>
          <p:cNvSpPr txBox="1"/>
          <p:nvPr/>
        </p:nvSpPr>
        <p:spPr>
          <a:xfrm>
            <a:off x="4147038" y="282522"/>
            <a:ext cx="849913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C00000"/>
                </a:solidFill>
              </a:rPr>
              <a:t>Gợi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4D3512-4514-235C-633D-AAD1A2283FAE}"/>
                  </a:ext>
                </a:extLst>
              </p:cNvPr>
              <p:cNvSpPr txBox="1"/>
              <p:nvPr/>
            </p:nvSpPr>
            <p:spPr>
              <a:xfrm>
                <a:off x="744968" y="857436"/>
                <a:ext cx="765405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ử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3,14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4D3512-4514-235C-633D-AAD1A2283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68" y="857436"/>
                <a:ext cx="7654055" cy="400110"/>
              </a:xfrm>
              <a:prstGeom prst="rect">
                <a:avLst/>
              </a:prstGeom>
              <a:blipFill>
                <a:blip r:embed="rId3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749BD28-7EDF-D2E6-5F85-BB37F12A0B79}"/>
              </a:ext>
            </a:extLst>
          </p:cNvPr>
          <p:cNvSpPr txBox="1"/>
          <p:nvPr/>
        </p:nvSpPr>
        <p:spPr>
          <a:xfrm>
            <a:off x="4238409" y="1507425"/>
            <a:ext cx="66717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76AB39-2229-168F-5B39-5BC9F399D026}"/>
                  </a:ext>
                </a:extLst>
              </p:cNvPr>
              <p:cNvSpPr txBox="1"/>
              <p:nvPr/>
            </p:nvSpPr>
            <p:spPr>
              <a:xfrm>
                <a:off x="525552" y="2076432"/>
                <a:ext cx="8092883" cy="1037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		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 = 10 cm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2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314 (cm</a:t>
                </a:r>
                <a:r>
                  <a:rPr lang="en-US" sz="2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76AB39-2229-168F-5B39-5BC9F399D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52" y="2076432"/>
                <a:ext cx="8092883" cy="1037272"/>
              </a:xfrm>
              <a:prstGeom prst="rect">
                <a:avLst/>
              </a:prstGeom>
              <a:blipFill>
                <a:blip r:embed="rId4"/>
                <a:stretch>
                  <a:fillRect l="-784" b="-963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6C983F-6BAB-0D7B-EB99-C054EF262891}"/>
                  </a:ext>
                </a:extLst>
              </p:cNvPr>
              <p:cNvSpPr txBox="1"/>
              <p:nvPr/>
            </p:nvSpPr>
            <p:spPr>
              <a:xfrm>
                <a:off x="525553" y="3113704"/>
                <a:ext cx="8092882" cy="1420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duy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π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R.</a:t>
                </a:r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6C983F-6BAB-0D7B-EB99-C054EF262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53" y="3113704"/>
                <a:ext cx="8092882" cy="1420261"/>
              </a:xfrm>
              <a:prstGeom prst="rect">
                <a:avLst/>
              </a:prstGeom>
              <a:blipFill>
                <a:blip r:embed="rId5"/>
                <a:stretch>
                  <a:fillRect l="-784" b="-619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6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2" grpId="0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5D31B-E4FC-7EDF-6D03-089218F0AD0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E4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46A405-5796-B8B4-30C7-774497A0D85A}"/>
                  </a:ext>
                </a:extLst>
              </p:cNvPr>
              <p:cNvSpPr txBox="1"/>
              <p:nvPr/>
            </p:nvSpPr>
            <p:spPr>
              <a:xfrm>
                <a:off x="196947" y="368966"/>
                <a:ext cx="8750105" cy="4140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90 km/h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a:rPr lang="en-US" sz="26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000</m:t>
                        </m:r>
                      </m:num>
                      <m:den>
                        <m:r>
                          <a:rPr lang="en-US" sz="26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6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600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m/s = 25 m/s.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=14 580</m:t>
                    </m:r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=20</m:t>
                        </m:r>
                        <m:r>
                          <m:rPr>
                            <m:sty m:val="p"/>
                          </m:rP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p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14</m:t>
                    </m:r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580=20</m:t>
                    </m:r>
                    <m:sSup>
                      <m:sSupPr>
                        <m:ctrlPr>
                          <a:rPr lang="en-VN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p>
                        <m:r>
                          <a:rPr lang="da-DK" sz="2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27 m/s (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 &gt; 0).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tối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thuyền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27 m/s.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27 m/s &gt; 25 m/s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thuyền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gió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bão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gió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90 km/h.</a:t>
                </a:r>
                <a:endParaRPr lang="en-VN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46A405-5796-B8B4-30C7-774497A0D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47" y="368966"/>
                <a:ext cx="8750105" cy="4140044"/>
              </a:xfrm>
              <a:prstGeom prst="rect">
                <a:avLst/>
              </a:prstGeom>
              <a:blipFill>
                <a:blip r:embed="rId2"/>
                <a:stretch>
                  <a:fillRect l="-905" r="-836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5063">
            <a:off x="8274963" y="282453"/>
            <a:ext cx="865659" cy="8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3"/>
          <p:cNvSpPr/>
          <p:nvPr/>
        </p:nvSpPr>
        <p:spPr>
          <a:xfrm>
            <a:off x="956270" y="1405601"/>
            <a:ext cx="7231457" cy="32226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VN" dirty="0"/>
          </a:p>
        </p:txBody>
      </p:sp>
      <p:grpSp>
        <p:nvGrpSpPr>
          <p:cNvPr id="1095" name="Google Shape;1095;p33"/>
          <p:cNvGrpSpPr/>
          <p:nvPr/>
        </p:nvGrpSpPr>
        <p:grpSpPr>
          <a:xfrm rot="996686">
            <a:off x="7237507" y="1182170"/>
            <a:ext cx="1294512" cy="446860"/>
            <a:chOff x="2120789" y="1339624"/>
            <a:chExt cx="1600437" cy="522346"/>
          </a:xfrm>
        </p:grpSpPr>
        <p:sp>
          <p:nvSpPr>
            <p:cNvPr id="1096" name="Google Shape;1096;p33"/>
            <p:cNvSpPr/>
            <p:nvPr/>
          </p:nvSpPr>
          <p:spPr>
            <a:xfrm>
              <a:off x="2120789" y="1339624"/>
              <a:ext cx="1600437" cy="522346"/>
            </a:xfrm>
            <a:custGeom>
              <a:avLst/>
              <a:gdLst/>
              <a:ahLst/>
              <a:cxnLst/>
              <a:rect l="l" t="t" r="r" b="b"/>
              <a:pathLst>
                <a:path w="1600437" h="522346" extrusionOk="0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2120789" y="1339624"/>
              <a:ext cx="1600437" cy="522346"/>
            </a:xfrm>
            <a:custGeom>
              <a:avLst/>
              <a:gdLst/>
              <a:ahLst/>
              <a:cxnLst/>
              <a:rect l="l" t="t" r="r" b="b"/>
              <a:pathLst>
                <a:path w="1600437" h="522346" extrusionOk="0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5C672E39-664B-FCFE-8134-6AB1E6D16C2C}"/>
              </a:ext>
            </a:extLst>
          </p:cNvPr>
          <p:cNvSpPr/>
          <p:nvPr/>
        </p:nvSpPr>
        <p:spPr>
          <a:xfrm>
            <a:off x="1943349" y="306698"/>
            <a:ext cx="5257297" cy="798286"/>
          </a:xfrm>
          <a:prstGeom prst="snip2DiagRect">
            <a:avLst/>
          </a:prstGeom>
          <a:solidFill>
            <a:schemeClr val="bg1"/>
          </a:solidFill>
          <a:ln>
            <a:solidFill>
              <a:srgbClr val="00C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C55A"/>
                </a:solidFill>
                <a:latin typeface="Arial" panose="020B0604020202020204" pitchFamily="34" charset="0"/>
                <a:cs typeface="Arial" panose="020B0604020202020204" pitchFamily="34" charset="0"/>
                <a:sym typeface="Mali"/>
              </a:rPr>
              <a:t>HƯỚNG DẪN VỀ NHÀ</a:t>
            </a:r>
            <a:endParaRPr lang="en-US" sz="3600" dirty="0">
              <a:solidFill>
                <a:srgbClr val="00C5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236AC-B44F-C32C-7CBA-D14AE7B18F28}"/>
              </a:ext>
            </a:extLst>
          </p:cNvPr>
          <p:cNvSpPr txBox="1"/>
          <p:nvPr/>
        </p:nvSpPr>
        <p:spPr>
          <a:xfrm>
            <a:off x="1204561" y="1687154"/>
            <a:ext cx="6734871" cy="2347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pt-BR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pt-BR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ẩn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oogle Shape;575;p20">
            <a:extLst>
              <a:ext uri="{FF2B5EF4-FFF2-40B4-BE49-F238E27FC236}">
                <a16:creationId xmlns:a16="http://schemas.microsoft.com/office/drawing/2014/main" id="{7E7CC03A-9D91-C5AE-2B15-967537E8A1DC}"/>
              </a:ext>
            </a:extLst>
          </p:cNvPr>
          <p:cNvGrpSpPr/>
          <p:nvPr/>
        </p:nvGrpSpPr>
        <p:grpSpPr>
          <a:xfrm rot="-770298">
            <a:off x="483884" y="348955"/>
            <a:ext cx="944765" cy="1248846"/>
            <a:chOff x="2727672" y="835921"/>
            <a:chExt cx="1889532" cy="2497694"/>
          </a:xfrm>
        </p:grpSpPr>
        <p:sp>
          <p:nvSpPr>
            <p:cNvPr id="6" name="Google Shape;576;p20">
              <a:extLst>
                <a:ext uri="{FF2B5EF4-FFF2-40B4-BE49-F238E27FC236}">
                  <a16:creationId xmlns:a16="http://schemas.microsoft.com/office/drawing/2014/main" id="{B3FBD9CF-0911-CE20-6B01-E3BC03167CEB}"/>
                </a:ext>
              </a:extLst>
            </p:cNvPr>
            <p:cNvSpPr/>
            <p:nvPr/>
          </p:nvSpPr>
          <p:spPr>
            <a:xfrm>
              <a:off x="3018785" y="902954"/>
              <a:ext cx="1300416" cy="1869409"/>
            </a:xfrm>
            <a:custGeom>
              <a:avLst/>
              <a:gdLst/>
              <a:ahLst/>
              <a:cxnLst/>
              <a:rect l="l" t="t" r="r" b="b"/>
              <a:pathLst>
                <a:path w="1300416" h="1869409" extrusionOk="0">
                  <a:moveTo>
                    <a:pt x="597081" y="1289"/>
                  </a:moveTo>
                  <a:cubicBezTo>
                    <a:pt x="747524" y="-8742"/>
                    <a:pt x="901287" y="39993"/>
                    <a:pt x="1019589" y="139891"/>
                  </a:cubicBezTo>
                  <a:cubicBezTo>
                    <a:pt x="1133054" y="235708"/>
                    <a:pt x="1218447" y="365822"/>
                    <a:pt x="1262847" y="507387"/>
                  </a:cubicBezTo>
                  <a:cubicBezTo>
                    <a:pt x="1313894" y="670167"/>
                    <a:pt x="1312360" y="848367"/>
                    <a:pt x="1261667" y="1011027"/>
                  </a:cubicBezTo>
                  <a:cubicBezTo>
                    <a:pt x="1252601" y="1040115"/>
                    <a:pt x="1242441" y="1068734"/>
                    <a:pt x="1231711" y="1097093"/>
                  </a:cubicBezTo>
                  <a:cubicBezTo>
                    <a:pt x="1180433" y="1232568"/>
                    <a:pt x="1116027" y="1362128"/>
                    <a:pt x="1094816" y="1508993"/>
                  </a:cubicBezTo>
                  <a:cubicBezTo>
                    <a:pt x="1086085" y="1569442"/>
                    <a:pt x="1086985" y="1629062"/>
                    <a:pt x="1084831" y="1689826"/>
                  </a:cubicBezTo>
                  <a:cubicBezTo>
                    <a:pt x="1080103" y="1823163"/>
                    <a:pt x="913991" y="1844408"/>
                    <a:pt x="807668" y="1857986"/>
                  </a:cubicBezTo>
                  <a:cubicBezTo>
                    <a:pt x="786822" y="1860648"/>
                    <a:pt x="760119" y="1863371"/>
                    <a:pt x="730277" y="1865084"/>
                  </a:cubicBezTo>
                  <a:cubicBezTo>
                    <a:pt x="700490" y="1867617"/>
                    <a:pt x="673672" y="1868701"/>
                    <a:pt x="652661" y="1869020"/>
                  </a:cubicBezTo>
                  <a:cubicBezTo>
                    <a:pt x="545484" y="1870639"/>
                    <a:pt x="378043" y="1873147"/>
                    <a:pt x="354453" y="1741823"/>
                  </a:cubicBezTo>
                  <a:cubicBezTo>
                    <a:pt x="343703" y="1681978"/>
                    <a:pt x="336141" y="1622833"/>
                    <a:pt x="318924" y="1564232"/>
                  </a:cubicBezTo>
                  <a:cubicBezTo>
                    <a:pt x="277097" y="1421848"/>
                    <a:pt x="194968" y="1302723"/>
                    <a:pt x="124999" y="1175880"/>
                  </a:cubicBezTo>
                  <a:cubicBezTo>
                    <a:pt x="110351" y="1149329"/>
                    <a:pt x="96237" y="1122439"/>
                    <a:pt x="83138" y="1094925"/>
                  </a:cubicBezTo>
                  <a:cubicBezTo>
                    <a:pt x="9890" y="941092"/>
                    <a:pt x="-16898" y="764919"/>
                    <a:pt x="10545" y="596555"/>
                  </a:cubicBezTo>
                  <a:cubicBezTo>
                    <a:pt x="44440" y="388601"/>
                    <a:pt x="167376" y="184025"/>
                    <a:pt x="353089" y="75435"/>
                  </a:cubicBezTo>
                  <a:cubicBezTo>
                    <a:pt x="428755" y="31201"/>
                    <a:pt x="512393" y="6934"/>
                    <a:pt x="597081" y="12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577;p20">
              <a:extLst>
                <a:ext uri="{FF2B5EF4-FFF2-40B4-BE49-F238E27FC236}">
                  <a16:creationId xmlns:a16="http://schemas.microsoft.com/office/drawing/2014/main" id="{701F4D48-642C-5CA9-7035-3A285738C652}"/>
                </a:ext>
              </a:extLst>
            </p:cNvPr>
            <p:cNvSpPr/>
            <p:nvPr/>
          </p:nvSpPr>
          <p:spPr>
            <a:xfrm>
              <a:off x="3560030" y="2015030"/>
              <a:ext cx="287065" cy="768883"/>
            </a:xfrm>
            <a:custGeom>
              <a:avLst/>
              <a:gdLst/>
              <a:ahLst/>
              <a:cxnLst/>
              <a:rect l="l" t="t" r="r" b="b"/>
              <a:pathLst>
                <a:path w="287065" h="768883" extrusionOk="0">
                  <a:moveTo>
                    <a:pt x="256977" y="15893"/>
                  </a:moveTo>
                  <a:cubicBezTo>
                    <a:pt x="209548" y="-26528"/>
                    <a:pt x="173884" y="26213"/>
                    <a:pt x="139164" y="55096"/>
                  </a:cubicBezTo>
                  <a:cubicBezTo>
                    <a:pt x="116024" y="37977"/>
                    <a:pt x="100571" y="11731"/>
                    <a:pt x="69560" y="5422"/>
                  </a:cubicBezTo>
                  <a:cubicBezTo>
                    <a:pt x="43426" y="102"/>
                    <a:pt x="18257" y="12646"/>
                    <a:pt x="6692" y="36434"/>
                  </a:cubicBezTo>
                  <a:cubicBezTo>
                    <a:pt x="-5542" y="61595"/>
                    <a:pt x="480" y="88820"/>
                    <a:pt x="12850" y="112563"/>
                  </a:cubicBezTo>
                  <a:cubicBezTo>
                    <a:pt x="32321" y="149934"/>
                    <a:pt x="56245" y="182154"/>
                    <a:pt x="69705" y="222877"/>
                  </a:cubicBezTo>
                  <a:cubicBezTo>
                    <a:pt x="95838" y="301964"/>
                    <a:pt x="99017" y="386975"/>
                    <a:pt x="105539" y="469354"/>
                  </a:cubicBezTo>
                  <a:cubicBezTo>
                    <a:pt x="112905" y="562413"/>
                    <a:pt x="117918" y="656027"/>
                    <a:pt x="128179" y="748811"/>
                  </a:cubicBezTo>
                  <a:cubicBezTo>
                    <a:pt x="131347" y="777460"/>
                    <a:pt x="174473" y="774593"/>
                    <a:pt x="172984" y="745619"/>
                  </a:cubicBezTo>
                  <a:cubicBezTo>
                    <a:pt x="165902" y="607622"/>
                    <a:pt x="155707" y="466662"/>
                    <a:pt x="137530" y="329658"/>
                  </a:cubicBezTo>
                  <a:cubicBezTo>
                    <a:pt x="129808" y="271472"/>
                    <a:pt x="117463" y="213116"/>
                    <a:pt x="91715" y="160010"/>
                  </a:cubicBezTo>
                  <a:cubicBezTo>
                    <a:pt x="79175" y="134149"/>
                    <a:pt x="57985" y="111285"/>
                    <a:pt x="47619" y="84699"/>
                  </a:cubicBezTo>
                  <a:cubicBezTo>
                    <a:pt x="38273" y="68139"/>
                    <a:pt x="44621" y="56810"/>
                    <a:pt x="66651" y="50710"/>
                  </a:cubicBezTo>
                  <a:cubicBezTo>
                    <a:pt x="75637" y="55716"/>
                    <a:pt x="83468" y="62090"/>
                    <a:pt x="90141" y="69833"/>
                  </a:cubicBezTo>
                  <a:cubicBezTo>
                    <a:pt x="101795" y="80823"/>
                    <a:pt x="111851" y="92077"/>
                    <a:pt x="124690" y="101873"/>
                  </a:cubicBezTo>
                  <a:cubicBezTo>
                    <a:pt x="134086" y="109042"/>
                    <a:pt x="143727" y="108737"/>
                    <a:pt x="153792" y="103537"/>
                  </a:cubicBezTo>
                  <a:cubicBezTo>
                    <a:pt x="173184" y="93526"/>
                    <a:pt x="189867" y="59273"/>
                    <a:pt x="208423" y="53648"/>
                  </a:cubicBezTo>
                  <a:cubicBezTo>
                    <a:pt x="245942" y="42278"/>
                    <a:pt x="237825" y="112758"/>
                    <a:pt x="235321" y="133089"/>
                  </a:cubicBezTo>
                  <a:cubicBezTo>
                    <a:pt x="227835" y="193943"/>
                    <a:pt x="211907" y="252594"/>
                    <a:pt x="207694" y="314137"/>
                  </a:cubicBezTo>
                  <a:cubicBezTo>
                    <a:pt x="199407" y="435211"/>
                    <a:pt x="208118" y="559291"/>
                    <a:pt x="231768" y="678196"/>
                  </a:cubicBezTo>
                  <a:cubicBezTo>
                    <a:pt x="236391" y="701435"/>
                    <a:pt x="270836" y="700601"/>
                    <a:pt x="269586" y="675504"/>
                  </a:cubicBezTo>
                  <a:cubicBezTo>
                    <a:pt x="261430" y="511410"/>
                    <a:pt x="241114" y="353261"/>
                    <a:pt x="274444" y="190147"/>
                  </a:cubicBezTo>
                  <a:cubicBezTo>
                    <a:pt x="285075" y="138085"/>
                    <a:pt x="303291" y="57314"/>
                    <a:pt x="256977" y="15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578;p20">
              <a:extLst>
                <a:ext uri="{FF2B5EF4-FFF2-40B4-BE49-F238E27FC236}">
                  <a16:creationId xmlns:a16="http://schemas.microsoft.com/office/drawing/2014/main" id="{6D279C23-B76C-8C83-0883-D0345A1E1537}"/>
                </a:ext>
              </a:extLst>
            </p:cNvPr>
            <p:cNvSpPr/>
            <p:nvPr/>
          </p:nvSpPr>
          <p:spPr>
            <a:xfrm>
              <a:off x="3462915" y="3057515"/>
              <a:ext cx="633598" cy="276100"/>
            </a:xfrm>
            <a:custGeom>
              <a:avLst/>
              <a:gdLst/>
              <a:ahLst/>
              <a:cxnLst/>
              <a:rect l="l" t="t" r="r" b="b"/>
              <a:pathLst>
                <a:path w="633598" h="276100" extrusionOk="0">
                  <a:moveTo>
                    <a:pt x="315569" y="53636"/>
                  </a:moveTo>
                  <a:cubicBezTo>
                    <a:pt x="327783" y="52407"/>
                    <a:pt x="339973" y="50959"/>
                    <a:pt x="352138" y="49280"/>
                  </a:cubicBezTo>
                  <a:cubicBezTo>
                    <a:pt x="399891" y="42691"/>
                    <a:pt x="448760" y="33745"/>
                    <a:pt x="494680" y="18788"/>
                  </a:cubicBezTo>
                  <a:cubicBezTo>
                    <a:pt x="529569" y="7424"/>
                    <a:pt x="575999" y="-12762"/>
                    <a:pt x="610379" y="11245"/>
                  </a:cubicBezTo>
                  <a:cubicBezTo>
                    <a:pt x="648347" y="37761"/>
                    <a:pt x="633913" y="76550"/>
                    <a:pt x="608589" y="110069"/>
                  </a:cubicBezTo>
                  <a:cubicBezTo>
                    <a:pt x="591657" y="132478"/>
                    <a:pt x="569861" y="152535"/>
                    <a:pt x="555603" y="164993"/>
                  </a:cubicBezTo>
                  <a:cubicBezTo>
                    <a:pt x="495324" y="217660"/>
                    <a:pt x="418603" y="271865"/>
                    <a:pt x="336250" y="275736"/>
                  </a:cubicBezTo>
                  <a:cubicBezTo>
                    <a:pt x="245285" y="280012"/>
                    <a:pt x="168194" y="246208"/>
                    <a:pt x="93757" y="197873"/>
                  </a:cubicBezTo>
                  <a:cubicBezTo>
                    <a:pt x="77874" y="187563"/>
                    <a:pt x="53454" y="170798"/>
                    <a:pt x="33518" y="151011"/>
                  </a:cubicBezTo>
                  <a:cubicBezTo>
                    <a:pt x="3696" y="121419"/>
                    <a:pt x="-16090" y="85067"/>
                    <a:pt x="17735" y="53436"/>
                  </a:cubicBezTo>
                  <a:cubicBezTo>
                    <a:pt x="48362" y="24798"/>
                    <a:pt x="97185" y="38206"/>
                    <a:pt x="133334" y="44515"/>
                  </a:cubicBezTo>
                  <a:cubicBezTo>
                    <a:pt x="180913" y="52812"/>
                    <a:pt x="230556" y="54750"/>
                    <a:pt x="278760" y="54506"/>
                  </a:cubicBezTo>
                  <a:cubicBezTo>
                    <a:pt x="291030" y="54441"/>
                    <a:pt x="303304" y="54151"/>
                    <a:pt x="315569" y="536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579;p20">
              <a:extLst>
                <a:ext uri="{FF2B5EF4-FFF2-40B4-BE49-F238E27FC236}">
                  <a16:creationId xmlns:a16="http://schemas.microsoft.com/office/drawing/2014/main" id="{D5E50EAF-961D-6332-0861-94E74D3FB7F1}"/>
                </a:ext>
              </a:extLst>
            </p:cNvPr>
            <p:cNvSpPr/>
            <p:nvPr/>
          </p:nvSpPr>
          <p:spPr>
            <a:xfrm>
              <a:off x="3359466" y="2914143"/>
              <a:ext cx="807152" cy="292542"/>
            </a:xfrm>
            <a:custGeom>
              <a:avLst/>
              <a:gdLst/>
              <a:ahLst/>
              <a:cxnLst/>
              <a:rect l="l" t="t" r="r" b="b"/>
              <a:pathLst>
                <a:path w="807152" h="292542" extrusionOk="0">
                  <a:moveTo>
                    <a:pt x="779364" y="0"/>
                  </a:moveTo>
                  <a:cubicBezTo>
                    <a:pt x="779364" y="0"/>
                    <a:pt x="653559" y="75141"/>
                    <a:pt x="381339" y="79247"/>
                  </a:cubicBezTo>
                  <a:cubicBezTo>
                    <a:pt x="109120" y="83353"/>
                    <a:pt x="30129" y="29153"/>
                    <a:pt x="30129" y="29153"/>
                  </a:cubicBezTo>
                  <a:cubicBezTo>
                    <a:pt x="30129" y="29153"/>
                    <a:pt x="-37031" y="87394"/>
                    <a:pt x="29190" y="194685"/>
                  </a:cubicBezTo>
                  <a:cubicBezTo>
                    <a:pt x="95411" y="301976"/>
                    <a:pt x="484184" y="324151"/>
                    <a:pt x="670807" y="245738"/>
                  </a:cubicBezTo>
                  <a:cubicBezTo>
                    <a:pt x="889650" y="153793"/>
                    <a:pt x="779364" y="0"/>
                    <a:pt x="779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580;p20">
              <a:extLst>
                <a:ext uri="{FF2B5EF4-FFF2-40B4-BE49-F238E27FC236}">
                  <a16:creationId xmlns:a16="http://schemas.microsoft.com/office/drawing/2014/main" id="{E211299D-70DB-65A9-B5FE-E8EB55D5DDD9}"/>
                </a:ext>
              </a:extLst>
            </p:cNvPr>
            <p:cNvSpPr/>
            <p:nvPr/>
          </p:nvSpPr>
          <p:spPr>
            <a:xfrm>
              <a:off x="3348096" y="2754580"/>
              <a:ext cx="807150" cy="292543"/>
            </a:xfrm>
            <a:custGeom>
              <a:avLst/>
              <a:gdLst/>
              <a:ahLst/>
              <a:cxnLst/>
              <a:rect l="l" t="t" r="r" b="b"/>
              <a:pathLst>
                <a:path w="807150" h="292543" extrusionOk="0">
                  <a:moveTo>
                    <a:pt x="779364" y="0"/>
                  </a:moveTo>
                  <a:cubicBezTo>
                    <a:pt x="779364" y="0"/>
                    <a:pt x="653559" y="75141"/>
                    <a:pt x="381339" y="79247"/>
                  </a:cubicBezTo>
                  <a:cubicBezTo>
                    <a:pt x="109120" y="83353"/>
                    <a:pt x="30129" y="29153"/>
                    <a:pt x="30129" y="29153"/>
                  </a:cubicBezTo>
                  <a:cubicBezTo>
                    <a:pt x="30129" y="29153"/>
                    <a:pt x="-37031" y="87394"/>
                    <a:pt x="29190" y="194685"/>
                  </a:cubicBezTo>
                  <a:cubicBezTo>
                    <a:pt x="95411" y="301976"/>
                    <a:pt x="484184" y="324151"/>
                    <a:pt x="670807" y="245738"/>
                  </a:cubicBezTo>
                  <a:cubicBezTo>
                    <a:pt x="889645" y="153793"/>
                    <a:pt x="779364" y="0"/>
                    <a:pt x="779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581;p20">
              <a:extLst>
                <a:ext uri="{FF2B5EF4-FFF2-40B4-BE49-F238E27FC236}">
                  <a16:creationId xmlns:a16="http://schemas.microsoft.com/office/drawing/2014/main" id="{E7711A3E-E515-20C0-726B-A539A972D615}"/>
                </a:ext>
              </a:extLst>
            </p:cNvPr>
            <p:cNvSpPr/>
            <p:nvPr/>
          </p:nvSpPr>
          <p:spPr>
            <a:xfrm>
              <a:off x="3337810" y="2620456"/>
              <a:ext cx="807148" cy="282300"/>
            </a:xfrm>
            <a:custGeom>
              <a:avLst/>
              <a:gdLst/>
              <a:ahLst/>
              <a:cxnLst/>
              <a:rect l="l" t="t" r="r" b="b"/>
              <a:pathLst>
                <a:path w="807148" h="282300" extrusionOk="0">
                  <a:moveTo>
                    <a:pt x="795007" y="19580"/>
                  </a:moveTo>
                  <a:cubicBezTo>
                    <a:pt x="788320" y="3105"/>
                    <a:pt x="769234" y="-4428"/>
                    <a:pt x="752926" y="2670"/>
                  </a:cubicBezTo>
                  <a:cubicBezTo>
                    <a:pt x="703133" y="24345"/>
                    <a:pt x="582021" y="65977"/>
                    <a:pt x="381340" y="69004"/>
                  </a:cubicBezTo>
                  <a:cubicBezTo>
                    <a:pt x="186271" y="71947"/>
                    <a:pt x="90423" y="44951"/>
                    <a:pt x="51760" y="29411"/>
                  </a:cubicBezTo>
                  <a:cubicBezTo>
                    <a:pt x="36587" y="23311"/>
                    <a:pt x="19115" y="29651"/>
                    <a:pt x="11733" y="44232"/>
                  </a:cubicBezTo>
                  <a:cubicBezTo>
                    <a:pt x="-1801" y="70962"/>
                    <a:pt x="-11562" y="118414"/>
                    <a:pt x="29190" y="184443"/>
                  </a:cubicBezTo>
                  <a:cubicBezTo>
                    <a:pt x="95411" y="291734"/>
                    <a:pt x="484185" y="313908"/>
                    <a:pt x="670807" y="235496"/>
                  </a:cubicBezTo>
                  <a:cubicBezTo>
                    <a:pt x="830092" y="168572"/>
                    <a:pt x="815009" y="68884"/>
                    <a:pt x="795007" y="195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582;p20">
              <a:extLst>
                <a:ext uri="{FF2B5EF4-FFF2-40B4-BE49-F238E27FC236}">
                  <a16:creationId xmlns:a16="http://schemas.microsoft.com/office/drawing/2014/main" id="{45B1089B-A8C8-840E-48BA-BF1E18BE8995}"/>
                </a:ext>
              </a:extLst>
            </p:cNvPr>
            <p:cNvSpPr/>
            <p:nvPr/>
          </p:nvSpPr>
          <p:spPr>
            <a:xfrm>
              <a:off x="3652438" y="1020644"/>
              <a:ext cx="599584" cy="952550"/>
            </a:xfrm>
            <a:custGeom>
              <a:avLst/>
              <a:gdLst/>
              <a:ahLst/>
              <a:cxnLst/>
              <a:rect l="l" t="t" r="r" b="b"/>
              <a:pathLst>
                <a:path w="599584" h="952550" extrusionOk="0">
                  <a:moveTo>
                    <a:pt x="566351" y="847904"/>
                  </a:moveTo>
                  <a:cubicBezTo>
                    <a:pt x="555011" y="874619"/>
                    <a:pt x="540183" y="900205"/>
                    <a:pt x="519187" y="920172"/>
                  </a:cubicBezTo>
                  <a:cubicBezTo>
                    <a:pt x="477061" y="960235"/>
                    <a:pt x="414658" y="966919"/>
                    <a:pt x="375745" y="918553"/>
                  </a:cubicBezTo>
                  <a:cubicBezTo>
                    <a:pt x="342615" y="877281"/>
                    <a:pt x="340571" y="819789"/>
                    <a:pt x="331380" y="770010"/>
                  </a:cubicBezTo>
                  <a:cubicBezTo>
                    <a:pt x="321409" y="716020"/>
                    <a:pt x="306571" y="662939"/>
                    <a:pt x="287209" y="611567"/>
                  </a:cubicBezTo>
                  <a:cubicBezTo>
                    <a:pt x="248491" y="508821"/>
                    <a:pt x="191676" y="412830"/>
                    <a:pt x="119558" y="329971"/>
                  </a:cubicBezTo>
                  <a:cubicBezTo>
                    <a:pt x="89806" y="295793"/>
                    <a:pt x="57346" y="263543"/>
                    <a:pt x="33211" y="225193"/>
                  </a:cubicBezTo>
                  <a:cubicBezTo>
                    <a:pt x="9077" y="186844"/>
                    <a:pt x="-6316" y="140571"/>
                    <a:pt x="2520" y="96137"/>
                  </a:cubicBezTo>
                  <a:cubicBezTo>
                    <a:pt x="16499" y="25857"/>
                    <a:pt x="90271" y="-1702"/>
                    <a:pt x="154998" y="81"/>
                  </a:cubicBezTo>
                  <a:cubicBezTo>
                    <a:pt x="269122" y="3228"/>
                    <a:pt x="351966" y="89428"/>
                    <a:pt x="416003" y="174290"/>
                  </a:cubicBezTo>
                  <a:cubicBezTo>
                    <a:pt x="485442" y="266310"/>
                    <a:pt x="538189" y="370954"/>
                    <a:pt x="570284" y="481682"/>
                  </a:cubicBezTo>
                  <a:cubicBezTo>
                    <a:pt x="604419" y="599453"/>
                    <a:pt x="614645" y="729033"/>
                    <a:pt x="568530" y="842648"/>
                  </a:cubicBezTo>
                  <a:cubicBezTo>
                    <a:pt x="567820" y="844402"/>
                    <a:pt x="567091" y="846155"/>
                    <a:pt x="566351" y="8479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83;p20">
              <a:extLst>
                <a:ext uri="{FF2B5EF4-FFF2-40B4-BE49-F238E27FC236}">
                  <a16:creationId xmlns:a16="http://schemas.microsoft.com/office/drawing/2014/main" id="{DDA96AA6-713F-2187-7F07-F0AA351EA884}"/>
                </a:ext>
              </a:extLst>
            </p:cNvPr>
            <p:cNvSpPr/>
            <p:nvPr/>
          </p:nvSpPr>
          <p:spPr>
            <a:xfrm>
              <a:off x="3987006" y="2061074"/>
              <a:ext cx="132476" cy="188573"/>
            </a:xfrm>
            <a:custGeom>
              <a:avLst/>
              <a:gdLst/>
              <a:ahLst/>
              <a:cxnLst/>
              <a:rect l="l" t="t" r="r" b="b"/>
              <a:pathLst>
                <a:path w="132476" h="188573" extrusionOk="0">
                  <a:moveTo>
                    <a:pt x="117619" y="18624"/>
                  </a:moveTo>
                  <a:cubicBezTo>
                    <a:pt x="90836" y="-14386"/>
                    <a:pt x="43202" y="126"/>
                    <a:pt x="21866" y="33750"/>
                  </a:cubicBezTo>
                  <a:cubicBezTo>
                    <a:pt x="1750" y="65451"/>
                    <a:pt x="-3503" y="109410"/>
                    <a:pt x="2110" y="146001"/>
                  </a:cubicBezTo>
                  <a:cubicBezTo>
                    <a:pt x="12895" y="216276"/>
                    <a:pt x="73119" y="187363"/>
                    <a:pt x="100532" y="146331"/>
                  </a:cubicBezTo>
                  <a:cubicBezTo>
                    <a:pt x="112626" y="128228"/>
                    <a:pt x="123936" y="109160"/>
                    <a:pt x="129344" y="88075"/>
                  </a:cubicBezTo>
                  <a:cubicBezTo>
                    <a:pt x="134751" y="66989"/>
                    <a:pt x="133657" y="43426"/>
                    <a:pt x="122127" y="24958"/>
                  </a:cubicBezTo>
                  <a:cubicBezTo>
                    <a:pt x="120703" y="22680"/>
                    <a:pt x="119193" y="20572"/>
                    <a:pt x="117619" y="186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84;p20">
              <a:extLst>
                <a:ext uri="{FF2B5EF4-FFF2-40B4-BE49-F238E27FC236}">
                  <a16:creationId xmlns:a16="http://schemas.microsoft.com/office/drawing/2014/main" id="{772877E0-25B3-309D-046B-1EE4AD382394}"/>
                </a:ext>
              </a:extLst>
            </p:cNvPr>
            <p:cNvSpPr/>
            <p:nvPr/>
          </p:nvSpPr>
          <p:spPr>
            <a:xfrm>
              <a:off x="4369171" y="961813"/>
              <a:ext cx="198286" cy="216269"/>
            </a:xfrm>
            <a:custGeom>
              <a:avLst/>
              <a:gdLst/>
              <a:ahLst/>
              <a:cxnLst/>
              <a:rect l="l" t="t" r="r" b="b"/>
              <a:pathLst>
                <a:path w="198286" h="216269" extrusionOk="0">
                  <a:moveTo>
                    <a:pt x="165474" y="5906"/>
                  </a:moveTo>
                  <a:cubicBezTo>
                    <a:pt x="107784" y="65241"/>
                    <a:pt x="54868" y="130306"/>
                    <a:pt x="3166" y="194852"/>
                  </a:cubicBezTo>
                  <a:cubicBezTo>
                    <a:pt x="-8234" y="209084"/>
                    <a:pt x="13936" y="224390"/>
                    <a:pt x="25676" y="211292"/>
                  </a:cubicBezTo>
                  <a:cubicBezTo>
                    <a:pt x="79177" y="151592"/>
                    <a:pt x="136117" y="95783"/>
                    <a:pt x="191927" y="38376"/>
                  </a:cubicBezTo>
                  <a:cubicBezTo>
                    <a:pt x="210519" y="19254"/>
                    <a:pt x="184261" y="-13421"/>
                    <a:pt x="165474" y="59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85;p20">
              <a:extLst>
                <a:ext uri="{FF2B5EF4-FFF2-40B4-BE49-F238E27FC236}">
                  <a16:creationId xmlns:a16="http://schemas.microsoft.com/office/drawing/2014/main" id="{B8ADCCF8-5E9A-8E92-7861-BCC01D4174FB}"/>
                </a:ext>
              </a:extLst>
            </p:cNvPr>
            <p:cNvSpPr/>
            <p:nvPr/>
          </p:nvSpPr>
          <p:spPr>
            <a:xfrm>
              <a:off x="4477619" y="1294137"/>
              <a:ext cx="139585" cy="88914"/>
            </a:xfrm>
            <a:custGeom>
              <a:avLst/>
              <a:gdLst/>
              <a:ahLst/>
              <a:cxnLst/>
              <a:rect l="l" t="t" r="r" b="b"/>
              <a:pathLst>
                <a:path w="139585" h="88914" extrusionOk="0">
                  <a:moveTo>
                    <a:pt x="121917" y="1239"/>
                  </a:moveTo>
                  <a:cubicBezTo>
                    <a:pt x="85653" y="19577"/>
                    <a:pt x="46400" y="32805"/>
                    <a:pt x="10741" y="51907"/>
                  </a:cubicBezTo>
                  <a:cubicBezTo>
                    <a:pt x="-11124" y="63621"/>
                    <a:pt x="3509" y="96791"/>
                    <a:pt x="26799" y="87195"/>
                  </a:cubicBezTo>
                  <a:cubicBezTo>
                    <a:pt x="64792" y="71539"/>
                    <a:pt x="100746" y="44869"/>
                    <a:pt x="134861" y="22095"/>
                  </a:cubicBezTo>
                  <a:cubicBezTo>
                    <a:pt x="146551" y="14287"/>
                    <a:pt x="134366" y="-5055"/>
                    <a:pt x="121917" y="1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586;p20">
              <a:extLst>
                <a:ext uri="{FF2B5EF4-FFF2-40B4-BE49-F238E27FC236}">
                  <a16:creationId xmlns:a16="http://schemas.microsoft.com/office/drawing/2014/main" id="{D0FC9D1F-78EF-757C-9608-9931FA92E94F}"/>
                </a:ext>
              </a:extLst>
            </p:cNvPr>
            <p:cNvSpPr/>
            <p:nvPr/>
          </p:nvSpPr>
          <p:spPr>
            <a:xfrm>
              <a:off x="4440710" y="1660519"/>
              <a:ext cx="124176" cy="51050"/>
            </a:xfrm>
            <a:custGeom>
              <a:avLst/>
              <a:gdLst/>
              <a:ahLst/>
              <a:cxnLst/>
              <a:rect l="l" t="t" r="r" b="b"/>
              <a:pathLst>
                <a:path w="124176" h="51050" extrusionOk="0">
                  <a:moveTo>
                    <a:pt x="113561" y="26366"/>
                  </a:moveTo>
                  <a:cubicBezTo>
                    <a:pt x="82770" y="20431"/>
                    <a:pt x="53903" y="10890"/>
                    <a:pt x="24241" y="1014"/>
                  </a:cubicBezTo>
                  <a:cubicBezTo>
                    <a:pt x="2275" y="-6299"/>
                    <a:pt x="-10534" y="28129"/>
                    <a:pt x="11306" y="34244"/>
                  </a:cubicBezTo>
                  <a:cubicBezTo>
                    <a:pt x="43692" y="43305"/>
                    <a:pt x="77607" y="47916"/>
                    <a:pt x="111042" y="50983"/>
                  </a:cubicBezTo>
                  <a:cubicBezTo>
                    <a:pt x="127135" y="52457"/>
                    <a:pt x="128984" y="29338"/>
                    <a:pt x="113561" y="263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87;p20">
              <a:extLst>
                <a:ext uri="{FF2B5EF4-FFF2-40B4-BE49-F238E27FC236}">
                  <a16:creationId xmlns:a16="http://schemas.microsoft.com/office/drawing/2014/main" id="{2FC33B34-CB22-9F7C-1D1A-F1339EFBE1A4}"/>
                </a:ext>
              </a:extLst>
            </p:cNvPr>
            <p:cNvSpPr/>
            <p:nvPr/>
          </p:nvSpPr>
          <p:spPr>
            <a:xfrm>
              <a:off x="4390331" y="2019500"/>
              <a:ext cx="160463" cy="86534"/>
            </a:xfrm>
            <a:custGeom>
              <a:avLst/>
              <a:gdLst/>
              <a:ahLst/>
              <a:cxnLst/>
              <a:rect l="l" t="t" r="r" b="b"/>
              <a:pathLst>
                <a:path w="160463" h="86534" extrusionOk="0">
                  <a:moveTo>
                    <a:pt x="152600" y="61277"/>
                  </a:moveTo>
                  <a:cubicBezTo>
                    <a:pt x="110753" y="41560"/>
                    <a:pt x="69352" y="20185"/>
                    <a:pt x="26945" y="1752"/>
                  </a:cubicBezTo>
                  <a:cubicBezTo>
                    <a:pt x="3151" y="-8594"/>
                    <a:pt x="-11912" y="29866"/>
                    <a:pt x="12317" y="39337"/>
                  </a:cubicBezTo>
                  <a:cubicBezTo>
                    <a:pt x="55298" y="56136"/>
                    <a:pt x="99633" y="70143"/>
                    <a:pt x="143119" y="85634"/>
                  </a:cubicBezTo>
                  <a:cubicBezTo>
                    <a:pt x="159117" y="91334"/>
                    <a:pt x="167708" y="68395"/>
                    <a:pt x="152600" y="61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588;p20">
              <a:extLst>
                <a:ext uri="{FF2B5EF4-FFF2-40B4-BE49-F238E27FC236}">
                  <a16:creationId xmlns:a16="http://schemas.microsoft.com/office/drawing/2014/main" id="{C7ABD625-D8F3-F408-C7C6-92F1A2E53EA5}"/>
                </a:ext>
              </a:extLst>
            </p:cNvPr>
            <p:cNvSpPr/>
            <p:nvPr/>
          </p:nvSpPr>
          <p:spPr>
            <a:xfrm>
              <a:off x="4273444" y="2392532"/>
              <a:ext cx="215494" cy="206298"/>
            </a:xfrm>
            <a:custGeom>
              <a:avLst/>
              <a:gdLst/>
              <a:ahLst/>
              <a:cxnLst/>
              <a:rect l="l" t="t" r="r" b="b"/>
              <a:pathLst>
                <a:path w="215494" h="206298" extrusionOk="0">
                  <a:moveTo>
                    <a:pt x="212607" y="186125"/>
                  </a:moveTo>
                  <a:cubicBezTo>
                    <a:pt x="159325" y="126405"/>
                    <a:pt x="102635" y="69842"/>
                    <a:pt x="49434" y="10028"/>
                  </a:cubicBezTo>
                  <a:cubicBezTo>
                    <a:pt x="22661" y="-20075"/>
                    <a:pt x="-20640" y="24784"/>
                    <a:pt x="11256" y="50240"/>
                  </a:cubicBezTo>
                  <a:cubicBezTo>
                    <a:pt x="73833" y="100184"/>
                    <a:pt x="133337" y="153780"/>
                    <a:pt x="195824" y="203809"/>
                  </a:cubicBezTo>
                  <a:cubicBezTo>
                    <a:pt x="206650" y="212471"/>
                    <a:pt x="221923" y="196566"/>
                    <a:pt x="212607" y="1861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89;p20">
              <a:extLst>
                <a:ext uri="{FF2B5EF4-FFF2-40B4-BE49-F238E27FC236}">
                  <a16:creationId xmlns:a16="http://schemas.microsoft.com/office/drawing/2014/main" id="{2720EA24-D5A9-81F0-7A29-56B9867D9C9A}"/>
                </a:ext>
              </a:extLst>
            </p:cNvPr>
            <p:cNvSpPr/>
            <p:nvPr/>
          </p:nvSpPr>
          <p:spPr>
            <a:xfrm>
              <a:off x="2877900" y="2294423"/>
              <a:ext cx="217035" cy="196992"/>
            </a:xfrm>
            <a:custGeom>
              <a:avLst/>
              <a:gdLst/>
              <a:ahLst/>
              <a:cxnLst/>
              <a:rect l="l" t="t" r="r" b="b"/>
              <a:pathLst>
                <a:path w="217035" h="196992" extrusionOk="0">
                  <a:moveTo>
                    <a:pt x="171995" y="7280"/>
                  </a:moveTo>
                  <a:cubicBezTo>
                    <a:pt x="116480" y="64318"/>
                    <a:pt x="57201" y="117474"/>
                    <a:pt x="3295" y="176099"/>
                  </a:cubicBezTo>
                  <a:cubicBezTo>
                    <a:pt x="-7581" y="187929"/>
                    <a:pt x="10966" y="202980"/>
                    <a:pt x="22726" y="194527"/>
                  </a:cubicBezTo>
                  <a:cubicBezTo>
                    <a:pt x="86143" y="148954"/>
                    <a:pt x="144797" y="97412"/>
                    <a:pt x="206865" y="50081"/>
                  </a:cubicBezTo>
                  <a:cubicBezTo>
                    <a:pt x="235767" y="28041"/>
                    <a:pt x="196359" y="-17752"/>
                    <a:pt x="171995" y="72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90;p20">
              <a:extLst>
                <a:ext uri="{FF2B5EF4-FFF2-40B4-BE49-F238E27FC236}">
                  <a16:creationId xmlns:a16="http://schemas.microsoft.com/office/drawing/2014/main" id="{071C8C2C-2C51-7FDC-5E84-548A5D7C708E}"/>
                </a:ext>
              </a:extLst>
            </p:cNvPr>
            <p:cNvSpPr/>
            <p:nvPr/>
          </p:nvSpPr>
          <p:spPr>
            <a:xfrm>
              <a:off x="2843586" y="2040154"/>
              <a:ext cx="104679" cy="77912"/>
            </a:xfrm>
            <a:custGeom>
              <a:avLst/>
              <a:gdLst/>
              <a:ahLst/>
              <a:cxnLst/>
              <a:rect l="l" t="t" r="r" b="b"/>
              <a:pathLst>
                <a:path w="104679" h="77912" extrusionOk="0">
                  <a:moveTo>
                    <a:pt x="74752" y="2673"/>
                  </a:moveTo>
                  <a:cubicBezTo>
                    <a:pt x="62363" y="9007"/>
                    <a:pt x="53077" y="20477"/>
                    <a:pt x="42137" y="29119"/>
                  </a:cubicBezTo>
                  <a:cubicBezTo>
                    <a:pt x="31137" y="37811"/>
                    <a:pt x="19122" y="45489"/>
                    <a:pt x="7212" y="52867"/>
                  </a:cubicBezTo>
                  <a:cubicBezTo>
                    <a:pt x="-7161" y="61763"/>
                    <a:pt x="1745" y="82569"/>
                    <a:pt x="18182" y="76969"/>
                  </a:cubicBezTo>
                  <a:cubicBezTo>
                    <a:pt x="32106" y="72224"/>
                    <a:pt x="45380" y="66514"/>
                    <a:pt x="58764" y="60455"/>
                  </a:cubicBezTo>
                  <a:cubicBezTo>
                    <a:pt x="71569" y="54655"/>
                    <a:pt x="87817" y="49825"/>
                    <a:pt x="97832" y="39869"/>
                  </a:cubicBezTo>
                  <a:cubicBezTo>
                    <a:pt x="114345" y="23449"/>
                    <a:pt x="98772" y="-9601"/>
                    <a:pt x="74752" y="26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91;p20">
              <a:extLst>
                <a:ext uri="{FF2B5EF4-FFF2-40B4-BE49-F238E27FC236}">
                  <a16:creationId xmlns:a16="http://schemas.microsoft.com/office/drawing/2014/main" id="{D13F6B83-1577-BB86-E5B8-EFD17D345CC7}"/>
                </a:ext>
              </a:extLst>
            </p:cNvPr>
            <p:cNvSpPr/>
            <p:nvPr/>
          </p:nvSpPr>
          <p:spPr>
            <a:xfrm>
              <a:off x="2727672" y="1574759"/>
              <a:ext cx="146023" cy="50990"/>
            </a:xfrm>
            <a:custGeom>
              <a:avLst/>
              <a:gdLst/>
              <a:ahLst/>
              <a:cxnLst/>
              <a:rect l="l" t="t" r="r" b="b"/>
              <a:pathLst>
                <a:path w="146023" h="50990" extrusionOk="0">
                  <a:moveTo>
                    <a:pt x="126404" y="0"/>
                  </a:moveTo>
                  <a:cubicBezTo>
                    <a:pt x="87896" y="90"/>
                    <a:pt x="43856" y="12174"/>
                    <a:pt x="7097" y="23528"/>
                  </a:cubicBezTo>
                  <a:cubicBezTo>
                    <a:pt x="-5343" y="27370"/>
                    <a:pt x="275" y="44904"/>
                    <a:pt x="10880" y="46607"/>
                  </a:cubicBezTo>
                  <a:cubicBezTo>
                    <a:pt x="48574" y="52651"/>
                    <a:pt x="96742" y="53541"/>
                    <a:pt x="133321" y="42201"/>
                  </a:cubicBezTo>
                  <a:cubicBezTo>
                    <a:pt x="154027" y="35777"/>
                    <a:pt x="147780" y="-50"/>
                    <a:pt x="1264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592;p20">
              <a:extLst>
                <a:ext uri="{FF2B5EF4-FFF2-40B4-BE49-F238E27FC236}">
                  <a16:creationId xmlns:a16="http://schemas.microsoft.com/office/drawing/2014/main" id="{D36E9C52-11AA-5EF0-F5B3-D94CDB229532}"/>
                </a:ext>
              </a:extLst>
            </p:cNvPr>
            <p:cNvSpPr/>
            <p:nvPr/>
          </p:nvSpPr>
          <p:spPr>
            <a:xfrm>
              <a:off x="2876652" y="1161212"/>
              <a:ext cx="86755" cy="50286"/>
            </a:xfrm>
            <a:custGeom>
              <a:avLst/>
              <a:gdLst/>
              <a:ahLst/>
              <a:cxnLst/>
              <a:rect l="l" t="t" r="r" b="b"/>
              <a:pathLst>
                <a:path w="86755" h="50286" extrusionOk="0">
                  <a:moveTo>
                    <a:pt x="69754" y="11368"/>
                  </a:moveTo>
                  <a:cubicBezTo>
                    <a:pt x="52562" y="8186"/>
                    <a:pt x="36674" y="10344"/>
                    <a:pt x="20631" y="1542"/>
                  </a:cubicBezTo>
                  <a:cubicBezTo>
                    <a:pt x="9581" y="-4522"/>
                    <a:pt x="-7502" y="8521"/>
                    <a:pt x="3608" y="19470"/>
                  </a:cubicBezTo>
                  <a:cubicBezTo>
                    <a:pt x="21420" y="37019"/>
                    <a:pt x="45055" y="52855"/>
                    <a:pt x="71004" y="49937"/>
                  </a:cubicBezTo>
                  <a:cubicBezTo>
                    <a:pt x="94073" y="47340"/>
                    <a:pt x="90205" y="15149"/>
                    <a:pt x="69754" y="113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593;p20">
              <a:extLst>
                <a:ext uri="{FF2B5EF4-FFF2-40B4-BE49-F238E27FC236}">
                  <a16:creationId xmlns:a16="http://schemas.microsoft.com/office/drawing/2014/main" id="{458D7C26-8E7E-1FE2-68FF-C85A25DA30DF}"/>
                </a:ext>
              </a:extLst>
            </p:cNvPr>
            <p:cNvSpPr/>
            <p:nvPr/>
          </p:nvSpPr>
          <p:spPr>
            <a:xfrm>
              <a:off x="2964470" y="835921"/>
              <a:ext cx="211168" cy="180956"/>
            </a:xfrm>
            <a:custGeom>
              <a:avLst/>
              <a:gdLst/>
              <a:ahLst/>
              <a:cxnLst/>
              <a:rect l="l" t="t" r="r" b="b"/>
              <a:pathLst>
                <a:path w="211168" h="180956" extrusionOk="0">
                  <a:moveTo>
                    <a:pt x="193347" y="125758"/>
                  </a:moveTo>
                  <a:cubicBezTo>
                    <a:pt x="176909" y="121307"/>
                    <a:pt x="162781" y="105786"/>
                    <a:pt x="149507" y="95496"/>
                  </a:cubicBezTo>
                  <a:cubicBezTo>
                    <a:pt x="133933" y="83422"/>
                    <a:pt x="118365" y="71348"/>
                    <a:pt x="102792" y="59274"/>
                  </a:cubicBezTo>
                  <a:cubicBezTo>
                    <a:pt x="76724" y="39058"/>
                    <a:pt x="47786" y="9880"/>
                    <a:pt x="15686" y="499"/>
                  </a:cubicBezTo>
                  <a:cubicBezTo>
                    <a:pt x="6585" y="-2164"/>
                    <a:pt x="-3426" y="6253"/>
                    <a:pt x="1142" y="15874"/>
                  </a:cubicBezTo>
                  <a:cubicBezTo>
                    <a:pt x="16785" y="48854"/>
                    <a:pt x="53704" y="74755"/>
                    <a:pt x="80112" y="99392"/>
                  </a:cubicBezTo>
                  <a:cubicBezTo>
                    <a:pt x="107730" y="125154"/>
                    <a:pt x="137597" y="163913"/>
                    <a:pt x="172746" y="178664"/>
                  </a:cubicBezTo>
                  <a:cubicBezTo>
                    <a:pt x="207096" y="193081"/>
                    <a:pt x="228072" y="135159"/>
                    <a:pt x="193347" y="1257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808;p24">
            <a:extLst>
              <a:ext uri="{FF2B5EF4-FFF2-40B4-BE49-F238E27FC236}">
                <a16:creationId xmlns:a16="http://schemas.microsoft.com/office/drawing/2014/main" id="{9CCA2B85-221A-E0E5-8EB1-089319F7C1F1}"/>
              </a:ext>
            </a:extLst>
          </p:cNvPr>
          <p:cNvGrpSpPr/>
          <p:nvPr/>
        </p:nvGrpSpPr>
        <p:grpSpPr>
          <a:xfrm>
            <a:off x="8248162" y="3632102"/>
            <a:ext cx="2051870" cy="3022795"/>
            <a:chOff x="15921183" y="5468233"/>
            <a:chExt cx="4103740" cy="6045589"/>
          </a:xfrm>
        </p:grpSpPr>
        <p:sp>
          <p:nvSpPr>
            <p:cNvPr id="25" name="Google Shape;809;p24">
              <a:extLst>
                <a:ext uri="{FF2B5EF4-FFF2-40B4-BE49-F238E27FC236}">
                  <a16:creationId xmlns:a16="http://schemas.microsoft.com/office/drawing/2014/main" id="{844207D2-1FE5-05AC-D52B-5600425DEE51}"/>
                </a:ext>
              </a:extLst>
            </p:cNvPr>
            <p:cNvSpPr/>
            <p:nvPr/>
          </p:nvSpPr>
          <p:spPr>
            <a:xfrm>
              <a:off x="15978073" y="10964091"/>
              <a:ext cx="3701688" cy="543402"/>
            </a:xfrm>
            <a:custGeom>
              <a:avLst/>
              <a:gdLst/>
              <a:ahLst/>
              <a:cxnLst/>
              <a:rect l="l" t="t" r="r" b="b"/>
              <a:pathLst>
                <a:path w="3701688" h="543402" extrusionOk="0">
                  <a:moveTo>
                    <a:pt x="3701673" y="353880"/>
                  </a:moveTo>
                  <a:cubicBezTo>
                    <a:pt x="3701794" y="396017"/>
                    <a:pt x="3701238" y="438215"/>
                    <a:pt x="3699085" y="480340"/>
                  </a:cubicBezTo>
                  <a:cubicBezTo>
                    <a:pt x="3700500" y="507896"/>
                    <a:pt x="3691091" y="546527"/>
                    <a:pt x="3656320" y="543201"/>
                  </a:cubicBezTo>
                  <a:cubicBezTo>
                    <a:pt x="3632699" y="539937"/>
                    <a:pt x="3625189" y="523022"/>
                    <a:pt x="3623592" y="503035"/>
                  </a:cubicBezTo>
                  <a:cubicBezTo>
                    <a:pt x="3621802" y="503410"/>
                    <a:pt x="3619964" y="503531"/>
                    <a:pt x="3618114" y="503531"/>
                  </a:cubicBezTo>
                  <a:cubicBezTo>
                    <a:pt x="3617436" y="503531"/>
                    <a:pt x="3616759" y="503531"/>
                    <a:pt x="3616082" y="503470"/>
                  </a:cubicBezTo>
                  <a:cubicBezTo>
                    <a:pt x="3470321" y="494922"/>
                    <a:pt x="3324512" y="486494"/>
                    <a:pt x="3178691" y="477946"/>
                  </a:cubicBezTo>
                  <a:cubicBezTo>
                    <a:pt x="3020316" y="468600"/>
                    <a:pt x="2861892" y="459435"/>
                    <a:pt x="2703456" y="450209"/>
                  </a:cubicBezTo>
                  <a:cubicBezTo>
                    <a:pt x="2547730" y="441104"/>
                    <a:pt x="2392004" y="432000"/>
                    <a:pt x="2236289" y="422956"/>
                  </a:cubicBezTo>
                  <a:cubicBezTo>
                    <a:pt x="2084010" y="414033"/>
                    <a:pt x="1931730" y="405182"/>
                    <a:pt x="1779450" y="396259"/>
                  </a:cubicBezTo>
                  <a:cubicBezTo>
                    <a:pt x="1623301" y="387094"/>
                    <a:pt x="1467139" y="378110"/>
                    <a:pt x="1310989" y="368885"/>
                  </a:cubicBezTo>
                  <a:cubicBezTo>
                    <a:pt x="1154465" y="359599"/>
                    <a:pt x="997940" y="350059"/>
                    <a:pt x="841415" y="340410"/>
                  </a:cubicBezTo>
                  <a:cubicBezTo>
                    <a:pt x="686366" y="330870"/>
                    <a:pt x="531317" y="321463"/>
                    <a:pt x="376340" y="311996"/>
                  </a:cubicBezTo>
                  <a:cubicBezTo>
                    <a:pt x="315058" y="308248"/>
                    <a:pt x="253837" y="303943"/>
                    <a:pt x="192615" y="299760"/>
                  </a:cubicBezTo>
                  <a:cubicBezTo>
                    <a:pt x="162404" y="297668"/>
                    <a:pt x="132132" y="295637"/>
                    <a:pt x="101920" y="293424"/>
                  </a:cubicBezTo>
                  <a:cubicBezTo>
                    <a:pt x="86851" y="292312"/>
                    <a:pt x="71769" y="291030"/>
                    <a:pt x="56760" y="289241"/>
                  </a:cubicBezTo>
                  <a:cubicBezTo>
                    <a:pt x="43468" y="287705"/>
                    <a:pt x="28338" y="286907"/>
                    <a:pt x="16026" y="281249"/>
                  </a:cubicBezTo>
                  <a:cubicBezTo>
                    <a:pt x="6000" y="276630"/>
                    <a:pt x="-458" y="266183"/>
                    <a:pt x="25" y="255107"/>
                  </a:cubicBezTo>
                  <a:cubicBezTo>
                    <a:pt x="521" y="244467"/>
                    <a:pt x="7717" y="233948"/>
                    <a:pt x="18058" y="230563"/>
                  </a:cubicBezTo>
                  <a:cubicBezTo>
                    <a:pt x="18796" y="230321"/>
                    <a:pt x="19534" y="230128"/>
                    <a:pt x="20211" y="229946"/>
                  </a:cubicBezTo>
                  <a:cubicBezTo>
                    <a:pt x="13378" y="169539"/>
                    <a:pt x="17260" y="102010"/>
                    <a:pt x="12156" y="40249"/>
                  </a:cubicBezTo>
                  <a:cubicBezTo>
                    <a:pt x="12217" y="40249"/>
                    <a:pt x="12217" y="40310"/>
                    <a:pt x="12277" y="40310"/>
                  </a:cubicBezTo>
                  <a:cubicBezTo>
                    <a:pt x="12833" y="31701"/>
                    <a:pt x="16897" y="23213"/>
                    <a:pt x="23839" y="17796"/>
                  </a:cubicBezTo>
                  <a:cubicBezTo>
                    <a:pt x="28520" y="7277"/>
                    <a:pt x="39223" y="-99"/>
                    <a:pt x="51160" y="264"/>
                  </a:cubicBezTo>
                  <a:cubicBezTo>
                    <a:pt x="68757" y="-292"/>
                    <a:pt x="86355" y="203"/>
                    <a:pt x="103891" y="203"/>
                  </a:cubicBezTo>
                  <a:cubicBezTo>
                    <a:pt x="121610" y="203"/>
                    <a:pt x="139328" y="143"/>
                    <a:pt x="156985" y="639"/>
                  </a:cubicBezTo>
                  <a:cubicBezTo>
                    <a:pt x="195252" y="1679"/>
                    <a:pt x="233530" y="2912"/>
                    <a:pt x="271736" y="4508"/>
                  </a:cubicBezTo>
                  <a:cubicBezTo>
                    <a:pt x="351293" y="7712"/>
                    <a:pt x="430849" y="11400"/>
                    <a:pt x="510394" y="15088"/>
                  </a:cubicBezTo>
                  <a:cubicBezTo>
                    <a:pt x="662613" y="22161"/>
                    <a:pt x="814832" y="29972"/>
                    <a:pt x="967039" y="37601"/>
                  </a:cubicBezTo>
                  <a:cubicBezTo>
                    <a:pt x="1124362" y="45473"/>
                    <a:pt x="1281624" y="53344"/>
                    <a:pt x="1438887" y="61227"/>
                  </a:cubicBezTo>
                  <a:cubicBezTo>
                    <a:pt x="1594057" y="69038"/>
                    <a:pt x="1749227" y="76788"/>
                    <a:pt x="1904397" y="84539"/>
                  </a:cubicBezTo>
                  <a:cubicBezTo>
                    <a:pt x="2064792" y="92592"/>
                    <a:pt x="2225259" y="100656"/>
                    <a:pt x="2385727" y="108709"/>
                  </a:cubicBezTo>
                  <a:cubicBezTo>
                    <a:pt x="2538623" y="116338"/>
                    <a:pt x="2691580" y="124028"/>
                    <a:pt x="2844537" y="131718"/>
                  </a:cubicBezTo>
                  <a:cubicBezTo>
                    <a:pt x="2995280" y="139227"/>
                    <a:pt x="3146012" y="146784"/>
                    <a:pt x="3296755" y="154352"/>
                  </a:cubicBezTo>
                  <a:cubicBezTo>
                    <a:pt x="3402581" y="159709"/>
                    <a:pt x="3508466" y="164993"/>
                    <a:pt x="3614292" y="170289"/>
                  </a:cubicBezTo>
                  <a:cubicBezTo>
                    <a:pt x="3627825" y="171026"/>
                    <a:pt x="3639641" y="179018"/>
                    <a:pt x="3645798" y="190336"/>
                  </a:cubicBezTo>
                  <a:cubicBezTo>
                    <a:pt x="3650478" y="184737"/>
                    <a:pt x="3657118" y="180989"/>
                    <a:pt x="3666588" y="180252"/>
                  </a:cubicBezTo>
                  <a:cubicBezTo>
                    <a:pt x="3695203" y="179575"/>
                    <a:pt x="3698710" y="212051"/>
                    <a:pt x="3698831" y="234009"/>
                  </a:cubicBezTo>
                  <a:cubicBezTo>
                    <a:pt x="3700935" y="273921"/>
                    <a:pt x="3701492" y="313834"/>
                    <a:pt x="3701673" y="3538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10;p24">
              <a:extLst>
                <a:ext uri="{FF2B5EF4-FFF2-40B4-BE49-F238E27FC236}">
                  <a16:creationId xmlns:a16="http://schemas.microsoft.com/office/drawing/2014/main" id="{25CF4256-53EE-17F2-6C2D-86146C9288A1}"/>
                </a:ext>
              </a:extLst>
            </p:cNvPr>
            <p:cNvSpPr/>
            <p:nvPr/>
          </p:nvSpPr>
          <p:spPr>
            <a:xfrm>
              <a:off x="16154889" y="11037620"/>
              <a:ext cx="3471333" cy="256693"/>
            </a:xfrm>
            <a:custGeom>
              <a:avLst/>
              <a:gdLst/>
              <a:ahLst/>
              <a:cxnLst/>
              <a:rect l="l" t="t" r="r" b="b"/>
              <a:pathLst>
                <a:path w="3471333" h="256693" extrusionOk="0">
                  <a:moveTo>
                    <a:pt x="3456029" y="256664"/>
                  </a:moveTo>
                  <a:cubicBezTo>
                    <a:pt x="3302541" y="246339"/>
                    <a:pt x="3148991" y="235952"/>
                    <a:pt x="2995502" y="225578"/>
                  </a:cubicBezTo>
                  <a:cubicBezTo>
                    <a:pt x="2846439" y="215543"/>
                    <a:pt x="2697437" y="205459"/>
                    <a:pt x="2548375" y="195423"/>
                  </a:cubicBezTo>
                  <a:cubicBezTo>
                    <a:pt x="2394523" y="185037"/>
                    <a:pt x="2240732" y="174638"/>
                    <a:pt x="2086868" y="164252"/>
                  </a:cubicBezTo>
                  <a:cubicBezTo>
                    <a:pt x="1934298" y="153950"/>
                    <a:pt x="1781680" y="143588"/>
                    <a:pt x="1629110" y="133347"/>
                  </a:cubicBezTo>
                  <a:cubicBezTo>
                    <a:pt x="1476540" y="123046"/>
                    <a:pt x="1323922" y="112684"/>
                    <a:pt x="1171352" y="102382"/>
                  </a:cubicBezTo>
                  <a:cubicBezTo>
                    <a:pt x="1027575" y="92661"/>
                    <a:pt x="883798" y="82952"/>
                    <a:pt x="739960" y="73230"/>
                  </a:cubicBezTo>
                  <a:cubicBezTo>
                    <a:pt x="584814" y="62687"/>
                    <a:pt x="429607" y="52385"/>
                    <a:pt x="274534" y="41153"/>
                  </a:cubicBezTo>
                  <a:cubicBezTo>
                    <a:pt x="223424" y="37441"/>
                    <a:pt x="172313" y="33499"/>
                    <a:pt x="121202" y="29485"/>
                  </a:cubicBezTo>
                  <a:cubicBezTo>
                    <a:pt x="96385" y="27587"/>
                    <a:pt x="71567" y="25628"/>
                    <a:pt x="46762" y="23427"/>
                  </a:cubicBezTo>
                  <a:cubicBezTo>
                    <a:pt x="34414" y="22327"/>
                    <a:pt x="22005" y="21468"/>
                    <a:pt x="9741" y="19691"/>
                  </a:cubicBezTo>
                  <a:cubicBezTo>
                    <a:pt x="6004" y="19111"/>
                    <a:pt x="2654" y="17430"/>
                    <a:pt x="961" y="13936"/>
                  </a:cubicBezTo>
                  <a:cubicBezTo>
                    <a:pt x="-563" y="10889"/>
                    <a:pt x="-225" y="7262"/>
                    <a:pt x="1626" y="4481"/>
                  </a:cubicBezTo>
                  <a:cubicBezTo>
                    <a:pt x="4758" y="-186"/>
                    <a:pt x="10104" y="67"/>
                    <a:pt x="15087" y="7"/>
                  </a:cubicBezTo>
                  <a:cubicBezTo>
                    <a:pt x="24133" y="-78"/>
                    <a:pt x="33349" y="636"/>
                    <a:pt x="42384" y="1047"/>
                  </a:cubicBezTo>
                  <a:cubicBezTo>
                    <a:pt x="60586" y="1918"/>
                    <a:pt x="78775" y="2860"/>
                    <a:pt x="96965" y="3852"/>
                  </a:cubicBezTo>
                  <a:cubicBezTo>
                    <a:pt x="133478" y="5907"/>
                    <a:pt x="169979" y="7963"/>
                    <a:pt x="206479" y="10152"/>
                  </a:cubicBezTo>
                  <a:cubicBezTo>
                    <a:pt x="280352" y="14601"/>
                    <a:pt x="354211" y="19353"/>
                    <a:pt x="428072" y="24225"/>
                  </a:cubicBezTo>
                  <a:cubicBezTo>
                    <a:pt x="587825" y="34829"/>
                    <a:pt x="747579" y="45602"/>
                    <a:pt x="907333" y="56388"/>
                  </a:cubicBezTo>
                  <a:cubicBezTo>
                    <a:pt x="1049756" y="65952"/>
                    <a:pt x="1192251" y="75576"/>
                    <a:pt x="1334674" y="85200"/>
                  </a:cubicBezTo>
                  <a:cubicBezTo>
                    <a:pt x="1491537" y="95792"/>
                    <a:pt x="1648400" y="106384"/>
                    <a:pt x="1805276" y="116964"/>
                  </a:cubicBezTo>
                  <a:cubicBezTo>
                    <a:pt x="1955814" y="127096"/>
                    <a:pt x="2106412" y="137277"/>
                    <a:pt x="2256950" y="147470"/>
                  </a:cubicBezTo>
                  <a:cubicBezTo>
                    <a:pt x="2410742" y="157856"/>
                    <a:pt x="2564545" y="168194"/>
                    <a:pt x="2718336" y="178580"/>
                  </a:cubicBezTo>
                  <a:cubicBezTo>
                    <a:pt x="2865802" y="188567"/>
                    <a:pt x="3013329" y="198506"/>
                    <a:pt x="3160795" y="208493"/>
                  </a:cubicBezTo>
                  <a:cubicBezTo>
                    <a:pt x="3260029" y="215156"/>
                    <a:pt x="3359202" y="221878"/>
                    <a:pt x="3458424" y="228540"/>
                  </a:cubicBezTo>
                  <a:cubicBezTo>
                    <a:pt x="3466104" y="229096"/>
                    <a:pt x="3471958" y="236254"/>
                    <a:pt x="3471280" y="243799"/>
                  </a:cubicBezTo>
                  <a:cubicBezTo>
                    <a:pt x="3470615" y="251308"/>
                    <a:pt x="3464096" y="256870"/>
                    <a:pt x="3456707" y="256688"/>
                  </a:cubicBezTo>
                  <a:cubicBezTo>
                    <a:pt x="3456501" y="256701"/>
                    <a:pt x="3456259" y="256688"/>
                    <a:pt x="3456029" y="2566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11;p24">
              <a:extLst>
                <a:ext uri="{FF2B5EF4-FFF2-40B4-BE49-F238E27FC236}">
                  <a16:creationId xmlns:a16="http://schemas.microsoft.com/office/drawing/2014/main" id="{0FDC1A77-1677-71A5-DFBF-17AED3D737B8}"/>
                </a:ext>
              </a:extLst>
            </p:cNvPr>
            <p:cNvSpPr/>
            <p:nvPr/>
          </p:nvSpPr>
          <p:spPr>
            <a:xfrm>
              <a:off x="16598055" y="11149055"/>
              <a:ext cx="2787852" cy="210894"/>
            </a:xfrm>
            <a:custGeom>
              <a:avLst/>
              <a:gdLst/>
              <a:ahLst/>
              <a:cxnLst/>
              <a:rect l="l" t="t" r="r" b="b"/>
              <a:pathLst>
                <a:path w="2787852" h="210894" extrusionOk="0">
                  <a:moveTo>
                    <a:pt x="2772211" y="210872"/>
                  </a:moveTo>
                  <a:cubicBezTo>
                    <a:pt x="2714823" y="207015"/>
                    <a:pt x="2657375" y="203158"/>
                    <a:pt x="2599987" y="199228"/>
                  </a:cubicBezTo>
                  <a:cubicBezTo>
                    <a:pt x="2588123" y="198442"/>
                    <a:pt x="2576270" y="197729"/>
                    <a:pt x="2564418" y="196762"/>
                  </a:cubicBezTo>
                  <a:cubicBezTo>
                    <a:pt x="2551344" y="195576"/>
                    <a:pt x="2538331" y="194029"/>
                    <a:pt x="2525245" y="192856"/>
                  </a:cubicBezTo>
                  <a:cubicBezTo>
                    <a:pt x="2497851" y="190341"/>
                    <a:pt x="2470324" y="188745"/>
                    <a:pt x="2442858" y="186786"/>
                  </a:cubicBezTo>
                  <a:cubicBezTo>
                    <a:pt x="2320838" y="178093"/>
                    <a:pt x="2198879" y="169702"/>
                    <a:pt x="2076908" y="161443"/>
                  </a:cubicBezTo>
                  <a:cubicBezTo>
                    <a:pt x="1956727" y="153282"/>
                    <a:pt x="1836606" y="145072"/>
                    <a:pt x="1716485" y="136971"/>
                  </a:cubicBezTo>
                  <a:cubicBezTo>
                    <a:pt x="1596365" y="128882"/>
                    <a:pt x="1476232" y="120963"/>
                    <a:pt x="1356111" y="113116"/>
                  </a:cubicBezTo>
                  <a:cubicBezTo>
                    <a:pt x="1233958" y="105099"/>
                    <a:pt x="1111806" y="96950"/>
                    <a:pt x="989653" y="88498"/>
                  </a:cubicBezTo>
                  <a:cubicBezTo>
                    <a:pt x="869593" y="80155"/>
                    <a:pt x="749472" y="72066"/>
                    <a:pt x="629424" y="63663"/>
                  </a:cubicBezTo>
                  <a:cubicBezTo>
                    <a:pt x="511032" y="55308"/>
                    <a:pt x="392569" y="47243"/>
                    <a:pt x="274165" y="39384"/>
                  </a:cubicBezTo>
                  <a:cubicBezTo>
                    <a:pt x="227590" y="36216"/>
                    <a:pt x="181015" y="33181"/>
                    <a:pt x="134379" y="29953"/>
                  </a:cubicBezTo>
                  <a:cubicBezTo>
                    <a:pt x="110420" y="28321"/>
                    <a:pt x="86389" y="26628"/>
                    <a:pt x="62430" y="24996"/>
                  </a:cubicBezTo>
                  <a:cubicBezTo>
                    <a:pt x="51497" y="24234"/>
                    <a:pt x="40563" y="23351"/>
                    <a:pt x="29630" y="22469"/>
                  </a:cubicBezTo>
                  <a:cubicBezTo>
                    <a:pt x="24224" y="22033"/>
                    <a:pt x="18878" y="21659"/>
                    <a:pt x="13484" y="20969"/>
                  </a:cubicBezTo>
                  <a:cubicBezTo>
                    <a:pt x="11440" y="20703"/>
                    <a:pt x="9360" y="20377"/>
                    <a:pt x="7667" y="19845"/>
                  </a:cubicBezTo>
                  <a:cubicBezTo>
                    <a:pt x="2829" y="18744"/>
                    <a:pt x="-436" y="14053"/>
                    <a:pt x="47" y="9132"/>
                  </a:cubicBezTo>
                  <a:cubicBezTo>
                    <a:pt x="604" y="3982"/>
                    <a:pt x="4740" y="705"/>
                    <a:pt x="8441" y="354"/>
                  </a:cubicBezTo>
                  <a:cubicBezTo>
                    <a:pt x="10364" y="-93"/>
                    <a:pt x="12384" y="16"/>
                    <a:pt x="14355" y="3"/>
                  </a:cubicBezTo>
                  <a:cubicBezTo>
                    <a:pt x="21067" y="-21"/>
                    <a:pt x="27828" y="451"/>
                    <a:pt x="34516" y="862"/>
                  </a:cubicBezTo>
                  <a:cubicBezTo>
                    <a:pt x="49017" y="1588"/>
                    <a:pt x="63518" y="2555"/>
                    <a:pt x="78019" y="3522"/>
                  </a:cubicBezTo>
                  <a:cubicBezTo>
                    <a:pt x="108134" y="5481"/>
                    <a:pt x="138298" y="7452"/>
                    <a:pt x="168412" y="9471"/>
                  </a:cubicBezTo>
                  <a:cubicBezTo>
                    <a:pt x="225981" y="13340"/>
                    <a:pt x="283562" y="17318"/>
                    <a:pt x="341071" y="21247"/>
                  </a:cubicBezTo>
                  <a:cubicBezTo>
                    <a:pt x="461809" y="29481"/>
                    <a:pt x="582558" y="37099"/>
                    <a:pt x="703296" y="45272"/>
                  </a:cubicBezTo>
                  <a:cubicBezTo>
                    <a:pt x="825134" y="53470"/>
                    <a:pt x="946996" y="61366"/>
                    <a:pt x="1068834" y="69503"/>
                  </a:cubicBezTo>
                  <a:cubicBezTo>
                    <a:pt x="1190685" y="77580"/>
                    <a:pt x="1312462" y="86020"/>
                    <a:pt x="1434289" y="94592"/>
                  </a:cubicBezTo>
                  <a:cubicBezTo>
                    <a:pt x="1556066" y="103092"/>
                    <a:pt x="1677904" y="111350"/>
                    <a:pt x="1799755" y="119548"/>
                  </a:cubicBezTo>
                  <a:cubicBezTo>
                    <a:pt x="1919077" y="127564"/>
                    <a:pt x="2038400" y="135508"/>
                    <a:pt x="2157735" y="143585"/>
                  </a:cubicBezTo>
                  <a:cubicBezTo>
                    <a:pt x="2217093" y="147551"/>
                    <a:pt x="2276380" y="151517"/>
                    <a:pt x="2335739" y="155422"/>
                  </a:cubicBezTo>
                  <a:cubicBezTo>
                    <a:pt x="2365176" y="157369"/>
                    <a:pt x="2394614" y="159134"/>
                    <a:pt x="2424039" y="161021"/>
                  </a:cubicBezTo>
                  <a:cubicBezTo>
                    <a:pt x="2452981" y="162895"/>
                    <a:pt x="2481983" y="164889"/>
                    <a:pt x="2510925" y="166582"/>
                  </a:cubicBezTo>
                  <a:cubicBezTo>
                    <a:pt x="2518363" y="167006"/>
                    <a:pt x="2525801" y="167380"/>
                    <a:pt x="2531582" y="167634"/>
                  </a:cubicBezTo>
                  <a:cubicBezTo>
                    <a:pt x="2549542" y="168311"/>
                    <a:pt x="2567490" y="168819"/>
                    <a:pt x="2585438" y="169992"/>
                  </a:cubicBezTo>
                  <a:cubicBezTo>
                    <a:pt x="2606446" y="171431"/>
                    <a:pt x="2627466" y="172797"/>
                    <a:pt x="2648486" y="174236"/>
                  </a:cubicBezTo>
                  <a:cubicBezTo>
                    <a:pt x="2690755" y="177114"/>
                    <a:pt x="2732964" y="179991"/>
                    <a:pt x="2775186" y="182796"/>
                  </a:cubicBezTo>
                  <a:cubicBezTo>
                    <a:pt x="2782866" y="183292"/>
                    <a:pt x="2788526" y="190873"/>
                    <a:pt x="2787788" y="198297"/>
                  </a:cubicBezTo>
                  <a:cubicBezTo>
                    <a:pt x="2786954" y="205902"/>
                    <a:pt x="2780350" y="211053"/>
                    <a:pt x="2772960" y="210872"/>
                  </a:cubicBezTo>
                  <a:cubicBezTo>
                    <a:pt x="2772706" y="210908"/>
                    <a:pt x="2772465" y="210896"/>
                    <a:pt x="2772211" y="2108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12;p24">
              <a:extLst>
                <a:ext uri="{FF2B5EF4-FFF2-40B4-BE49-F238E27FC236}">
                  <a16:creationId xmlns:a16="http://schemas.microsoft.com/office/drawing/2014/main" id="{49738107-4FB7-2187-8334-C6FED5859EBF}"/>
                </a:ext>
              </a:extLst>
            </p:cNvPr>
            <p:cNvSpPr/>
            <p:nvPr/>
          </p:nvSpPr>
          <p:spPr>
            <a:xfrm>
              <a:off x="16358177" y="5583158"/>
              <a:ext cx="3666746" cy="5584338"/>
            </a:xfrm>
            <a:custGeom>
              <a:avLst/>
              <a:gdLst/>
              <a:ahLst/>
              <a:cxnLst/>
              <a:rect l="l" t="t" r="r" b="b"/>
              <a:pathLst>
                <a:path w="3666746" h="5584338" extrusionOk="0">
                  <a:moveTo>
                    <a:pt x="3666187" y="335446"/>
                  </a:moveTo>
                  <a:cubicBezTo>
                    <a:pt x="3669078" y="435222"/>
                    <a:pt x="3660152" y="534743"/>
                    <a:pt x="3653512" y="634144"/>
                  </a:cubicBezTo>
                  <a:cubicBezTo>
                    <a:pt x="3634137" y="973371"/>
                    <a:pt x="3625828" y="1313215"/>
                    <a:pt x="3609646" y="1652563"/>
                  </a:cubicBezTo>
                  <a:cubicBezTo>
                    <a:pt x="3566941" y="2445557"/>
                    <a:pt x="3512807" y="3237933"/>
                    <a:pt x="3457681" y="4030116"/>
                  </a:cubicBezTo>
                  <a:cubicBezTo>
                    <a:pt x="3432271" y="4446291"/>
                    <a:pt x="3403716" y="4862599"/>
                    <a:pt x="3359729" y="5277178"/>
                  </a:cubicBezTo>
                  <a:cubicBezTo>
                    <a:pt x="3348591" y="5365382"/>
                    <a:pt x="3334380" y="5453841"/>
                    <a:pt x="3337210" y="5543024"/>
                  </a:cubicBezTo>
                  <a:cubicBezTo>
                    <a:pt x="3337331" y="5548320"/>
                    <a:pt x="3336351" y="5553423"/>
                    <a:pt x="3334440" y="5558163"/>
                  </a:cubicBezTo>
                  <a:cubicBezTo>
                    <a:pt x="3334440" y="5558163"/>
                    <a:pt x="3334440" y="5558163"/>
                    <a:pt x="3334440" y="5558223"/>
                  </a:cubicBezTo>
                  <a:cubicBezTo>
                    <a:pt x="3329760" y="5575078"/>
                    <a:pt x="3311618" y="5588850"/>
                    <a:pt x="3285398" y="5582949"/>
                  </a:cubicBezTo>
                  <a:cubicBezTo>
                    <a:pt x="3134291" y="5578947"/>
                    <a:pt x="2981395" y="5547583"/>
                    <a:pt x="2827458" y="5544439"/>
                  </a:cubicBezTo>
                  <a:cubicBezTo>
                    <a:pt x="1951068" y="5502181"/>
                    <a:pt x="1073891" y="5467854"/>
                    <a:pt x="199157" y="5398355"/>
                  </a:cubicBezTo>
                  <a:cubicBezTo>
                    <a:pt x="152763" y="5394969"/>
                    <a:pt x="108462" y="5395767"/>
                    <a:pt x="62757" y="5394788"/>
                  </a:cubicBezTo>
                  <a:cubicBezTo>
                    <a:pt x="35630" y="5399213"/>
                    <a:pt x="1596" y="5391221"/>
                    <a:pt x="0" y="5358128"/>
                  </a:cubicBezTo>
                  <a:cubicBezTo>
                    <a:pt x="60" y="5353328"/>
                    <a:pt x="556" y="5349083"/>
                    <a:pt x="1536" y="5345275"/>
                  </a:cubicBezTo>
                  <a:cubicBezTo>
                    <a:pt x="-1669" y="5318638"/>
                    <a:pt x="15009" y="5281615"/>
                    <a:pt x="14707" y="5257566"/>
                  </a:cubicBezTo>
                  <a:cubicBezTo>
                    <a:pt x="15384" y="5254979"/>
                    <a:pt x="16001" y="5252089"/>
                    <a:pt x="16497" y="5248957"/>
                  </a:cubicBezTo>
                  <a:cubicBezTo>
                    <a:pt x="20004" y="5077034"/>
                    <a:pt x="48740" y="4907264"/>
                    <a:pt x="62951" y="4736030"/>
                  </a:cubicBezTo>
                  <a:cubicBezTo>
                    <a:pt x="77658" y="4515271"/>
                    <a:pt x="75384" y="4293654"/>
                    <a:pt x="85906" y="4072580"/>
                  </a:cubicBezTo>
                  <a:cubicBezTo>
                    <a:pt x="96791" y="3717913"/>
                    <a:pt x="118270" y="3363547"/>
                    <a:pt x="131743" y="3008940"/>
                  </a:cubicBezTo>
                  <a:cubicBezTo>
                    <a:pt x="153404" y="2431108"/>
                    <a:pt x="169091" y="1853166"/>
                    <a:pt x="175610" y="1274971"/>
                  </a:cubicBezTo>
                  <a:cubicBezTo>
                    <a:pt x="182068" y="910159"/>
                    <a:pt x="186071" y="543425"/>
                    <a:pt x="237012" y="181563"/>
                  </a:cubicBezTo>
                  <a:cubicBezTo>
                    <a:pt x="246301" y="139619"/>
                    <a:pt x="248151" y="93117"/>
                    <a:pt x="267164" y="54365"/>
                  </a:cubicBezTo>
                  <a:cubicBezTo>
                    <a:pt x="265446" y="49444"/>
                    <a:pt x="264708" y="44087"/>
                    <a:pt x="265132" y="38429"/>
                  </a:cubicBezTo>
                  <a:cubicBezTo>
                    <a:pt x="266789" y="16290"/>
                    <a:pt x="287034" y="-1980"/>
                    <a:pt x="309554" y="173"/>
                  </a:cubicBezTo>
                  <a:cubicBezTo>
                    <a:pt x="392243" y="7621"/>
                    <a:pt x="475186" y="13521"/>
                    <a:pt x="557814" y="22444"/>
                  </a:cubicBezTo>
                  <a:cubicBezTo>
                    <a:pt x="991819" y="63167"/>
                    <a:pt x="1426078" y="102475"/>
                    <a:pt x="1861134" y="129414"/>
                  </a:cubicBezTo>
                  <a:cubicBezTo>
                    <a:pt x="2384601" y="160416"/>
                    <a:pt x="2908744" y="177150"/>
                    <a:pt x="3429078" y="246166"/>
                  </a:cubicBezTo>
                  <a:cubicBezTo>
                    <a:pt x="3480757" y="251147"/>
                    <a:pt x="3532448" y="256250"/>
                    <a:pt x="3584127" y="260929"/>
                  </a:cubicBezTo>
                  <a:cubicBezTo>
                    <a:pt x="3603515" y="263323"/>
                    <a:pt x="3624063" y="262525"/>
                    <a:pt x="3641406" y="272548"/>
                  </a:cubicBezTo>
                  <a:cubicBezTo>
                    <a:pt x="3647187" y="276115"/>
                    <a:pt x="3651251" y="281278"/>
                    <a:pt x="3653585" y="287130"/>
                  </a:cubicBezTo>
                  <a:cubicBezTo>
                    <a:pt x="3664712" y="298109"/>
                    <a:pt x="3667663" y="317793"/>
                    <a:pt x="3666187" y="3354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13;p24">
              <a:extLst>
                <a:ext uri="{FF2B5EF4-FFF2-40B4-BE49-F238E27FC236}">
                  <a16:creationId xmlns:a16="http://schemas.microsoft.com/office/drawing/2014/main" id="{E410E63A-8C5C-8CD4-F12A-93840EB59394}"/>
                </a:ext>
              </a:extLst>
            </p:cNvPr>
            <p:cNvSpPr/>
            <p:nvPr/>
          </p:nvSpPr>
          <p:spPr>
            <a:xfrm>
              <a:off x="19461492" y="11102067"/>
              <a:ext cx="259096" cy="70331"/>
            </a:xfrm>
            <a:custGeom>
              <a:avLst/>
              <a:gdLst/>
              <a:ahLst/>
              <a:cxnLst/>
              <a:rect l="l" t="t" r="r" b="b"/>
              <a:pathLst>
                <a:path w="259096" h="70331" extrusionOk="0">
                  <a:moveTo>
                    <a:pt x="212632" y="68440"/>
                  </a:moveTo>
                  <a:cubicBezTo>
                    <a:pt x="155958" y="62226"/>
                    <a:pt x="99283" y="56410"/>
                    <a:pt x="43130" y="46169"/>
                  </a:cubicBezTo>
                  <a:cubicBezTo>
                    <a:pt x="25992" y="43351"/>
                    <a:pt x="-2079" y="42686"/>
                    <a:pt x="122" y="18613"/>
                  </a:cubicBezTo>
                  <a:cubicBezTo>
                    <a:pt x="7778" y="-14529"/>
                    <a:pt x="50483" y="6739"/>
                    <a:pt x="73644" y="6498"/>
                  </a:cubicBezTo>
                  <a:cubicBezTo>
                    <a:pt x="130499" y="14792"/>
                    <a:pt x="188261" y="17900"/>
                    <a:pt x="244258" y="31043"/>
                  </a:cubicBezTo>
                  <a:cubicBezTo>
                    <a:pt x="266415" y="36955"/>
                    <a:pt x="262787" y="69468"/>
                    <a:pt x="239832" y="70230"/>
                  </a:cubicBezTo>
                  <a:cubicBezTo>
                    <a:pt x="230809" y="70714"/>
                    <a:pt x="221497" y="69359"/>
                    <a:pt x="212632" y="68440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814;p24">
              <a:extLst>
                <a:ext uri="{FF2B5EF4-FFF2-40B4-BE49-F238E27FC236}">
                  <a16:creationId xmlns:a16="http://schemas.microsoft.com/office/drawing/2014/main" id="{6A45FBBE-4A87-4200-DAC5-AD733D8CAB40}"/>
                </a:ext>
              </a:extLst>
            </p:cNvPr>
            <p:cNvSpPr/>
            <p:nvPr/>
          </p:nvSpPr>
          <p:spPr>
            <a:xfrm>
              <a:off x="19680648" y="5886582"/>
              <a:ext cx="329431" cy="5303175"/>
            </a:xfrm>
            <a:custGeom>
              <a:avLst/>
              <a:gdLst/>
              <a:ahLst/>
              <a:cxnLst/>
              <a:rect l="l" t="t" r="r" b="b"/>
              <a:pathLst>
                <a:path w="329431" h="5303175" extrusionOk="0">
                  <a:moveTo>
                    <a:pt x="26553" y="5303163"/>
                  </a:moveTo>
                  <a:cubicBezTo>
                    <a:pt x="12028" y="5302861"/>
                    <a:pt x="-707" y="5290190"/>
                    <a:pt x="31" y="5275427"/>
                  </a:cubicBezTo>
                  <a:cubicBezTo>
                    <a:pt x="5751" y="5160344"/>
                    <a:pt x="12464" y="5045382"/>
                    <a:pt x="18608" y="4930299"/>
                  </a:cubicBezTo>
                  <a:cubicBezTo>
                    <a:pt x="24764" y="4815337"/>
                    <a:pt x="30786" y="4700315"/>
                    <a:pt x="36821" y="4585353"/>
                  </a:cubicBezTo>
                  <a:cubicBezTo>
                    <a:pt x="49194" y="4351185"/>
                    <a:pt x="62232" y="4117137"/>
                    <a:pt x="74786" y="3882970"/>
                  </a:cubicBezTo>
                  <a:cubicBezTo>
                    <a:pt x="86662" y="3661038"/>
                    <a:pt x="98345" y="3439046"/>
                    <a:pt x="110222" y="3217066"/>
                  </a:cubicBezTo>
                  <a:cubicBezTo>
                    <a:pt x="122836" y="2979827"/>
                    <a:pt x="135572" y="2742576"/>
                    <a:pt x="148307" y="2505397"/>
                  </a:cubicBezTo>
                  <a:cubicBezTo>
                    <a:pt x="160123" y="2284699"/>
                    <a:pt x="172423" y="2064061"/>
                    <a:pt x="184421" y="1843362"/>
                  </a:cubicBezTo>
                  <a:cubicBezTo>
                    <a:pt x="197337" y="1605628"/>
                    <a:pt x="210073" y="1367832"/>
                    <a:pt x="223062" y="1130085"/>
                  </a:cubicBezTo>
                  <a:cubicBezTo>
                    <a:pt x="235301" y="904841"/>
                    <a:pt x="248230" y="679584"/>
                    <a:pt x="260966" y="454400"/>
                  </a:cubicBezTo>
                  <a:cubicBezTo>
                    <a:pt x="265332" y="377875"/>
                    <a:pt x="269770" y="301363"/>
                    <a:pt x="274318" y="224899"/>
                  </a:cubicBezTo>
                  <a:cubicBezTo>
                    <a:pt x="276470" y="189279"/>
                    <a:pt x="278623" y="153610"/>
                    <a:pt x="281018" y="117990"/>
                  </a:cubicBezTo>
                  <a:cubicBezTo>
                    <a:pt x="282312" y="98487"/>
                    <a:pt x="283606" y="78936"/>
                    <a:pt x="285263" y="59433"/>
                  </a:cubicBezTo>
                  <a:cubicBezTo>
                    <a:pt x="286001" y="50328"/>
                    <a:pt x="286799" y="41224"/>
                    <a:pt x="287597" y="32119"/>
                  </a:cubicBezTo>
                  <a:cubicBezTo>
                    <a:pt x="288214" y="25348"/>
                    <a:pt x="288516" y="18468"/>
                    <a:pt x="290790" y="12592"/>
                  </a:cubicBezTo>
                  <a:cubicBezTo>
                    <a:pt x="293838" y="5132"/>
                    <a:pt x="301070" y="-188"/>
                    <a:pt x="309681" y="5"/>
                  </a:cubicBezTo>
                  <a:cubicBezTo>
                    <a:pt x="319526" y="235"/>
                    <a:pt x="328343" y="8288"/>
                    <a:pt x="329093" y="18118"/>
                  </a:cubicBezTo>
                  <a:cubicBezTo>
                    <a:pt x="329431" y="20753"/>
                    <a:pt x="329431" y="23462"/>
                    <a:pt x="329431" y="26025"/>
                  </a:cubicBezTo>
                  <a:cubicBezTo>
                    <a:pt x="329431" y="33280"/>
                    <a:pt x="329250" y="40474"/>
                    <a:pt x="329129" y="47741"/>
                  </a:cubicBezTo>
                  <a:cubicBezTo>
                    <a:pt x="328827" y="61331"/>
                    <a:pt x="328452" y="74861"/>
                    <a:pt x="328016" y="88463"/>
                  </a:cubicBezTo>
                  <a:cubicBezTo>
                    <a:pt x="327158" y="115463"/>
                    <a:pt x="325803" y="142474"/>
                    <a:pt x="324570" y="169474"/>
                  </a:cubicBezTo>
                  <a:cubicBezTo>
                    <a:pt x="321800" y="229506"/>
                    <a:pt x="318970" y="289538"/>
                    <a:pt x="316019" y="349570"/>
                  </a:cubicBezTo>
                  <a:cubicBezTo>
                    <a:pt x="310661" y="459309"/>
                    <a:pt x="305061" y="569096"/>
                    <a:pt x="299595" y="678895"/>
                  </a:cubicBezTo>
                  <a:cubicBezTo>
                    <a:pt x="288395" y="904140"/>
                    <a:pt x="276337" y="1129336"/>
                    <a:pt x="264340" y="1354580"/>
                  </a:cubicBezTo>
                  <a:cubicBezTo>
                    <a:pt x="251786" y="1589982"/>
                    <a:pt x="239232" y="1825443"/>
                    <a:pt x="226872" y="2060905"/>
                  </a:cubicBezTo>
                  <a:cubicBezTo>
                    <a:pt x="214935" y="2288495"/>
                    <a:pt x="202816" y="2516013"/>
                    <a:pt x="190577" y="2743543"/>
                  </a:cubicBezTo>
                  <a:cubicBezTo>
                    <a:pt x="178204" y="2974023"/>
                    <a:pt x="165783" y="3204503"/>
                    <a:pt x="153290" y="3434923"/>
                  </a:cubicBezTo>
                  <a:cubicBezTo>
                    <a:pt x="140554" y="3669030"/>
                    <a:pt x="127940" y="3903077"/>
                    <a:pt x="115447" y="4137185"/>
                  </a:cubicBezTo>
                  <a:cubicBezTo>
                    <a:pt x="103449" y="4363046"/>
                    <a:pt x="91451" y="4588919"/>
                    <a:pt x="79140" y="4814841"/>
                  </a:cubicBezTo>
                  <a:cubicBezTo>
                    <a:pt x="74894" y="4891970"/>
                    <a:pt x="70710" y="4969111"/>
                    <a:pt x="66585" y="5046301"/>
                  </a:cubicBezTo>
                  <a:cubicBezTo>
                    <a:pt x="62461" y="5123127"/>
                    <a:pt x="58712" y="5199954"/>
                    <a:pt x="54286" y="5276720"/>
                  </a:cubicBezTo>
                  <a:cubicBezTo>
                    <a:pt x="53439" y="5291205"/>
                    <a:pt x="42022" y="5303175"/>
                    <a:pt x="27207" y="5303175"/>
                  </a:cubicBezTo>
                  <a:cubicBezTo>
                    <a:pt x="27001" y="5303163"/>
                    <a:pt x="26783" y="5303163"/>
                    <a:pt x="26553" y="5303163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815;p24">
              <a:extLst>
                <a:ext uri="{FF2B5EF4-FFF2-40B4-BE49-F238E27FC236}">
                  <a16:creationId xmlns:a16="http://schemas.microsoft.com/office/drawing/2014/main" id="{5797B36E-C1D1-871C-928F-668AA75D0C93}"/>
                </a:ext>
              </a:extLst>
            </p:cNvPr>
            <p:cNvSpPr/>
            <p:nvPr/>
          </p:nvSpPr>
          <p:spPr>
            <a:xfrm>
              <a:off x="17946966" y="11022616"/>
              <a:ext cx="1783477" cy="168846"/>
            </a:xfrm>
            <a:custGeom>
              <a:avLst/>
              <a:gdLst/>
              <a:ahLst/>
              <a:cxnLst/>
              <a:rect l="l" t="t" r="r" b="b"/>
              <a:pathLst>
                <a:path w="1783477" h="168846" extrusionOk="0">
                  <a:moveTo>
                    <a:pt x="1743811" y="168712"/>
                  </a:moveTo>
                  <a:cubicBezTo>
                    <a:pt x="1731813" y="168471"/>
                    <a:pt x="1719756" y="167600"/>
                    <a:pt x="1707758" y="166862"/>
                  </a:cubicBezTo>
                  <a:cubicBezTo>
                    <a:pt x="1684803" y="165508"/>
                    <a:pt x="1661860" y="164033"/>
                    <a:pt x="1638905" y="162558"/>
                  </a:cubicBezTo>
                  <a:cubicBezTo>
                    <a:pt x="1592511" y="159487"/>
                    <a:pt x="1546117" y="156404"/>
                    <a:pt x="1499735" y="152958"/>
                  </a:cubicBezTo>
                  <a:cubicBezTo>
                    <a:pt x="1408061" y="146126"/>
                    <a:pt x="1316265" y="140903"/>
                    <a:pt x="1224590" y="133769"/>
                  </a:cubicBezTo>
                  <a:cubicBezTo>
                    <a:pt x="1129843" y="126321"/>
                    <a:pt x="1035144" y="118510"/>
                    <a:pt x="940337" y="111497"/>
                  </a:cubicBezTo>
                  <a:cubicBezTo>
                    <a:pt x="849037" y="104726"/>
                    <a:pt x="757725" y="97411"/>
                    <a:pt x="666352" y="91076"/>
                  </a:cubicBezTo>
                  <a:cubicBezTo>
                    <a:pt x="577326" y="84861"/>
                    <a:pt x="488300" y="78102"/>
                    <a:pt x="399322" y="71210"/>
                  </a:cubicBezTo>
                  <a:cubicBezTo>
                    <a:pt x="309497" y="64257"/>
                    <a:pt x="219600" y="58176"/>
                    <a:pt x="129715" y="51961"/>
                  </a:cubicBezTo>
                  <a:cubicBezTo>
                    <a:pt x="93045" y="49434"/>
                    <a:pt x="56254" y="47475"/>
                    <a:pt x="19645" y="44089"/>
                  </a:cubicBezTo>
                  <a:cubicBezTo>
                    <a:pt x="7647" y="42977"/>
                    <a:pt x="-1218" y="31357"/>
                    <a:pt x="137" y="19545"/>
                  </a:cubicBezTo>
                  <a:cubicBezTo>
                    <a:pt x="1552" y="6994"/>
                    <a:pt x="12630" y="-635"/>
                    <a:pt x="24688" y="42"/>
                  </a:cubicBezTo>
                  <a:cubicBezTo>
                    <a:pt x="68494" y="2375"/>
                    <a:pt x="112239" y="6619"/>
                    <a:pt x="155984" y="9824"/>
                  </a:cubicBezTo>
                  <a:cubicBezTo>
                    <a:pt x="200467" y="13149"/>
                    <a:pt x="244890" y="16534"/>
                    <a:pt x="289372" y="19907"/>
                  </a:cubicBezTo>
                  <a:cubicBezTo>
                    <a:pt x="377842" y="26739"/>
                    <a:pt x="466445" y="32458"/>
                    <a:pt x="554988" y="38733"/>
                  </a:cubicBezTo>
                  <a:cubicBezTo>
                    <a:pt x="646288" y="45129"/>
                    <a:pt x="737539" y="52142"/>
                    <a:pt x="828840" y="58538"/>
                  </a:cubicBezTo>
                  <a:cubicBezTo>
                    <a:pt x="921929" y="65056"/>
                    <a:pt x="1014959" y="71887"/>
                    <a:pt x="1108110" y="77908"/>
                  </a:cubicBezTo>
                  <a:cubicBezTo>
                    <a:pt x="1202675" y="84063"/>
                    <a:pt x="1297180" y="90640"/>
                    <a:pt x="1391624" y="98390"/>
                  </a:cubicBezTo>
                  <a:cubicBezTo>
                    <a:pt x="1482501" y="105766"/>
                    <a:pt x="1573438" y="111860"/>
                    <a:pt x="1664315" y="119248"/>
                  </a:cubicBezTo>
                  <a:cubicBezTo>
                    <a:pt x="1685976" y="120965"/>
                    <a:pt x="1707625" y="122815"/>
                    <a:pt x="1729225" y="124785"/>
                  </a:cubicBezTo>
                  <a:cubicBezTo>
                    <a:pt x="1739627" y="125704"/>
                    <a:pt x="1750015" y="126817"/>
                    <a:pt x="1760296" y="128413"/>
                  </a:cubicBezTo>
                  <a:cubicBezTo>
                    <a:pt x="1766573" y="129392"/>
                    <a:pt x="1772729" y="130202"/>
                    <a:pt x="1777518" y="134809"/>
                  </a:cubicBezTo>
                  <a:cubicBezTo>
                    <a:pt x="1784835" y="141701"/>
                    <a:pt x="1785149" y="152280"/>
                    <a:pt x="1779913" y="160454"/>
                  </a:cubicBezTo>
                  <a:cubicBezTo>
                    <a:pt x="1775849" y="166911"/>
                    <a:pt x="1768096" y="168700"/>
                    <a:pt x="1761021" y="168821"/>
                  </a:cubicBezTo>
                  <a:cubicBezTo>
                    <a:pt x="1759485" y="168833"/>
                    <a:pt x="1757949" y="168845"/>
                    <a:pt x="1756413" y="168845"/>
                  </a:cubicBezTo>
                  <a:cubicBezTo>
                    <a:pt x="1752217" y="168857"/>
                    <a:pt x="1747996" y="168809"/>
                    <a:pt x="1743811" y="168712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oogle Shape;816;p24">
              <a:extLst>
                <a:ext uri="{FF2B5EF4-FFF2-40B4-BE49-F238E27FC236}">
                  <a16:creationId xmlns:a16="http://schemas.microsoft.com/office/drawing/2014/main" id="{8E5404C4-5513-4DDE-D278-D08B19C6322B}"/>
                </a:ext>
              </a:extLst>
            </p:cNvPr>
            <p:cNvGrpSpPr/>
            <p:nvPr/>
          </p:nvGrpSpPr>
          <p:grpSpPr>
            <a:xfrm>
              <a:off x="16783895" y="9756032"/>
              <a:ext cx="2519161" cy="831153"/>
              <a:chOff x="16783895" y="9756032"/>
              <a:chExt cx="2519161" cy="831153"/>
            </a:xfrm>
          </p:grpSpPr>
          <p:sp>
            <p:nvSpPr>
              <p:cNvPr id="38" name="Google Shape;817;p24">
                <a:extLst>
                  <a:ext uri="{FF2B5EF4-FFF2-40B4-BE49-F238E27FC236}">
                    <a16:creationId xmlns:a16="http://schemas.microsoft.com/office/drawing/2014/main" id="{5E23948D-84CD-6BDB-C2E1-D2BFC3B7B342}"/>
                  </a:ext>
                </a:extLst>
              </p:cNvPr>
              <p:cNvSpPr/>
              <p:nvPr/>
            </p:nvSpPr>
            <p:spPr>
              <a:xfrm>
                <a:off x="16783895" y="9756032"/>
                <a:ext cx="2519161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2519161" h="157294" extrusionOk="0">
                    <a:moveTo>
                      <a:pt x="2497900" y="104553"/>
                    </a:moveTo>
                    <a:cubicBezTo>
                      <a:pt x="2494779" y="104045"/>
                      <a:pt x="2491659" y="103610"/>
                      <a:pt x="2488515" y="103175"/>
                    </a:cubicBezTo>
                    <a:cubicBezTo>
                      <a:pt x="2466926" y="100043"/>
                      <a:pt x="2445459" y="96621"/>
                      <a:pt x="2423822" y="94288"/>
                    </a:cubicBezTo>
                    <a:cubicBezTo>
                      <a:pt x="2412623" y="93055"/>
                      <a:pt x="2401363" y="92317"/>
                      <a:pt x="2390043" y="91833"/>
                    </a:cubicBezTo>
                    <a:cubicBezTo>
                      <a:pt x="2379158" y="91362"/>
                      <a:pt x="2368321" y="91060"/>
                      <a:pt x="2357497" y="89790"/>
                    </a:cubicBezTo>
                    <a:cubicBezTo>
                      <a:pt x="2349236" y="88448"/>
                      <a:pt x="2341025" y="86973"/>
                      <a:pt x="2332704" y="86175"/>
                    </a:cubicBezTo>
                    <a:cubicBezTo>
                      <a:pt x="2324274" y="85377"/>
                      <a:pt x="2315844" y="84518"/>
                      <a:pt x="2307415" y="83587"/>
                    </a:cubicBezTo>
                    <a:cubicBezTo>
                      <a:pt x="2295235" y="82293"/>
                      <a:pt x="2283105" y="81000"/>
                      <a:pt x="2270926" y="80141"/>
                    </a:cubicBezTo>
                    <a:cubicBezTo>
                      <a:pt x="2258191" y="79222"/>
                      <a:pt x="2245516" y="77372"/>
                      <a:pt x="2232720" y="77010"/>
                    </a:cubicBezTo>
                    <a:cubicBezTo>
                      <a:pt x="2207128" y="76332"/>
                      <a:pt x="2181464" y="75897"/>
                      <a:pt x="2155873" y="75220"/>
                    </a:cubicBezTo>
                    <a:cubicBezTo>
                      <a:pt x="2101049" y="73685"/>
                      <a:pt x="2046237" y="71835"/>
                      <a:pt x="1991414" y="69682"/>
                    </a:cubicBezTo>
                    <a:cubicBezTo>
                      <a:pt x="1883194" y="65438"/>
                      <a:pt x="1774901" y="62670"/>
                      <a:pt x="1666609" y="57930"/>
                    </a:cubicBezTo>
                    <a:cubicBezTo>
                      <a:pt x="1559066" y="53190"/>
                      <a:pt x="1451512" y="48644"/>
                      <a:pt x="1343908" y="44339"/>
                    </a:cubicBezTo>
                    <a:cubicBezTo>
                      <a:pt x="1230633" y="39793"/>
                      <a:pt x="1117370" y="35973"/>
                      <a:pt x="1004034" y="32285"/>
                    </a:cubicBezTo>
                    <a:cubicBezTo>
                      <a:pt x="899442" y="28899"/>
                      <a:pt x="794899" y="25030"/>
                      <a:pt x="690307" y="21524"/>
                    </a:cubicBezTo>
                    <a:cubicBezTo>
                      <a:pt x="580358" y="17957"/>
                      <a:pt x="470469" y="14451"/>
                      <a:pt x="360652" y="9094"/>
                    </a:cubicBezTo>
                    <a:cubicBezTo>
                      <a:pt x="304970" y="6386"/>
                      <a:pt x="249348" y="3375"/>
                      <a:pt x="193666" y="1223"/>
                    </a:cubicBezTo>
                    <a:cubicBezTo>
                      <a:pt x="167083" y="183"/>
                      <a:pt x="140379" y="364"/>
                      <a:pt x="113868" y="243"/>
                    </a:cubicBezTo>
                    <a:cubicBezTo>
                      <a:pt x="100758" y="183"/>
                      <a:pt x="87720" y="-131"/>
                      <a:pt x="74610" y="62"/>
                    </a:cubicBezTo>
                    <a:cubicBezTo>
                      <a:pt x="66240" y="183"/>
                      <a:pt x="57871" y="304"/>
                      <a:pt x="49502" y="437"/>
                    </a:cubicBezTo>
                    <a:cubicBezTo>
                      <a:pt x="36948" y="618"/>
                      <a:pt x="22979" y="1174"/>
                      <a:pt x="11598" y="6773"/>
                    </a:cubicBezTo>
                    <a:cubicBezTo>
                      <a:pt x="1076" y="11935"/>
                      <a:pt x="-3907" y="26953"/>
                      <a:pt x="3604" y="36722"/>
                    </a:cubicBezTo>
                    <a:cubicBezTo>
                      <a:pt x="3604" y="36722"/>
                      <a:pt x="3604" y="36722"/>
                      <a:pt x="3604" y="36783"/>
                    </a:cubicBezTo>
                    <a:cubicBezTo>
                      <a:pt x="4704" y="38209"/>
                      <a:pt x="5914" y="39491"/>
                      <a:pt x="7220" y="40627"/>
                    </a:cubicBezTo>
                    <a:cubicBezTo>
                      <a:pt x="7184" y="40664"/>
                      <a:pt x="7148" y="40688"/>
                      <a:pt x="7111" y="40712"/>
                    </a:cubicBezTo>
                    <a:cubicBezTo>
                      <a:pt x="10316" y="43662"/>
                      <a:pt x="14743" y="45452"/>
                      <a:pt x="19109" y="45754"/>
                    </a:cubicBezTo>
                    <a:cubicBezTo>
                      <a:pt x="22435" y="45996"/>
                      <a:pt x="25628" y="45198"/>
                      <a:pt x="28953" y="45138"/>
                    </a:cubicBezTo>
                    <a:cubicBezTo>
                      <a:pt x="32606" y="45041"/>
                      <a:pt x="36271" y="44932"/>
                      <a:pt x="39959" y="44908"/>
                    </a:cubicBezTo>
                    <a:cubicBezTo>
                      <a:pt x="65926" y="45355"/>
                      <a:pt x="91832" y="46806"/>
                      <a:pt x="117738" y="47967"/>
                    </a:cubicBezTo>
                    <a:cubicBezTo>
                      <a:pt x="143027" y="49079"/>
                      <a:pt x="168377" y="50059"/>
                      <a:pt x="193666" y="51715"/>
                    </a:cubicBezTo>
                    <a:cubicBezTo>
                      <a:pt x="247752" y="55221"/>
                      <a:pt x="301765" y="58607"/>
                      <a:pt x="355851" y="61618"/>
                    </a:cubicBezTo>
                    <a:cubicBezTo>
                      <a:pt x="465619" y="67651"/>
                      <a:pt x="575629" y="70843"/>
                      <a:pt x="685506" y="74592"/>
                    </a:cubicBezTo>
                    <a:cubicBezTo>
                      <a:pt x="789553" y="78219"/>
                      <a:pt x="893589" y="82040"/>
                      <a:pt x="997636" y="85352"/>
                    </a:cubicBezTo>
                    <a:cubicBezTo>
                      <a:pt x="1110911" y="88980"/>
                      <a:pt x="1224235" y="92547"/>
                      <a:pt x="1337511" y="96791"/>
                    </a:cubicBezTo>
                    <a:cubicBezTo>
                      <a:pt x="1445803" y="100853"/>
                      <a:pt x="1554083" y="105460"/>
                      <a:pt x="1662376" y="109825"/>
                    </a:cubicBezTo>
                    <a:cubicBezTo>
                      <a:pt x="1769858" y="114129"/>
                      <a:pt x="1877413" y="117575"/>
                      <a:pt x="1984956" y="121759"/>
                    </a:cubicBezTo>
                    <a:cubicBezTo>
                      <a:pt x="2039840" y="123851"/>
                      <a:pt x="2094663" y="125700"/>
                      <a:pt x="2149535" y="126740"/>
                    </a:cubicBezTo>
                    <a:cubicBezTo>
                      <a:pt x="2175744" y="127297"/>
                      <a:pt x="2201892" y="127780"/>
                      <a:pt x="2228100" y="128530"/>
                    </a:cubicBezTo>
                    <a:cubicBezTo>
                      <a:pt x="2251647" y="129231"/>
                      <a:pt x="2275135" y="133040"/>
                      <a:pt x="2298465" y="136437"/>
                    </a:cubicBezTo>
                    <a:lnTo>
                      <a:pt x="2298767" y="136486"/>
                    </a:lnTo>
                    <a:cubicBezTo>
                      <a:pt x="2299722" y="136619"/>
                      <a:pt x="2300678" y="136764"/>
                      <a:pt x="2301621" y="136897"/>
                    </a:cubicBezTo>
                    <a:cubicBezTo>
                      <a:pt x="2303314" y="137090"/>
                      <a:pt x="2306471" y="137550"/>
                      <a:pt x="2309615" y="138009"/>
                    </a:cubicBezTo>
                    <a:cubicBezTo>
                      <a:pt x="2322327" y="139895"/>
                      <a:pt x="2335510" y="141866"/>
                      <a:pt x="2348813" y="143233"/>
                    </a:cubicBezTo>
                    <a:cubicBezTo>
                      <a:pt x="2362661" y="144647"/>
                      <a:pt x="2376497" y="145203"/>
                      <a:pt x="2390345" y="146122"/>
                    </a:cubicBezTo>
                    <a:cubicBezTo>
                      <a:pt x="2417436" y="147887"/>
                      <a:pt x="2444467" y="150620"/>
                      <a:pt x="2471317" y="154429"/>
                    </a:cubicBezTo>
                    <a:cubicBezTo>
                      <a:pt x="2476517" y="155203"/>
                      <a:pt x="2481754" y="156037"/>
                      <a:pt x="2486943" y="156883"/>
                    </a:cubicBezTo>
                    <a:cubicBezTo>
                      <a:pt x="2488587" y="157161"/>
                      <a:pt x="2490220" y="157294"/>
                      <a:pt x="2491853" y="157294"/>
                    </a:cubicBezTo>
                    <a:cubicBezTo>
                      <a:pt x="2504443" y="157294"/>
                      <a:pt x="2515908" y="149242"/>
                      <a:pt x="2518630" y="136220"/>
                    </a:cubicBezTo>
                    <a:cubicBezTo>
                      <a:pt x="2521520" y="122508"/>
                      <a:pt x="2512352" y="106766"/>
                      <a:pt x="2497900" y="1045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818;p24">
                <a:extLst>
                  <a:ext uri="{FF2B5EF4-FFF2-40B4-BE49-F238E27FC236}">
                    <a16:creationId xmlns:a16="http://schemas.microsoft.com/office/drawing/2014/main" id="{02C0DF13-54DC-D277-81A0-0439B2ED1B3E}"/>
                  </a:ext>
                </a:extLst>
              </p:cNvPr>
              <p:cNvSpPr/>
              <p:nvPr/>
            </p:nvSpPr>
            <p:spPr>
              <a:xfrm>
                <a:off x="16795642" y="10101589"/>
                <a:ext cx="2471626" cy="146055"/>
              </a:xfrm>
              <a:custGeom>
                <a:avLst/>
                <a:gdLst/>
                <a:ahLst/>
                <a:cxnLst/>
                <a:rect l="l" t="t" r="r" b="b"/>
                <a:pathLst>
                  <a:path w="2471626" h="146055" extrusionOk="0">
                    <a:moveTo>
                      <a:pt x="2445988" y="91246"/>
                    </a:moveTo>
                    <a:cubicBezTo>
                      <a:pt x="2379663" y="88115"/>
                      <a:pt x="2313278" y="86083"/>
                      <a:pt x="2246952" y="83556"/>
                    </a:cubicBezTo>
                    <a:cubicBezTo>
                      <a:pt x="2144937" y="79687"/>
                      <a:pt x="2042933" y="74331"/>
                      <a:pt x="1940918" y="70389"/>
                    </a:cubicBezTo>
                    <a:cubicBezTo>
                      <a:pt x="1836132" y="66327"/>
                      <a:pt x="1731299" y="62336"/>
                      <a:pt x="1626514" y="58214"/>
                    </a:cubicBezTo>
                    <a:cubicBezTo>
                      <a:pt x="1518415" y="53909"/>
                      <a:pt x="1410243" y="49605"/>
                      <a:pt x="1302144" y="44986"/>
                    </a:cubicBezTo>
                    <a:cubicBezTo>
                      <a:pt x="1193791" y="40307"/>
                      <a:pt x="1085450" y="35640"/>
                      <a:pt x="977037" y="31335"/>
                    </a:cubicBezTo>
                    <a:cubicBezTo>
                      <a:pt x="868067" y="27031"/>
                      <a:pt x="759109" y="23029"/>
                      <a:pt x="650139" y="18845"/>
                    </a:cubicBezTo>
                    <a:cubicBezTo>
                      <a:pt x="547144" y="14903"/>
                      <a:pt x="444209" y="11155"/>
                      <a:pt x="341214" y="7890"/>
                    </a:cubicBezTo>
                    <a:cubicBezTo>
                      <a:pt x="284794" y="6041"/>
                      <a:pt x="228374" y="4203"/>
                      <a:pt x="171954" y="2788"/>
                    </a:cubicBezTo>
                    <a:cubicBezTo>
                      <a:pt x="146302" y="2111"/>
                      <a:pt x="120577" y="1313"/>
                      <a:pt x="94925" y="938"/>
                    </a:cubicBezTo>
                    <a:cubicBezTo>
                      <a:pt x="81452" y="696"/>
                      <a:pt x="67979" y="442"/>
                      <a:pt x="54506" y="321"/>
                    </a:cubicBezTo>
                    <a:cubicBezTo>
                      <a:pt x="47794" y="261"/>
                      <a:pt x="41033" y="201"/>
                      <a:pt x="34321" y="140"/>
                    </a:cubicBezTo>
                    <a:cubicBezTo>
                      <a:pt x="28419" y="140"/>
                      <a:pt x="21888" y="-477"/>
                      <a:pt x="16107" y="878"/>
                    </a:cubicBezTo>
                    <a:cubicBezTo>
                      <a:pt x="7302" y="3030"/>
                      <a:pt x="602" y="10103"/>
                      <a:pt x="45" y="19268"/>
                    </a:cubicBezTo>
                    <a:cubicBezTo>
                      <a:pt x="-571" y="28252"/>
                      <a:pt x="5149" y="36861"/>
                      <a:pt x="13700" y="39629"/>
                    </a:cubicBezTo>
                    <a:cubicBezTo>
                      <a:pt x="21513" y="42217"/>
                      <a:pt x="30620" y="41963"/>
                      <a:pt x="38808" y="42580"/>
                    </a:cubicBezTo>
                    <a:cubicBezTo>
                      <a:pt x="47298" y="43196"/>
                      <a:pt x="55788" y="43813"/>
                      <a:pt x="64278" y="44430"/>
                    </a:cubicBezTo>
                    <a:cubicBezTo>
                      <a:pt x="79904" y="45542"/>
                      <a:pt x="95530" y="46400"/>
                      <a:pt x="111156" y="47259"/>
                    </a:cubicBezTo>
                    <a:cubicBezTo>
                      <a:pt x="143399" y="49109"/>
                      <a:pt x="175631" y="51068"/>
                      <a:pt x="207935" y="52736"/>
                    </a:cubicBezTo>
                    <a:cubicBezTo>
                      <a:pt x="317570" y="58334"/>
                      <a:pt x="427277" y="63316"/>
                      <a:pt x="536985" y="68297"/>
                    </a:cubicBezTo>
                    <a:cubicBezTo>
                      <a:pt x="640476" y="73098"/>
                      <a:pt x="744027" y="77221"/>
                      <a:pt x="847567" y="81827"/>
                    </a:cubicBezTo>
                    <a:cubicBezTo>
                      <a:pt x="953211" y="86567"/>
                      <a:pt x="1058915" y="90690"/>
                      <a:pt x="1164547" y="94680"/>
                    </a:cubicBezTo>
                    <a:cubicBezTo>
                      <a:pt x="1276093" y="98924"/>
                      <a:pt x="1387699" y="103168"/>
                      <a:pt x="1499257" y="107714"/>
                    </a:cubicBezTo>
                    <a:cubicBezTo>
                      <a:pt x="1606123" y="112019"/>
                      <a:pt x="1713000" y="116577"/>
                      <a:pt x="1819878" y="121123"/>
                    </a:cubicBezTo>
                    <a:cubicBezTo>
                      <a:pt x="1922317" y="125428"/>
                      <a:pt x="2024755" y="129672"/>
                      <a:pt x="2127206" y="133239"/>
                    </a:cubicBezTo>
                    <a:cubicBezTo>
                      <a:pt x="2178764" y="135089"/>
                      <a:pt x="2230323" y="137047"/>
                      <a:pt x="2281881" y="139272"/>
                    </a:cubicBezTo>
                    <a:cubicBezTo>
                      <a:pt x="2335349" y="141605"/>
                      <a:pt x="2388879" y="144254"/>
                      <a:pt x="2442409" y="146043"/>
                    </a:cubicBezTo>
                    <a:cubicBezTo>
                      <a:pt x="2442735" y="146055"/>
                      <a:pt x="2443062" y="146055"/>
                      <a:pt x="2443388" y="146055"/>
                    </a:cubicBezTo>
                    <a:cubicBezTo>
                      <a:pt x="2457938" y="146055"/>
                      <a:pt x="2470613" y="135367"/>
                      <a:pt x="2471568" y="120446"/>
                    </a:cubicBezTo>
                    <a:cubicBezTo>
                      <a:pt x="2472560" y="105695"/>
                      <a:pt x="2460937" y="91984"/>
                      <a:pt x="2445988" y="912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819;p24">
                <a:extLst>
                  <a:ext uri="{FF2B5EF4-FFF2-40B4-BE49-F238E27FC236}">
                    <a16:creationId xmlns:a16="http://schemas.microsoft.com/office/drawing/2014/main" id="{80D8C450-F2D6-61FA-1FAA-D836E7CC0A38}"/>
                  </a:ext>
                </a:extLst>
              </p:cNvPr>
              <p:cNvSpPr/>
              <p:nvPr/>
            </p:nvSpPr>
            <p:spPr>
              <a:xfrm>
                <a:off x="16794944" y="10452965"/>
                <a:ext cx="2402610" cy="134220"/>
              </a:xfrm>
              <a:custGeom>
                <a:avLst/>
                <a:gdLst/>
                <a:ahLst/>
                <a:cxnLst/>
                <a:rect l="l" t="t" r="r" b="b"/>
                <a:pathLst>
                  <a:path w="2402610" h="134220" extrusionOk="0">
                    <a:moveTo>
                      <a:pt x="2373335" y="78324"/>
                    </a:moveTo>
                    <a:cubicBezTo>
                      <a:pt x="2367880" y="78276"/>
                      <a:pt x="2362474" y="78263"/>
                      <a:pt x="2357044" y="78179"/>
                    </a:cubicBezTo>
                    <a:cubicBezTo>
                      <a:pt x="2337741" y="77683"/>
                      <a:pt x="2318439" y="76897"/>
                      <a:pt x="2299136" y="76038"/>
                    </a:cubicBezTo>
                    <a:cubicBezTo>
                      <a:pt x="2193988" y="71674"/>
                      <a:pt x="2088840" y="68046"/>
                      <a:pt x="1983632" y="64226"/>
                    </a:cubicBezTo>
                    <a:cubicBezTo>
                      <a:pt x="1870913" y="60102"/>
                      <a:pt x="1758194" y="56100"/>
                      <a:pt x="1645414" y="52050"/>
                    </a:cubicBezTo>
                    <a:cubicBezTo>
                      <a:pt x="1542358" y="48362"/>
                      <a:pt x="1439303" y="44735"/>
                      <a:pt x="1336247" y="41035"/>
                    </a:cubicBezTo>
                    <a:cubicBezTo>
                      <a:pt x="1225318" y="37093"/>
                      <a:pt x="1114377" y="33164"/>
                      <a:pt x="1003448" y="29222"/>
                    </a:cubicBezTo>
                    <a:cubicBezTo>
                      <a:pt x="887838" y="25099"/>
                      <a:pt x="772289" y="21036"/>
                      <a:pt x="656740" y="16986"/>
                    </a:cubicBezTo>
                    <a:cubicBezTo>
                      <a:pt x="553067" y="13419"/>
                      <a:pt x="449395" y="9731"/>
                      <a:pt x="345662" y="6962"/>
                    </a:cubicBezTo>
                    <a:cubicBezTo>
                      <a:pt x="290475" y="5487"/>
                      <a:pt x="235289" y="4012"/>
                      <a:pt x="180091" y="2839"/>
                    </a:cubicBezTo>
                    <a:cubicBezTo>
                      <a:pt x="150133" y="2162"/>
                      <a:pt x="120224" y="1546"/>
                      <a:pt x="90266" y="989"/>
                    </a:cubicBezTo>
                    <a:cubicBezTo>
                      <a:pt x="77035" y="687"/>
                      <a:pt x="63743" y="494"/>
                      <a:pt x="50524" y="252"/>
                    </a:cubicBezTo>
                    <a:cubicBezTo>
                      <a:pt x="43884" y="131"/>
                      <a:pt x="37172" y="-123"/>
                      <a:pt x="30532" y="70"/>
                    </a:cubicBezTo>
                    <a:cubicBezTo>
                      <a:pt x="25344" y="252"/>
                      <a:pt x="20446" y="336"/>
                      <a:pt x="15753" y="1920"/>
                    </a:cubicBezTo>
                    <a:cubicBezTo>
                      <a:pt x="15753" y="1920"/>
                      <a:pt x="15765" y="1920"/>
                      <a:pt x="15765" y="1908"/>
                    </a:cubicBezTo>
                    <a:cubicBezTo>
                      <a:pt x="15680" y="1932"/>
                      <a:pt x="15608" y="1969"/>
                      <a:pt x="15535" y="1993"/>
                    </a:cubicBezTo>
                    <a:cubicBezTo>
                      <a:pt x="15535" y="1993"/>
                      <a:pt x="15523" y="1993"/>
                      <a:pt x="15523" y="1993"/>
                    </a:cubicBezTo>
                    <a:cubicBezTo>
                      <a:pt x="15511" y="1993"/>
                      <a:pt x="15487" y="2005"/>
                      <a:pt x="15475" y="2005"/>
                    </a:cubicBezTo>
                    <a:cubicBezTo>
                      <a:pt x="15475" y="2005"/>
                      <a:pt x="15487" y="2005"/>
                      <a:pt x="15487" y="2005"/>
                    </a:cubicBezTo>
                    <a:cubicBezTo>
                      <a:pt x="15414" y="2029"/>
                      <a:pt x="15354" y="2053"/>
                      <a:pt x="15281" y="2078"/>
                    </a:cubicBezTo>
                    <a:cubicBezTo>
                      <a:pt x="7130" y="4556"/>
                      <a:pt x="817" y="11339"/>
                      <a:pt x="67" y="20553"/>
                    </a:cubicBezTo>
                    <a:cubicBezTo>
                      <a:pt x="-768" y="30576"/>
                      <a:pt x="6319" y="40950"/>
                      <a:pt x="16297" y="43151"/>
                    </a:cubicBezTo>
                    <a:cubicBezTo>
                      <a:pt x="20712" y="44614"/>
                      <a:pt x="25610" y="44928"/>
                      <a:pt x="30097" y="45218"/>
                    </a:cubicBezTo>
                    <a:cubicBezTo>
                      <a:pt x="36616" y="45654"/>
                      <a:pt x="43147" y="46077"/>
                      <a:pt x="49665" y="46452"/>
                    </a:cubicBezTo>
                    <a:cubicBezTo>
                      <a:pt x="62522" y="47129"/>
                      <a:pt x="75318" y="47866"/>
                      <a:pt x="88125" y="48543"/>
                    </a:cubicBezTo>
                    <a:cubicBezTo>
                      <a:pt x="196043" y="54142"/>
                      <a:pt x="303961" y="59305"/>
                      <a:pt x="411939" y="63669"/>
                    </a:cubicBezTo>
                    <a:cubicBezTo>
                      <a:pt x="526315" y="68288"/>
                      <a:pt x="640751" y="72339"/>
                      <a:pt x="755200" y="76522"/>
                    </a:cubicBezTo>
                    <a:cubicBezTo>
                      <a:pt x="856284" y="80210"/>
                      <a:pt x="957441" y="83837"/>
                      <a:pt x="1058525" y="87477"/>
                    </a:cubicBezTo>
                    <a:cubicBezTo>
                      <a:pt x="1171426" y="91539"/>
                      <a:pt x="1284326" y="95602"/>
                      <a:pt x="1397166" y="99592"/>
                    </a:cubicBezTo>
                    <a:cubicBezTo>
                      <a:pt x="1504407" y="103401"/>
                      <a:pt x="1611586" y="107282"/>
                      <a:pt x="1718766" y="111091"/>
                    </a:cubicBezTo>
                    <a:cubicBezTo>
                      <a:pt x="1832646" y="115153"/>
                      <a:pt x="1946599" y="119143"/>
                      <a:pt x="2060552" y="123085"/>
                    </a:cubicBezTo>
                    <a:cubicBezTo>
                      <a:pt x="2113223" y="124935"/>
                      <a:pt x="2165881" y="126712"/>
                      <a:pt x="2218552" y="128562"/>
                    </a:cubicBezTo>
                    <a:cubicBezTo>
                      <a:pt x="2269808" y="130352"/>
                      <a:pt x="2321112" y="131017"/>
                      <a:pt x="2372307" y="134160"/>
                    </a:cubicBezTo>
                    <a:cubicBezTo>
                      <a:pt x="2372924" y="134197"/>
                      <a:pt x="2373528" y="134221"/>
                      <a:pt x="2374133" y="134221"/>
                    </a:cubicBezTo>
                    <a:cubicBezTo>
                      <a:pt x="2389965" y="134221"/>
                      <a:pt x="2403353" y="121235"/>
                      <a:pt x="2402579" y="104948"/>
                    </a:cubicBezTo>
                    <a:cubicBezTo>
                      <a:pt x="2401829" y="89085"/>
                      <a:pt x="2388538" y="78505"/>
                      <a:pt x="2373335" y="783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" name="Google Shape;820;p24">
              <a:extLst>
                <a:ext uri="{FF2B5EF4-FFF2-40B4-BE49-F238E27FC236}">
                  <a16:creationId xmlns:a16="http://schemas.microsoft.com/office/drawing/2014/main" id="{4D46C1BA-4D61-04F8-5843-DBE241E7FF06}"/>
                </a:ext>
              </a:extLst>
            </p:cNvPr>
            <p:cNvSpPr/>
            <p:nvPr/>
          </p:nvSpPr>
          <p:spPr>
            <a:xfrm>
              <a:off x="16436898" y="5583305"/>
              <a:ext cx="287340" cy="5383311"/>
            </a:xfrm>
            <a:custGeom>
              <a:avLst/>
              <a:gdLst/>
              <a:ahLst/>
              <a:cxnLst/>
              <a:rect l="l" t="t" r="r" b="b"/>
              <a:pathLst>
                <a:path w="287340" h="5383311" extrusionOk="0">
                  <a:moveTo>
                    <a:pt x="25881" y="5383203"/>
                  </a:moveTo>
                  <a:cubicBezTo>
                    <a:pt x="10134" y="5381909"/>
                    <a:pt x="-702" y="5368137"/>
                    <a:pt x="35" y="5352757"/>
                  </a:cubicBezTo>
                  <a:cubicBezTo>
                    <a:pt x="10255" y="5127754"/>
                    <a:pt x="20160" y="4902752"/>
                    <a:pt x="30187" y="4677688"/>
                  </a:cubicBezTo>
                  <a:cubicBezTo>
                    <a:pt x="40334" y="4452069"/>
                    <a:pt x="50433" y="4226389"/>
                    <a:pt x="60519" y="4000770"/>
                  </a:cubicBezTo>
                  <a:cubicBezTo>
                    <a:pt x="71162" y="3762720"/>
                    <a:pt x="81805" y="3524683"/>
                    <a:pt x="92448" y="3286574"/>
                  </a:cubicBezTo>
                  <a:cubicBezTo>
                    <a:pt x="102849" y="3054377"/>
                    <a:pt x="113250" y="2822167"/>
                    <a:pt x="123639" y="2589971"/>
                  </a:cubicBezTo>
                  <a:cubicBezTo>
                    <a:pt x="134343" y="2350700"/>
                    <a:pt x="145046" y="2111418"/>
                    <a:pt x="155943" y="1872148"/>
                  </a:cubicBezTo>
                  <a:cubicBezTo>
                    <a:pt x="166284" y="1644932"/>
                    <a:pt x="176987" y="1417777"/>
                    <a:pt x="187630" y="1190670"/>
                  </a:cubicBezTo>
                  <a:cubicBezTo>
                    <a:pt x="198394" y="960807"/>
                    <a:pt x="208735" y="730943"/>
                    <a:pt x="219499" y="501080"/>
                  </a:cubicBezTo>
                  <a:cubicBezTo>
                    <a:pt x="223623" y="413673"/>
                    <a:pt x="227989" y="326267"/>
                    <a:pt x="232476" y="238861"/>
                  </a:cubicBezTo>
                  <a:cubicBezTo>
                    <a:pt x="234629" y="196917"/>
                    <a:pt x="236963" y="154961"/>
                    <a:pt x="239309" y="113017"/>
                  </a:cubicBezTo>
                  <a:cubicBezTo>
                    <a:pt x="240422" y="92897"/>
                    <a:pt x="241704" y="72850"/>
                    <a:pt x="243252" y="52743"/>
                  </a:cubicBezTo>
                  <a:cubicBezTo>
                    <a:pt x="244050" y="43203"/>
                    <a:pt x="245042" y="33675"/>
                    <a:pt x="246082" y="24135"/>
                  </a:cubicBezTo>
                  <a:cubicBezTo>
                    <a:pt x="246820" y="17739"/>
                    <a:pt x="247933" y="11403"/>
                    <a:pt x="252299" y="6422"/>
                  </a:cubicBezTo>
                  <a:cubicBezTo>
                    <a:pt x="260970" y="-3481"/>
                    <a:pt x="275798" y="-1329"/>
                    <a:pt x="283127" y="8755"/>
                  </a:cubicBezTo>
                  <a:cubicBezTo>
                    <a:pt x="287868" y="15212"/>
                    <a:pt x="286997" y="24558"/>
                    <a:pt x="287191" y="32127"/>
                  </a:cubicBezTo>
                  <a:cubicBezTo>
                    <a:pt x="287433" y="45295"/>
                    <a:pt x="287372" y="58450"/>
                    <a:pt x="287070" y="71617"/>
                  </a:cubicBezTo>
                  <a:cubicBezTo>
                    <a:pt x="286453" y="98870"/>
                    <a:pt x="285534" y="126051"/>
                    <a:pt x="284615" y="153304"/>
                  </a:cubicBezTo>
                  <a:cubicBezTo>
                    <a:pt x="282522" y="211922"/>
                    <a:pt x="280309" y="270600"/>
                    <a:pt x="278035" y="329290"/>
                  </a:cubicBezTo>
                  <a:cubicBezTo>
                    <a:pt x="273730" y="440927"/>
                    <a:pt x="268868" y="552576"/>
                    <a:pt x="264006" y="664213"/>
                  </a:cubicBezTo>
                  <a:cubicBezTo>
                    <a:pt x="254040" y="893895"/>
                    <a:pt x="244196" y="1123637"/>
                    <a:pt x="234351" y="1353368"/>
                  </a:cubicBezTo>
                  <a:cubicBezTo>
                    <a:pt x="224325" y="1588587"/>
                    <a:pt x="214105" y="1823856"/>
                    <a:pt x="203716" y="2059075"/>
                  </a:cubicBezTo>
                  <a:cubicBezTo>
                    <a:pt x="193508" y="2290293"/>
                    <a:pt x="183168" y="2521511"/>
                    <a:pt x="172827" y="2752728"/>
                  </a:cubicBezTo>
                  <a:cubicBezTo>
                    <a:pt x="162244" y="2988746"/>
                    <a:pt x="151722" y="3224692"/>
                    <a:pt x="141140" y="3460709"/>
                  </a:cubicBezTo>
                  <a:cubicBezTo>
                    <a:pt x="130557" y="3697344"/>
                    <a:pt x="119975" y="3933906"/>
                    <a:pt x="109392" y="4170540"/>
                  </a:cubicBezTo>
                  <a:cubicBezTo>
                    <a:pt x="99185" y="4399545"/>
                    <a:pt x="88844" y="4628550"/>
                    <a:pt x="78624" y="4857616"/>
                  </a:cubicBezTo>
                  <a:cubicBezTo>
                    <a:pt x="71247" y="5024183"/>
                    <a:pt x="63676" y="5190749"/>
                    <a:pt x="56286" y="5357388"/>
                  </a:cubicBezTo>
                  <a:cubicBezTo>
                    <a:pt x="55645" y="5371970"/>
                    <a:pt x="42184" y="5383312"/>
                    <a:pt x="28046" y="5383312"/>
                  </a:cubicBezTo>
                  <a:cubicBezTo>
                    <a:pt x="27320" y="5383287"/>
                    <a:pt x="26595" y="5383263"/>
                    <a:pt x="25881" y="5383203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21;p24">
              <a:extLst>
                <a:ext uri="{FF2B5EF4-FFF2-40B4-BE49-F238E27FC236}">
                  <a16:creationId xmlns:a16="http://schemas.microsoft.com/office/drawing/2014/main" id="{E93426C8-3BD2-1037-C44E-95C28B2926FF}"/>
                </a:ext>
              </a:extLst>
            </p:cNvPr>
            <p:cNvSpPr/>
            <p:nvPr/>
          </p:nvSpPr>
          <p:spPr>
            <a:xfrm>
              <a:off x="17025448" y="6292112"/>
              <a:ext cx="2423894" cy="815310"/>
            </a:xfrm>
            <a:custGeom>
              <a:avLst/>
              <a:gdLst/>
              <a:ahLst/>
              <a:cxnLst/>
              <a:rect l="l" t="t" r="r" b="b"/>
              <a:pathLst>
                <a:path w="2423894" h="815310" extrusionOk="0">
                  <a:moveTo>
                    <a:pt x="2360456" y="180323"/>
                  </a:moveTo>
                  <a:cubicBezTo>
                    <a:pt x="2242996" y="169623"/>
                    <a:pt x="2125427" y="157870"/>
                    <a:pt x="2008148" y="145078"/>
                  </a:cubicBezTo>
                  <a:cubicBezTo>
                    <a:pt x="1743403" y="116845"/>
                    <a:pt x="1477486" y="102578"/>
                    <a:pt x="1212427" y="78468"/>
                  </a:cubicBezTo>
                  <a:cubicBezTo>
                    <a:pt x="969331" y="53258"/>
                    <a:pt x="726223" y="26549"/>
                    <a:pt x="481857" y="19838"/>
                  </a:cubicBezTo>
                  <a:cubicBezTo>
                    <a:pt x="456870" y="18496"/>
                    <a:pt x="431883" y="17202"/>
                    <a:pt x="406909" y="15788"/>
                  </a:cubicBezTo>
                  <a:cubicBezTo>
                    <a:pt x="360273" y="13140"/>
                    <a:pt x="313637" y="9754"/>
                    <a:pt x="267062" y="6804"/>
                  </a:cubicBezTo>
                  <a:cubicBezTo>
                    <a:pt x="245280" y="5390"/>
                    <a:pt x="223559" y="4410"/>
                    <a:pt x="201850" y="3116"/>
                  </a:cubicBezTo>
                  <a:cubicBezTo>
                    <a:pt x="182184" y="1968"/>
                    <a:pt x="162567" y="1532"/>
                    <a:pt x="142962" y="348"/>
                  </a:cubicBezTo>
                  <a:cubicBezTo>
                    <a:pt x="137084" y="-668"/>
                    <a:pt x="131328" y="602"/>
                    <a:pt x="126502" y="3382"/>
                  </a:cubicBezTo>
                  <a:cubicBezTo>
                    <a:pt x="72525" y="-5396"/>
                    <a:pt x="41926" y="47974"/>
                    <a:pt x="29590" y="94174"/>
                  </a:cubicBezTo>
                  <a:cubicBezTo>
                    <a:pt x="21088" y="225157"/>
                    <a:pt x="9683" y="358074"/>
                    <a:pt x="7276" y="490858"/>
                  </a:cubicBezTo>
                  <a:cubicBezTo>
                    <a:pt x="-10091" y="627161"/>
                    <a:pt x="-7624" y="675163"/>
                    <a:pt x="145079" y="685102"/>
                  </a:cubicBezTo>
                  <a:cubicBezTo>
                    <a:pt x="162035" y="685452"/>
                    <a:pt x="179028" y="685621"/>
                    <a:pt x="196020" y="685694"/>
                  </a:cubicBezTo>
                  <a:cubicBezTo>
                    <a:pt x="196056" y="685694"/>
                    <a:pt x="196093" y="685694"/>
                    <a:pt x="196129" y="685706"/>
                  </a:cubicBezTo>
                  <a:cubicBezTo>
                    <a:pt x="350743" y="700530"/>
                    <a:pt x="506348" y="701703"/>
                    <a:pt x="661397" y="709139"/>
                  </a:cubicBezTo>
                  <a:cubicBezTo>
                    <a:pt x="788763" y="718183"/>
                    <a:pt x="916297" y="724942"/>
                    <a:pt x="1043904" y="730177"/>
                  </a:cubicBezTo>
                  <a:cubicBezTo>
                    <a:pt x="1218208" y="733188"/>
                    <a:pt x="1392390" y="753126"/>
                    <a:pt x="1566633" y="763210"/>
                  </a:cubicBezTo>
                  <a:cubicBezTo>
                    <a:pt x="1778598" y="775700"/>
                    <a:pt x="1989571" y="798697"/>
                    <a:pt x="2201282" y="814633"/>
                  </a:cubicBezTo>
                  <a:cubicBezTo>
                    <a:pt x="2211647" y="814911"/>
                    <a:pt x="2222919" y="815310"/>
                    <a:pt x="2234481" y="815310"/>
                  </a:cubicBezTo>
                  <a:cubicBezTo>
                    <a:pt x="2281879" y="815310"/>
                    <a:pt x="2334211" y="808503"/>
                    <a:pt x="2349196" y="758156"/>
                  </a:cubicBezTo>
                  <a:cubicBezTo>
                    <a:pt x="2392881" y="641900"/>
                    <a:pt x="2390909" y="515923"/>
                    <a:pt x="2411772" y="394819"/>
                  </a:cubicBezTo>
                  <a:cubicBezTo>
                    <a:pt x="2418097" y="331208"/>
                    <a:pt x="2454284" y="193986"/>
                    <a:pt x="2360456" y="180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22;p24">
              <a:extLst>
                <a:ext uri="{FF2B5EF4-FFF2-40B4-BE49-F238E27FC236}">
                  <a16:creationId xmlns:a16="http://schemas.microsoft.com/office/drawing/2014/main" id="{30D10604-6F92-FD2F-5F08-E0FAD79143CA}"/>
                </a:ext>
              </a:extLst>
            </p:cNvPr>
            <p:cNvSpPr/>
            <p:nvPr/>
          </p:nvSpPr>
          <p:spPr>
            <a:xfrm>
              <a:off x="16379934" y="11238850"/>
              <a:ext cx="3330609" cy="274972"/>
            </a:xfrm>
            <a:custGeom>
              <a:avLst/>
              <a:gdLst/>
              <a:ahLst/>
              <a:cxnLst/>
              <a:rect l="l" t="t" r="r" b="b"/>
              <a:pathLst>
                <a:path w="3330609" h="274972" extrusionOk="0">
                  <a:moveTo>
                    <a:pt x="3299039" y="274912"/>
                  </a:moveTo>
                  <a:cubicBezTo>
                    <a:pt x="3280643" y="274416"/>
                    <a:pt x="3262308" y="272385"/>
                    <a:pt x="3243973" y="271043"/>
                  </a:cubicBezTo>
                  <a:cubicBezTo>
                    <a:pt x="3227488" y="269809"/>
                    <a:pt x="3211052" y="268709"/>
                    <a:pt x="3194568" y="267657"/>
                  </a:cubicBezTo>
                  <a:cubicBezTo>
                    <a:pt x="3160051" y="265445"/>
                    <a:pt x="3125473" y="263353"/>
                    <a:pt x="3090956" y="261200"/>
                  </a:cubicBezTo>
                  <a:cubicBezTo>
                    <a:pt x="3020567" y="256775"/>
                    <a:pt x="2950311" y="251600"/>
                    <a:pt x="2879982" y="246317"/>
                  </a:cubicBezTo>
                  <a:cubicBezTo>
                    <a:pt x="2739821" y="235676"/>
                    <a:pt x="2599418" y="226572"/>
                    <a:pt x="2459136" y="217963"/>
                  </a:cubicBezTo>
                  <a:cubicBezTo>
                    <a:pt x="2315964" y="209233"/>
                    <a:pt x="2172973" y="198835"/>
                    <a:pt x="2029921" y="189053"/>
                  </a:cubicBezTo>
                  <a:cubicBezTo>
                    <a:pt x="1887547" y="179271"/>
                    <a:pt x="1745112" y="170106"/>
                    <a:pt x="1602738" y="160760"/>
                  </a:cubicBezTo>
                  <a:cubicBezTo>
                    <a:pt x="1460859" y="151474"/>
                    <a:pt x="1319041" y="141318"/>
                    <a:pt x="1177163" y="132346"/>
                  </a:cubicBezTo>
                  <a:cubicBezTo>
                    <a:pt x="1035962" y="123423"/>
                    <a:pt x="894760" y="113157"/>
                    <a:pt x="753608" y="103194"/>
                  </a:cubicBezTo>
                  <a:cubicBezTo>
                    <a:pt x="614184" y="93413"/>
                    <a:pt x="474640" y="84985"/>
                    <a:pt x="335229" y="76002"/>
                  </a:cubicBezTo>
                  <a:cubicBezTo>
                    <a:pt x="282135" y="72556"/>
                    <a:pt x="229101" y="69231"/>
                    <a:pt x="175995" y="65482"/>
                  </a:cubicBezTo>
                  <a:cubicBezTo>
                    <a:pt x="149049" y="63632"/>
                    <a:pt x="122103" y="61734"/>
                    <a:pt x="95145" y="59582"/>
                  </a:cubicBezTo>
                  <a:cubicBezTo>
                    <a:pt x="82651" y="58542"/>
                    <a:pt x="70170" y="57551"/>
                    <a:pt x="57676" y="56571"/>
                  </a:cubicBezTo>
                  <a:cubicBezTo>
                    <a:pt x="45921" y="55652"/>
                    <a:pt x="34056" y="55278"/>
                    <a:pt x="23776" y="53766"/>
                  </a:cubicBezTo>
                  <a:cubicBezTo>
                    <a:pt x="10085" y="51807"/>
                    <a:pt x="-558" y="40152"/>
                    <a:pt x="23" y="25884"/>
                  </a:cubicBezTo>
                  <a:cubicBezTo>
                    <a:pt x="627" y="11604"/>
                    <a:pt x="13290" y="-728"/>
                    <a:pt x="27852" y="34"/>
                  </a:cubicBezTo>
                  <a:cubicBezTo>
                    <a:pt x="33451" y="-75"/>
                    <a:pt x="39136" y="541"/>
                    <a:pt x="44687" y="856"/>
                  </a:cubicBezTo>
                  <a:cubicBezTo>
                    <a:pt x="53613" y="1351"/>
                    <a:pt x="62587" y="1835"/>
                    <a:pt x="71573" y="2330"/>
                  </a:cubicBezTo>
                  <a:cubicBezTo>
                    <a:pt x="87573" y="3189"/>
                    <a:pt x="103562" y="3987"/>
                    <a:pt x="119563" y="4918"/>
                  </a:cubicBezTo>
                  <a:cubicBezTo>
                    <a:pt x="153959" y="6950"/>
                    <a:pt x="188355" y="9102"/>
                    <a:pt x="222740" y="11435"/>
                  </a:cubicBezTo>
                  <a:cubicBezTo>
                    <a:pt x="292947" y="16175"/>
                    <a:pt x="363082" y="21036"/>
                    <a:pt x="433290" y="25957"/>
                  </a:cubicBezTo>
                  <a:cubicBezTo>
                    <a:pt x="572036" y="35738"/>
                    <a:pt x="710903" y="44782"/>
                    <a:pt x="849697" y="53512"/>
                  </a:cubicBezTo>
                  <a:cubicBezTo>
                    <a:pt x="992870" y="62556"/>
                    <a:pt x="1135921" y="71903"/>
                    <a:pt x="1279033" y="81684"/>
                  </a:cubicBezTo>
                  <a:cubicBezTo>
                    <a:pt x="1421649" y="91466"/>
                    <a:pt x="1564338" y="100135"/>
                    <a:pt x="1706954" y="109857"/>
                  </a:cubicBezTo>
                  <a:cubicBezTo>
                    <a:pt x="1850066" y="119638"/>
                    <a:pt x="1993239" y="128985"/>
                    <a:pt x="2136472" y="138150"/>
                  </a:cubicBezTo>
                  <a:cubicBezTo>
                    <a:pt x="2205506" y="142575"/>
                    <a:pt x="2274541" y="146758"/>
                    <a:pt x="2343575" y="151378"/>
                  </a:cubicBezTo>
                  <a:cubicBezTo>
                    <a:pt x="2415561" y="156238"/>
                    <a:pt x="2487486" y="161655"/>
                    <a:pt x="2559471" y="166443"/>
                  </a:cubicBezTo>
                  <a:cubicBezTo>
                    <a:pt x="2628445" y="171122"/>
                    <a:pt x="2697419" y="175789"/>
                    <a:pt x="2766441" y="180287"/>
                  </a:cubicBezTo>
                  <a:cubicBezTo>
                    <a:pt x="2836576" y="184834"/>
                    <a:pt x="2906783" y="188533"/>
                    <a:pt x="2976918" y="192777"/>
                  </a:cubicBezTo>
                  <a:cubicBezTo>
                    <a:pt x="3031488" y="196102"/>
                    <a:pt x="3085949" y="199911"/>
                    <a:pt x="3140458" y="203792"/>
                  </a:cubicBezTo>
                  <a:cubicBezTo>
                    <a:pt x="3167162" y="205702"/>
                    <a:pt x="3193927" y="207540"/>
                    <a:pt x="3220631" y="209330"/>
                  </a:cubicBezTo>
                  <a:cubicBezTo>
                    <a:pt x="3247577" y="211119"/>
                    <a:pt x="3274717" y="211543"/>
                    <a:pt x="3301603" y="214372"/>
                  </a:cubicBezTo>
                  <a:cubicBezTo>
                    <a:pt x="3309597" y="215230"/>
                    <a:pt x="3316732" y="217939"/>
                    <a:pt x="3322332" y="223912"/>
                  </a:cubicBezTo>
                  <a:cubicBezTo>
                    <a:pt x="3327932" y="229812"/>
                    <a:pt x="3330943" y="237877"/>
                    <a:pt x="3330581" y="245929"/>
                  </a:cubicBezTo>
                  <a:cubicBezTo>
                    <a:pt x="3329915" y="262325"/>
                    <a:pt x="3315971" y="274972"/>
                    <a:pt x="3299825" y="274972"/>
                  </a:cubicBezTo>
                  <a:cubicBezTo>
                    <a:pt x="3299583" y="274924"/>
                    <a:pt x="3299305" y="274924"/>
                    <a:pt x="3299039" y="274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23;p24">
              <a:extLst>
                <a:ext uri="{FF2B5EF4-FFF2-40B4-BE49-F238E27FC236}">
                  <a16:creationId xmlns:a16="http://schemas.microsoft.com/office/drawing/2014/main" id="{C5C658F0-E6C2-FF09-3B73-448A5539C607}"/>
                </a:ext>
              </a:extLst>
            </p:cNvPr>
            <p:cNvSpPr/>
            <p:nvPr/>
          </p:nvSpPr>
          <p:spPr>
            <a:xfrm>
              <a:off x="16476459" y="10926616"/>
              <a:ext cx="3226190" cy="275231"/>
            </a:xfrm>
            <a:custGeom>
              <a:avLst/>
              <a:gdLst/>
              <a:ahLst/>
              <a:cxnLst/>
              <a:rect l="l" t="t" r="r" b="b"/>
              <a:pathLst>
                <a:path w="3226190" h="275231" extrusionOk="0">
                  <a:moveTo>
                    <a:pt x="3197217" y="275171"/>
                  </a:moveTo>
                  <a:cubicBezTo>
                    <a:pt x="3063889" y="265825"/>
                    <a:pt x="2930621" y="256285"/>
                    <a:pt x="2797294" y="247060"/>
                  </a:cubicBezTo>
                  <a:cubicBezTo>
                    <a:pt x="2659479" y="237520"/>
                    <a:pt x="2521713" y="227750"/>
                    <a:pt x="2383958" y="218029"/>
                  </a:cubicBezTo>
                  <a:cubicBezTo>
                    <a:pt x="2243858" y="208127"/>
                    <a:pt x="2103830" y="198345"/>
                    <a:pt x="1963790" y="188503"/>
                  </a:cubicBezTo>
                  <a:cubicBezTo>
                    <a:pt x="1817485" y="178165"/>
                    <a:pt x="1671228" y="167960"/>
                    <a:pt x="1524984" y="157622"/>
                  </a:cubicBezTo>
                  <a:cubicBezTo>
                    <a:pt x="1386298" y="147901"/>
                    <a:pt x="1247685" y="138180"/>
                    <a:pt x="1108999" y="128410"/>
                  </a:cubicBezTo>
                  <a:cubicBezTo>
                    <a:pt x="975611" y="119064"/>
                    <a:pt x="842223" y="109645"/>
                    <a:pt x="708835" y="100238"/>
                  </a:cubicBezTo>
                  <a:cubicBezTo>
                    <a:pt x="564864" y="90154"/>
                    <a:pt x="420833" y="79937"/>
                    <a:pt x="276850" y="69539"/>
                  </a:cubicBezTo>
                  <a:cubicBezTo>
                    <a:pt x="210174" y="64751"/>
                    <a:pt x="143377" y="60192"/>
                    <a:pt x="77378" y="54340"/>
                  </a:cubicBezTo>
                  <a:cubicBezTo>
                    <a:pt x="72492" y="53893"/>
                    <a:pt x="67376" y="53784"/>
                    <a:pt x="62454" y="53034"/>
                  </a:cubicBezTo>
                  <a:cubicBezTo>
                    <a:pt x="60615" y="52913"/>
                    <a:pt x="58789" y="52696"/>
                    <a:pt x="56951" y="52502"/>
                  </a:cubicBezTo>
                  <a:cubicBezTo>
                    <a:pt x="52089" y="51946"/>
                    <a:pt x="47288" y="51329"/>
                    <a:pt x="42426" y="50785"/>
                  </a:cubicBezTo>
                  <a:cubicBezTo>
                    <a:pt x="36149" y="50048"/>
                    <a:pt x="29872" y="48512"/>
                    <a:pt x="23716" y="47098"/>
                  </a:cubicBezTo>
                  <a:cubicBezTo>
                    <a:pt x="17257" y="45622"/>
                    <a:pt x="10243" y="42975"/>
                    <a:pt x="5623" y="38114"/>
                  </a:cubicBezTo>
                  <a:cubicBezTo>
                    <a:pt x="-3243" y="28647"/>
                    <a:pt x="-1150" y="14561"/>
                    <a:pt x="8574" y="6750"/>
                  </a:cubicBezTo>
                  <a:cubicBezTo>
                    <a:pt x="14294" y="2131"/>
                    <a:pt x="23220" y="1212"/>
                    <a:pt x="30355" y="656"/>
                  </a:cubicBezTo>
                  <a:cubicBezTo>
                    <a:pt x="39342" y="-142"/>
                    <a:pt x="48255" y="-82"/>
                    <a:pt x="57241" y="160"/>
                  </a:cubicBezTo>
                  <a:cubicBezTo>
                    <a:pt x="72565" y="462"/>
                    <a:pt x="87876" y="1514"/>
                    <a:pt x="103200" y="2433"/>
                  </a:cubicBezTo>
                  <a:cubicBezTo>
                    <a:pt x="136483" y="4465"/>
                    <a:pt x="169706" y="6556"/>
                    <a:pt x="203002" y="8829"/>
                  </a:cubicBezTo>
                  <a:cubicBezTo>
                    <a:pt x="276221" y="13750"/>
                    <a:pt x="349440" y="18732"/>
                    <a:pt x="422647" y="23834"/>
                  </a:cubicBezTo>
                  <a:cubicBezTo>
                    <a:pt x="560837" y="33435"/>
                    <a:pt x="699087" y="43083"/>
                    <a:pt x="837276" y="52805"/>
                  </a:cubicBezTo>
                  <a:cubicBezTo>
                    <a:pt x="972455" y="62344"/>
                    <a:pt x="1107560" y="71812"/>
                    <a:pt x="1242739" y="81279"/>
                  </a:cubicBezTo>
                  <a:cubicBezTo>
                    <a:pt x="1382585" y="91121"/>
                    <a:pt x="1522383" y="100963"/>
                    <a:pt x="1662169" y="110745"/>
                  </a:cubicBezTo>
                  <a:cubicBezTo>
                    <a:pt x="1805040" y="120829"/>
                    <a:pt x="1947837" y="130864"/>
                    <a:pt x="2090707" y="140888"/>
                  </a:cubicBezTo>
                  <a:cubicBezTo>
                    <a:pt x="2229756" y="150670"/>
                    <a:pt x="2368865" y="160391"/>
                    <a:pt x="2507925" y="170233"/>
                  </a:cubicBezTo>
                  <a:cubicBezTo>
                    <a:pt x="2649066" y="180136"/>
                    <a:pt x="2790146" y="190038"/>
                    <a:pt x="2931226" y="199941"/>
                  </a:cubicBezTo>
                  <a:cubicBezTo>
                    <a:pt x="3020374" y="206216"/>
                    <a:pt x="3109533" y="212491"/>
                    <a:pt x="3198680" y="218767"/>
                  </a:cubicBezTo>
                  <a:cubicBezTo>
                    <a:pt x="3214003" y="219807"/>
                    <a:pt x="3226558" y="231813"/>
                    <a:pt x="3226183" y="247676"/>
                  </a:cubicBezTo>
                  <a:cubicBezTo>
                    <a:pt x="3225771" y="261992"/>
                    <a:pt x="3213568" y="275232"/>
                    <a:pt x="3198946" y="275232"/>
                  </a:cubicBezTo>
                  <a:cubicBezTo>
                    <a:pt x="3198390" y="275232"/>
                    <a:pt x="3197809" y="275220"/>
                    <a:pt x="3197217" y="275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24;p24">
              <a:extLst>
                <a:ext uri="{FF2B5EF4-FFF2-40B4-BE49-F238E27FC236}">
                  <a16:creationId xmlns:a16="http://schemas.microsoft.com/office/drawing/2014/main" id="{9D88AB69-DA0A-5999-E944-18857F753D55}"/>
                </a:ext>
              </a:extLst>
            </p:cNvPr>
            <p:cNvSpPr/>
            <p:nvPr/>
          </p:nvSpPr>
          <p:spPr>
            <a:xfrm>
              <a:off x="15921183" y="5468233"/>
              <a:ext cx="755998" cy="5844213"/>
            </a:xfrm>
            <a:custGeom>
              <a:avLst/>
              <a:gdLst/>
              <a:ahLst/>
              <a:cxnLst/>
              <a:rect l="l" t="t" r="r" b="b"/>
              <a:pathLst>
                <a:path w="755998" h="5844213" extrusionOk="0">
                  <a:moveTo>
                    <a:pt x="754650" y="71594"/>
                  </a:moveTo>
                  <a:cubicBezTo>
                    <a:pt x="751082" y="55235"/>
                    <a:pt x="735637" y="43603"/>
                    <a:pt x="718899" y="44897"/>
                  </a:cubicBezTo>
                  <a:cubicBezTo>
                    <a:pt x="717786" y="44957"/>
                    <a:pt x="716686" y="45139"/>
                    <a:pt x="715573" y="45332"/>
                  </a:cubicBezTo>
                  <a:cubicBezTo>
                    <a:pt x="699209" y="40967"/>
                    <a:pt x="680874" y="41390"/>
                    <a:pt x="664511" y="39178"/>
                  </a:cubicBezTo>
                  <a:cubicBezTo>
                    <a:pt x="595476" y="31427"/>
                    <a:pt x="526261" y="24971"/>
                    <a:pt x="457045" y="19433"/>
                  </a:cubicBezTo>
                  <a:cubicBezTo>
                    <a:pt x="439145" y="17220"/>
                    <a:pt x="419818" y="15249"/>
                    <a:pt x="399827" y="14077"/>
                  </a:cubicBezTo>
                  <a:cubicBezTo>
                    <a:pt x="358355" y="2203"/>
                    <a:pt x="316279" y="-5547"/>
                    <a:pt x="273755" y="4912"/>
                  </a:cubicBezTo>
                  <a:cubicBezTo>
                    <a:pt x="217033" y="22746"/>
                    <a:pt x="230313" y="93974"/>
                    <a:pt x="217517" y="140477"/>
                  </a:cubicBezTo>
                  <a:cubicBezTo>
                    <a:pt x="181028" y="337549"/>
                    <a:pt x="178513" y="538575"/>
                    <a:pt x="172913" y="738296"/>
                  </a:cubicBezTo>
                  <a:cubicBezTo>
                    <a:pt x="162270" y="925466"/>
                    <a:pt x="162330" y="1113010"/>
                    <a:pt x="152607" y="1300253"/>
                  </a:cubicBezTo>
                  <a:cubicBezTo>
                    <a:pt x="138517" y="1548011"/>
                    <a:pt x="121101" y="1795660"/>
                    <a:pt x="115634" y="2043794"/>
                  </a:cubicBezTo>
                  <a:cubicBezTo>
                    <a:pt x="102463" y="2528065"/>
                    <a:pt x="83028" y="3011962"/>
                    <a:pt x="57497" y="3495738"/>
                  </a:cubicBezTo>
                  <a:cubicBezTo>
                    <a:pt x="38303" y="3862037"/>
                    <a:pt x="38980" y="4229002"/>
                    <a:pt x="27164" y="4595482"/>
                  </a:cubicBezTo>
                  <a:cubicBezTo>
                    <a:pt x="12518" y="4839674"/>
                    <a:pt x="-2672" y="5083938"/>
                    <a:pt x="400" y="5328746"/>
                  </a:cubicBezTo>
                  <a:cubicBezTo>
                    <a:pt x="4463" y="5420335"/>
                    <a:pt x="-2866" y="5514138"/>
                    <a:pt x="3846" y="5605788"/>
                  </a:cubicBezTo>
                  <a:cubicBezTo>
                    <a:pt x="5818" y="5660779"/>
                    <a:pt x="8708" y="5715829"/>
                    <a:pt x="6495" y="5770638"/>
                  </a:cubicBezTo>
                  <a:cubicBezTo>
                    <a:pt x="7015" y="5774737"/>
                    <a:pt x="8200" y="5778304"/>
                    <a:pt x="9712" y="5781593"/>
                  </a:cubicBezTo>
                  <a:cubicBezTo>
                    <a:pt x="9120" y="5785099"/>
                    <a:pt x="8926" y="5788678"/>
                    <a:pt x="9579" y="5792233"/>
                  </a:cubicBezTo>
                  <a:cubicBezTo>
                    <a:pt x="13026" y="5817201"/>
                    <a:pt x="38932" y="5826499"/>
                    <a:pt x="60774" y="5829328"/>
                  </a:cubicBezTo>
                  <a:cubicBezTo>
                    <a:pt x="186422" y="5840234"/>
                    <a:pt x="311877" y="5831807"/>
                    <a:pt x="438117" y="5843789"/>
                  </a:cubicBezTo>
                  <a:cubicBezTo>
                    <a:pt x="438117" y="5843789"/>
                    <a:pt x="437682" y="5843717"/>
                    <a:pt x="437682" y="5843717"/>
                  </a:cubicBezTo>
                  <a:cubicBezTo>
                    <a:pt x="451663" y="5845071"/>
                    <a:pt x="467446" y="5843934"/>
                    <a:pt x="479843" y="5836837"/>
                  </a:cubicBezTo>
                  <a:cubicBezTo>
                    <a:pt x="499967" y="5823367"/>
                    <a:pt x="509836" y="5792341"/>
                    <a:pt x="496267" y="5771085"/>
                  </a:cubicBezTo>
                  <a:cubicBezTo>
                    <a:pt x="473735" y="5743385"/>
                    <a:pt x="432856" y="5755996"/>
                    <a:pt x="401616" y="5752647"/>
                  </a:cubicBezTo>
                  <a:cubicBezTo>
                    <a:pt x="300798" y="5744050"/>
                    <a:pt x="199690" y="5749793"/>
                    <a:pt x="99271" y="5740229"/>
                  </a:cubicBezTo>
                  <a:cubicBezTo>
                    <a:pt x="99259" y="5740217"/>
                    <a:pt x="99246" y="5740217"/>
                    <a:pt x="99246" y="5740217"/>
                  </a:cubicBezTo>
                  <a:cubicBezTo>
                    <a:pt x="99234" y="5740217"/>
                    <a:pt x="99234" y="5740205"/>
                    <a:pt x="99222" y="5740205"/>
                  </a:cubicBezTo>
                  <a:cubicBezTo>
                    <a:pt x="92619" y="5728634"/>
                    <a:pt x="90212" y="5715128"/>
                    <a:pt x="90974" y="5701924"/>
                  </a:cubicBezTo>
                  <a:cubicBezTo>
                    <a:pt x="94324" y="5664176"/>
                    <a:pt x="97964" y="5626476"/>
                    <a:pt x="102548" y="5588873"/>
                  </a:cubicBezTo>
                  <a:cubicBezTo>
                    <a:pt x="105463" y="5573916"/>
                    <a:pt x="109333" y="5559068"/>
                    <a:pt x="112272" y="5544112"/>
                  </a:cubicBezTo>
                  <a:cubicBezTo>
                    <a:pt x="127995" y="5531852"/>
                    <a:pt x="154034" y="5535527"/>
                    <a:pt x="173590" y="5531247"/>
                  </a:cubicBezTo>
                  <a:cubicBezTo>
                    <a:pt x="196291" y="5529397"/>
                    <a:pt x="218980" y="5528611"/>
                    <a:pt x="241693" y="5528260"/>
                  </a:cubicBezTo>
                  <a:cubicBezTo>
                    <a:pt x="270877" y="5530171"/>
                    <a:pt x="300460" y="5532444"/>
                    <a:pt x="331748" y="5534391"/>
                  </a:cubicBezTo>
                  <a:cubicBezTo>
                    <a:pt x="372663" y="5537776"/>
                    <a:pt x="413953" y="5541705"/>
                    <a:pt x="455110" y="5541705"/>
                  </a:cubicBezTo>
                  <a:cubicBezTo>
                    <a:pt x="468147" y="5542564"/>
                    <a:pt x="482794" y="5542201"/>
                    <a:pt x="494912" y="5538260"/>
                  </a:cubicBezTo>
                  <a:cubicBezTo>
                    <a:pt x="494973" y="5538260"/>
                    <a:pt x="495033" y="5538199"/>
                    <a:pt x="495033" y="5538199"/>
                  </a:cubicBezTo>
                  <a:cubicBezTo>
                    <a:pt x="510042" y="5533895"/>
                    <a:pt x="522971" y="5522336"/>
                    <a:pt x="526043" y="5504743"/>
                  </a:cubicBezTo>
                  <a:cubicBezTo>
                    <a:pt x="526720" y="5453997"/>
                    <a:pt x="527760" y="5403130"/>
                    <a:pt x="533058" y="5352505"/>
                  </a:cubicBezTo>
                  <a:cubicBezTo>
                    <a:pt x="545430" y="5005890"/>
                    <a:pt x="556496" y="4659166"/>
                    <a:pt x="565603" y="4312490"/>
                  </a:cubicBezTo>
                  <a:cubicBezTo>
                    <a:pt x="576065" y="3721382"/>
                    <a:pt x="628978" y="3132667"/>
                    <a:pt x="663858" y="2542841"/>
                  </a:cubicBezTo>
                  <a:cubicBezTo>
                    <a:pt x="686075" y="2184110"/>
                    <a:pt x="710312" y="1825574"/>
                    <a:pt x="724765" y="1466469"/>
                  </a:cubicBezTo>
                  <a:cubicBezTo>
                    <a:pt x="739774" y="1116783"/>
                    <a:pt x="737258" y="766540"/>
                    <a:pt x="747405" y="416794"/>
                  </a:cubicBezTo>
                  <a:cubicBezTo>
                    <a:pt x="749352" y="301760"/>
                    <a:pt x="759633" y="186302"/>
                    <a:pt x="754650" y="715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29"/>
          <p:cNvGrpSpPr/>
          <p:nvPr/>
        </p:nvGrpSpPr>
        <p:grpSpPr>
          <a:xfrm rot="-761125">
            <a:off x="7936169" y="-1001878"/>
            <a:ext cx="1771860" cy="2610286"/>
            <a:chOff x="15653705" y="-504796"/>
            <a:chExt cx="3543686" cy="5220522"/>
          </a:xfrm>
        </p:grpSpPr>
        <p:sp>
          <p:nvSpPr>
            <p:cNvPr id="944" name="Google Shape;944;p29"/>
            <p:cNvSpPr/>
            <p:nvPr/>
          </p:nvSpPr>
          <p:spPr>
            <a:xfrm>
              <a:off x="15702831" y="4241020"/>
              <a:ext cx="3196505" cy="469242"/>
            </a:xfrm>
            <a:custGeom>
              <a:avLst/>
              <a:gdLst/>
              <a:ahLst/>
              <a:cxnLst/>
              <a:rect l="l" t="t" r="r" b="b"/>
              <a:pathLst>
                <a:path w="3196505" h="469242" extrusionOk="0">
                  <a:moveTo>
                    <a:pt x="3196492" y="305584"/>
                  </a:moveTo>
                  <a:cubicBezTo>
                    <a:pt x="3196596" y="341971"/>
                    <a:pt x="3196116" y="378410"/>
                    <a:pt x="3194257" y="414786"/>
                  </a:cubicBezTo>
                  <a:cubicBezTo>
                    <a:pt x="3195479" y="438581"/>
                    <a:pt x="3187354" y="471940"/>
                    <a:pt x="3157328" y="469069"/>
                  </a:cubicBezTo>
                  <a:cubicBezTo>
                    <a:pt x="3136931" y="466250"/>
                    <a:pt x="3130445" y="451643"/>
                    <a:pt x="3129067" y="434384"/>
                  </a:cubicBezTo>
                  <a:cubicBezTo>
                    <a:pt x="3127521" y="434708"/>
                    <a:pt x="3125934" y="434812"/>
                    <a:pt x="3124336" y="434812"/>
                  </a:cubicBezTo>
                  <a:cubicBezTo>
                    <a:pt x="3123751" y="434812"/>
                    <a:pt x="3123166" y="434812"/>
                    <a:pt x="3122581" y="434760"/>
                  </a:cubicBezTo>
                  <a:cubicBezTo>
                    <a:pt x="2996713" y="427378"/>
                    <a:pt x="2870803" y="420101"/>
                    <a:pt x="2744883" y="412719"/>
                  </a:cubicBezTo>
                  <a:cubicBezTo>
                    <a:pt x="2608122" y="404648"/>
                    <a:pt x="2471319" y="396734"/>
                    <a:pt x="2334505" y="388767"/>
                  </a:cubicBezTo>
                  <a:cubicBezTo>
                    <a:pt x="2200032" y="380905"/>
                    <a:pt x="2065558" y="373043"/>
                    <a:pt x="1931094" y="365234"/>
                  </a:cubicBezTo>
                  <a:cubicBezTo>
                    <a:pt x="1799597" y="357528"/>
                    <a:pt x="1668100" y="349885"/>
                    <a:pt x="1536602" y="342180"/>
                  </a:cubicBezTo>
                  <a:cubicBezTo>
                    <a:pt x="1401763" y="334266"/>
                    <a:pt x="1266913" y="326508"/>
                    <a:pt x="1132073" y="318541"/>
                  </a:cubicBezTo>
                  <a:cubicBezTo>
                    <a:pt x="996910" y="310523"/>
                    <a:pt x="861747" y="302285"/>
                    <a:pt x="726584" y="293953"/>
                  </a:cubicBezTo>
                  <a:cubicBezTo>
                    <a:pt x="592695" y="285715"/>
                    <a:pt x="458806" y="277592"/>
                    <a:pt x="324980" y="269417"/>
                  </a:cubicBezTo>
                  <a:cubicBezTo>
                    <a:pt x="272061" y="266180"/>
                    <a:pt x="219195" y="262463"/>
                    <a:pt x="166328" y="258850"/>
                  </a:cubicBezTo>
                  <a:cubicBezTo>
                    <a:pt x="140240" y="257044"/>
                    <a:pt x="114099" y="255290"/>
                    <a:pt x="88011" y="253379"/>
                  </a:cubicBezTo>
                  <a:cubicBezTo>
                    <a:pt x="74998" y="252419"/>
                    <a:pt x="61974" y="251312"/>
                    <a:pt x="49014" y="249767"/>
                  </a:cubicBezTo>
                  <a:cubicBezTo>
                    <a:pt x="37536" y="248441"/>
                    <a:pt x="24471" y="247752"/>
                    <a:pt x="13839" y="242865"/>
                  </a:cubicBezTo>
                  <a:cubicBezTo>
                    <a:pt x="5181" y="238877"/>
                    <a:pt x="-396" y="229856"/>
                    <a:pt x="22" y="220292"/>
                  </a:cubicBezTo>
                  <a:cubicBezTo>
                    <a:pt x="450" y="211104"/>
                    <a:pt x="6664" y="202020"/>
                    <a:pt x="15594" y="199097"/>
                  </a:cubicBezTo>
                  <a:cubicBezTo>
                    <a:pt x="16231" y="198888"/>
                    <a:pt x="16868" y="198721"/>
                    <a:pt x="17453" y="198564"/>
                  </a:cubicBezTo>
                  <a:cubicBezTo>
                    <a:pt x="11552" y="146401"/>
                    <a:pt x="14904" y="88089"/>
                    <a:pt x="10497" y="34756"/>
                  </a:cubicBezTo>
                  <a:cubicBezTo>
                    <a:pt x="10549" y="34756"/>
                    <a:pt x="10549" y="34808"/>
                    <a:pt x="10601" y="34808"/>
                  </a:cubicBezTo>
                  <a:cubicBezTo>
                    <a:pt x="11082" y="27374"/>
                    <a:pt x="14591" y="20045"/>
                    <a:pt x="20586" y="15367"/>
                  </a:cubicBezTo>
                  <a:cubicBezTo>
                    <a:pt x="24627" y="6284"/>
                    <a:pt x="33870" y="-85"/>
                    <a:pt x="44178" y="228"/>
                  </a:cubicBezTo>
                  <a:cubicBezTo>
                    <a:pt x="59374" y="-252"/>
                    <a:pt x="74570" y="176"/>
                    <a:pt x="89713" y="176"/>
                  </a:cubicBezTo>
                  <a:cubicBezTo>
                    <a:pt x="105013" y="176"/>
                    <a:pt x="120313" y="123"/>
                    <a:pt x="135561" y="552"/>
                  </a:cubicBezTo>
                  <a:cubicBezTo>
                    <a:pt x="168605" y="1449"/>
                    <a:pt x="201660" y="2514"/>
                    <a:pt x="234652" y="3893"/>
                  </a:cubicBezTo>
                  <a:cubicBezTo>
                    <a:pt x="303351" y="6659"/>
                    <a:pt x="372050" y="9844"/>
                    <a:pt x="440738" y="13029"/>
                  </a:cubicBezTo>
                  <a:cubicBezTo>
                    <a:pt x="572183" y="19136"/>
                    <a:pt x="703629" y="25881"/>
                    <a:pt x="835063" y="32470"/>
                  </a:cubicBezTo>
                  <a:cubicBezTo>
                    <a:pt x="970916" y="39267"/>
                    <a:pt x="1106716" y="46064"/>
                    <a:pt x="1242516" y="52871"/>
                  </a:cubicBezTo>
                  <a:cubicBezTo>
                    <a:pt x="1376510" y="59616"/>
                    <a:pt x="1510503" y="66309"/>
                    <a:pt x="1644497" y="73001"/>
                  </a:cubicBezTo>
                  <a:cubicBezTo>
                    <a:pt x="1783002" y="79955"/>
                    <a:pt x="1921570" y="86919"/>
                    <a:pt x="2060137" y="93873"/>
                  </a:cubicBezTo>
                  <a:cubicBezTo>
                    <a:pt x="2192167" y="100461"/>
                    <a:pt x="2324250" y="107101"/>
                    <a:pt x="2456332" y="113742"/>
                  </a:cubicBezTo>
                  <a:cubicBezTo>
                    <a:pt x="2586503" y="120226"/>
                    <a:pt x="2716664" y="126752"/>
                    <a:pt x="2846835" y="133287"/>
                  </a:cubicBezTo>
                  <a:cubicBezTo>
                    <a:pt x="2938218" y="137913"/>
                    <a:pt x="3029653" y="142475"/>
                    <a:pt x="3121036" y="147049"/>
                  </a:cubicBezTo>
                  <a:cubicBezTo>
                    <a:pt x="3132722" y="147686"/>
                    <a:pt x="3142926" y="154587"/>
                    <a:pt x="3148242" y="164360"/>
                  </a:cubicBezTo>
                  <a:cubicBezTo>
                    <a:pt x="3152283" y="159525"/>
                    <a:pt x="3158017" y="156289"/>
                    <a:pt x="3166194" y="155652"/>
                  </a:cubicBezTo>
                  <a:cubicBezTo>
                    <a:pt x="3190904" y="155067"/>
                    <a:pt x="3193933" y="183112"/>
                    <a:pt x="3194037" y="202073"/>
                  </a:cubicBezTo>
                  <a:cubicBezTo>
                    <a:pt x="3195855" y="236538"/>
                    <a:pt x="3196335" y="271004"/>
                    <a:pt x="3196492" y="3055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15855516" y="4304514"/>
              <a:ext cx="2997587" cy="221661"/>
            </a:xfrm>
            <a:custGeom>
              <a:avLst/>
              <a:gdLst/>
              <a:ahLst/>
              <a:cxnLst/>
              <a:rect l="l" t="t" r="r" b="b"/>
              <a:pathLst>
                <a:path w="2997587" h="221661" extrusionOk="0">
                  <a:moveTo>
                    <a:pt x="2984372" y="221636"/>
                  </a:moveTo>
                  <a:cubicBezTo>
                    <a:pt x="2851830" y="212720"/>
                    <a:pt x="2719236" y="203751"/>
                    <a:pt x="2586694" y="194793"/>
                  </a:cubicBezTo>
                  <a:cubicBezTo>
                    <a:pt x="2457975" y="186127"/>
                    <a:pt x="2329308" y="177419"/>
                    <a:pt x="2200589" y="168753"/>
                  </a:cubicBezTo>
                  <a:cubicBezTo>
                    <a:pt x="2067733" y="159784"/>
                    <a:pt x="1934931" y="150805"/>
                    <a:pt x="1802065" y="141836"/>
                  </a:cubicBezTo>
                  <a:cubicBezTo>
                    <a:pt x="1670317" y="132940"/>
                    <a:pt x="1538527" y="123992"/>
                    <a:pt x="1406779" y="115149"/>
                  </a:cubicBezTo>
                  <a:cubicBezTo>
                    <a:pt x="1275031" y="106253"/>
                    <a:pt x="1143241" y="97305"/>
                    <a:pt x="1011493" y="88410"/>
                  </a:cubicBezTo>
                  <a:cubicBezTo>
                    <a:pt x="887338" y="80015"/>
                    <a:pt x="763182" y="71631"/>
                    <a:pt x="638975" y="63236"/>
                  </a:cubicBezTo>
                  <a:cubicBezTo>
                    <a:pt x="505002" y="54132"/>
                    <a:pt x="370977" y="45236"/>
                    <a:pt x="237067" y="35537"/>
                  </a:cubicBezTo>
                  <a:cubicBezTo>
                    <a:pt x="192932" y="32331"/>
                    <a:pt x="148797" y="28928"/>
                    <a:pt x="104661" y="25461"/>
                  </a:cubicBezTo>
                  <a:cubicBezTo>
                    <a:pt x="83231" y="23822"/>
                    <a:pt x="61800" y="22131"/>
                    <a:pt x="40380" y="20230"/>
                  </a:cubicBezTo>
                  <a:cubicBezTo>
                    <a:pt x="29717" y="19280"/>
                    <a:pt x="19002" y="18539"/>
                    <a:pt x="8412" y="17004"/>
                  </a:cubicBezTo>
                  <a:cubicBezTo>
                    <a:pt x="5185" y="16503"/>
                    <a:pt x="2292" y="15051"/>
                    <a:pt x="830" y="12034"/>
                  </a:cubicBezTo>
                  <a:cubicBezTo>
                    <a:pt x="-486" y="9403"/>
                    <a:pt x="-194" y="6271"/>
                    <a:pt x="1404" y="3869"/>
                  </a:cubicBezTo>
                  <a:cubicBezTo>
                    <a:pt x="4109" y="-161"/>
                    <a:pt x="8725" y="58"/>
                    <a:pt x="13028" y="6"/>
                  </a:cubicBezTo>
                  <a:cubicBezTo>
                    <a:pt x="20840" y="-67"/>
                    <a:pt x="28798" y="549"/>
                    <a:pt x="36599" y="904"/>
                  </a:cubicBezTo>
                  <a:cubicBezTo>
                    <a:pt x="52317" y="1656"/>
                    <a:pt x="68025" y="2470"/>
                    <a:pt x="83732" y="3326"/>
                  </a:cubicBezTo>
                  <a:cubicBezTo>
                    <a:pt x="115262" y="5101"/>
                    <a:pt x="146781" y="6876"/>
                    <a:pt x="178300" y="8766"/>
                  </a:cubicBezTo>
                  <a:cubicBezTo>
                    <a:pt x="242091" y="12608"/>
                    <a:pt x="305871" y="16712"/>
                    <a:pt x="369651" y="20919"/>
                  </a:cubicBezTo>
                  <a:cubicBezTo>
                    <a:pt x="507603" y="30076"/>
                    <a:pt x="645554" y="39379"/>
                    <a:pt x="783506" y="48692"/>
                  </a:cubicBezTo>
                  <a:cubicBezTo>
                    <a:pt x="906492" y="56951"/>
                    <a:pt x="1029540" y="65262"/>
                    <a:pt x="1152526" y="73573"/>
                  </a:cubicBezTo>
                  <a:cubicBezTo>
                    <a:pt x="1287981" y="82719"/>
                    <a:pt x="1423437" y="91866"/>
                    <a:pt x="1558903" y="101001"/>
                  </a:cubicBezTo>
                  <a:cubicBezTo>
                    <a:pt x="1688896" y="109751"/>
                    <a:pt x="1818942" y="118542"/>
                    <a:pt x="1948936" y="127344"/>
                  </a:cubicBezTo>
                  <a:cubicBezTo>
                    <a:pt x="2081739" y="136313"/>
                    <a:pt x="2214552" y="145240"/>
                    <a:pt x="2347355" y="154209"/>
                  </a:cubicBezTo>
                  <a:cubicBezTo>
                    <a:pt x="2474695" y="162833"/>
                    <a:pt x="2602088" y="171415"/>
                    <a:pt x="2729429" y="180040"/>
                  </a:cubicBezTo>
                  <a:cubicBezTo>
                    <a:pt x="2815120" y="185792"/>
                    <a:pt x="2900759" y="191598"/>
                    <a:pt x="2986440" y="197351"/>
                  </a:cubicBezTo>
                  <a:cubicBezTo>
                    <a:pt x="2993072" y="197831"/>
                    <a:pt x="2998127" y="204012"/>
                    <a:pt x="2997542" y="210527"/>
                  </a:cubicBezTo>
                  <a:cubicBezTo>
                    <a:pt x="2996967" y="217011"/>
                    <a:pt x="2991338" y="221814"/>
                    <a:pt x="2984957" y="221657"/>
                  </a:cubicBezTo>
                  <a:cubicBezTo>
                    <a:pt x="2984779" y="221668"/>
                    <a:pt x="2984570" y="221657"/>
                    <a:pt x="2984372" y="2216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16238202" y="4400741"/>
              <a:ext cx="2407383" cy="182113"/>
            </a:xfrm>
            <a:custGeom>
              <a:avLst/>
              <a:gdLst/>
              <a:ahLst/>
              <a:cxnLst/>
              <a:rect l="l" t="t" r="r" b="b"/>
              <a:pathLst>
                <a:path w="2407383" h="182113" extrusionOk="0">
                  <a:moveTo>
                    <a:pt x="2393877" y="182093"/>
                  </a:moveTo>
                  <a:cubicBezTo>
                    <a:pt x="2344321" y="178763"/>
                    <a:pt x="2294713" y="175432"/>
                    <a:pt x="2245157" y="172039"/>
                  </a:cubicBezTo>
                  <a:cubicBezTo>
                    <a:pt x="2234912" y="171360"/>
                    <a:pt x="2224677" y="170744"/>
                    <a:pt x="2214442" y="169909"/>
                  </a:cubicBezTo>
                  <a:cubicBezTo>
                    <a:pt x="2203152" y="168885"/>
                    <a:pt x="2191915" y="167549"/>
                    <a:pt x="2180615" y="166536"/>
                  </a:cubicBezTo>
                  <a:cubicBezTo>
                    <a:pt x="2156960" y="164365"/>
                    <a:pt x="2133190" y="162987"/>
                    <a:pt x="2109472" y="161295"/>
                  </a:cubicBezTo>
                  <a:cubicBezTo>
                    <a:pt x="2004105" y="153788"/>
                    <a:pt x="1898790" y="146542"/>
                    <a:pt x="1793464" y="139411"/>
                  </a:cubicBezTo>
                  <a:cubicBezTo>
                    <a:pt x="1689685" y="132363"/>
                    <a:pt x="1585958" y="125274"/>
                    <a:pt x="1482230" y="118278"/>
                  </a:cubicBezTo>
                  <a:cubicBezTo>
                    <a:pt x="1378503" y="111293"/>
                    <a:pt x="1274765" y="104454"/>
                    <a:pt x="1171037" y="97678"/>
                  </a:cubicBezTo>
                  <a:cubicBezTo>
                    <a:pt x="1065555" y="90756"/>
                    <a:pt x="960073" y="83719"/>
                    <a:pt x="854591" y="76420"/>
                  </a:cubicBezTo>
                  <a:cubicBezTo>
                    <a:pt x="750916" y="69216"/>
                    <a:pt x="647189" y="62231"/>
                    <a:pt x="543524" y="54975"/>
                  </a:cubicBezTo>
                  <a:cubicBezTo>
                    <a:pt x="441290" y="47760"/>
                    <a:pt x="338993" y="40796"/>
                    <a:pt x="236749" y="34009"/>
                  </a:cubicBezTo>
                  <a:cubicBezTo>
                    <a:pt x="196530" y="31274"/>
                    <a:pt x="156311" y="28653"/>
                    <a:pt x="116040" y="25865"/>
                  </a:cubicBezTo>
                  <a:cubicBezTo>
                    <a:pt x="95351" y="24456"/>
                    <a:pt x="74599" y="22994"/>
                    <a:pt x="53910" y="21585"/>
                  </a:cubicBezTo>
                  <a:cubicBezTo>
                    <a:pt x="44469" y="20927"/>
                    <a:pt x="35028" y="20164"/>
                    <a:pt x="25586" y="19402"/>
                  </a:cubicBezTo>
                  <a:cubicBezTo>
                    <a:pt x="20918" y="19026"/>
                    <a:pt x="16302" y="18703"/>
                    <a:pt x="11644" y="18108"/>
                  </a:cubicBezTo>
                  <a:cubicBezTo>
                    <a:pt x="9879" y="17878"/>
                    <a:pt x="8083" y="17596"/>
                    <a:pt x="6621" y="17136"/>
                  </a:cubicBezTo>
                  <a:cubicBezTo>
                    <a:pt x="2443" y="16186"/>
                    <a:pt x="-377" y="12135"/>
                    <a:pt x="41" y="7886"/>
                  </a:cubicBezTo>
                  <a:cubicBezTo>
                    <a:pt x="521" y="3438"/>
                    <a:pt x="4093" y="609"/>
                    <a:pt x="7289" y="306"/>
                  </a:cubicBezTo>
                  <a:cubicBezTo>
                    <a:pt x="8949" y="-81"/>
                    <a:pt x="10694" y="13"/>
                    <a:pt x="12396" y="3"/>
                  </a:cubicBezTo>
                  <a:cubicBezTo>
                    <a:pt x="18192" y="-18"/>
                    <a:pt x="24030" y="389"/>
                    <a:pt x="29806" y="744"/>
                  </a:cubicBezTo>
                  <a:cubicBezTo>
                    <a:pt x="42328" y="1371"/>
                    <a:pt x="54850" y="2206"/>
                    <a:pt x="67372" y="3041"/>
                  </a:cubicBezTo>
                  <a:cubicBezTo>
                    <a:pt x="93377" y="4733"/>
                    <a:pt x="119424" y="6435"/>
                    <a:pt x="145429" y="8178"/>
                  </a:cubicBezTo>
                  <a:cubicBezTo>
                    <a:pt x="195141" y="11519"/>
                    <a:pt x="244864" y="14954"/>
                    <a:pt x="294524" y="18348"/>
                  </a:cubicBezTo>
                  <a:cubicBezTo>
                    <a:pt x="398784" y="25458"/>
                    <a:pt x="503054" y="32036"/>
                    <a:pt x="607314" y="39094"/>
                  </a:cubicBezTo>
                  <a:cubicBezTo>
                    <a:pt x="712525" y="46173"/>
                    <a:pt x="817756" y="52991"/>
                    <a:pt x="922967" y="60018"/>
                  </a:cubicBezTo>
                  <a:cubicBezTo>
                    <a:pt x="1028188" y="66992"/>
                    <a:pt x="1133346" y="74280"/>
                    <a:pt x="1238546" y="81683"/>
                  </a:cubicBezTo>
                  <a:cubicBezTo>
                    <a:pt x="1343704" y="89023"/>
                    <a:pt x="1448914" y="96154"/>
                    <a:pt x="1554135" y="103233"/>
                  </a:cubicBezTo>
                  <a:cubicBezTo>
                    <a:pt x="1657174" y="110155"/>
                    <a:pt x="1760212" y="117015"/>
                    <a:pt x="1863260" y="123989"/>
                  </a:cubicBezTo>
                  <a:cubicBezTo>
                    <a:pt x="1914518" y="127414"/>
                    <a:pt x="1965714" y="130839"/>
                    <a:pt x="2016971" y="134211"/>
                  </a:cubicBezTo>
                  <a:cubicBezTo>
                    <a:pt x="2042392" y="135892"/>
                    <a:pt x="2067812" y="137417"/>
                    <a:pt x="2093221" y="139045"/>
                  </a:cubicBezTo>
                  <a:cubicBezTo>
                    <a:pt x="2118213" y="140664"/>
                    <a:pt x="2143258" y="142386"/>
                    <a:pt x="2168250" y="143848"/>
                  </a:cubicBezTo>
                  <a:cubicBezTo>
                    <a:pt x="2174672" y="144214"/>
                    <a:pt x="2181095" y="144537"/>
                    <a:pt x="2186087" y="144757"/>
                  </a:cubicBezTo>
                  <a:cubicBezTo>
                    <a:pt x="2201596" y="145341"/>
                    <a:pt x="2217095" y="145780"/>
                    <a:pt x="2232593" y="146792"/>
                  </a:cubicBezTo>
                  <a:cubicBezTo>
                    <a:pt x="2250734" y="148035"/>
                    <a:pt x="2268885" y="149215"/>
                    <a:pt x="2287037" y="150457"/>
                  </a:cubicBezTo>
                  <a:cubicBezTo>
                    <a:pt x="2323538" y="152942"/>
                    <a:pt x="2359986" y="155427"/>
                    <a:pt x="2396445" y="157850"/>
                  </a:cubicBezTo>
                  <a:cubicBezTo>
                    <a:pt x="2403077" y="158277"/>
                    <a:pt x="2407965" y="164824"/>
                    <a:pt x="2407328" y="171235"/>
                  </a:cubicBezTo>
                  <a:cubicBezTo>
                    <a:pt x="2406607" y="177802"/>
                    <a:pt x="2400905" y="182250"/>
                    <a:pt x="2394524" y="182093"/>
                  </a:cubicBezTo>
                  <a:cubicBezTo>
                    <a:pt x="2394305" y="182125"/>
                    <a:pt x="2394096" y="182114"/>
                    <a:pt x="2393877" y="1820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16031059" y="-405555"/>
              <a:ext cx="3166331" cy="4822222"/>
            </a:xfrm>
            <a:custGeom>
              <a:avLst/>
              <a:gdLst/>
              <a:ahLst/>
              <a:cxnLst/>
              <a:rect l="l" t="t" r="r" b="b"/>
              <a:pathLst>
                <a:path w="3166331" h="4822222" extrusionOk="0">
                  <a:moveTo>
                    <a:pt x="3165849" y="289666"/>
                  </a:moveTo>
                  <a:cubicBezTo>
                    <a:pt x="3168345" y="375825"/>
                    <a:pt x="3160637" y="461765"/>
                    <a:pt x="3154904" y="547600"/>
                  </a:cubicBezTo>
                  <a:cubicBezTo>
                    <a:pt x="3138173" y="840532"/>
                    <a:pt x="3130998" y="1133996"/>
                    <a:pt x="3117024" y="1427032"/>
                  </a:cubicBezTo>
                  <a:cubicBezTo>
                    <a:pt x="3080147" y="2111802"/>
                    <a:pt x="3033401" y="2796040"/>
                    <a:pt x="2985798" y="3480111"/>
                  </a:cubicBezTo>
                  <a:cubicBezTo>
                    <a:pt x="2963856" y="3839489"/>
                    <a:pt x="2939198" y="4198981"/>
                    <a:pt x="2901214" y="4556981"/>
                  </a:cubicBezTo>
                  <a:cubicBezTo>
                    <a:pt x="2891596" y="4633148"/>
                    <a:pt x="2879324" y="4709534"/>
                    <a:pt x="2881768" y="4786546"/>
                  </a:cubicBezTo>
                  <a:cubicBezTo>
                    <a:pt x="2881873" y="4791119"/>
                    <a:pt x="2881026" y="4795525"/>
                    <a:pt x="2879376" y="4799619"/>
                  </a:cubicBezTo>
                  <a:cubicBezTo>
                    <a:pt x="2879376" y="4799619"/>
                    <a:pt x="2879376" y="4799619"/>
                    <a:pt x="2879376" y="4799671"/>
                  </a:cubicBezTo>
                  <a:cubicBezTo>
                    <a:pt x="2875335" y="4814225"/>
                    <a:pt x="2859669" y="4826118"/>
                    <a:pt x="2837027" y="4821022"/>
                  </a:cubicBezTo>
                  <a:cubicBezTo>
                    <a:pt x="2706542" y="4817567"/>
                    <a:pt x="2574512" y="4790483"/>
                    <a:pt x="2441584" y="4787768"/>
                  </a:cubicBezTo>
                  <a:cubicBezTo>
                    <a:pt x="1684798" y="4751277"/>
                    <a:pt x="927333" y="4721635"/>
                    <a:pt x="171977" y="4661620"/>
                  </a:cubicBezTo>
                  <a:cubicBezTo>
                    <a:pt x="131915" y="4658697"/>
                    <a:pt x="93660" y="4659386"/>
                    <a:pt x="54193" y="4658540"/>
                  </a:cubicBezTo>
                  <a:cubicBezTo>
                    <a:pt x="30767" y="4662361"/>
                    <a:pt x="1379" y="4655460"/>
                    <a:pt x="0" y="4626883"/>
                  </a:cubicBezTo>
                  <a:cubicBezTo>
                    <a:pt x="52" y="4622738"/>
                    <a:pt x="480" y="4619073"/>
                    <a:pt x="1326" y="4615784"/>
                  </a:cubicBezTo>
                  <a:cubicBezTo>
                    <a:pt x="-1441" y="4592783"/>
                    <a:pt x="12961" y="4560813"/>
                    <a:pt x="12700" y="4540046"/>
                  </a:cubicBezTo>
                  <a:cubicBezTo>
                    <a:pt x="13284" y="4537811"/>
                    <a:pt x="13817" y="4535316"/>
                    <a:pt x="14245" y="4532612"/>
                  </a:cubicBezTo>
                  <a:cubicBezTo>
                    <a:pt x="17274" y="4384152"/>
                    <a:pt x="42088" y="4237550"/>
                    <a:pt x="54360" y="4089685"/>
                  </a:cubicBezTo>
                  <a:cubicBezTo>
                    <a:pt x="67059" y="3899054"/>
                    <a:pt x="65096" y="3707682"/>
                    <a:pt x="74182" y="3516779"/>
                  </a:cubicBezTo>
                  <a:cubicBezTo>
                    <a:pt x="83581" y="3210515"/>
                    <a:pt x="102130" y="2904511"/>
                    <a:pt x="113764" y="2598298"/>
                  </a:cubicBezTo>
                  <a:cubicBezTo>
                    <a:pt x="132469" y="2099325"/>
                    <a:pt x="146014" y="1600258"/>
                    <a:pt x="151643" y="1100971"/>
                  </a:cubicBezTo>
                  <a:cubicBezTo>
                    <a:pt x="157220" y="785946"/>
                    <a:pt x="160677" y="469261"/>
                    <a:pt x="204666" y="156784"/>
                  </a:cubicBezTo>
                  <a:cubicBezTo>
                    <a:pt x="212687" y="120565"/>
                    <a:pt x="214285" y="80409"/>
                    <a:pt x="230703" y="46945"/>
                  </a:cubicBezTo>
                  <a:cubicBezTo>
                    <a:pt x="229220" y="42696"/>
                    <a:pt x="228583" y="38071"/>
                    <a:pt x="228948" y="33184"/>
                  </a:cubicBezTo>
                  <a:cubicBezTo>
                    <a:pt x="230379" y="14067"/>
                    <a:pt x="247862" y="-1709"/>
                    <a:pt x="267308" y="149"/>
                  </a:cubicBezTo>
                  <a:cubicBezTo>
                    <a:pt x="338712" y="6581"/>
                    <a:pt x="410335" y="11676"/>
                    <a:pt x="481687" y="19381"/>
                  </a:cubicBezTo>
                  <a:cubicBezTo>
                    <a:pt x="856462" y="54546"/>
                    <a:pt x="1231455" y="88490"/>
                    <a:pt x="1607138" y="111752"/>
                  </a:cubicBezTo>
                  <a:cubicBezTo>
                    <a:pt x="2059165" y="138523"/>
                    <a:pt x="2511777" y="152973"/>
                    <a:pt x="2961099" y="212570"/>
                  </a:cubicBezTo>
                  <a:cubicBezTo>
                    <a:pt x="3005725" y="216872"/>
                    <a:pt x="3050362" y="221278"/>
                    <a:pt x="3094988" y="225319"/>
                  </a:cubicBezTo>
                  <a:cubicBezTo>
                    <a:pt x="3111729" y="227386"/>
                    <a:pt x="3129473" y="226697"/>
                    <a:pt x="3144450" y="235353"/>
                  </a:cubicBezTo>
                  <a:cubicBezTo>
                    <a:pt x="3149442" y="238433"/>
                    <a:pt x="3152951" y="242891"/>
                    <a:pt x="3154966" y="247944"/>
                  </a:cubicBezTo>
                  <a:cubicBezTo>
                    <a:pt x="3164575" y="257425"/>
                    <a:pt x="3167123" y="274423"/>
                    <a:pt x="3165849" y="2896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18710855" y="4360167"/>
              <a:ext cx="223736" cy="60732"/>
            </a:xfrm>
            <a:custGeom>
              <a:avLst/>
              <a:gdLst/>
              <a:ahLst/>
              <a:cxnLst/>
              <a:rect l="l" t="t" r="r" b="b"/>
              <a:pathLst>
                <a:path w="223736" h="60732" extrusionOk="0">
                  <a:moveTo>
                    <a:pt x="183613" y="59100"/>
                  </a:moveTo>
                  <a:cubicBezTo>
                    <a:pt x="134673" y="53733"/>
                    <a:pt x="85734" y="48711"/>
                    <a:pt x="37243" y="39868"/>
                  </a:cubicBezTo>
                  <a:cubicBezTo>
                    <a:pt x="22445" y="37435"/>
                    <a:pt x="-1795" y="36861"/>
                    <a:pt x="105" y="16073"/>
                  </a:cubicBezTo>
                  <a:cubicBezTo>
                    <a:pt x="6716" y="-12546"/>
                    <a:pt x="43593" y="5820"/>
                    <a:pt x="63593" y="5611"/>
                  </a:cubicBezTo>
                  <a:cubicBezTo>
                    <a:pt x="112689" y="12774"/>
                    <a:pt x="162569" y="15457"/>
                    <a:pt x="210923" y="26806"/>
                  </a:cubicBezTo>
                  <a:cubicBezTo>
                    <a:pt x="230056" y="31912"/>
                    <a:pt x="226923" y="59988"/>
                    <a:pt x="207101" y="60645"/>
                  </a:cubicBezTo>
                  <a:cubicBezTo>
                    <a:pt x="199310" y="61063"/>
                    <a:pt x="191268" y="59894"/>
                    <a:pt x="183613" y="59100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18900102" y="-143541"/>
              <a:ext cx="284472" cy="4579430"/>
            </a:xfrm>
            <a:custGeom>
              <a:avLst/>
              <a:gdLst/>
              <a:ahLst/>
              <a:cxnLst/>
              <a:rect l="l" t="t" r="r" b="b"/>
              <a:pathLst>
                <a:path w="284472" h="4579430" extrusionOk="0">
                  <a:moveTo>
                    <a:pt x="22929" y="4579420"/>
                  </a:moveTo>
                  <a:cubicBezTo>
                    <a:pt x="10387" y="4579159"/>
                    <a:pt x="-611" y="4568217"/>
                    <a:pt x="26" y="4555469"/>
                  </a:cubicBezTo>
                  <a:cubicBezTo>
                    <a:pt x="4966" y="4456092"/>
                    <a:pt x="10763" y="4356819"/>
                    <a:pt x="16068" y="4257442"/>
                  </a:cubicBezTo>
                  <a:cubicBezTo>
                    <a:pt x="21384" y="4158169"/>
                    <a:pt x="26585" y="4058844"/>
                    <a:pt x="31796" y="3959572"/>
                  </a:cubicBezTo>
                  <a:cubicBezTo>
                    <a:pt x="42480" y="3757362"/>
                    <a:pt x="53739" y="3555256"/>
                    <a:pt x="64579" y="3353046"/>
                  </a:cubicBezTo>
                  <a:cubicBezTo>
                    <a:pt x="74835" y="3161402"/>
                    <a:pt x="84924" y="2969706"/>
                    <a:pt x="95179" y="2778020"/>
                  </a:cubicBezTo>
                  <a:cubicBezTo>
                    <a:pt x="106072" y="2573158"/>
                    <a:pt x="117070" y="2368286"/>
                    <a:pt x="128067" y="2163476"/>
                  </a:cubicBezTo>
                  <a:cubicBezTo>
                    <a:pt x="138270" y="1972897"/>
                    <a:pt x="148892" y="1782370"/>
                    <a:pt x="159252" y="1591791"/>
                  </a:cubicBezTo>
                  <a:cubicBezTo>
                    <a:pt x="170406" y="1386501"/>
                    <a:pt x="181403" y="1181159"/>
                    <a:pt x="192620" y="975858"/>
                  </a:cubicBezTo>
                  <a:cubicBezTo>
                    <a:pt x="203189" y="781354"/>
                    <a:pt x="214353" y="586839"/>
                    <a:pt x="225351" y="392386"/>
                  </a:cubicBezTo>
                  <a:cubicBezTo>
                    <a:pt x="229121" y="326305"/>
                    <a:pt x="232954" y="260235"/>
                    <a:pt x="236881" y="194206"/>
                  </a:cubicBezTo>
                  <a:cubicBezTo>
                    <a:pt x="238739" y="163447"/>
                    <a:pt x="240598" y="132646"/>
                    <a:pt x="242666" y="101887"/>
                  </a:cubicBezTo>
                  <a:cubicBezTo>
                    <a:pt x="243784" y="85046"/>
                    <a:pt x="244901" y="68163"/>
                    <a:pt x="246332" y="51322"/>
                  </a:cubicBezTo>
                  <a:cubicBezTo>
                    <a:pt x="246969" y="43460"/>
                    <a:pt x="247658" y="35598"/>
                    <a:pt x="248348" y="27736"/>
                  </a:cubicBezTo>
                  <a:cubicBezTo>
                    <a:pt x="248880" y="21889"/>
                    <a:pt x="249141" y="15948"/>
                    <a:pt x="251105" y="10873"/>
                  </a:cubicBezTo>
                  <a:cubicBezTo>
                    <a:pt x="253737" y="4431"/>
                    <a:pt x="259982" y="-163"/>
                    <a:pt x="267418" y="4"/>
                  </a:cubicBezTo>
                  <a:cubicBezTo>
                    <a:pt x="275919" y="203"/>
                    <a:pt x="283533" y="7156"/>
                    <a:pt x="284180" y="15645"/>
                  </a:cubicBezTo>
                  <a:cubicBezTo>
                    <a:pt x="284473" y="17921"/>
                    <a:pt x="284473" y="20260"/>
                    <a:pt x="284473" y="22473"/>
                  </a:cubicBezTo>
                  <a:cubicBezTo>
                    <a:pt x="284473" y="28738"/>
                    <a:pt x="284316" y="34950"/>
                    <a:pt x="284212" y="41225"/>
                  </a:cubicBezTo>
                  <a:cubicBezTo>
                    <a:pt x="283951" y="52961"/>
                    <a:pt x="283627" y="64644"/>
                    <a:pt x="283251" y="76390"/>
                  </a:cubicBezTo>
                  <a:cubicBezTo>
                    <a:pt x="282509" y="99705"/>
                    <a:pt x="281340" y="123030"/>
                    <a:pt x="280274" y="146345"/>
                  </a:cubicBezTo>
                  <a:cubicBezTo>
                    <a:pt x="277883" y="198184"/>
                    <a:pt x="275439" y="250024"/>
                    <a:pt x="272891" y="301863"/>
                  </a:cubicBezTo>
                  <a:cubicBezTo>
                    <a:pt x="268264" y="396625"/>
                    <a:pt x="263429" y="491429"/>
                    <a:pt x="258708" y="586243"/>
                  </a:cubicBezTo>
                  <a:cubicBezTo>
                    <a:pt x="249037" y="780748"/>
                    <a:pt x="238625" y="975211"/>
                    <a:pt x="228264" y="1169716"/>
                  </a:cubicBezTo>
                  <a:cubicBezTo>
                    <a:pt x="217424" y="1372991"/>
                    <a:pt x="206583" y="1576318"/>
                    <a:pt x="195910" y="1779645"/>
                  </a:cubicBezTo>
                  <a:cubicBezTo>
                    <a:pt x="185602" y="1976175"/>
                    <a:pt x="175137" y="2172643"/>
                    <a:pt x="164568" y="2369121"/>
                  </a:cubicBezTo>
                  <a:cubicBezTo>
                    <a:pt x="153884" y="2568147"/>
                    <a:pt x="143158" y="2767172"/>
                    <a:pt x="132370" y="2966146"/>
                  </a:cubicBezTo>
                  <a:cubicBezTo>
                    <a:pt x="121372" y="3168304"/>
                    <a:pt x="110479" y="3370409"/>
                    <a:pt x="99691" y="3572567"/>
                  </a:cubicBezTo>
                  <a:cubicBezTo>
                    <a:pt x="89331" y="3767604"/>
                    <a:pt x="78971" y="3962652"/>
                    <a:pt x="68339" y="4157741"/>
                  </a:cubicBezTo>
                  <a:cubicBezTo>
                    <a:pt x="64673" y="4224344"/>
                    <a:pt x="61060" y="4290957"/>
                    <a:pt x="57498" y="4357612"/>
                  </a:cubicBezTo>
                  <a:cubicBezTo>
                    <a:pt x="53937" y="4423954"/>
                    <a:pt x="50699" y="4490296"/>
                    <a:pt x="46877" y="4556586"/>
                  </a:cubicBezTo>
                  <a:cubicBezTo>
                    <a:pt x="46146" y="4569094"/>
                    <a:pt x="36287" y="4579431"/>
                    <a:pt x="23494" y="4579431"/>
                  </a:cubicBezTo>
                  <a:cubicBezTo>
                    <a:pt x="23316" y="4579420"/>
                    <a:pt x="23128" y="4579420"/>
                    <a:pt x="22929" y="4579420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29"/>
            <p:cNvSpPr/>
            <p:nvPr/>
          </p:nvSpPr>
          <p:spPr>
            <a:xfrm>
              <a:off x="17403020" y="4291559"/>
              <a:ext cx="1540079" cy="145803"/>
            </a:xfrm>
            <a:custGeom>
              <a:avLst/>
              <a:gdLst/>
              <a:ahLst/>
              <a:cxnLst/>
              <a:rect l="l" t="t" r="r" b="b"/>
              <a:pathLst>
                <a:path w="1540079" h="145803" extrusionOk="0">
                  <a:moveTo>
                    <a:pt x="1505826" y="145687"/>
                  </a:moveTo>
                  <a:cubicBezTo>
                    <a:pt x="1495466" y="145479"/>
                    <a:pt x="1485054" y="144727"/>
                    <a:pt x="1474694" y="144090"/>
                  </a:cubicBezTo>
                  <a:cubicBezTo>
                    <a:pt x="1454871" y="142920"/>
                    <a:pt x="1435059" y="141647"/>
                    <a:pt x="1415237" y="140373"/>
                  </a:cubicBezTo>
                  <a:cubicBezTo>
                    <a:pt x="1375175" y="137721"/>
                    <a:pt x="1335113" y="135059"/>
                    <a:pt x="1295061" y="132083"/>
                  </a:cubicBezTo>
                  <a:cubicBezTo>
                    <a:pt x="1215897" y="126184"/>
                    <a:pt x="1136629" y="121673"/>
                    <a:pt x="1057465" y="115513"/>
                  </a:cubicBezTo>
                  <a:cubicBezTo>
                    <a:pt x="975649" y="109081"/>
                    <a:pt x="893874" y="102337"/>
                    <a:pt x="812006" y="96281"/>
                  </a:cubicBezTo>
                  <a:cubicBezTo>
                    <a:pt x="733166" y="90434"/>
                    <a:pt x="654315" y="84117"/>
                    <a:pt x="575413" y="78646"/>
                  </a:cubicBezTo>
                  <a:cubicBezTo>
                    <a:pt x="498536" y="73279"/>
                    <a:pt x="421660" y="67443"/>
                    <a:pt x="344825" y="61492"/>
                  </a:cubicBezTo>
                  <a:cubicBezTo>
                    <a:pt x="267259" y="55488"/>
                    <a:pt x="189631" y="50236"/>
                    <a:pt x="112013" y="44869"/>
                  </a:cubicBezTo>
                  <a:cubicBezTo>
                    <a:pt x="80347" y="42687"/>
                    <a:pt x="48577" y="40996"/>
                    <a:pt x="16964" y="38072"/>
                  </a:cubicBezTo>
                  <a:cubicBezTo>
                    <a:pt x="6604" y="37112"/>
                    <a:pt x="-1052" y="27078"/>
                    <a:pt x="118" y="16877"/>
                  </a:cubicBezTo>
                  <a:cubicBezTo>
                    <a:pt x="1340" y="6040"/>
                    <a:pt x="10907" y="-549"/>
                    <a:pt x="21319" y="36"/>
                  </a:cubicBezTo>
                  <a:cubicBezTo>
                    <a:pt x="59146" y="2051"/>
                    <a:pt x="96921" y="5716"/>
                    <a:pt x="134696" y="8483"/>
                  </a:cubicBezTo>
                  <a:cubicBezTo>
                    <a:pt x="173109" y="11354"/>
                    <a:pt x="211469" y="14278"/>
                    <a:pt x="249881" y="17190"/>
                  </a:cubicBezTo>
                  <a:cubicBezTo>
                    <a:pt x="326277" y="23090"/>
                    <a:pt x="402788" y="28028"/>
                    <a:pt x="479247" y="33447"/>
                  </a:cubicBezTo>
                  <a:cubicBezTo>
                    <a:pt x="558086" y="38970"/>
                    <a:pt x="636885" y="45026"/>
                    <a:pt x="715725" y="50549"/>
                  </a:cubicBezTo>
                  <a:cubicBezTo>
                    <a:pt x="796110" y="56177"/>
                    <a:pt x="876444" y="62076"/>
                    <a:pt x="956882" y="67276"/>
                  </a:cubicBezTo>
                  <a:cubicBezTo>
                    <a:pt x="1038541" y="72590"/>
                    <a:pt x="1120149" y="78270"/>
                    <a:pt x="1201704" y="84963"/>
                  </a:cubicBezTo>
                  <a:cubicBezTo>
                    <a:pt x="1280179" y="91332"/>
                    <a:pt x="1358705" y="96594"/>
                    <a:pt x="1437180" y="102973"/>
                  </a:cubicBezTo>
                  <a:cubicBezTo>
                    <a:pt x="1455885" y="104456"/>
                    <a:pt x="1474579" y="106054"/>
                    <a:pt x="1493231" y="107756"/>
                  </a:cubicBezTo>
                  <a:cubicBezTo>
                    <a:pt x="1502213" y="108549"/>
                    <a:pt x="1511184" y="109510"/>
                    <a:pt x="1520061" y="110888"/>
                  </a:cubicBezTo>
                  <a:cubicBezTo>
                    <a:pt x="1525482" y="111733"/>
                    <a:pt x="1530798" y="112433"/>
                    <a:pt x="1534933" y="116411"/>
                  </a:cubicBezTo>
                  <a:cubicBezTo>
                    <a:pt x="1541252" y="122362"/>
                    <a:pt x="1541523" y="131498"/>
                    <a:pt x="1537001" y="138556"/>
                  </a:cubicBezTo>
                  <a:cubicBezTo>
                    <a:pt x="1533492" y="144132"/>
                    <a:pt x="1526797" y="145677"/>
                    <a:pt x="1520688" y="145781"/>
                  </a:cubicBezTo>
                  <a:cubicBezTo>
                    <a:pt x="1519362" y="145792"/>
                    <a:pt x="1518035" y="145802"/>
                    <a:pt x="1516709" y="145802"/>
                  </a:cubicBezTo>
                  <a:cubicBezTo>
                    <a:pt x="1513085" y="145813"/>
                    <a:pt x="1509440" y="145771"/>
                    <a:pt x="1505826" y="145687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1" name="Google Shape;951;p29"/>
            <p:cNvGrpSpPr/>
            <p:nvPr/>
          </p:nvGrpSpPr>
          <p:grpSpPr>
            <a:xfrm>
              <a:off x="16398680" y="3197830"/>
              <a:ext cx="2175361" cy="717723"/>
              <a:chOff x="16398680" y="3197830"/>
              <a:chExt cx="2175361" cy="717723"/>
            </a:xfrm>
          </p:grpSpPr>
          <p:sp>
            <p:nvSpPr>
              <p:cNvPr id="952" name="Google Shape;952;p29"/>
              <p:cNvSpPr/>
              <p:nvPr/>
            </p:nvSpPr>
            <p:spPr>
              <a:xfrm>
                <a:off x="16398680" y="3197830"/>
                <a:ext cx="2175361" cy="135827"/>
              </a:xfrm>
              <a:custGeom>
                <a:avLst/>
                <a:gdLst/>
                <a:ahLst/>
                <a:cxnLst/>
                <a:rect l="l" t="t" r="r" b="b"/>
                <a:pathLst>
                  <a:path w="2175361" h="135827" extrusionOk="0">
                    <a:moveTo>
                      <a:pt x="2157002" y="90284"/>
                    </a:moveTo>
                    <a:cubicBezTo>
                      <a:pt x="2154307" y="89846"/>
                      <a:pt x="2151613" y="89470"/>
                      <a:pt x="2148898" y="89094"/>
                    </a:cubicBezTo>
                    <a:cubicBezTo>
                      <a:pt x="2130256" y="86390"/>
                      <a:pt x="2111718" y="83435"/>
                      <a:pt x="2093034" y="81420"/>
                    </a:cubicBezTo>
                    <a:cubicBezTo>
                      <a:pt x="2083363" y="80355"/>
                      <a:pt x="2073640" y="79718"/>
                      <a:pt x="2063865" y="79300"/>
                    </a:cubicBezTo>
                    <a:cubicBezTo>
                      <a:pt x="2054465" y="78893"/>
                      <a:pt x="2045107" y="78632"/>
                      <a:pt x="2035760" y="77536"/>
                    </a:cubicBezTo>
                    <a:cubicBezTo>
                      <a:pt x="2028627" y="76377"/>
                      <a:pt x="2021536" y="75103"/>
                      <a:pt x="2014351" y="74414"/>
                    </a:cubicBezTo>
                    <a:cubicBezTo>
                      <a:pt x="2007071" y="73725"/>
                      <a:pt x="1999792" y="72984"/>
                      <a:pt x="1992513" y="72180"/>
                    </a:cubicBezTo>
                    <a:cubicBezTo>
                      <a:pt x="1981996" y="71063"/>
                      <a:pt x="1971521" y="69945"/>
                      <a:pt x="1961004" y="69204"/>
                    </a:cubicBezTo>
                    <a:cubicBezTo>
                      <a:pt x="1950007" y="68411"/>
                      <a:pt x="1939062" y="66813"/>
                      <a:pt x="1928012" y="66500"/>
                    </a:cubicBezTo>
                    <a:cubicBezTo>
                      <a:pt x="1905913" y="65915"/>
                      <a:pt x="1883751" y="65539"/>
                      <a:pt x="1861652" y="64955"/>
                    </a:cubicBezTo>
                    <a:cubicBezTo>
                      <a:pt x="1814311" y="63629"/>
                      <a:pt x="1766980" y="62031"/>
                      <a:pt x="1719638" y="60173"/>
                    </a:cubicBezTo>
                    <a:cubicBezTo>
                      <a:pt x="1626187" y="56508"/>
                      <a:pt x="1532674" y="54117"/>
                      <a:pt x="1439161" y="50024"/>
                    </a:cubicBezTo>
                    <a:cubicBezTo>
                      <a:pt x="1346295" y="45931"/>
                      <a:pt x="1253418" y="42005"/>
                      <a:pt x="1160500" y="38288"/>
                    </a:cubicBezTo>
                    <a:cubicBezTo>
                      <a:pt x="1062684" y="34362"/>
                      <a:pt x="964878" y="31063"/>
                      <a:pt x="867010" y="27879"/>
                    </a:cubicBezTo>
                    <a:cubicBezTo>
                      <a:pt x="776692" y="24955"/>
                      <a:pt x="686416" y="21614"/>
                      <a:pt x="596098" y="18586"/>
                    </a:cubicBezTo>
                    <a:cubicBezTo>
                      <a:pt x="501154" y="15506"/>
                      <a:pt x="406262" y="12478"/>
                      <a:pt x="311433" y="7853"/>
                    </a:cubicBezTo>
                    <a:cubicBezTo>
                      <a:pt x="263350" y="5514"/>
                      <a:pt x="215319" y="2914"/>
                      <a:pt x="167236" y="1056"/>
                    </a:cubicBezTo>
                    <a:cubicBezTo>
                      <a:pt x="144280" y="158"/>
                      <a:pt x="121221" y="315"/>
                      <a:pt x="98328" y="210"/>
                    </a:cubicBezTo>
                    <a:cubicBezTo>
                      <a:pt x="87007" y="158"/>
                      <a:pt x="75748" y="-113"/>
                      <a:pt x="64427" y="54"/>
                    </a:cubicBezTo>
                    <a:cubicBezTo>
                      <a:pt x="57200" y="158"/>
                      <a:pt x="49973" y="262"/>
                      <a:pt x="42746" y="377"/>
                    </a:cubicBezTo>
                    <a:cubicBezTo>
                      <a:pt x="31905" y="534"/>
                      <a:pt x="19843" y="1014"/>
                      <a:pt x="10015" y="5848"/>
                    </a:cubicBezTo>
                    <a:cubicBezTo>
                      <a:pt x="929" y="10307"/>
                      <a:pt x="-3374" y="23274"/>
                      <a:pt x="3112" y="31710"/>
                    </a:cubicBezTo>
                    <a:cubicBezTo>
                      <a:pt x="3112" y="31710"/>
                      <a:pt x="3112" y="31710"/>
                      <a:pt x="3112" y="31763"/>
                    </a:cubicBezTo>
                    <a:cubicBezTo>
                      <a:pt x="4062" y="32995"/>
                      <a:pt x="5107" y="34101"/>
                      <a:pt x="6235" y="35083"/>
                    </a:cubicBezTo>
                    <a:cubicBezTo>
                      <a:pt x="6203" y="35114"/>
                      <a:pt x="6172" y="35135"/>
                      <a:pt x="6141" y="35156"/>
                    </a:cubicBezTo>
                    <a:cubicBezTo>
                      <a:pt x="8908" y="37704"/>
                      <a:pt x="12731" y="39249"/>
                      <a:pt x="16501" y="39510"/>
                    </a:cubicBezTo>
                    <a:cubicBezTo>
                      <a:pt x="19373" y="39719"/>
                      <a:pt x="22130" y="39030"/>
                      <a:pt x="25002" y="38977"/>
                    </a:cubicBezTo>
                    <a:cubicBezTo>
                      <a:pt x="28156" y="38894"/>
                      <a:pt x="31321" y="38800"/>
                      <a:pt x="34506" y="38779"/>
                    </a:cubicBezTo>
                    <a:cubicBezTo>
                      <a:pt x="56929" y="39165"/>
                      <a:pt x="79299" y="40418"/>
                      <a:pt x="101670" y="41421"/>
                    </a:cubicBezTo>
                    <a:cubicBezTo>
                      <a:pt x="123508" y="42381"/>
                      <a:pt x="145398" y="43227"/>
                      <a:pt x="167236" y="44657"/>
                    </a:cubicBezTo>
                    <a:cubicBezTo>
                      <a:pt x="213940" y="47685"/>
                      <a:pt x="260582" y="50609"/>
                      <a:pt x="307287" y="53209"/>
                    </a:cubicBezTo>
                    <a:cubicBezTo>
                      <a:pt x="402074" y="58419"/>
                      <a:pt x="497071" y="61175"/>
                      <a:pt x="591952" y="64412"/>
                    </a:cubicBezTo>
                    <a:cubicBezTo>
                      <a:pt x="681800" y="67544"/>
                      <a:pt x="771637" y="70843"/>
                      <a:pt x="861485" y="73704"/>
                    </a:cubicBezTo>
                    <a:cubicBezTo>
                      <a:pt x="959301" y="76836"/>
                      <a:pt x="1057159" y="79916"/>
                      <a:pt x="1154975" y="83581"/>
                    </a:cubicBezTo>
                    <a:cubicBezTo>
                      <a:pt x="1248489" y="87089"/>
                      <a:pt x="1341992" y="91067"/>
                      <a:pt x="1435505" y="94837"/>
                    </a:cubicBezTo>
                    <a:cubicBezTo>
                      <a:pt x="1528319" y="98554"/>
                      <a:pt x="1621195" y="101529"/>
                      <a:pt x="1714061" y="105142"/>
                    </a:cubicBezTo>
                    <a:cubicBezTo>
                      <a:pt x="1761455" y="106948"/>
                      <a:pt x="1808796" y="108546"/>
                      <a:pt x="1856180" y="109443"/>
                    </a:cubicBezTo>
                    <a:cubicBezTo>
                      <a:pt x="1878812" y="109924"/>
                      <a:pt x="1901391" y="110341"/>
                      <a:pt x="1924023" y="110989"/>
                    </a:cubicBezTo>
                    <a:cubicBezTo>
                      <a:pt x="1944356" y="111594"/>
                      <a:pt x="1964638" y="114883"/>
                      <a:pt x="1984784" y="117817"/>
                    </a:cubicBezTo>
                    <a:lnTo>
                      <a:pt x="1985046" y="117859"/>
                    </a:lnTo>
                    <a:cubicBezTo>
                      <a:pt x="1985870" y="117974"/>
                      <a:pt x="1986696" y="118099"/>
                      <a:pt x="1987510" y="118214"/>
                    </a:cubicBezTo>
                    <a:cubicBezTo>
                      <a:pt x="1988972" y="118381"/>
                      <a:pt x="1991698" y="118778"/>
                      <a:pt x="1994413" y="119175"/>
                    </a:cubicBezTo>
                    <a:cubicBezTo>
                      <a:pt x="2005390" y="120803"/>
                      <a:pt x="2016774" y="122505"/>
                      <a:pt x="2028262" y="123685"/>
                    </a:cubicBezTo>
                    <a:cubicBezTo>
                      <a:pt x="2040220" y="124907"/>
                      <a:pt x="2052167" y="125387"/>
                      <a:pt x="2064126" y="126180"/>
                    </a:cubicBezTo>
                    <a:cubicBezTo>
                      <a:pt x="2087520" y="127705"/>
                      <a:pt x="2110862" y="130064"/>
                      <a:pt x="2134047" y="133353"/>
                    </a:cubicBezTo>
                    <a:cubicBezTo>
                      <a:pt x="2138538" y="134022"/>
                      <a:pt x="2143060" y="134742"/>
                      <a:pt x="2147540" y="135473"/>
                    </a:cubicBezTo>
                    <a:cubicBezTo>
                      <a:pt x="2148960" y="135713"/>
                      <a:pt x="2150370" y="135828"/>
                      <a:pt x="2151780" y="135828"/>
                    </a:cubicBezTo>
                    <a:cubicBezTo>
                      <a:pt x="2162652" y="135828"/>
                      <a:pt x="2172553" y="128874"/>
                      <a:pt x="2174903" y="117629"/>
                    </a:cubicBezTo>
                    <a:cubicBezTo>
                      <a:pt x="2177399" y="105789"/>
                      <a:pt x="2169482" y="92195"/>
                      <a:pt x="2157002" y="90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29"/>
              <p:cNvSpPr/>
              <p:nvPr/>
            </p:nvSpPr>
            <p:spPr>
              <a:xfrm>
                <a:off x="16408823" y="3496228"/>
                <a:ext cx="2134314" cy="126122"/>
              </a:xfrm>
              <a:custGeom>
                <a:avLst/>
                <a:gdLst/>
                <a:ahLst/>
                <a:cxnLst/>
                <a:rect l="l" t="t" r="r" b="b"/>
                <a:pathLst>
                  <a:path w="2134314" h="126122" extrusionOk="0">
                    <a:moveTo>
                      <a:pt x="2112175" y="78794"/>
                    </a:moveTo>
                    <a:cubicBezTo>
                      <a:pt x="2054901" y="76089"/>
                      <a:pt x="1997576" y="74335"/>
                      <a:pt x="1940302" y="72153"/>
                    </a:cubicBezTo>
                    <a:cubicBezTo>
                      <a:pt x="1852209" y="68812"/>
                      <a:pt x="1764126" y="64187"/>
                      <a:pt x="1676033" y="60783"/>
                    </a:cubicBezTo>
                    <a:cubicBezTo>
                      <a:pt x="1585548" y="57275"/>
                      <a:pt x="1495022" y="53829"/>
                      <a:pt x="1404537" y="50269"/>
                    </a:cubicBezTo>
                    <a:cubicBezTo>
                      <a:pt x="1311191" y="46552"/>
                      <a:pt x="1217782" y="42835"/>
                      <a:pt x="1124436" y="38846"/>
                    </a:cubicBezTo>
                    <a:cubicBezTo>
                      <a:pt x="1030870" y="34806"/>
                      <a:pt x="937315" y="30776"/>
                      <a:pt x="843697" y="27058"/>
                    </a:cubicBezTo>
                    <a:cubicBezTo>
                      <a:pt x="749598" y="23342"/>
                      <a:pt x="655511" y="19886"/>
                      <a:pt x="561412" y="16273"/>
                    </a:cubicBezTo>
                    <a:cubicBezTo>
                      <a:pt x="472473" y="12869"/>
                      <a:pt x="383586" y="9633"/>
                      <a:pt x="294647" y="6814"/>
                    </a:cubicBezTo>
                    <a:cubicBezTo>
                      <a:pt x="245927" y="5216"/>
                      <a:pt x="197207" y="3629"/>
                      <a:pt x="148487" y="2407"/>
                    </a:cubicBezTo>
                    <a:cubicBezTo>
                      <a:pt x="126336" y="1823"/>
                      <a:pt x="104122" y="1134"/>
                      <a:pt x="81971" y="810"/>
                    </a:cubicBezTo>
                    <a:cubicBezTo>
                      <a:pt x="70336" y="601"/>
                      <a:pt x="58702" y="382"/>
                      <a:pt x="47067" y="277"/>
                    </a:cubicBezTo>
                    <a:cubicBezTo>
                      <a:pt x="41271" y="225"/>
                      <a:pt x="35433" y="173"/>
                      <a:pt x="29637" y="121"/>
                    </a:cubicBezTo>
                    <a:cubicBezTo>
                      <a:pt x="24540" y="121"/>
                      <a:pt x="18901" y="-411"/>
                      <a:pt x="13909" y="758"/>
                    </a:cubicBezTo>
                    <a:cubicBezTo>
                      <a:pt x="6305" y="2616"/>
                      <a:pt x="520" y="8724"/>
                      <a:pt x="39" y="16639"/>
                    </a:cubicBezTo>
                    <a:cubicBezTo>
                      <a:pt x="-493" y="24396"/>
                      <a:pt x="4447" y="31830"/>
                      <a:pt x="11830" y="34221"/>
                    </a:cubicBezTo>
                    <a:cubicBezTo>
                      <a:pt x="18577" y="36456"/>
                      <a:pt x="26441" y="36236"/>
                      <a:pt x="33512" y="36769"/>
                    </a:cubicBezTo>
                    <a:cubicBezTo>
                      <a:pt x="40843" y="37301"/>
                      <a:pt x="48175" y="37834"/>
                      <a:pt x="55506" y="38366"/>
                    </a:cubicBezTo>
                    <a:cubicBezTo>
                      <a:pt x="68999" y="39327"/>
                      <a:pt x="82493" y="40068"/>
                      <a:pt x="95986" y="40809"/>
                    </a:cubicBezTo>
                    <a:cubicBezTo>
                      <a:pt x="123829" y="42407"/>
                      <a:pt x="151662" y="44098"/>
                      <a:pt x="179557" y="45539"/>
                    </a:cubicBezTo>
                    <a:cubicBezTo>
                      <a:pt x="274230" y="50373"/>
                      <a:pt x="368965" y="54675"/>
                      <a:pt x="463700" y="58977"/>
                    </a:cubicBezTo>
                    <a:cubicBezTo>
                      <a:pt x="553068" y="63122"/>
                      <a:pt x="642487" y="66682"/>
                      <a:pt x="731896" y="70660"/>
                    </a:cubicBezTo>
                    <a:cubicBezTo>
                      <a:pt x="823123" y="74753"/>
                      <a:pt x="914401" y="78313"/>
                      <a:pt x="1005617" y="81759"/>
                    </a:cubicBezTo>
                    <a:cubicBezTo>
                      <a:pt x="1101940" y="85423"/>
                      <a:pt x="1198315" y="89088"/>
                      <a:pt x="1294648" y="93014"/>
                    </a:cubicBezTo>
                    <a:cubicBezTo>
                      <a:pt x="1386929" y="96731"/>
                      <a:pt x="1479220" y="100667"/>
                      <a:pt x="1571512" y="104593"/>
                    </a:cubicBezTo>
                    <a:cubicBezTo>
                      <a:pt x="1659971" y="108310"/>
                      <a:pt x="1748429" y="111975"/>
                      <a:pt x="1836898" y="115055"/>
                    </a:cubicBezTo>
                    <a:cubicBezTo>
                      <a:pt x="1881420" y="116653"/>
                      <a:pt x="1925942" y="118344"/>
                      <a:pt x="1970464" y="120265"/>
                    </a:cubicBezTo>
                    <a:cubicBezTo>
                      <a:pt x="2016635" y="122280"/>
                      <a:pt x="2062860" y="124567"/>
                      <a:pt x="2109084" y="126112"/>
                    </a:cubicBezTo>
                    <a:cubicBezTo>
                      <a:pt x="2109366" y="126122"/>
                      <a:pt x="2109648" y="126122"/>
                      <a:pt x="2109930" y="126122"/>
                    </a:cubicBezTo>
                    <a:cubicBezTo>
                      <a:pt x="2122494" y="126122"/>
                      <a:pt x="2133439" y="116893"/>
                      <a:pt x="2134264" y="104008"/>
                    </a:cubicBezTo>
                    <a:cubicBezTo>
                      <a:pt x="2135120" y="91271"/>
                      <a:pt x="2125084" y="79431"/>
                      <a:pt x="2112175" y="787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29"/>
              <p:cNvSpPr/>
              <p:nvPr/>
            </p:nvSpPr>
            <p:spPr>
              <a:xfrm>
                <a:off x="16408220" y="3799650"/>
                <a:ext cx="2074717" cy="115903"/>
              </a:xfrm>
              <a:custGeom>
                <a:avLst/>
                <a:gdLst/>
                <a:ahLst/>
                <a:cxnLst/>
                <a:rect l="l" t="t" r="r" b="b"/>
                <a:pathLst>
                  <a:path w="2074717" h="115903" extrusionOk="0">
                    <a:moveTo>
                      <a:pt x="2049437" y="67635"/>
                    </a:moveTo>
                    <a:cubicBezTo>
                      <a:pt x="2044727" y="67593"/>
                      <a:pt x="2040059" y="67583"/>
                      <a:pt x="2035369" y="67509"/>
                    </a:cubicBezTo>
                    <a:cubicBezTo>
                      <a:pt x="2018701" y="67081"/>
                      <a:pt x="2002033" y="66403"/>
                      <a:pt x="1985364" y="65661"/>
                    </a:cubicBezTo>
                    <a:cubicBezTo>
                      <a:pt x="1894566" y="61892"/>
                      <a:pt x="1803768" y="58760"/>
                      <a:pt x="1712918" y="55460"/>
                    </a:cubicBezTo>
                    <a:cubicBezTo>
                      <a:pt x="1615582" y="51900"/>
                      <a:pt x="1518246" y="48444"/>
                      <a:pt x="1420858" y="44947"/>
                    </a:cubicBezTo>
                    <a:cubicBezTo>
                      <a:pt x="1331867" y="41762"/>
                      <a:pt x="1242876" y="38630"/>
                      <a:pt x="1153884" y="35435"/>
                    </a:cubicBezTo>
                    <a:cubicBezTo>
                      <a:pt x="1058094" y="32031"/>
                      <a:pt x="962293" y="28638"/>
                      <a:pt x="866503" y="25234"/>
                    </a:cubicBezTo>
                    <a:cubicBezTo>
                      <a:pt x="766672" y="21674"/>
                      <a:pt x="666892" y="18165"/>
                      <a:pt x="567112" y="14668"/>
                    </a:cubicBezTo>
                    <a:cubicBezTo>
                      <a:pt x="477588" y="11588"/>
                      <a:pt x="388064" y="8403"/>
                      <a:pt x="298488" y="6012"/>
                    </a:cubicBezTo>
                    <a:cubicBezTo>
                      <a:pt x="250833" y="4738"/>
                      <a:pt x="203178" y="3464"/>
                      <a:pt x="155513" y="2452"/>
                    </a:cubicBezTo>
                    <a:cubicBezTo>
                      <a:pt x="129644" y="1867"/>
                      <a:pt x="103816" y="1335"/>
                      <a:pt x="77947" y="854"/>
                    </a:cubicBezTo>
                    <a:cubicBezTo>
                      <a:pt x="66522" y="593"/>
                      <a:pt x="55044" y="426"/>
                      <a:pt x="43629" y="217"/>
                    </a:cubicBezTo>
                    <a:cubicBezTo>
                      <a:pt x="37895" y="113"/>
                      <a:pt x="32099" y="-106"/>
                      <a:pt x="26365" y="61"/>
                    </a:cubicBezTo>
                    <a:cubicBezTo>
                      <a:pt x="21885" y="217"/>
                      <a:pt x="17655" y="290"/>
                      <a:pt x="13603" y="1658"/>
                    </a:cubicBezTo>
                    <a:cubicBezTo>
                      <a:pt x="13603" y="1658"/>
                      <a:pt x="13614" y="1658"/>
                      <a:pt x="13614" y="1648"/>
                    </a:cubicBezTo>
                    <a:cubicBezTo>
                      <a:pt x="13540" y="1669"/>
                      <a:pt x="13478" y="1700"/>
                      <a:pt x="13415" y="1721"/>
                    </a:cubicBezTo>
                    <a:cubicBezTo>
                      <a:pt x="13415" y="1721"/>
                      <a:pt x="13405" y="1721"/>
                      <a:pt x="13405" y="1721"/>
                    </a:cubicBezTo>
                    <a:cubicBezTo>
                      <a:pt x="13394" y="1721"/>
                      <a:pt x="13373" y="1731"/>
                      <a:pt x="13363" y="1731"/>
                    </a:cubicBezTo>
                    <a:cubicBezTo>
                      <a:pt x="13363" y="1731"/>
                      <a:pt x="13373" y="1731"/>
                      <a:pt x="13373" y="1731"/>
                    </a:cubicBezTo>
                    <a:cubicBezTo>
                      <a:pt x="13311" y="1752"/>
                      <a:pt x="13259" y="1773"/>
                      <a:pt x="13196" y="1794"/>
                    </a:cubicBezTo>
                    <a:cubicBezTo>
                      <a:pt x="6157" y="3934"/>
                      <a:pt x="705" y="9792"/>
                      <a:pt x="58" y="17748"/>
                    </a:cubicBezTo>
                    <a:cubicBezTo>
                      <a:pt x="-663" y="26403"/>
                      <a:pt x="5457" y="35362"/>
                      <a:pt x="14073" y="37262"/>
                    </a:cubicBezTo>
                    <a:cubicBezTo>
                      <a:pt x="17885" y="38525"/>
                      <a:pt x="22115" y="38797"/>
                      <a:pt x="25989" y="39047"/>
                    </a:cubicBezTo>
                    <a:cubicBezTo>
                      <a:pt x="31619" y="39423"/>
                      <a:pt x="37258" y="39788"/>
                      <a:pt x="42887" y="40112"/>
                    </a:cubicBezTo>
                    <a:cubicBezTo>
                      <a:pt x="53989" y="40697"/>
                      <a:pt x="65039" y="41334"/>
                      <a:pt x="76099" y="41919"/>
                    </a:cubicBezTo>
                    <a:cubicBezTo>
                      <a:pt x="169288" y="46753"/>
                      <a:pt x="262478" y="51211"/>
                      <a:pt x="355720" y="54980"/>
                    </a:cubicBezTo>
                    <a:cubicBezTo>
                      <a:pt x="454487" y="58969"/>
                      <a:pt x="553305" y="62466"/>
                      <a:pt x="652135" y="66079"/>
                    </a:cubicBezTo>
                    <a:cubicBezTo>
                      <a:pt x="739424" y="69263"/>
                      <a:pt x="826775" y="72396"/>
                      <a:pt x="914064" y="75538"/>
                    </a:cubicBezTo>
                    <a:cubicBezTo>
                      <a:pt x="1011557" y="79047"/>
                      <a:pt x="1109049" y="82555"/>
                      <a:pt x="1206490" y="86000"/>
                    </a:cubicBezTo>
                    <a:cubicBezTo>
                      <a:pt x="1299094" y="89289"/>
                      <a:pt x="1391647" y="92641"/>
                      <a:pt x="1484200" y="95930"/>
                    </a:cubicBezTo>
                    <a:cubicBezTo>
                      <a:pt x="1582538" y="99438"/>
                      <a:pt x="1680939" y="102883"/>
                      <a:pt x="1779340" y="106287"/>
                    </a:cubicBezTo>
                    <a:cubicBezTo>
                      <a:pt x="1824823" y="107884"/>
                      <a:pt x="1870295" y="109419"/>
                      <a:pt x="1915778" y="111017"/>
                    </a:cubicBezTo>
                    <a:cubicBezTo>
                      <a:pt x="1960038" y="112562"/>
                      <a:pt x="2004341" y="113136"/>
                      <a:pt x="2048549" y="115851"/>
                    </a:cubicBezTo>
                    <a:cubicBezTo>
                      <a:pt x="2049082" y="115882"/>
                      <a:pt x="2049604" y="115903"/>
                      <a:pt x="2050126" y="115903"/>
                    </a:cubicBezTo>
                    <a:cubicBezTo>
                      <a:pt x="2063797" y="115903"/>
                      <a:pt x="2075358" y="104690"/>
                      <a:pt x="2074690" y="90626"/>
                    </a:cubicBezTo>
                    <a:cubicBezTo>
                      <a:pt x="2074043" y="76927"/>
                      <a:pt x="2062565" y="67791"/>
                      <a:pt x="2049437" y="676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5" name="Google Shape;955;p29"/>
            <p:cNvSpPr/>
            <p:nvPr/>
          </p:nvSpPr>
          <p:spPr>
            <a:xfrm>
              <a:off x="16099038" y="-405428"/>
              <a:ext cx="248125" cy="4648629"/>
            </a:xfrm>
            <a:custGeom>
              <a:avLst/>
              <a:gdLst/>
              <a:ahLst/>
              <a:cxnLst/>
              <a:rect l="l" t="t" r="r" b="b"/>
              <a:pathLst>
                <a:path w="248125" h="4648629" extrusionOk="0">
                  <a:moveTo>
                    <a:pt x="22349" y="4648536"/>
                  </a:moveTo>
                  <a:cubicBezTo>
                    <a:pt x="8751" y="4647419"/>
                    <a:pt x="-606" y="4635527"/>
                    <a:pt x="31" y="4622246"/>
                  </a:cubicBezTo>
                  <a:cubicBezTo>
                    <a:pt x="8856" y="4427950"/>
                    <a:pt x="17409" y="4233654"/>
                    <a:pt x="26067" y="4039306"/>
                  </a:cubicBezTo>
                  <a:cubicBezTo>
                    <a:pt x="34829" y="3844478"/>
                    <a:pt x="43550" y="3649597"/>
                    <a:pt x="52260" y="3454769"/>
                  </a:cubicBezTo>
                  <a:cubicBezTo>
                    <a:pt x="61450" y="3249207"/>
                    <a:pt x="70641" y="3043656"/>
                    <a:pt x="79831" y="2838042"/>
                  </a:cubicBezTo>
                  <a:cubicBezTo>
                    <a:pt x="88813" y="2637534"/>
                    <a:pt x="97795" y="2437015"/>
                    <a:pt x="106766" y="2236507"/>
                  </a:cubicBezTo>
                  <a:cubicBezTo>
                    <a:pt x="116009" y="2029891"/>
                    <a:pt x="125251" y="1823264"/>
                    <a:pt x="134661" y="1616648"/>
                  </a:cubicBezTo>
                  <a:cubicBezTo>
                    <a:pt x="143591" y="1420442"/>
                    <a:pt x="152833" y="1224287"/>
                    <a:pt x="162024" y="1028175"/>
                  </a:cubicBezTo>
                  <a:cubicBezTo>
                    <a:pt x="171319" y="829682"/>
                    <a:pt x="180248" y="631189"/>
                    <a:pt x="189543" y="432696"/>
                  </a:cubicBezTo>
                  <a:cubicBezTo>
                    <a:pt x="193104" y="357218"/>
                    <a:pt x="196875" y="281740"/>
                    <a:pt x="200749" y="206262"/>
                  </a:cubicBezTo>
                  <a:cubicBezTo>
                    <a:pt x="202608" y="170043"/>
                    <a:pt x="204624" y="133813"/>
                    <a:pt x="206650" y="97593"/>
                  </a:cubicBezTo>
                  <a:cubicBezTo>
                    <a:pt x="207611" y="80219"/>
                    <a:pt x="208718" y="62908"/>
                    <a:pt x="210055" y="45545"/>
                  </a:cubicBezTo>
                  <a:cubicBezTo>
                    <a:pt x="210744" y="37307"/>
                    <a:pt x="211600" y="29079"/>
                    <a:pt x="212499" y="20841"/>
                  </a:cubicBezTo>
                  <a:cubicBezTo>
                    <a:pt x="213136" y="15318"/>
                    <a:pt x="214096" y="9847"/>
                    <a:pt x="217867" y="5545"/>
                  </a:cubicBezTo>
                  <a:cubicBezTo>
                    <a:pt x="225355" y="-3006"/>
                    <a:pt x="238159" y="-1147"/>
                    <a:pt x="244488" y="7561"/>
                  </a:cubicBezTo>
                  <a:cubicBezTo>
                    <a:pt x="248582" y="13136"/>
                    <a:pt x="247830" y="21207"/>
                    <a:pt x="247997" y="27743"/>
                  </a:cubicBezTo>
                  <a:cubicBezTo>
                    <a:pt x="248206" y="39113"/>
                    <a:pt x="248154" y="50473"/>
                    <a:pt x="247892" y="61843"/>
                  </a:cubicBezTo>
                  <a:cubicBezTo>
                    <a:pt x="247360" y="85377"/>
                    <a:pt x="246566" y="108848"/>
                    <a:pt x="245772" y="132382"/>
                  </a:cubicBezTo>
                  <a:cubicBezTo>
                    <a:pt x="243966" y="183000"/>
                    <a:pt x="242054" y="233670"/>
                    <a:pt x="240091" y="284350"/>
                  </a:cubicBezTo>
                  <a:cubicBezTo>
                    <a:pt x="236373" y="380752"/>
                    <a:pt x="232175" y="477164"/>
                    <a:pt x="227976" y="573565"/>
                  </a:cubicBezTo>
                  <a:cubicBezTo>
                    <a:pt x="219371" y="771901"/>
                    <a:pt x="210869" y="970290"/>
                    <a:pt x="202368" y="1168668"/>
                  </a:cubicBezTo>
                  <a:cubicBezTo>
                    <a:pt x="193710" y="1371787"/>
                    <a:pt x="184885" y="1574947"/>
                    <a:pt x="175914" y="1778065"/>
                  </a:cubicBezTo>
                  <a:cubicBezTo>
                    <a:pt x="167099" y="1977728"/>
                    <a:pt x="158170" y="2177390"/>
                    <a:pt x="149241" y="2377053"/>
                  </a:cubicBezTo>
                  <a:cubicBezTo>
                    <a:pt x="140102" y="2580861"/>
                    <a:pt x="131016" y="2784606"/>
                    <a:pt x="121878" y="2988413"/>
                  </a:cubicBezTo>
                  <a:cubicBezTo>
                    <a:pt x="112740" y="3192753"/>
                    <a:pt x="103601" y="3397030"/>
                    <a:pt x="94463" y="3601370"/>
                  </a:cubicBezTo>
                  <a:cubicBezTo>
                    <a:pt x="85649" y="3799122"/>
                    <a:pt x="76719" y="3996874"/>
                    <a:pt x="67894" y="4194678"/>
                  </a:cubicBezTo>
                  <a:cubicBezTo>
                    <a:pt x="61524" y="4338513"/>
                    <a:pt x="54986" y="4482348"/>
                    <a:pt x="48605" y="4626245"/>
                  </a:cubicBezTo>
                  <a:cubicBezTo>
                    <a:pt x="48051" y="4638836"/>
                    <a:pt x="36427" y="4648630"/>
                    <a:pt x="24218" y="4648630"/>
                  </a:cubicBezTo>
                  <a:cubicBezTo>
                    <a:pt x="23592" y="4648609"/>
                    <a:pt x="22965" y="4648589"/>
                    <a:pt x="22349" y="4648536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9"/>
            <p:cNvSpPr/>
            <p:nvPr/>
          </p:nvSpPr>
          <p:spPr>
            <a:xfrm>
              <a:off x="16607266" y="206645"/>
              <a:ext cx="2093096" cy="704041"/>
            </a:xfrm>
            <a:custGeom>
              <a:avLst/>
              <a:gdLst/>
              <a:ahLst/>
              <a:cxnLst/>
              <a:rect l="l" t="t" r="r" b="b"/>
              <a:pathLst>
                <a:path w="2093096" h="704041" extrusionOk="0">
                  <a:moveTo>
                    <a:pt x="2038315" y="155714"/>
                  </a:moveTo>
                  <a:cubicBezTo>
                    <a:pt x="1936886" y="146474"/>
                    <a:pt x="1835362" y="136325"/>
                    <a:pt x="1734089" y="125278"/>
                  </a:cubicBezTo>
                  <a:cubicBezTo>
                    <a:pt x="1505475" y="100899"/>
                    <a:pt x="1275848" y="88578"/>
                    <a:pt x="1046962" y="67759"/>
                  </a:cubicBezTo>
                  <a:cubicBezTo>
                    <a:pt x="837043" y="45990"/>
                    <a:pt x="627113" y="22926"/>
                    <a:pt x="416096" y="17131"/>
                  </a:cubicBezTo>
                  <a:cubicBezTo>
                    <a:pt x="394519" y="15972"/>
                    <a:pt x="372943" y="14855"/>
                    <a:pt x="351376" y="13633"/>
                  </a:cubicBezTo>
                  <a:cubicBezTo>
                    <a:pt x="311105" y="11347"/>
                    <a:pt x="270834" y="8423"/>
                    <a:pt x="230615" y="5876"/>
                  </a:cubicBezTo>
                  <a:cubicBezTo>
                    <a:pt x="211806" y="4654"/>
                    <a:pt x="193049" y="3808"/>
                    <a:pt x="174302" y="2691"/>
                  </a:cubicBezTo>
                  <a:cubicBezTo>
                    <a:pt x="157321" y="1699"/>
                    <a:pt x="140381" y="1323"/>
                    <a:pt x="123452" y="300"/>
                  </a:cubicBezTo>
                  <a:cubicBezTo>
                    <a:pt x="118376" y="-577"/>
                    <a:pt x="113405" y="519"/>
                    <a:pt x="109238" y="2921"/>
                  </a:cubicBezTo>
                  <a:cubicBezTo>
                    <a:pt x="62627" y="-4659"/>
                    <a:pt x="36205" y="41427"/>
                    <a:pt x="25552" y="81322"/>
                  </a:cubicBezTo>
                  <a:cubicBezTo>
                    <a:pt x="18210" y="194429"/>
                    <a:pt x="8361" y="309206"/>
                    <a:pt x="6283" y="423869"/>
                  </a:cubicBezTo>
                  <a:cubicBezTo>
                    <a:pt x="-8714" y="541570"/>
                    <a:pt x="-6584" y="583021"/>
                    <a:pt x="125279" y="591603"/>
                  </a:cubicBezTo>
                  <a:cubicBezTo>
                    <a:pt x="139922" y="591906"/>
                    <a:pt x="154595" y="592052"/>
                    <a:pt x="169268" y="592115"/>
                  </a:cubicBezTo>
                  <a:cubicBezTo>
                    <a:pt x="169300" y="592115"/>
                    <a:pt x="169331" y="592115"/>
                    <a:pt x="169362" y="592125"/>
                  </a:cubicBezTo>
                  <a:cubicBezTo>
                    <a:pt x="302875" y="604926"/>
                    <a:pt x="437245" y="605939"/>
                    <a:pt x="571134" y="612360"/>
                  </a:cubicBezTo>
                  <a:cubicBezTo>
                    <a:pt x="681117" y="620170"/>
                    <a:pt x="791247" y="626006"/>
                    <a:pt x="901439" y="630527"/>
                  </a:cubicBezTo>
                  <a:cubicBezTo>
                    <a:pt x="1051954" y="633127"/>
                    <a:pt x="1202365" y="650344"/>
                    <a:pt x="1352829" y="659052"/>
                  </a:cubicBezTo>
                  <a:cubicBezTo>
                    <a:pt x="1535866" y="669837"/>
                    <a:pt x="1718047" y="689696"/>
                    <a:pt x="1900865" y="703457"/>
                  </a:cubicBezTo>
                  <a:cubicBezTo>
                    <a:pt x="1909815" y="703697"/>
                    <a:pt x="1919549" y="704042"/>
                    <a:pt x="1929533" y="704042"/>
                  </a:cubicBezTo>
                  <a:cubicBezTo>
                    <a:pt x="1970462" y="704042"/>
                    <a:pt x="2015652" y="698164"/>
                    <a:pt x="2028592" y="654687"/>
                  </a:cubicBezTo>
                  <a:cubicBezTo>
                    <a:pt x="2066315" y="554297"/>
                    <a:pt x="2064613" y="445513"/>
                    <a:pt x="2082628" y="340936"/>
                  </a:cubicBezTo>
                  <a:cubicBezTo>
                    <a:pt x="2088090" y="286007"/>
                    <a:pt x="2119338" y="167512"/>
                    <a:pt x="2038315" y="1557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16049848" y="4478281"/>
              <a:ext cx="2876068" cy="237445"/>
            </a:xfrm>
            <a:custGeom>
              <a:avLst/>
              <a:gdLst/>
              <a:ahLst/>
              <a:cxnLst/>
              <a:rect l="l" t="t" r="r" b="b"/>
              <a:pathLst>
                <a:path w="2876068" h="237445" extrusionOk="0">
                  <a:moveTo>
                    <a:pt x="2848806" y="237394"/>
                  </a:moveTo>
                  <a:cubicBezTo>
                    <a:pt x="2832921" y="236966"/>
                    <a:pt x="2817088" y="235212"/>
                    <a:pt x="2801256" y="234052"/>
                  </a:cubicBezTo>
                  <a:cubicBezTo>
                    <a:pt x="2787021" y="232987"/>
                    <a:pt x="2772828" y="232037"/>
                    <a:pt x="2758593" y="231129"/>
                  </a:cubicBezTo>
                  <a:cubicBezTo>
                    <a:pt x="2728787" y="229218"/>
                    <a:pt x="2698928" y="227412"/>
                    <a:pt x="2669121" y="225553"/>
                  </a:cubicBezTo>
                  <a:cubicBezTo>
                    <a:pt x="2608339" y="221732"/>
                    <a:pt x="2547671" y="217264"/>
                    <a:pt x="2486940" y="212701"/>
                  </a:cubicBezTo>
                  <a:cubicBezTo>
                    <a:pt x="2365908" y="203513"/>
                    <a:pt x="2244666" y="195651"/>
                    <a:pt x="2123529" y="188217"/>
                  </a:cubicBezTo>
                  <a:cubicBezTo>
                    <a:pt x="1999895" y="180678"/>
                    <a:pt x="1876419" y="171699"/>
                    <a:pt x="1752890" y="163252"/>
                  </a:cubicBezTo>
                  <a:cubicBezTo>
                    <a:pt x="1629946" y="154805"/>
                    <a:pt x="1506950" y="146891"/>
                    <a:pt x="1384006" y="138821"/>
                  </a:cubicBezTo>
                  <a:cubicBezTo>
                    <a:pt x="1261490" y="130802"/>
                    <a:pt x="1139027" y="122032"/>
                    <a:pt x="1016511" y="114284"/>
                  </a:cubicBezTo>
                  <a:cubicBezTo>
                    <a:pt x="894580" y="106579"/>
                    <a:pt x="772649" y="97714"/>
                    <a:pt x="650760" y="89111"/>
                  </a:cubicBezTo>
                  <a:cubicBezTo>
                    <a:pt x="530364" y="80664"/>
                    <a:pt x="409864" y="73387"/>
                    <a:pt x="289479" y="65629"/>
                  </a:cubicBezTo>
                  <a:cubicBezTo>
                    <a:pt x="243631" y="62654"/>
                    <a:pt x="197835" y="59782"/>
                    <a:pt x="151976" y="56546"/>
                  </a:cubicBezTo>
                  <a:cubicBezTo>
                    <a:pt x="128708" y="54948"/>
                    <a:pt x="105439" y="53309"/>
                    <a:pt x="82160" y="51451"/>
                  </a:cubicBezTo>
                  <a:cubicBezTo>
                    <a:pt x="71371" y="50553"/>
                    <a:pt x="60593" y="49696"/>
                    <a:pt x="49805" y="48851"/>
                  </a:cubicBezTo>
                  <a:cubicBezTo>
                    <a:pt x="39654" y="48057"/>
                    <a:pt x="29408" y="47734"/>
                    <a:pt x="20531" y="46429"/>
                  </a:cubicBezTo>
                  <a:cubicBezTo>
                    <a:pt x="8709" y="44737"/>
                    <a:pt x="-482" y="34672"/>
                    <a:pt x="20" y="22352"/>
                  </a:cubicBezTo>
                  <a:cubicBezTo>
                    <a:pt x="542" y="10021"/>
                    <a:pt x="11476" y="-629"/>
                    <a:pt x="24051" y="29"/>
                  </a:cubicBezTo>
                  <a:cubicBezTo>
                    <a:pt x="28886" y="-65"/>
                    <a:pt x="33795" y="467"/>
                    <a:pt x="38588" y="739"/>
                  </a:cubicBezTo>
                  <a:cubicBezTo>
                    <a:pt x="46296" y="1167"/>
                    <a:pt x="54045" y="1585"/>
                    <a:pt x="61805" y="2012"/>
                  </a:cubicBezTo>
                  <a:cubicBezTo>
                    <a:pt x="75622" y="2754"/>
                    <a:pt x="89429" y="3443"/>
                    <a:pt x="103246" y="4247"/>
                  </a:cubicBezTo>
                  <a:cubicBezTo>
                    <a:pt x="132948" y="6001"/>
                    <a:pt x="162650" y="7860"/>
                    <a:pt x="192341" y="9875"/>
                  </a:cubicBezTo>
                  <a:cubicBezTo>
                    <a:pt x="252967" y="13968"/>
                    <a:pt x="313531" y="18165"/>
                    <a:pt x="374157" y="22414"/>
                  </a:cubicBezTo>
                  <a:cubicBezTo>
                    <a:pt x="493968" y="30861"/>
                    <a:pt x="613883" y="38671"/>
                    <a:pt x="733736" y="46209"/>
                  </a:cubicBezTo>
                  <a:cubicBezTo>
                    <a:pt x="857369" y="54019"/>
                    <a:pt x="980898" y="62090"/>
                    <a:pt x="1104479" y="70537"/>
                  </a:cubicBezTo>
                  <a:cubicBezTo>
                    <a:pt x="1227632" y="78983"/>
                    <a:pt x="1350847" y="86470"/>
                    <a:pt x="1474000" y="94864"/>
                  </a:cubicBezTo>
                  <a:cubicBezTo>
                    <a:pt x="1597581" y="103311"/>
                    <a:pt x="1721214" y="111382"/>
                    <a:pt x="1844900" y="119296"/>
                  </a:cubicBezTo>
                  <a:cubicBezTo>
                    <a:pt x="1904513" y="123117"/>
                    <a:pt x="1964126" y="126730"/>
                    <a:pt x="2023739" y="130718"/>
                  </a:cubicBezTo>
                  <a:cubicBezTo>
                    <a:pt x="2085900" y="134915"/>
                    <a:pt x="2148009" y="139593"/>
                    <a:pt x="2210170" y="143728"/>
                  </a:cubicBezTo>
                  <a:cubicBezTo>
                    <a:pt x="2269731" y="147768"/>
                    <a:pt x="2329292" y="151799"/>
                    <a:pt x="2388894" y="155683"/>
                  </a:cubicBezTo>
                  <a:cubicBezTo>
                    <a:pt x="2449458" y="159609"/>
                    <a:pt x="2510084" y="162803"/>
                    <a:pt x="2570647" y="166468"/>
                  </a:cubicBezTo>
                  <a:cubicBezTo>
                    <a:pt x="2617769" y="169339"/>
                    <a:pt x="2664797" y="172628"/>
                    <a:pt x="2711868" y="175980"/>
                  </a:cubicBezTo>
                  <a:cubicBezTo>
                    <a:pt x="2734927" y="177629"/>
                    <a:pt x="2758039" y="179217"/>
                    <a:pt x="2781099" y="180762"/>
                  </a:cubicBezTo>
                  <a:cubicBezTo>
                    <a:pt x="2804368" y="182307"/>
                    <a:pt x="2827804" y="182672"/>
                    <a:pt x="2851020" y="185116"/>
                  </a:cubicBezTo>
                  <a:cubicBezTo>
                    <a:pt x="2857924" y="185857"/>
                    <a:pt x="2864085" y="188196"/>
                    <a:pt x="2868921" y="193354"/>
                  </a:cubicBezTo>
                  <a:cubicBezTo>
                    <a:pt x="2873756" y="198449"/>
                    <a:pt x="2876357" y="205413"/>
                    <a:pt x="2876044" y="212367"/>
                  </a:cubicBezTo>
                  <a:cubicBezTo>
                    <a:pt x="2875469" y="226525"/>
                    <a:pt x="2863427" y="237446"/>
                    <a:pt x="2849485" y="237446"/>
                  </a:cubicBezTo>
                  <a:cubicBezTo>
                    <a:pt x="2849276" y="237404"/>
                    <a:pt x="2849036" y="237404"/>
                    <a:pt x="2848806" y="2373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29"/>
            <p:cNvSpPr/>
            <p:nvPr/>
          </p:nvSpPr>
          <p:spPr>
            <a:xfrm>
              <a:off x="16133200" y="4208660"/>
              <a:ext cx="2785900" cy="237669"/>
            </a:xfrm>
            <a:custGeom>
              <a:avLst/>
              <a:gdLst/>
              <a:ahLst/>
              <a:cxnLst/>
              <a:rect l="l" t="t" r="r" b="b"/>
              <a:pathLst>
                <a:path w="2785900" h="237669" extrusionOk="0">
                  <a:moveTo>
                    <a:pt x="2760880" y="237618"/>
                  </a:moveTo>
                  <a:cubicBezTo>
                    <a:pt x="2645748" y="229547"/>
                    <a:pt x="2530668" y="221309"/>
                    <a:pt x="2415537" y="213343"/>
                  </a:cubicBezTo>
                  <a:cubicBezTo>
                    <a:pt x="2296530" y="205105"/>
                    <a:pt x="2177565" y="196668"/>
                    <a:pt x="2058610" y="188274"/>
                  </a:cubicBezTo>
                  <a:cubicBezTo>
                    <a:pt x="1937630" y="179723"/>
                    <a:pt x="1816712" y="171276"/>
                    <a:pt x="1695784" y="162777"/>
                  </a:cubicBezTo>
                  <a:cubicBezTo>
                    <a:pt x="1569446" y="153850"/>
                    <a:pt x="1443149" y="145038"/>
                    <a:pt x="1316863" y="136111"/>
                  </a:cubicBezTo>
                  <a:cubicBezTo>
                    <a:pt x="1197105" y="127716"/>
                    <a:pt x="1077409" y="119322"/>
                    <a:pt x="957650" y="110885"/>
                  </a:cubicBezTo>
                  <a:cubicBezTo>
                    <a:pt x="842466" y="102815"/>
                    <a:pt x="727282" y="94681"/>
                    <a:pt x="612097" y="86558"/>
                  </a:cubicBezTo>
                  <a:cubicBezTo>
                    <a:pt x="487775" y="77850"/>
                    <a:pt x="363400" y="69027"/>
                    <a:pt x="239067" y="60048"/>
                  </a:cubicBezTo>
                  <a:cubicBezTo>
                    <a:pt x="181491" y="55914"/>
                    <a:pt x="123810" y="51977"/>
                    <a:pt x="66818" y="46924"/>
                  </a:cubicBezTo>
                  <a:cubicBezTo>
                    <a:pt x="62599" y="46538"/>
                    <a:pt x="58181" y="46444"/>
                    <a:pt x="53931" y="45797"/>
                  </a:cubicBezTo>
                  <a:cubicBezTo>
                    <a:pt x="52343" y="45692"/>
                    <a:pt x="50766" y="45504"/>
                    <a:pt x="49179" y="45337"/>
                  </a:cubicBezTo>
                  <a:cubicBezTo>
                    <a:pt x="44980" y="44857"/>
                    <a:pt x="40834" y="44324"/>
                    <a:pt x="36636" y="43855"/>
                  </a:cubicBezTo>
                  <a:cubicBezTo>
                    <a:pt x="31215" y="43218"/>
                    <a:pt x="25795" y="41891"/>
                    <a:pt x="20479" y="40670"/>
                  </a:cubicBezTo>
                  <a:cubicBezTo>
                    <a:pt x="14902" y="39396"/>
                    <a:pt x="8845" y="37110"/>
                    <a:pt x="4855" y="32912"/>
                  </a:cubicBezTo>
                  <a:cubicBezTo>
                    <a:pt x="-2800" y="24737"/>
                    <a:pt x="-993" y="12573"/>
                    <a:pt x="7404" y="5829"/>
                  </a:cubicBezTo>
                  <a:cubicBezTo>
                    <a:pt x="12343" y="1840"/>
                    <a:pt x="20051" y="1047"/>
                    <a:pt x="26213" y="566"/>
                  </a:cubicBezTo>
                  <a:cubicBezTo>
                    <a:pt x="33972" y="-123"/>
                    <a:pt x="41670" y="-71"/>
                    <a:pt x="49429" y="138"/>
                  </a:cubicBezTo>
                  <a:cubicBezTo>
                    <a:pt x="62661" y="399"/>
                    <a:pt x="75883" y="1307"/>
                    <a:pt x="89116" y="2101"/>
                  </a:cubicBezTo>
                  <a:cubicBezTo>
                    <a:pt x="117857" y="3855"/>
                    <a:pt x="146546" y="5661"/>
                    <a:pt x="175297" y="7624"/>
                  </a:cubicBezTo>
                  <a:cubicBezTo>
                    <a:pt x="238524" y="11874"/>
                    <a:pt x="301751" y="16176"/>
                    <a:pt x="364967" y="20582"/>
                  </a:cubicBezTo>
                  <a:cubicBezTo>
                    <a:pt x="484297" y="28872"/>
                    <a:pt x="603680" y="37204"/>
                    <a:pt x="723010" y="45598"/>
                  </a:cubicBezTo>
                  <a:cubicBezTo>
                    <a:pt x="839740" y="53836"/>
                    <a:pt x="956407" y="62011"/>
                    <a:pt x="1073137" y="70187"/>
                  </a:cubicBezTo>
                  <a:cubicBezTo>
                    <a:pt x="1193898" y="78686"/>
                    <a:pt x="1314618" y="87184"/>
                    <a:pt x="1435327" y="95631"/>
                  </a:cubicBezTo>
                  <a:cubicBezTo>
                    <a:pt x="1558699" y="104339"/>
                    <a:pt x="1682008" y="113005"/>
                    <a:pt x="1805381" y="121661"/>
                  </a:cubicBezTo>
                  <a:cubicBezTo>
                    <a:pt x="1925452" y="130107"/>
                    <a:pt x="2045577" y="138502"/>
                    <a:pt x="2165659" y="147001"/>
                  </a:cubicBezTo>
                  <a:cubicBezTo>
                    <a:pt x="2287538" y="155552"/>
                    <a:pt x="2409364" y="164103"/>
                    <a:pt x="2531191" y="172654"/>
                  </a:cubicBezTo>
                  <a:cubicBezTo>
                    <a:pt x="2608172" y="178073"/>
                    <a:pt x="2685163" y="183492"/>
                    <a:pt x="2762144" y="188911"/>
                  </a:cubicBezTo>
                  <a:cubicBezTo>
                    <a:pt x="2775376" y="189809"/>
                    <a:pt x="2786217" y="200176"/>
                    <a:pt x="2785893" y="213875"/>
                  </a:cubicBezTo>
                  <a:cubicBezTo>
                    <a:pt x="2785538" y="226237"/>
                    <a:pt x="2775000" y="237670"/>
                    <a:pt x="2762374" y="237670"/>
                  </a:cubicBezTo>
                  <a:cubicBezTo>
                    <a:pt x="2761893" y="237670"/>
                    <a:pt x="2761392" y="237659"/>
                    <a:pt x="2760880" y="2376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29"/>
            <p:cNvSpPr/>
            <p:nvPr/>
          </p:nvSpPr>
          <p:spPr>
            <a:xfrm>
              <a:off x="15653705" y="-504796"/>
              <a:ext cx="652824" cy="5046630"/>
            </a:xfrm>
            <a:custGeom>
              <a:avLst/>
              <a:gdLst/>
              <a:ahLst/>
              <a:cxnLst/>
              <a:rect l="l" t="t" r="r" b="b"/>
              <a:pathLst>
                <a:path w="652824" h="5046630" extrusionOk="0">
                  <a:moveTo>
                    <a:pt x="651660" y="61823"/>
                  </a:moveTo>
                  <a:cubicBezTo>
                    <a:pt x="648579" y="47696"/>
                    <a:pt x="635242" y="37652"/>
                    <a:pt x="620788" y="38769"/>
                  </a:cubicBezTo>
                  <a:cubicBezTo>
                    <a:pt x="619827" y="38822"/>
                    <a:pt x="618877" y="38978"/>
                    <a:pt x="617916" y="39145"/>
                  </a:cubicBezTo>
                  <a:cubicBezTo>
                    <a:pt x="603786" y="35376"/>
                    <a:pt x="587953" y="35742"/>
                    <a:pt x="573822" y="33831"/>
                  </a:cubicBezTo>
                  <a:cubicBezTo>
                    <a:pt x="514209" y="27138"/>
                    <a:pt x="454440" y="21563"/>
                    <a:pt x="394670" y="16781"/>
                  </a:cubicBezTo>
                  <a:cubicBezTo>
                    <a:pt x="379213" y="14870"/>
                    <a:pt x="362524" y="13168"/>
                    <a:pt x="345261" y="12155"/>
                  </a:cubicBezTo>
                  <a:cubicBezTo>
                    <a:pt x="309449" y="1902"/>
                    <a:pt x="273115" y="-4790"/>
                    <a:pt x="236395" y="4241"/>
                  </a:cubicBezTo>
                  <a:cubicBezTo>
                    <a:pt x="187414" y="19642"/>
                    <a:pt x="198881" y="81149"/>
                    <a:pt x="187831" y="121305"/>
                  </a:cubicBezTo>
                  <a:cubicBezTo>
                    <a:pt x="156323" y="291482"/>
                    <a:pt x="154150" y="465074"/>
                    <a:pt x="149315" y="637538"/>
                  </a:cubicBezTo>
                  <a:cubicBezTo>
                    <a:pt x="140124" y="799164"/>
                    <a:pt x="140177" y="961113"/>
                    <a:pt x="131780" y="1122802"/>
                  </a:cubicBezTo>
                  <a:cubicBezTo>
                    <a:pt x="119613" y="1336748"/>
                    <a:pt x="104574" y="1550600"/>
                    <a:pt x="99853" y="1764869"/>
                  </a:cubicBezTo>
                  <a:cubicBezTo>
                    <a:pt x="88480" y="2183051"/>
                    <a:pt x="71697" y="2600908"/>
                    <a:pt x="49650" y="3018661"/>
                  </a:cubicBezTo>
                  <a:cubicBezTo>
                    <a:pt x="33076" y="3334970"/>
                    <a:pt x="33661" y="3651853"/>
                    <a:pt x="23457" y="3968319"/>
                  </a:cubicBezTo>
                  <a:cubicBezTo>
                    <a:pt x="10810" y="4179185"/>
                    <a:pt x="-2308" y="4390113"/>
                    <a:pt x="345" y="4601511"/>
                  </a:cubicBezTo>
                  <a:cubicBezTo>
                    <a:pt x="3854" y="4680601"/>
                    <a:pt x="-2475" y="4761602"/>
                    <a:pt x="3321" y="4840745"/>
                  </a:cubicBezTo>
                  <a:cubicBezTo>
                    <a:pt x="5024" y="4888230"/>
                    <a:pt x="7520" y="4935768"/>
                    <a:pt x="5609" y="4983097"/>
                  </a:cubicBezTo>
                  <a:cubicBezTo>
                    <a:pt x="6058" y="4986636"/>
                    <a:pt x="7081" y="4989716"/>
                    <a:pt x="8387" y="4992556"/>
                  </a:cubicBezTo>
                  <a:cubicBezTo>
                    <a:pt x="7875" y="4995584"/>
                    <a:pt x="7708" y="4998675"/>
                    <a:pt x="8272" y="5001744"/>
                  </a:cubicBezTo>
                  <a:cubicBezTo>
                    <a:pt x="11248" y="5023305"/>
                    <a:pt x="33619" y="5031334"/>
                    <a:pt x="52480" y="5033777"/>
                  </a:cubicBezTo>
                  <a:cubicBezTo>
                    <a:pt x="160981" y="5043195"/>
                    <a:pt x="269314" y="5035918"/>
                    <a:pt x="378326" y="5046265"/>
                  </a:cubicBezTo>
                  <a:cubicBezTo>
                    <a:pt x="378326" y="5046265"/>
                    <a:pt x="377950" y="5046202"/>
                    <a:pt x="377950" y="5046202"/>
                  </a:cubicBezTo>
                  <a:cubicBezTo>
                    <a:pt x="390023" y="5047371"/>
                    <a:pt x="403652" y="5046390"/>
                    <a:pt x="414357" y="5040261"/>
                  </a:cubicBezTo>
                  <a:cubicBezTo>
                    <a:pt x="431735" y="5028630"/>
                    <a:pt x="440257" y="5001838"/>
                    <a:pt x="428539" y="4983483"/>
                  </a:cubicBezTo>
                  <a:cubicBezTo>
                    <a:pt x="409083" y="4959563"/>
                    <a:pt x="373783" y="4970453"/>
                    <a:pt x="346806" y="4967561"/>
                  </a:cubicBezTo>
                  <a:cubicBezTo>
                    <a:pt x="259747" y="4960137"/>
                    <a:pt x="172437" y="4965097"/>
                    <a:pt x="85723" y="4956838"/>
                  </a:cubicBezTo>
                  <a:cubicBezTo>
                    <a:pt x="85712" y="4956827"/>
                    <a:pt x="85702" y="4956827"/>
                    <a:pt x="85702" y="4956827"/>
                  </a:cubicBezTo>
                  <a:cubicBezTo>
                    <a:pt x="85691" y="4956827"/>
                    <a:pt x="85691" y="4956817"/>
                    <a:pt x="85681" y="4956817"/>
                  </a:cubicBezTo>
                  <a:cubicBezTo>
                    <a:pt x="79979" y="4946825"/>
                    <a:pt x="77900" y="4935162"/>
                    <a:pt x="78558" y="4923761"/>
                  </a:cubicBezTo>
                  <a:cubicBezTo>
                    <a:pt x="81451" y="4891164"/>
                    <a:pt x="84595" y="4858609"/>
                    <a:pt x="88553" y="4826138"/>
                  </a:cubicBezTo>
                  <a:cubicBezTo>
                    <a:pt x="91070" y="4813222"/>
                    <a:pt x="94412" y="4800401"/>
                    <a:pt x="96950" y="4787485"/>
                  </a:cubicBezTo>
                  <a:cubicBezTo>
                    <a:pt x="110527" y="4776898"/>
                    <a:pt x="133012" y="4780072"/>
                    <a:pt x="149900" y="4776376"/>
                  </a:cubicBezTo>
                  <a:cubicBezTo>
                    <a:pt x="169503" y="4774779"/>
                    <a:pt x="189095" y="4774100"/>
                    <a:pt x="208709" y="4773797"/>
                  </a:cubicBezTo>
                  <a:cubicBezTo>
                    <a:pt x="233909" y="4775447"/>
                    <a:pt x="259455" y="4777410"/>
                    <a:pt x="286473" y="4779091"/>
                  </a:cubicBezTo>
                  <a:cubicBezTo>
                    <a:pt x="321804" y="4782014"/>
                    <a:pt x="357459" y="4785407"/>
                    <a:pt x="392999" y="4785407"/>
                  </a:cubicBezTo>
                  <a:cubicBezTo>
                    <a:pt x="404257" y="4786149"/>
                    <a:pt x="416905" y="4785836"/>
                    <a:pt x="427370" y="4782432"/>
                  </a:cubicBezTo>
                  <a:cubicBezTo>
                    <a:pt x="427422" y="4782432"/>
                    <a:pt x="427474" y="4782380"/>
                    <a:pt x="427474" y="4782380"/>
                  </a:cubicBezTo>
                  <a:cubicBezTo>
                    <a:pt x="440435" y="4778663"/>
                    <a:pt x="451599" y="4768681"/>
                    <a:pt x="454252" y="4753490"/>
                  </a:cubicBezTo>
                  <a:cubicBezTo>
                    <a:pt x="454837" y="4709669"/>
                    <a:pt x="455735" y="4665744"/>
                    <a:pt x="460309" y="4622028"/>
                  </a:cubicBezTo>
                  <a:cubicBezTo>
                    <a:pt x="470993" y="4322717"/>
                    <a:pt x="480549" y="4023311"/>
                    <a:pt x="488413" y="3723948"/>
                  </a:cubicBezTo>
                  <a:cubicBezTo>
                    <a:pt x="497447" y="3213510"/>
                    <a:pt x="543139" y="2705140"/>
                    <a:pt x="573258" y="2195809"/>
                  </a:cubicBezTo>
                  <a:cubicBezTo>
                    <a:pt x="592444" y="1886036"/>
                    <a:pt x="613373" y="1576431"/>
                    <a:pt x="625853" y="1266334"/>
                  </a:cubicBezTo>
                  <a:cubicBezTo>
                    <a:pt x="638814" y="964371"/>
                    <a:pt x="636642" y="661928"/>
                    <a:pt x="645404" y="359913"/>
                  </a:cubicBezTo>
                  <a:cubicBezTo>
                    <a:pt x="647085" y="260577"/>
                    <a:pt x="655963" y="160877"/>
                    <a:pt x="651660" y="618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29"/>
          <p:cNvGrpSpPr/>
          <p:nvPr/>
        </p:nvGrpSpPr>
        <p:grpSpPr>
          <a:xfrm rot="886363">
            <a:off x="4054697" y="4415228"/>
            <a:ext cx="1034560" cy="1062847"/>
            <a:chOff x="8109498" y="8330448"/>
            <a:chExt cx="2069003" cy="2125680"/>
          </a:xfrm>
        </p:grpSpPr>
        <p:sp>
          <p:nvSpPr>
            <p:cNvPr id="961" name="Google Shape;961;p29"/>
            <p:cNvSpPr/>
            <p:nvPr/>
          </p:nvSpPr>
          <p:spPr>
            <a:xfrm>
              <a:off x="8828103" y="8330448"/>
              <a:ext cx="651918" cy="621530"/>
            </a:xfrm>
            <a:custGeom>
              <a:avLst/>
              <a:gdLst/>
              <a:ahLst/>
              <a:cxnLst/>
              <a:rect l="l" t="t" r="r" b="b"/>
              <a:pathLst>
                <a:path w="651918" h="621530" extrusionOk="0">
                  <a:moveTo>
                    <a:pt x="251272" y="613617"/>
                  </a:moveTo>
                  <a:cubicBezTo>
                    <a:pt x="405222" y="654736"/>
                    <a:pt x="689456" y="536940"/>
                    <a:pt x="647796" y="229243"/>
                  </a:cubicBezTo>
                  <a:cubicBezTo>
                    <a:pt x="609368" y="-28109"/>
                    <a:pt x="241902" y="-64530"/>
                    <a:pt x="79602" y="98616"/>
                  </a:cubicBezTo>
                  <a:cubicBezTo>
                    <a:pt x="-66904" y="235174"/>
                    <a:pt x="-12028" y="558507"/>
                    <a:pt x="251272" y="613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9"/>
            <p:cNvSpPr/>
            <p:nvPr/>
          </p:nvSpPr>
          <p:spPr>
            <a:xfrm>
              <a:off x="8816252" y="9832771"/>
              <a:ext cx="588812" cy="623357"/>
            </a:xfrm>
            <a:custGeom>
              <a:avLst/>
              <a:gdLst/>
              <a:ahLst/>
              <a:cxnLst/>
              <a:rect l="l" t="t" r="r" b="b"/>
              <a:pathLst>
                <a:path w="588812" h="623357" extrusionOk="0">
                  <a:moveTo>
                    <a:pt x="109173" y="85830"/>
                  </a:moveTo>
                  <a:cubicBezTo>
                    <a:pt x="-65890" y="223136"/>
                    <a:pt x="-24796" y="556749"/>
                    <a:pt x="192198" y="612791"/>
                  </a:cubicBezTo>
                  <a:cubicBezTo>
                    <a:pt x="308362" y="644140"/>
                    <a:pt x="445094" y="604543"/>
                    <a:pt x="520832" y="509814"/>
                  </a:cubicBezTo>
                  <a:cubicBezTo>
                    <a:pt x="720629" y="252382"/>
                    <a:pt x="448950" y="-186117"/>
                    <a:pt x="109173" y="85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8109498" y="9122844"/>
              <a:ext cx="2069003" cy="534854"/>
            </a:xfrm>
            <a:custGeom>
              <a:avLst/>
              <a:gdLst/>
              <a:ahLst/>
              <a:cxnLst/>
              <a:rect l="l" t="t" r="r" b="b"/>
              <a:pathLst>
                <a:path w="2069003" h="534854" extrusionOk="0">
                  <a:moveTo>
                    <a:pt x="1907030" y="31473"/>
                  </a:moveTo>
                  <a:cubicBezTo>
                    <a:pt x="1667007" y="25028"/>
                    <a:pt x="1405918" y="-3928"/>
                    <a:pt x="1094323" y="7317"/>
                  </a:cubicBezTo>
                  <a:cubicBezTo>
                    <a:pt x="134059" y="21363"/>
                    <a:pt x="46553" y="-82906"/>
                    <a:pt x="5132" y="204308"/>
                  </a:cubicBezTo>
                  <a:cubicBezTo>
                    <a:pt x="-879" y="305125"/>
                    <a:pt x="-23505" y="501206"/>
                    <a:pt x="113712" y="517880"/>
                  </a:cubicBezTo>
                  <a:cubicBezTo>
                    <a:pt x="344829" y="538575"/>
                    <a:pt x="1794679" y="538499"/>
                    <a:pt x="1939434" y="527526"/>
                  </a:cubicBezTo>
                  <a:cubicBezTo>
                    <a:pt x="2004875" y="532241"/>
                    <a:pt x="2064024" y="511881"/>
                    <a:pt x="2060147" y="445254"/>
                  </a:cubicBezTo>
                  <a:cubicBezTo>
                    <a:pt x="2094188" y="29160"/>
                    <a:pt x="2027335" y="38199"/>
                    <a:pt x="1907030" y="31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29"/>
          <p:cNvGrpSpPr/>
          <p:nvPr/>
        </p:nvGrpSpPr>
        <p:grpSpPr>
          <a:xfrm rot="-233921">
            <a:off x="-560116" y="-384329"/>
            <a:ext cx="2387577" cy="1171856"/>
            <a:chOff x="-490020" y="932528"/>
            <a:chExt cx="4774607" cy="2343443"/>
          </a:xfrm>
        </p:grpSpPr>
        <p:sp>
          <p:nvSpPr>
            <p:cNvPr id="965" name="Google Shape;965;p29"/>
            <p:cNvSpPr/>
            <p:nvPr/>
          </p:nvSpPr>
          <p:spPr>
            <a:xfrm>
              <a:off x="-490020" y="932528"/>
              <a:ext cx="2090797" cy="1171383"/>
            </a:xfrm>
            <a:custGeom>
              <a:avLst/>
              <a:gdLst/>
              <a:ahLst/>
              <a:cxnLst/>
              <a:rect l="l" t="t" r="r" b="b"/>
              <a:pathLst>
                <a:path w="2090797" h="1171383" extrusionOk="0">
                  <a:moveTo>
                    <a:pt x="2047805" y="4553"/>
                  </a:moveTo>
                  <a:cubicBezTo>
                    <a:pt x="1966051" y="10758"/>
                    <a:pt x="1883972" y="857"/>
                    <a:pt x="1801985" y="1821"/>
                  </a:cubicBezTo>
                  <a:cubicBezTo>
                    <a:pt x="1377997" y="-14305"/>
                    <a:pt x="963606" y="81092"/>
                    <a:pt x="543349" y="112938"/>
                  </a:cubicBezTo>
                  <a:cubicBezTo>
                    <a:pt x="494404" y="112370"/>
                    <a:pt x="475311" y="149883"/>
                    <a:pt x="484898" y="193235"/>
                  </a:cubicBezTo>
                  <a:cubicBezTo>
                    <a:pt x="434347" y="472541"/>
                    <a:pt x="394004" y="753491"/>
                    <a:pt x="368739" y="1036433"/>
                  </a:cubicBezTo>
                  <a:cubicBezTo>
                    <a:pt x="303385" y="976619"/>
                    <a:pt x="234533" y="921071"/>
                    <a:pt x="174822" y="855388"/>
                  </a:cubicBezTo>
                  <a:cubicBezTo>
                    <a:pt x="132791" y="817915"/>
                    <a:pt x="72876" y="716080"/>
                    <a:pt x="11803" y="776087"/>
                  </a:cubicBezTo>
                  <a:cubicBezTo>
                    <a:pt x="-14764" y="808217"/>
                    <a:pt x="7583" y="846644"/>
                    <a:pt x="38654" y="865370"/>
                  </a:cubicBezTo>
                  <a:cubicBezTo>
                    <a:pt x="127291" y="960919"/>
                    <a:pt x="223370" y="1048538"/>
                    <a:pt x="321859" y="1133942"/>
                  </a:cubicBezTo>
                  <a:cubicBezTo>
                    <a:pt x="505578" y="1289244"/>
                    <a:pt x="474324" y="917425"/>
                    <a:pt x="495807" y="819906"/>
                  </a:cubicBezTo>
                  <a:cubicBezTo>
                    <a:pt x="516152" y="616784"/>
                    <a:pt x="553302" y="416271"/>
                    <a:pt x="587586" y="215241"/>
                  </a:cubicBezTo>
                  <a:cubicBezTo>
                    <a:pt x="892701" y="194301"/>
                    <a:pt x="1193057" y="122809"/>
                    <a:pt x="1499270" y="111720"/>
                  </a:cubicBezTo>
                  <a:cubicBezTo>
                    <a:pt x="1628056" y="108176"/>
                    <a:pt x="1756782" y="103322"/>
                    <a:pt x="1885620" y="103230"/>
                  </a:cubicBezTo>
                  <a:cubicBezTo>
                    <a:pt x="1947659" y="100417"/>
                    <a:pt x="2016074" y="113883"/>
                    <a:pt x="2072826" y="84128"/>
                  </a:cubicBezTo>
                  <a:cubicBezTo>
                    <a:pt x="2107252" y="61320"/>
                    <a:pt x="2088535" y="3974"/>
                    <a:pt x="2047805" y="4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29"/>
            <p:cNvSpPr/>
            <p:nvPr/>
          </p:nvSpPr>
          <p:spPr>
            <a:xfrm>
              <a:off x="556487" y="1249934"/>
              <a:ext cx="374698" cy="742901"/>
            </a:xfrm>
            <a:custGeom>
              <a:avLst/>
              <a:gdLst/>
              <a:ahLst/>
              <a:cxnLst/>
              <a:rect l="l" t="t" r="r" b="b"/>
              <a:pathLst>
                <a:path w="374698" h="742901" extrusionOk="0">
                  <a:moveTo>
                    <a:pt x="367571" y="178785"/>
                  </a:moveTo>
                  <a:cubicBezTo>
                    <a:pt x="356672" y="97544"/>
                    <a:pt x="297246" y="10322"/>
                    <a:pt x="210571" y="675"/>
                  </a:cubicBezTo>
                  <a:cubicBezTo>
                    <a:pt x="116820" y="-7886"/>
                    <a:pt x="29576" y="66196"/>
                    <a:pt x="5877" y="154220"/>
                  </a:cubicBezTo>
                  <a:cubicBezTo>
                    <a:pt x="-9608" y="184178"/>
                    <a:pt x="6345" y="227195"/>
                    <a:pt x="43871" y="227103"/>
                  </a:cubicBezTo>
                  <a:cubicBezTo>
                    <a:pt x="86217" y="226717"/>
                    <a:pt x="95602" y="180958"/>
                    <a:pt x="115732" y="152423"/>
                  </a:cubicBezTo>
                  <a:cubicBezTo>
                    <a:pt x="173705" y="78463"/>
                    <a:pt x="235054" y="91157"/>
                    <a:pt x="262494" y="180116"/>
                  </a:cubicBezTo>
                  <a:cubicBezTo>
                    <a:pt x="271238" y="245596"/>
                    <a:pt x="222944" y="299824"/>
                    <a:pt x="187349" y="349665"/>
                  </a:cubicBezTo>
                  <a:cubicBezTo>
                    <a:pt x="167310" y="374200"/>
                    <a:pt x="141018" y="405894"/>
                    <a:pt x="159746" y="438654"/>
                  </a:cubicBezTo>
                  <a:cubicBezTo>
                    <a:pt x="172587" y="464448"/>
                    <a:pt x="202204" y="464712"/>
                    <a:pt x="226340" y="472074"/>
                  </a:cubicBezTo>
                  <a:cubicBezTo>
                    <a:pt x="248738" y="480615"/>
                    <a:pt x="265931" y="499473"/>
                    <a:pt x="270272" y="523540"/>
                  </a:cubicBezTo>
                  <a:cubicBezTo>
                    <a:pt x="281243" y="583679"/>
                    <a:pt x="217088" y="618298"/>
                    <a:pt x="168632" y="633997"/>
                  </a:cubicBezTo>
                  <a:cubicBezTo>
                    <a:pt x="129549" y="639644"/>
                    <a:pt x="89359" y="656308"/>
                    <a:pt x="99069" y="703570"/>
                  </a:cubicBezTo>
                  <a:cubicBezTo>
                    <a:pt x="131563" y="788152"/>
                    <a:pt x="254737" y="715248"/>
                    <a:pt x="303214" y="680102"/>
                  </a:cubicBezTo>
                  <a:cubicBezTo>
                    <a:pt x="403105" y="609889"/>
                    <a:pt x="398103" y="446057"/>
                    <a:pt x="289488" y="386640"/>
                  </a:cubicBezTo>
                  <a:cubicBezTo>
                    <a:pt x="334000" y="327314"/>
                    <a:pt x="375553" y="255751"/>
                    <a:pt x="367571" y="17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29"/>
            <p:cNvSpPr/>
            <p:nvPr/>
          </p:nvSpPr>
          <p:spPr>
            <a:xfrm>
              <a:off x="136737" y="2160662"/>
              <a:ext cx="1443379" cy="153145"/>
            </a:xfrm>
            <a:custGeom>
              <a:avLst/>
              <a:gdLst/>
              <a:ahLst/>
              <a:cxnLst/>
              <a:rect l="l" t="t" r="r" b="b"/>
              <a:pathLst>
                <a:path w="1443379" h="153145" extrusionOk="0">
                  <a:moveTo>
                    <a:pt x="1414316" y="697"/>
                  </a:moveTo>
                  <a:cubicBezTo>
                    <a:pt x="1046674" y="-5051"/>
                    <a:pt x="676825" y="26267"/>
                    <a:pt x="308756" y="39246"/>
                  </a:cubicBezTo>
                  <a:cubicBezTo>
                    <a:pt x="223321" y="43135"/>
                    <a:pt x="134502" y="45054"/>
                    <a:pt x="45956" y="49959"/>
                  </a:cubicBezTo>
                  <a:cubicBezTo>
                    <a:pt x="17804" y="51594"/>
                    <a:pt x="-2825" y="80394"/>
                    <a:pt x="316" y="107285"/>
                  </a:cubicBezTo>
                  <a:cubicBezTo>
                    <a:pt x="3183" y="133079"/>
                    <a:pt x="25185" y="152465"/>
                    <a:pt x="51009" y="153145"/>
                  </a:cubicBezTo>
                  <a:cubicBezTo>
                    <a:pt x="350400" y="143995"/>
                    <a:pt x="649130" y="124345"/>
                    <a:pt x="949720" y="114932"/>
                  </a:cubicBezTo>
                  <a:cubicBezTo>
                    <a:pt x="1104840" y="101070"/>
                    <a:pt x="1266212" y="115125"/>
                    <a:pt x="1417732" y="78089"/>
                  </a:cubicBezTo>
                  <a:cubicBezTo>
                    <a:pt x="1453693" y="65375"/>
                    <a:pt x="1451182" y="9694"/>
                    <a:pt x="1414316" y="6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545111" y="2533739"/>
              <a:ext cx="538369" cy="742232"/>
            </a:xfrm>
            <a:custGeom>
              <a:avLst/>
              <a:gdLst/>
              <a:ahLst/>
              <a:cxnLst/>
              <a:rect l="l" t="t" r="r" b="b"/>
              <a:pathLst>
                <a:path w="538369" h="742232" extrusionOk="0">
                  <a:moveTo>
                    <a:pt x="450981" y="303381"/>
                  </a:moveTo>
                  <a:cubicBezTo>
                    <a:pt x="450819" y="269808"/>
                    <a:pt x="450605" y="236235"/>
                    <a:pt x="450412" y="202652"/>
                  </a:cubicBezTo>
                  <a:cubicBezTo>
                    <a:pt x="447159" y="148099"/>
                    <a:pt x="455577" y="90753"/>
                    <a:pt x="441811" y="37774"/>
                  </a:cubicBezTo>
                  <a:cubicBezTo>
                    <a:pt x="428044" y="7634"/>
                    <a:pt x="380462" y="12224"/>
                    <a:pt x="371708" y="44466"/>
                  </a:cubicBezTo>
                  <a:cubicBezTo>
                    <a:pt x="365832" y="60572"/>
                    <a:pt x="364602" y="78994"/>
                    <a:pt x="363504" y="96186"/>
                  </a:cubicBezTo>
                  <a:cubicBezTo>
                    <a:pt x="359498" y="165292"/>
                    <a:pt x="356844" y="234489"/>
                    <a:pt x="354913" y="303696"/>
                  </a:cubicBezTo>
                  <a:cubicBezTo>
                    <a:pt x="281272" y="305615"/>
                    <a:pt x="207703" y="312053"/>
                    <a:pt x="134439" y="319416"/>
                  </a:cubicBezTo>
                  <a:cubicBezTo>
                    <a:pt x="175992" y="229604"/>
                    <a:pt x="227336" y="144301"/>
                    <a:pt x="265483" y="53312"/>
                  </a:cubicBezTo>
                  <a:cubicBezTo>
                    <a:pt x="279564" y="11026"/>
                    <a:pt x="218623" y="-19937"/>
                    <a:pt x="192493" y="15372"/>
                  </a:cubicBezTo>
                  <a:cubicBezTo>
                    <a:pt x="192452" y="15281"/>
                    <a:pt x="192412" y="15189"/>
                    <a:pt x="192371" y="15098"/>
                  </a:cubicBezTo>
                  <a:cubicBezTo>
                    <a:pt x="119758" y="103518"/>
                    <a:pt x="76120" y="211244"/>
                    <a:pt x="22519" y="311403"/>
                  </a:cubicBezTo>
                  <a:cubicBezTo>
                    <a:pt x="-2034" y="347362"/>
                    <a:pt x="-17620" y="409552"/>
                    <a:pt x="36469" y="426593"/>
                  </a:cubicBezTo>
                  <a:cubicBezTo>
                    <a:pt x="88575" y="437591"/>
                    <a:pt x="142278" y="419230"/>
                    <a:pt x="194974" y="418133"/>
                  </a:cubicBezTo>
                  <a:cubicBezTo>
                    <a:pt x="247517" y="412599"/>
                    <a:pt x="300102" y="410040"/>
                    <a:pt x="352716" y="408831"/>
                  </a:cubicBezTo>
                  <a:cubicBezTo>
                    <a:pt x="351771" y="476271"/>
                    <a:pt x="351446" y="543721"/>
                    <a:pt x="352178" y="611131"/>
                  </a:cubicBezTo>
                  <a:cubicBezTo>
                    <a:pt x="357820" y="656677"/>
                    <a:pt x="333287" y="730311"/>
                    <a:pt x="396455" y="741878"/>
                  </a:cubicBezTo>
                  <a:cubicBezTo>
                    <a:pt x="458780" y="747555"/>
                    <a:pt x="460427" y="683973"/>
                    <a:pt x="455750" y="636377"/>
                  </a:cubicBezTo>
                  <a:cubicBezTo>
                    <a:pt x="453300" y="560234"/>
                    <a:pt x="452212" y="484070"/>
                    <a:pt x="451591" y="407877"/>
                  </a:cubicBezTo>
                  <a:cubicBezTo>
                    <a:pt x="465398" y="407877"/>
                    <a:pt x="479195" y="407836"/>
                    <a:pt x="493002" y="407887"/>
                  </a:cubicBezTo>
                  <a:cubicBezTo>
                    <a:pt x="518145" y="404607"/>
                    <a:pt x="537961" y="383728"/>
                    <a:pt x="538368" y="358066"/>
                  </a:cubicBezTo>
                  <a:cubicBezTo>
                    <a:pt x="538723" y="310154"/>
                    <a:pt x="489769" y="302782"/>
                    <a:pt x="450981" y="303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29"/>
            <p:cNvSpPr/>
            <p:nvPr/>
          </p:nvSpPr>
          <p:spPr>
            <a:xfrm>
              <a:off x="1944828" y="1909022"/>
              <a:ext cx="618414" cy="151542"/>
            </a:xfrm>
            <a:custGeom>
              <a:avLst/>
              <a:gdLst/>
              <a:ahLst/>
              <a:cxnLst/>
              <a:rect l="l" t="t" r="r" b="b"/>
              <a:pathLst>
                <a:path w="618414" h="151542" extrusionOk="0">
                  <a:moveTo>
                    <a:pt x="466982" y="103402"/>
                  </a:moveTo>
                  <a:cubicBezTo>
                    <a:pt x="513100" y="88769"/>
                    <a:pt x="620251" y="106784"/>
                    <a:pt x="618391" y="38024"/>
                  </a:cubicBezTo>
                  <a:cubicBezTo>
                    <a:pt x="615656" y="14545"/>
                    <a:pt x="594061" y="-2109"/>
                    <a:pt x="570697" y="217"/>
                  </a:cubicBezTo>
                  <a:cubicBezTo>
                    <a:pt x="501967" y="6909"/>
                    <a:pt x="433238" y="12230"/>
                    <a:pt x="364640" y="19460"/>
                  </a:cubicBezTo>
                  <a:cubicBezTo>
                    <a:pt x="260132" y="28559"/>
                    <a:pt x="156804" y="57593"/>
                    <a:pt x="51310" y="46625"/>
                  </a:cubicBezTo>
                  <a:cubicBezTo>
                    <a:pt x="-11593" y="44473"/>
                    <a:pt x="-19321" y="140824"/>
                    <a:pt x="42973" y="148989"/>
                  </a:cubicBezTo>
                  <a:cubicBezTo>
                    <a:pt x="185526" y="162932"/>
                    <a:pt x="325609" y="115802"/>
                    <a:pt x="466982" y="1034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29"/>
            <p:cNvSpPr/>
            <p:nvPr/>
          </p:nvSpPr>
          <p:spPr>
            <a:xfrm>
              <a:off x="2029772" y="2172428"/>
              <a:ext cx="560686" cy="145323"/>
            </a:xfrm>
            <a:custGeom>
              <a:avLst/>
              <a:gdLst/>
              <a:ahLst/>
              <a:cxnLst/>
              <a:rect l="l" t="t" r="r" b="b"/>
              <a:pathLst>
                <a:path w="560686" h="145323" extrusionOk="0">
                  <a:moveTo>
                    <a:pt x="292720" y="14024"/>
                  </a:moveTo>
                  <a:cubicBezTo>
                    <a:pt x="219894" y="22321"/>
                    <a:pt x="147819" y="36264"/>
                    <a:pt x="74636" y="40651"/>
                  </a:cubicBezTo>
                  <a:cubicBezTo>
                    <a:pt x="42935" y="36751"/>
                    <a:pt x="-946" y="52563"/>
                    <a:pt x="30" y="92381"/>
                  </a:cubicBezTo>
                  <a:cubicBezTo>
                    <a:pt x="-2969" y="193840"/>
                    <a:pt x="220036" y="118317"/>
                    <a:pt x="284251" y="118043"/>
                  </a:cubicBezTo>
                  <a:cubicBezTo>
                    <a:pt x="362813" y="106557"/>
                    <a:pt x="442197" y="102668"/>
                    <a:pt x="521053" y="94422"/>
                  </a:cubicBezTo>
                  <a:cubicBezTo>
                    <a:pt x="543055" y="91964"/>
                    <a:pt x="560410" y="72863"/>
                    <a:pt x="560684" y="50745"/>
                  </a:cubicBezTo>
                  <a:cubicBezTo>
                    <a:pt x="561447" y="-36233"/>
                    <a:pt x="351730" y="15243"/>
                    <a:pt x="292720" y="14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2817917" y="1129696"/>
              <a:ext cx="359044" cy="1871837"/>
            </a:xfrm>
            <a:custGeom>
              <a:avLst/>
              <a:gdLst/>
              <a:ahLst/>
              <a:cxnLst/>
              <a:rect l="l" t="t" r="r" b="b"/>
              <a:pathLst>
                <a:path w="359044" h="1871837" extrusionOk="0">
                  <a:moveTo>
                    <a:pt x="190163" y="1378256"/>
                  </a:moveTo>
                  <a:cubicBezTo>
                    <a:pt x="53964" y="953519"/>
                    <a:pt x="63592" y="454265"/>
                    <a:pt x="322721" y="77226"/>
                  </a:cubicBezTo>
                  <a:cubicBezTo>
                    <a:pt x="354341" y="46253"/>
                    <a:pt x="333854" y="-7955"/>
                    <a:pt x="287523" y="982"/>
                  </a:cubicBezTo>
                  <a:cubicBezTo>
                    <a:pt x="245411" y="13117"/>
                    <a:pt x="224141" y="57657"/>
                    <a:pt x="200208" y="90925"/>
                  </a:cubicBezTo>
                  <a:cubicBezTo>
                    <a:pt x="132607" y="194010"/>
                    <a:pt x="82564" y="307838"/>
                    <a:pt x="49765" y="426541"/>
                  </a:cubicBezTo>
                  <a:cubicBezTo>
                    <a:pt x="-73612" y="908055"/>
                    <a:pt x="44448" y="1423579"/>
                    <a:pt x="271540" y="1855932"/>
                  </a:cubicBezTo>
                  <a:cubicBezTo>
                    <a:pt x="288651" y="1874658"/>
                    <a:pt x="318461" y="1876922"/>
                    <a:pt x="338775" y="1862339"/>
                  </a:cubicBezTo>
                  <a:cubicBezTo>
                    <a:pt x="374075" y="1837175"/>
                    <a:pt x="356131" y="1794138"/>
                    <a:pt x="338501" y="1763794"/>
                  </a:cubicBezTo>
                  <a:cubicBezTo>
                    <a:pt x="278047" y="1639740"/>
                    <a:pt x="233210" y="1509196"/>
                    <a:pt x="190163" y="1378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242309" y="1890579"/>
              <a:ext cx="466969" cy="510809"/>
            </a:xfrm>
            <a:custGeom>
              <a:avLst/>
              <a:gdLst/>
              <a:ahLst/>
              <a:cxnLst/>
              <a:rect l="l" t="t" r="r" b="b"/>
              <a:pathLst>
                <a:path w="466969" h="510809" extrusionOk="0">
                  <a:moveTo>
                    <a:pt x="444323" y="183314"/>
                  </a:moveTo>
                  <a:cubicBezTo>
                    <a:pt x="446224" y="154778"/>
                    <a:pt x="445391" y="117215"/>
                    <a:pt x="414595" y="104277"/>
                  </a:cubicBezTo>
                  <a:cubicBezTo>
                    <a:pt x="347024" y="-1153"/>
                    <a:pt x="190247" y="-44160"/>
                    <a:pt x="100858" y="58965"/>
                  </a:cubicBezTo>
                  <a:cubicBezTo>
                    <a:pt x="1790" y="166091"/>
                    <a:pt x="-59548" y="398013"/>
                    <a:pt x="88414" y="488201"/>
                  </a:cubicBezTo>
                  <a:cubicBezTo>
                    <a:pt x="188254" y="531208"/>
                    <a:pt x="299645" y="464245"/>
                    <a:pt x="355757" y="381257"/>
                  </a:cubicBezTo>
                  <a:cubicBezTo>
                    <a:pt x="367419" y="425534"/>
                    <a:pt x="346170" y="499341"/>
                    <a:pt x="406939" y="510440"/>
                  </a:cubicBezTo>
                  <a:cubicBezTo>
                    <a:pt x="475434" y="516919"/>
                    <a:pt x="471297" y="436542"/>
                    <a:pt x="461455" y="389930"/>
                  </a:cubicBezTo>
                  <a:cubicBezTo>
                    <a:pt x="453229" y="321160"/>
                    <a:pt x="446489" y="252521"/>
                    <a:pt x="444323" y="183314"/>
                  </a:cubicBezTo>
                  <a:close/>
                  <a:moveTo>
                    <a:pt x="158882" y="398044"/>
                  </a:moveTo>
                  <a:cubicBezTo>
                    <a:pt x="28885" y="405467"/>
                    <a:pt x="153768" y="-67192"/>
                    <a:pt x="344858" y="161745"/>
                  </a:cubicBezTo>
                  <a:cubicBezTo>
                    <a:pt x="326771" y="260280"/>
                    <a:pt x="269978" y="383441"/>
                    <a:pt x="158882" y="398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611631" y="1629296"/>
              <a:ext cx="315641" cy="329897"/>
            </a:xfrm>
            <a:custGeom>
              <a:avLst/>
              <a:gdLst/>
              <a:ahLst/>
              <a:cxnLst/>
              <a:rect l="l" t="t" r="r" b="b"/>
              <a:pathLst>
                <a:path w="315641" h="329897" extrusionOk="0">
                  <a:moveTo>
                    <a:pt x="315362" y="268365"/>
                  </a:moveTo>
                  <a:cubicBezTo>
                    <a:pt x="310462" y="223460"/>
                    <a:pt x="259108" y="221591"/>
                    <a:pt x="223675" y="223256"/>
                  </a:cubicBezTo>
                  <a:cubicBezTo>
                    <a:pt x="248310" y="152110"/>
                    <a:pt x="251919" y="35509"/>
                    <a:pt x="165733" y="6313"/>
                  </a:cubicBezTo>
                  <a:cubicBezTo>
                    <a:pt x="108167" y="-11631"/>
                    <a:pt x="45324" y="9695"/>
                    <a:pt x="8865" y="57363"/>
                  </a:cubicBezTo>
                  <a:cubicBezTo>
                    <a:pt x="8936" y="57343"/>
                    <a:pt x="8997" y="57322"/>
                    <a:pt x="9068" y="57292"/>
                  </a:cubicBezTo>
                  <a:cubicBezTo>
                    <a:pt x="-12344" y="81522"/>
                    <a:pt x="6770" y="122782"/>
                    <a:pt x="39203" y="122457"/>
                  </a:cubicBezTo>
                  <a:cubicBezTo>
                    <a:pt x="70854" y="121868"/>
                    <a:pt x="96220" y="91393"/>
                    <a:pt x="129538" y="101974"/>
                  </a:cubicBezTo>
                  <a:cubicBezTo>
                    <a:pt x="141484" y="134826"/>
                    <a:pt x="131988" y="171059"/>
                    <a:pt x="120794" y="202835"/>
                  </a:cubicBezTo>
                  <a:cubicBezTo>
                    <a:pt x="94909" y="253062"/>
                    <a:pt x="77259" y="314104"/>
                    <a:pt x="150838" y="329367"/>
                  </a:cubicBezTo>
                  <a:cubicBezTo>
                    <a:pt x="193337" y="331388"/>
                    <a:pt x="236567" y="327427"/>
                    <a:pt x="278598" y="321040"/>
                  </a:cubicBezTo>
                  <a:cubicBezTo>
                    <a:pt x="302247" y="316409"/>
                    <a:pt x="317955" y="291438"/>
                    <a:pt x="315362" y="268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854445" y="1122955"/>
              <a:ext cx="430142" cy="1869353"/>
            </a:xfrm>
            <a:custGeom>
              <a:avLst/>
              <a:gdLst/>
              <a:ahLst/>
              <a:cxnLst/>
              <a:rect l="l" t="t" r="r" b="b"/>
              <a:pathLst>
                <a:path w="430142" h="1869353" extrusionOk="0">
                  <a:moveTo>
                    <a:pt x="336313" y="441894"/>
                  </a:moveTo>
                  <a:cubicBezTo>
                    <a:pt x="285498" y="309959"/>
                    <a:pt x="208085" y="70675"/>
                    <a:pt x="76574" y="6505"/>
                  </a:cubicBezTo>
                  <a:cubicBezTo>
                    <a:pt x="9339" y="-21788"/>
                    <a:pt x="-33312" y="49288"/>
                    <a:pt x="33750" y="84049"/>
                  </a:cubicBezTo>
                  <a:cubicBezTo>
                    <a:pt x="290164" y="398055"/>
                    <a:pt x="397834" y="973107"/>
                    <a:pt x="273755" y="1359326"/>
                  </a:cubicBezTo>
                  <a:cubicBezTo>
                    <a:pt x="247046" y="1442719"/>
                    <a:pt x="213728" y="1523757"/>
                    <a:pt x="171708" y="1600601"/>
                  </a:cubicBezTo>
                  <a:cubicBezTo>
                    <a:pt x="134771" y="1665258"/>
                    <a:pt x="93329" y="1727133"/>
                    <a:pt x="54979" y="1791029"/>
                  </a:cubicBezTo>
                  <a:cubicBezTo>
                    <a:pt x="40491" y="1815188"/>
                    <a:pt x="47740" y="1847400"/>
                    <a:pt x="71928" y="1862277"/>
                  </a:cubicBezTo>
                  <a:cubicBezTo>
                    <a:pt x="144043" y="1897688"/>
                    <a:pt x="170508" y="1790897"/>
                    <a:pt x="205299" y="1747778"/>
                  </a:cubicBezTo>
                  <a:cubicBezTo>
                    <a:pt x="245480" y="1685690"/>
                    <a:pt x="279977" y="1622688"/>
                    <a:pt x="311058" y="1555055"/>
                  </a:cubicBezTo>
                  <a:cubicBezTo>
                    <a:pt x="476466" y="1206014"/>
                    <a:pt x="454780" y="801913"/>
                    <a:pt x="336313" y="441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5" name="Google Shape;975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  <p:sp>
        <p:nvSpPr>
          <p:cNvPr id="2" name="Google Shape;296;p11">
            <a:extLst>
              <a:ext uri="{FF2B5EF4-FFF2-40B4-BE49-F238E27FC236}">
                <a16:creationId xmlns:a16="http://schemas.microsoft.com/office/drawing/2014/main" id="{19A910D0-9027-F740-AABC-F82BAB5F84BD}"/>
              </a:ext>
            </a:extLst>
          </p:cNvPr>
          <p:cNvSpPr txBox="1"/>
          <p:nvPr/>
        </p:nvSpPr>
        <p:spPr>
          <a:xfrm>
            <a:off x="1334765" y="1183166"/>
            <a:ext cx="6468927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Mali"/>
                <a:cs typeface="Arial" panose="020B0604020202020204" pitchFamily="34" charset="0"/>
                <a:sym typeface="Mali"/>
              </a:rPr>
              <a:t>TRÂN TRỌNG CẢM ƠN SỰ QUAN TÂM THEO DÕI CỦA CÁC EM</a:t>
            </a:r>
            <a:endParaRPr sz="4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oogle Shape;762;p24">
            <a:extLst>
              <a:ext uri="{FF2B5EF4-FFF2-40B4-BE49-F238E27FC236}">
                <a16:creationId xmlns:a16="http://schemas.microsoft.com/office/drawing/2014/main" id="{33F0855A-35A4-7C0F-9C90-623B2A0CB549}"/>
              </a:ext>
            </a:extLst>
          </p:cNvPr>
          <p:cNvGrpSpPr/>
          <p:nvPr/>
        </p:nvGrpSpPr>
        <p:grpSpPr>
          <a:xfrm>
            <a:off x="220448" y="3693806"/>
            <a:ext cx="1174291" cy="1153976"/>
            <a:chOff x="-73343" y="4003684"/>
            <a:chExt cx="1174291" cy="1153976"/>
          </a:xfrm>
        </p:grpSpPr>
        <p:sp>
          <p:nvSpPr>
            <p:cNvPr id="4" name="Google Shape;763;p24">
              <a:extLst>
                <a:ext uri="{FF2B5EF4-FFF2-40B4-BE49-F238E27FC236}">
                  <a16:creationId xmlns:a16="http://schemas.microsoft.com/office/drawing/2014/main" id="{53AE4D89-3174-D3FB-6946-ACA37D1D65AC}"/>
                </a:ext>
              </a:extLst>
            </p:cNvPr>
            <p:cNvSpPr/>
            <p:nvPr/>
          </p:nvSpPr>
          <p:spPr>
            <a:xfrm>
              <a:off x="-73344" y="4003684"/>
              <a:ext cx="1174291" cy="1153976"/>
            </a:xfrm>
            <a:custGeom>
              <a:avLst/>
              <a:gdLst/>
              <a:ahLst/>
              <a:cxnLst/>
              <a:rect l="l" t="t" r="r" b="b"/>
              <a:pathLst>
                <a:path w="2348581" h="2307952" extrusionOk="0">
                  <a:moveTo>
                    <a:pt x="1156212" y="22"/>
                  </a:moveTo>
                  <a:cubicBezTo>
                    <a:pt x="1250765" y="-1885"/>
                    <a:pt x="1300907" y="122274"/>
                    <a:pt x="1326977" y="195519"/>
                  </a:cubicBezTo>
                  <a:cubicBezTo>
                    <a:pt x="1393709" y="383012"/>
                    <a:pt x="1485361" y="559219"/>
                    <a:pt x="1555182" y="745762"/>
                  </a:cubicBezTo>
                  <a:cubicBezTo>
                    <a:pt x="1558263" y="753987"/>
                    <a:pt x="1565999" y="759508"/>
                    <a:pt x="1574783" y="759637"/>
                  </a:cubicBezTo>
                  <a:cubicBezTo>
                    <a:pt x="1771994" y="762587"/>
                    <a:pt x="2103236" y="794159"/>
                    <a:pt x="2246697" y="810998"/>
                  </a:cubicBezTo>
                  <a:cubicBezTo>
                    <a:pt x="2513845" y="842437"/>
                    <a:pt x="2218631" y="1064720"/>
                    <a:pt x="1789696" y="1388369"/>
                  </a:cubicBezTo>
                  <a:cubicBezTo>
                    <a:pt x="1782528" y="1393778"/>
                    <a:pt x="1779503" y="1403144"/>
                    <a:pt x="1782145" y="1411725"/>
                  </a:cubicBezTo>
                  <a:cubicBezTo>
                    <a:pt x="2098483" y="2438799"/>
                    <a:pt x="2043889" y="2358187"/>
                    <a:pt x="1683477" y="2143456"/>
                  </a:cubicBezTo>
                  <a:cubicBezTo>
                    <a:pt x="1366252" y="1954407"/>
                    <a:pt x="1250210" y="1868233"/>
                    <a:pt x="1205897" y="1837098"/>
                  </a:cubicBezTo>
                  <a:cubicBezTo>
                    <a:pt x="1198258" y="1831730"/>
                    <a:pt x="1188033" y="1831938"/>
                    <a:pt x="1180615" y="1837606"/>
                  </a:cubicBezTo>
                  <a:cubicBezTo>
                    <a:pt x="1137590" y="1870499"/>
                    <a:pt x="1025118" y="1961275"/>
                    <a:pt x="715768" y="2162944"/>
                  </a:cubicBezTo>
                  <a:cubicBezTo>
                    <a:pt x="364302" y="2392017"/>
                    <a:pt x="313005" y="2474757"/>
                    <a:pt x="587685" y="1435783"/>
                  </a:cubicBezTo>
                  <a:cubicBezTo>
                    <a:pt x="589981" y="1427105"/>
                    <a:pt x="586581" y="1417864"/>
                    <a:pt x="579201" y="1412750"/>
                  </a:cubicBezTo>
                  <a:cubicBezTo>
                    <a:pt x="137570" y="1106633"/>
                    <a:pt x="-166368" y="896415"/>
                    <a:pt x="99297" y="854244"/>
                  </a:cubicBezTo>
                  <a:cubicBezTo>
                    <a:pt x="241965" y="831645"/>
                    <a:pt x="571664" y="786755"/>
                    <a:pt x="768598" y="775871"/>
                  </a:cubicBezTo>
                  <a:cubicBezTo>
                    <a:pt x="777373" y="775386"/>
                    <a:pt x="784878" y="769557"/>
                    <a:pt x="787625" y="761216"/>
                  </a:cubicBezTo>
                  <a:cubicBezTo>
                    <a:pt x="849872" y="572015"/>
                    <a:pt x="934348" y="392258"/>
                    <a:pt x="993468" y="202230"/>
                  </a:cubicBezTo>
                  <a:cubicBezTo>
                    <a:pt x="1016560" y="127997"/>
                    <a:pt x="1061659" y="1923"/>
                    <a:pt x="1156212" y="2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" name="Google Shape;764;p24">
              <a:extLst>
                <a:ext uri="{FF2B5EF4-FFF2-40B4-BE49-F238E27FC236}">
                  <a16:creationId xmlns:a16="http://schemas.microsoft.com/office/drawing/2014/main" id="{0EADDE49-57BE-7499-902F-527A8F18EECF}"/>
                </a:ext>
              </a:extLst>
            </p:cNvPr>
            <p:cNvGrpSpPr/>
            <p:nvPr/>
          </p:nvGrpSpPr>
          <p:grpSpPr>
            <a:xfrm>
              <a:off x="78219" y="4171450"/>
              <a:ext cx="848074" cy="791875"/>
              <a:chOff x="156438" y="8342900"/>
              <a:chExt cx="1696147" cy="1583750"/>
            </a:xfrm>
          </p:grpSpPr>
          <p:sp>
            <p:nvSpPr>
              <p:cNvPr id="6" name="Google Shape;765;p24">
                <a:extLst>
                  <a:ext uri="{FF2B5EF4-FFF2-40B4-BE49-F238E27FC236}">
                    <a16:creationId xmlns:a16="http://schemas.microsoft.com/office/drawing/2014/main" id="{C48FBE26-BEF5-9A47-51E9-B61C06F82120}"/>
                  </a:ext>
                </a:extLst>
              </p:cNvPr>
              <p:cNvSpPr/>
              <p:nvPr/>
            </p:nvSpPr>
            <p:spPr>
              <a:xfrm>
                <a:off x="996446" y="8342900"/>
                <a:ext cx="37934" cy="123423"/>
              </a:xfrm>
              <a:custGeom>
                <a:avLst/>
                <a:gdLst/>
                <a:ahLst/>
                <a:cxnLst/>
                <a:rect l="l" t="t" r="r" b="b"/>
                <a:pathLst>
                  <a:path w="37934" h="123423" extrusionOk="0">
                    <a:moveTo>
                      <a:pt x="14842" y="11"/>
                    </a:moveTo>
                    <a:cubicBezTo>
                      <a:pt x="-1466" y="1742"/>
                      <a:pt x="-371" y="17413"/>
                      <a:pt x="331" y="29825"/>
                    </a:cubicBezTo>
                    <a:cubicBezTo>
                      <a:pt x="4326" y="100679"/>
                      <a:pt x="368" y="124303"/>
                      <a:pt x="22892" y="123399"/>
                    </a:cubicBezTo>
                    <a:cubicBezTo>
                      <a:pt x="39925" y="121363"/>
                      <a:pt x="38359" y="105540"/>
                      <a:pt x="37403" y="92634"/>
                    </a:cubicBezTo>
                    <a:cubicBezTo>
                      <a:pt x="32142" y="21563"/>
                      <a:pt x="36267" y="-570"/>
                      <a:pt x="14842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Google Shape;766;p24">
                <a:extLst>
                  <a:ext uri="{FF2B5EF4-FFF2-40B4-BE49-F238E27FC236}">
                    <a16:creationId xmlns:a16="http://schemas.microsoft.com/office/drawing/2014/main" id="{26296C33-AC6A-9EC7-EA62-BBFAD03C216E}"/>
                  </a:ext>
                </a:extLst>
              </p:cNvPr>
              <p:cNvSpPr/>
              <p:nvPr/>
            </p:nvSpPr>
            <p:spPr>
              <a:xfrm>
                <a:off x="1102008" y="8388859"/>
                <a:ext cx="40248" cy="59492"/>
              </a:xfrm>
              <a:custGeom>
                <a:avLst/>
                <a:gdLst/>
                <a:ahLst/>
                <a:cxnLst/>
                <a:rect l="l" t="t" r="r" b="b"/>
                <a:pathLst>
                  <a:path w="40248" h="59492" extrusionOk="0">
                    <a:moveTo>
                      <a:pt x="30513" y="4185"/>
                    </a:moveTo>
                    <a:cubicBezTo>
                      <a:pt x="22450" y="-1562"/>
                      <a:pt x="11670" y="-1839"/>
                      <a:pt x="5034" y="6179"/>
                    </a:cubicBezTo>
                    <a:cubicBezTo>
                      <a:pt x="-4933" y="18213"/>
                      <a:pt x="-278" y="58809"/>
                      <a:pt x="20598" y="59483"/>
                    </a:cubicBezTo>
                    <a:cubicBezTo>
                      <a:pt x="43602" y="60231"/>
                      <a:pt x="45736" y="15037"/>
                      <a:pt x="30513" y="41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767;p24">
                <a:extLst>
                  <a:ext uri="{FF2B5EF4-FFF2-40B4-BE49-F238E27FC236}">
                    <a16:creationId xmlns:a16="http://schemas.microsoft.com/office/drawing/2014/main" id="{1C821E8D-100B-317D-89E8-484ECB9BA505}"/>
                  </a:ext>
                </a:extLst>
              </p:cNvPr>
              <p:cNvSpPr/>
              <p:nvPr/>
            </p:nvSpPr>
            <p:spPr>
              <a:xfrm>
                <a:off x="889552" y="8372570"/>
                <a:ext cx="42254" cy="61645"/>
              </a:xfrm>
              <a:custGeom>
                <a:avLst/>
                <a:gdLst/>
                <a:ahLst/>
                <a:cxnLst/>
                <a:rect l="l" t="t" r="r" b="b"/>
                <a:pathLst>
                  <a:path w="42254" h="61645" extrusionOk="0">
                    <a:moveTo>
                      <a:pt x="33899" y="4614"/>
                    </a:moveTo>
                    <a:cubicBezTo>
                      <a:pt x="28117" y="-445"/>
                      <a:pt x="19346" y="-2019"/>
                      <a:pt x="11897" y="3349"/>
                    </a:cubicBezTo>
                    <a:cubicBezTo>
                      <a:pt x="-1141" y="12743"/>
                      <a:pt x="-7205" y="55020"/>
                      <a:pt x="13564" y="61025"/>
                    </a:cubicBezTo>
                    <a:cubicBezTo>
                      <a:pt x="36873" y="67759"/>
                      <a:pt x="52802" y="17769"/>
                      <a:pt x="33899" y="46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768;p24">
                <a:extLst>
                  <a:ext uri="{FF2B5EF4-FFF2-40B4-BE49-F238E27FC236}">
                    <a16:creationId xmlns:a16="http://schemas.microsoft.com/office/drawing/2014/main" id="{0203E17B-0F00-524D-9777-A25F6C0FB01A}"/>
                  </a:ext>
                </a:extLst>
              </p:cNvPr>
              <p:cNvSpPr/>
              <p:nvPr/>
            </p:nvSpPr>
            <p:spPr>
              <a:xfrm>
                <a:off x="1711606" y="8885451"/>
                <a:ext cx="69815" cy="47081"/>
              </a:xfrm>
              <a:custGeom>
                <a:avLst/>
                <a:gdLst/>
                <a:ahLst/>
                <a:cxnLst/>
                <a:rect l="l" t="t" r="r" b="b"/>
                <a:pathLst>
                  <a:path w="69815" h="47081" extrusionOk="0">
                    <a:moveTo>
                      <a:pt x="69368" y="24116"/>
                    </a:moveTo>
                    <a:cubicBezTo>
                      <a:pt x="71026" y="16777"/>
                      <a:pt x="68061" y="8178"/>
                      <a:pt x="60773" y="3146"/>
                    </a:cubicBezTo>
                    <a:cubicBezTo>
                      <a:pt x="45842" y="-7165"/>
                      <a:pt x="-3114" y="9341"/>
                      <a:pt x="156" y="31285"/>
                    </a:cubicBezTo>
                    <a:cubicBezTo>
                      <a:pt x="4017" y="57185"/>
                      <a:pt x="66121" y="48710"/>
                      <a:pt x="69368" y="241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769;p24">
                <a:extLst>
                  <a:ext uri="{FF2B5EF4-FFF2-40B4-BE49-F238E27FC236}">
                    <a16:creationId xmlns:a16="http://schemas.microsoft.com/office/drawing/2014/main" id="{76A180EA-8341-199C-B36C-5EBC8E26A2CF}"/>
                  </a:ext>
                </a:extLst>
              </p:cNvPr>
              <p:cNvSpPr/>
              <p:nvPr/>
            </p:nvSpPr>
            <p:spPr>
              <a:xfrm>
                <a:off x="1724715" y="8964985"/>
                <a:ext cx="127870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27870" h="58150" extrusionOk="0">
                    <a:moveTo>
                      <a:pt x="127397" y="11472"/>
                    </a:moveTo>
                    <a:cubicBezTo>
                      <a:pt x="120686" y="-11487"/>
                      <a:pt x="95613" y="4179"/>
                      <a:pt x="26106" y="22186"/>
                    </a:cubicBezTo>
                    <a:cubicBezTo>
                      <a:pt x="13368" y="25486"/>
                      <a:pt x="-2925" y="28652"/>
                      <a:pt x="451" y="45911"/>
                    </a:cubicBezTo>
                    <a:cubicBezTo>
                      <a:pt x="6838" y="68825"/>
                      <a:pt x="28946" y="56371"/>
                      <a:pt x="102721" y="34750"/>
                    </a:cubicBezTo>
                    <a:cubicBezTo>
                      <a:pt x="114784" y="31214"/>
                      <a:pt x="130842" y="27979"/>
                      <a:pt x="127397" y="1147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770;p24">
                <a:extLst>
                  <a:ext uri="{FF2B5EF4-FFF2-40B4-BE49-F238E27FC236}">
                    <a16:creationId xmlns:a16="http://schemas.microsoft.com/office/drawing/2014/main" id="{0EE7CDF1-FFB8-D76A-6A8E-479A9C32B207}"/>
                  </a:ext>
                </a:extLst>
              </p:cNvPr>
              <p:cNvSpPr/>
              <p:nvPr/>
            </p:nvSpPr>
            <p:spPr>
              <a:xfrm>
                <a:off x="1795573" y="9064837"/>
                <a:ext cx="54163" cy="45503"/>
              </a:xfrm>
              <a:custGeom>
                <a:avLst/>
                <a:gdLst/>
                <a:ahLst/>
                <a:cxnLst/>
                <a:rect l="l" t="t" r="r" b="b"/>
                <a:pathLst>
                  <a:path w="54163" h="45503" extrusionOk="0">
                    <a:moveTo>
                      <a:pt x="41164" y="744"/>
                    </a:moveTo>
                    <a:cubicBezTo>
                      <a:pt x="26150" y="-4320"/>
                      <a:pt x="-5888" y="17486"/>
                      <a:pt x="942" y="35151"/>
                    </a:cubicBezTo>
                    <a:cubicBezTo>
                      <a:pt x="9523" y="57344"/>
                      <a:pt x="56562" y="40288"/>
                      <a:pt x="54068" y="17467"/>
                    </a:cubicBezTo>
                    <a:cubicBezTo>
                      <a:pt x="53740" y="10424"/>
                      <a:pt x="49172" y="3444"/>
                      <a:pt x="41164" y="7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771;p24">
                <a:extLst>
                  <a:ext uri="{FF2B5EF4-FFF2-40B4-BE49-F238E27FC236}">
                    <a16:creationId xmlns:a16="http://schemas.microsoft.com/office/drawing/2014/main" id="{ED5DF969-6DA7-FA71-9958-1F7B6D248EB5}"/>
                  </a:ext>
                </a:extLst>
              </p:cNvPr>
              <p:cNvSpPr/>
              <p:nvPr/>
            </p:nvSpPr>
            <p:spPr>
              <a:xfrm>
                <a:off x="1531046" y="9707881"/>
                <a:ext cx="58342" cy="79439"/>
              </a:xfrm>
              <a:custGeom>
                <a:avLst/>
                <a:gdLst/>
                <a:ahLst/>
                <a:cxnLst/>
                <a:rect l="l" t="t" r="r" b="b"/>
                <a:pathLst>
                  <a:path w="58342" h="79439" extrusionOk="0">
                    <a:moveTo>
                      <a:pt x="8575" y="1747"/>
                    </a:moveTo>
                    <a:cubicBezTo>
                      <a:pt x="-8079" y="10905"/>
                      <a:pt x="3619" y="28768"/>
                      <a:pt x="9568" y="40774"/>
                    </a:cubicBezTo>
                    <a:cubicBezTo>
                      <a:pt x="16431" y="54617"/>
                      <a:pt x="29838" y="90391"/>
                      <a:pt x="51475" y="76151"/>
                    </a:cubicBezTo>
                    <a:cubicBezTo>
                      <a:pt x="68586" y="62852"/>
                      <a:pt x="49189" y="44056"/>
                      <a:pt x="42132" y="31215"/>
                    </a:cubicBezTo>
                    <a:cubicBezTo>
                      <a:pt x="35385" y="18937"/>
                      <a:pt x="27801" y="-6936"/>
                      <a:pt x="8575" y="17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772;p24">
                <a:extLst>
                  <a:ext uri="{FF2B5EF4-FFF2-40B4-BE49-F238E27FC236}">
                    <a16:creationId xmlns:a16="http://schemas.microsoft.com/office/drawing/2014/main" id="{4ECD9F63-4C38-E1F1-C237-9D8348257B67}"/>
                  </a:ext>
                </a:extLst>
              </p:cNvPr>
              <p:cNvSpPr/>
              <p:nvPr/>
            </p:nvSpPr>
            <p:spPr>
              <a:xfrm>
                <a:off x="1444082" y="9757674"/>
                <a:ext cx="67006" cy="104745"/>
              </a:xfrm>
              <a:custGeom>
                <a:avLst/>
                <a:gdLst/>
                <a:ahLst/>
                <a:cxnLst/>
                <a:rect l="l" t="t" r="r" b="b"/>
                <a:pathLst>
                  <a:path w="67006" h="104745" extrusionOk="0">
                    <a:moveTo>
                      <a:pt x="9133" y="1450"/>
                    </a:moveTo>
                    <a:cubicBezTo>
                      <a:pt x="-5110" y="8356"/>
                      <a:pt x="385" y="21862"/>
                      <a:pt x="5129" y="33078"/>
                    </a:cubicBezTo>
                    <a:cubicBezTo>
                      <a:pt x="29652" y="91068"/>
                      <a:pt x="40806" y="112426"/>
                      <a:pt x="59109" y="102340"/>
                    </a:cubicBezTo>
                    <a:cubicBezTo>
                      <a:pt x="77772" y="90057"/>
                      <a:pt x="58693" y="69996"/>
                      <a:pt x="49595" y="51302"/>
                    </a:cubicBezTo>
                    <a:cubicBezTo>
                      <a:pt x="36058" y="23491"/>
                      <a:pt x="30881" y="-7061"/>
                      <a:pt x="9133" y="14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773;p24">
                <a:extLst>
                  <a:ext uri="{FF2B5EF4-FFF2-40B4-BE49-F238E27FC236}">
                    <a16:creationId xmlns:a16="http://schemas.microsoft.com/office/drawing/2014/main" id="{91D3D216-5161-D6E0-41D3-9AD435E5568E}"/>
                  </a:ext>
                </a:extLst>
              </p:cNvPr>
              <p:cNvSpPr/>
              <p:nvPr/>
            </p:nvSpPr>
            <p:spPr>
              <a:xfrm>
                <a:off x="1351431" y="9784860"/>
                <a:ext cx="51697" cy="74378"/>
              </a:xfrm>
              <a:custGeom>
                <a:avLst/>
                <a:gdLst/>
                <a:ahLst/>
                <a:cxnLst/>
                <a:rect l="l" t="t" r="r" b="b"/>
                <a:pathLst>
                  <a:path w="51697" h="74378" extrusionOk="0">
                    <a:moveTo>
                      <a:pt x="51697" y="50371"/>
                    </a:moveTo>
                    <a:cubicBezTo>
                      <a:pt x="51628" y="50187"/>
                      <a:pt x="51554" y="50002"/>
                      <a:pt x="51485" y="49817"/>
                    </a:cubicBezTo>
                    <a:cubicBezTo>
                      <a:pt x="49748" y="39949"/>
                      <a:pt x="46474" y="36805"/>
                      <a:pt x="37209" y="10633"/>
                    </a:cubicBezTo>
                    <a:cubicBezTo>
                      <a:pt x="29977" y="-5610"/>
                      <a:pt x="8404" y="-2019"/>
                      <a:pt x="1643" y="13135"/>
                    </a:cubicBezTo>
                    <a:cubicBezTo>
                      <a:pt x="-6361" y="31091"/>
                      <a:pt x="16510" y="68959"/>
                      <a:pt x="34997" y="74379"/>
                    </a:cubicBezTo>
                    <a:lnTo>
                      <a:pt x="36581" y="73894"/>
                    </a:lnTo>
                    <a:cubicBezTo>
                      <a:pt x="46428" y="70875"/>
                      <a:pt x="52219" y="61302"/>
                      <a:pt x="51522" y="51031"/>
                    </a:cubicBezTo>
                    <a:cubicBezTo>
                      <a:pt x="51499" y="50657"/>
                      <a:pt x="51536" y="50431"/>
                      <a:pt x="51697" y="503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774;p24">
                <a:extLst>
                  <a:ext uri="{FF2B5EF4-FFF2-40B4-BE49-F238E27FC236}">
                    <a16:creationId xmlns:a16="http://schemas.microsoft.com/office/drawing/2014/main" id="{E1658132-4C05-B4DF-81BA-869BFA3FC7A0}"/>
                  </a:ext>
                </a:extLst>
              </p:cNvPr>
              <p:cNvSpPr/>
              <p:nvPr/>
            </p:nvSpPr>
            <p:spPr>
              <a:xfrm>
                <a:off x="651417" y="9813477"/>
                <a:ext cx="64742" cy="78405"/>
              </a:xfrm>
              <a:custGeom>
                <a:avLst/>
                <a:gdLst/>
                <a:ahLst/>
                <a:cxnLst/>
                <a:rect l="l" t="t" r="r" b="b"/>
                <a:pathLst>
                  <a:path w="64742" h="78405" extrusionOk="0">
                    <a:moveTo>
                      <a:pt x="58081" y="3111"/>
                    </a:moveTo>
                    <a:cubicBezTo>
                      <a:pt x="42988" y="-6795"/>
                      <a:pt x="33488" y="9218"/>
                      <a:pt x="25457" y="19571"/>
                    </a:cubicBezTo>
                    <a:cubicBezTo>
                      <a:pt x="15615" y="32255"/>
                      <a:pt x="-14127" y="60629"/>
                      <a:pt x="8004" y="75696"/>
                    </a:cubicBezTo>
                    <a:cubicBezTo>
                      <a:pt x="27771" y="86995"/>
                      <a:pt x="38144" y="60089"/>
                      <a:pt x="46886" y="47742"/>
                    </a:cubicBezTo>
                    <a:cubicBezTo>
                      <a:pt x="55112" y="36119"/>
                      <a:pt x="75096" y="16298"/>
                      <a:pt x="58081" y="31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775;p24">
                <a:extLst>
                  <a:ext uri="{FF2B5EF4-FFF2-40B4-BE49-F238E27FC236}">
                    <a16:creationId xmlns:a16="http://schemas.microsoft.com/office/drawing/2014/main" id="{160144CC-56DD-370A-BC5B-06C4A36CFB70}"/>
                  </a:ext>
                </a:extLst>
              </p:cNvPr>
              <p:cNvSpPr/>
              <p:nvPr/>
            </p:nvSpPr>
            <p:spPr>
              <a:xfrm>
                <a:off x="500279" y="9772695"/>
                <a:ext cx="109763" cy="153955"/>
              </a:xfrm>
              <a:custGeom>
                <a:avLst/>
                <a:gdLst/>
                <a:ahLst/>
                <a:cxnLst/>
                <a:rect l="l" t="t" r="r" b="b"/>
                <a:pathLst>
                  <a:path w="109763" h="153955" extrusionOk="0">
                    <a:moveTo>
                      <a:pt x="102317" y="2981"/>
                    </a:moveTo>
                    <a:cubicBezTo>
                      <a:pt x="83446" y="-7626"/>
                      <a:pt x="82938" y="5797"/>
                      <a:pt x="11205" y="114164"/>
                    </a:cubicBezTo>
                    <a:cubicBezTo>
                      <a:pt x="3682" y="125529"/>
                      <a:pt x="-7643" y="140082"/>
                      <a:pt x="7409" y="150976"/>
                    </a:cubicBezTo>
                    <a:cubicBezTo>
                      <a:pt x="24067" y="161145"/>
                      <a:pt x="33479" y="142963"/>
                      <a:pt x="41183" y="131280"/>
                    </a:cubicBezTo>
                    <a:cubicBezTo>
                      <a:pt x="60437" y="102075"/>
                      <a:pt x="79340" y="72570"/>
                      <a:pt x="97384" y="42599"/>
                    </a:cubicBezTo>
                    <a:cubicBezTo>
                      <a:pt x="104391" y="30958"/>
                      <a:pt x="118444" y="13792"/>
                      <a:pt x="102317" y="29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776;p24">
                <a:extLst>
                  <a:ext uri="{FF2B5EF4-FFF2-40B4-BE49-F238E27FC236}">
                    <a16:creationId xmlns:a16="http://schemas.microsoft.com/office/drawing/2014/main" id="{801517CB-9893-1904-3DF6-B11CC8B7F502}"/>
                  </a:ext>
                </a:extLst>
              </p:cNvPr>
              <p:cNvSpPr/>
              <p:nvPr/>
            </p:nvSpPr>
            <p:spPr>
              <a:xfrm>
                <a:off x="478174" y="9713033"/>
                <a:ext cx="63413" cy="64321"/>
              </a:xfrm>
              <a:custGeom>
                <a:avLst/>
                <a:gdLst/>
                <a:ahLst/>
                <a:cxnLst/>
                <a:rect l="l" t="t" r="r" b="b"/>
                <a:pathLst>
                  <a:path w="63413" h="64321" extrusionOk="0">
                    <a:moveTo>
                      <a:pt x="63357" y="19203"/>
                    </a:moveTo>
                    <a:cubicBezTo>
                      <a:pt x="62392" y="9824"/>
                      <a:pt x="55621" y="2651"/>
                      <a:pt x="47807" y="841"/>
                    </a:cubicBezTo>
                    <a:cubicBezTo>
                      <a:pt x="24054" y="-7232"/>
                      <a:pt x="-15382" y="45066"/>
                      <a:pt x="6283" y="61351"/>
                    </a:cubicBezTo>
                    <a:cubicBezTo>
                      <a:pt x="24862" y="75314"/>
                      <a:pt x="65130" y="36471"/>
                      <a:pt x="63357" y="19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777;p24">
                <a:extLst>
                  <a:ext uri="{FF2B5EF4-FFF2-40B4-BE49-F238E27FC236}">
                    <a16:creationId xmlns:a16="http://schemas.microsoft.com/office/drawing/2014/main" id="{B77542F7-CA2E-BD06-3955-C85BAAC41F6D}"/>
                  </a:ext>
                </a:extLst>
              </p:cNvPr>
              <p:cNvSpPr/>
              <p:nvPr/>
            </p:nvSpPr>
            <p:spPr>
              <a:xfrm>
                <a:off x="276007" y="8910435"/>
                <a:ext cx="76970" cy="46114"/>
              </a:xfrm>
              <a:custGeom>
                <a:avLst/>
                <a:gdLst/>
                <a:ahLst/>
                <a:cxnLst/>
                <a:rect l="l" t="t" r="r" b="b"/>
                <a:pathLst>
                  <a:path w="76970" h="46114" extrusionOk="0">
                    <a:moveTo>
                      <a:pt x="67" y="24114"/>
                    </a:moveTo>
                    <a:cubicBezTo>
                      <a:pt x="2034" y="46381"/>
                      <a:pt x="58236" y="51967"/>
                      <a:pt x="70428" y="39859"/>
                    </a:cubicBezTo>
                    <a:cubicBezTo>
                      <a:pt x="78372" y="31971"/>
                      <a:pt x="78876" y="19789"/>
                      <a:pt x="73056" y="12321"/>
                    </a:cubicBezTo>
                    <a:cubicBezTo>
                      <a:pt x="61085" y="-7602"/>
                      <a:pt x="-2344" y="-3147"/>
                      <a:pt x="67" y="241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778;p24">
                <a:extLst>
                  <a:ext uri="{FF2B5EF4-FFF2-40B4-BE49-F238E27FC236}">
                    <a16:creationId xmlns:a16="http://schemas.microsoft.com/office/drawing/2014/main" id="{8ABD8CA2-70A0-D184-02F7-B2C0AB1F9A39}"/>
                  </a:ext>
                </a:extLst>
              </p:cNvPr>
              <p:cNvSpPr/>
              <p:nvPr/>
            </p:nvSpPr>
            <p:spPr>
              <a:xfrm>
                <a:off x="156438" y="9003684"/>
                <a:ext cx="186165" cy="36341"/>
              </a:xfrm>
              <a:custGeom>
                <a:avLst/>
                <a:gdLst/>
                <a:ahLst/>
                <a:cxnLst/>
                <a:rect l="l" t="t" r="r" b="b"/>
                <a:pathLst>
                  <a:path w="186165" h="36341" extrusionOk="0">
                    <a:moveTo>
                      <a:pt x="146796" y="2550"/>
                    </a:moveTo>
                    <a:cubicBezTo>
                      <a:pt x="109881" y="538"/>
                      <a:pt x="72865" y="-588"/>
                      <a:pt x="35899" y="316"/>
                    </a:cubicBezTo>
                    <a:cubicBezTo>
                      <a:pt x="21656" y="663"/>
                      <a:pt x="-55" y="-1027"/>
                      <a:pt x="0" y="19020"/>
                    </a:cubicBezTo>
                    <a:cubicBezTo>
                      <a:pt x="1617" y="38808"/>
                      <a:pt x="22612" y="35356"/>
                      <a:pt x="36758" y="35005"/>
                    </a:cubicBezTo>
                    <a:cubicBezTo>
                      <a:pt x="162568" y="31871"/>
                      <a:pt x="183901" y="46346"/>
                      <a:pt x="186164" y="21069"/>
                    </a:cubicBezTo>
                    <a:cubicBezTo>
                      <a:pt x="186385" y="353"/>
                      <a:pt x="160859" y="3317"/>
                      <a:pt x="146796" y="25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779;p24">
                <a:extLst>
                  <a:ext uri="{FF2B5EF4-FFF2-40B4-BE49-F238E27FC236}">
                    <a16:creationId xmlns:a16="http://schemas.microsoft.com/office/drawing/2014/main" id="{D363C481-68D5-CC33-FBF6-4E53D0B07EA1}"/>
                  </a:ext>
                </a:extLst>
              </p:cNvPr>
              <p:cNvSpPr/>
              <p:nvPr/>
            </p:nvSpPr>
            <p:spPr>
              <a:xfrm>
                <a:off x="266415" y="9097942"/>
                <a:ext cx="65540" cy="43299"/>
              </a:xfrm>
              <a:custGeom>
                <a:avLst/>
                <a:gdLst/>
                <a:ahLst/>
                <a:cxnLst/>
                <a:rect l="l" t="t" r="r" b="b"/>
                <a:pathLst>
                  <a:path w="65540" h="43299" extrusionOk="0">
                    <a:moveTo>
                      <a:pt x="500" y="28850"/>
                    </a:moveTo>
                    <a:cubicBezTo>
                      <a:pt x="7622" y="56504"/>
                      <a:pt x="84112" y="41276"/>
                      <a:pt x="61311" y="10054"/>
                    </a:cubicBezTo>
                    <a:cubicBezTo>
                      <a:pt x="49317" y="-11295"/>
                      <a:pt x="-5804" y="4381"/>
                      <a:pt x="500" y="288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" name="Google Shape;808;p24">
            <a:extLst>
              <a:ext uri="{FF2B5EF4-FFF2-40B4-BE49-F238E27FC236}">
                <a16:creationId xmlns:a16="http://schemas.microsoft.com/office/drawing/2014/main" id="{BC215330-0AC6-1596-48C5-9C94A43ACD38}"/>
              </a:ext>
            </a:extLst>
          </p:cNvPr>
          <p:cNvGrpSpPr/>
          <p:nvPr/>
        </p:nvGrpSpPr>
        <p:grpSpPr>
          <a:xfrm>
            <a:off x="7637381" y="3650880"/>
            <a:ext cx="2051870" cy="3022795"/>
            <a:chOff x="15921183" y="5468233"/>
            <a:chExt cx="4103740" cy="6045589"/>
          </a:xfrm>
        </p:grpSpPr>
        <p:sp>
          <p:nvSpPr>
            <p:cNvPr id="22" name="Google Shape;809;p24">
              <a:extLst>
                <a:ext uri="{FF2B5EF4-FFF2-40B4-BE49-F238E27FC236}">
                  <a16:creationId xmlns:a16="http://schemas.microsoft.com/office/drawing/2014/main" id="{3CE1B8B1-76ED-E459-00A7-58BD01016541}"/>
                </a:ext>
              </a:extLst>
            </p:cNvPr>
            <p:cNvSpPr/>
            <p:nvPr/>
          </p:nvSpPr>
          <p:spPr>
            <a:xfrm>
              <a:off x="15978073" y="10964091"/>
              <a:ext cx="3701688" cy="543402"/>
            </a:xfrm>
            <a:custGeom>
              <a:avLst/>
              <a:gdLst/>
              <a:ahLst/>
              <a:cxnLst/>
              <a:rect l="l" t="t" r="r" b="b"/>
              <a:pathLst>
                <a:path w="3701688" h="543402" extrusionOk="0">
                  <a:moveTo>
                    <a:pt x="3701673" y="353880"/>
                  </a:moveTo>
                  <a:cubicBezTo>
                    <a:pt x="3701794" y="396017"/>
                    <a:pt x="3701238" y="438215"/>
                    <a:pt x="3699085" y="480340"/>
                  </a:cubicBezTo>
                  <a:cubicBezTo>
                    <a:pt x="3700500" y="507896"/>
                    <a:pt x="3691091" y="546527"/>
                    <a:pt x="3656320" y="543201"/>
                  </a:cubicBezTo>
                  <a:cubicBezTo>
                    <a:pt x="3632699" y="539937"/>
                    <a:pt x="3625189" y="523022"/>
                    <a:pt x="3623592" y="503035"/>
                  </a:cubicBezTo>
                  <a:cubicBezTo>
                    <a:pt x="3621802" y="503410"/>
                    <a:pt x="3619964" y="503531"/>
                    <a:pt x="3618114" y="503531"/>
                  </a:cubicBezTo>
                  <a:cubicBezTo>
                    <a:pt x="3617436" y="503531"/>
                    <a:pt x="3616759" y="503531"/>
                    <a:pt x="3616082" y="503470"/>
                  </a:cubicBezTo>
                  <a:cubicBezTo>
                    <a:pt x="3470321" y="494922"/>
                    <a:pt x="3324512" y="486494"/>
                    <a:pt x="3178691" y="477946"/>
                  </a:cubicBezTo>
                  <a:cubicBezTo>
                    <a:pt x="3020316" y="468600"/>
                    <a:pt x="2861892" y="459435"/>
                    <a:pt x="2703456" y="450209"/>
                  </a:cubicBezTo>
                  <a:cubicBezTo>
                    <a:pt x="2547730" y="441104"/>
                    <a:pt x="2392004" y="432000"/>
                    <a:pt x="2236289" y="422956"/>
                  </a:cubicBezTo>
                  <a:cubicBezTo>
                    <a:pt x="2084010" y="414033"/>
                    <a:pt x="1931730" y="405182"/>
                    <a:pt x="1779450" y="396259"/>
                  </a:cubicBezTo>
                  <a:cubicBezTo>
                    <a:pt x="1623301" y="387094"/>
                    <a:pt x="1467139" y="378110"/>
                    <a:pt x="1310989" y="368885"/>
                  </a:cubicBezTo>
                  <a:cubicBezTo>
                    <a:pt x="1154465" y="359599"/>
                    <a:pt x="997940" y="350059"/>
                    <a:pt x="841415" y="340410"/>
                  </a:cubicBezTo>
                  <a:cubicBezTo>
                    <a:pt x="686366" y="330870"/>
                    <a:pt x="531317" y="321463"/>
                    <a:pt x="376340" y="311996"/>
                  </a:cubicBezTo>
                  <a:cubicBezTo>
                    <a:pt x="315058" y="308248"/>
                    <a:pt x="253837" y="303943"/>
                    <a:pt x="192615" y="299760"/>
                  </a:cubicBezTo>
                  <a:cubicBezTo>
                    <a:pt x="162404" y="297668"/>
                    <a:pt x="132132" y="295637"/>
                    <a:pt x="101920" y="293424"/>
                  </a:cubicBezTo>
                  <a:cubicBezTo>
                    <a:pt x="86851" y="292312"/>
                    <a:pt x="71769" y="291030"/>
                    <a:pt x="56760" y="289241"/>
                  </a:cubicBezTo>
                  <a:cubicBezTo>
                    <a:pt x="43468" y="287705"/>
                    <a:pt x="28338" y="286907"/>
                    <a:pt x="16026" y="281249"/>
                  </a:cubicBezTo>
                  <a:cubicBezTo>
                    <a:pt x="6000" y="276630"/>
                    <a:pt x="-458" y="266183"/>
                    <a:pt x="25" y="255107"/>
                  </a:cubicBezTo>
                  <a:cubicBezTo>
                    <a:pt x="521" y="244467"/>
                    <a:pt x="7717" y="233948"/>
                    <a:pt x="18058" y="230563"/>
                  </a:cubicBezTo>
                  <a:cubicBezTo>
                    <a:pt x="18796" y="230321"/>
                    <a:pt x="19534" y="230128"/>
                    <a:pt x="20211" y="229946"/>
                  </a:cubicBezTo>
                  <a:cubicBezTo>
                    <a:pt x="13378" y="169539"/>
                    <a:pt x="17260" y="102010"/>
                    <a:pt x="12156" y="40249"/>
                  </a:cubicBezTo>
                  <a:cubicBezTo>
                    <a:pt x="12217" y="40249"/>
                    <a:pt x="12217" y="40310"/>
                    <a:pt x="12277" y="40310"/>
                  </a:cubicBezTo>
                  <a:cubicBezTo>
                    <a:pt x="12833" y="31701"/>
                    <a:pt x="16897" y="23213"/>
                    <a:pt x="23839" y="17796"/>
                  </a:cubicBezTo>
                  <a:cubicBezTo>
                    <a:pt x="28520" y="7277"/>
                    <a:pt x="39223" y="-99"/>
                    <a:pt x="51160" y="264"/>
                  </a:cubicBezTo>
                  <a:cubicBezTo>
                    <a:pt x="68757" y="-292"/>
                    <a:pt x="86355" y="203"/>
                    <a:pt x="103891" y="203"/>
                  </a:cubicBezTo>
                  <a:cubicBezTo>
                    <a:pt x="121610" y="203"/>
                    <a:pt x="139328" y="143"/>
                    <a:pt x="156985" y="639"/>
                  </a:cubicBezTo>
                  <a:cubicBezTo>
                    <a:pt x="195252" y="1679"/>
                    <a:pt x="233530" y="2912"/>
                    <a:pt x="271736" y="4508"/>
                  </a:cubicBezTo>
                  <a:cubicBezTo>
                    <a:pt x="351293" y="7712"/>
                    <a:pt x="430849" y="11400"/>
                    <a:pt x="510394" y="15088"/>
                  </a:cubicBezTo>
                  <a:cubicBezTo>
                    <a:pt x="662613" y="22161"/>
                    <a:pt x="814832" y="29972"/>
                    <a:pt x="967039" y="37601"/>
                  </a:cubicBezTo>
                  <a:cubicBezTo>
                    <a:pt x="1124362" y="45473"/>
                    <a:pt x="1281624" y="53344"/>
                    <a:pt x="1438887" y="61227"/>
                  </a:cubicBezTo>
                  <a:cubicBezTo>
                    <a:pt x="1594057" y="69038"/>
                    <a:pt x="1749227" y="76788"/>
                    <a:pt x="1904397" y="84539"/>
                  </a:cubicBezTo>
                  <a:cubicBezTo>
                    <a:pt x="2064792" y="92592"/>
                    <a:pt x="2225259" y="100656"/>
                    <a:pt x="2385727" y="108709"/>
                  </a:cubicBezTo>
                  <a:cubicBezTo>
                    <a:pt x="2538623" y="116338"/>
                    <a:pt x="2691580" y="124028"/>
                    <a:pt x="2844537" y="131718"/>
                  </a:cubicBezTo>
                  <a:cubicBezTo>
                    <a:pt x="2995280" y="139227"/>
                    <a:pt x="3146012" y="146784"/>
                    <a:pt x="3296755" y="154352"/>
                  </a:cubicBezTo>
                  <a:cubicBezTo>
                    <a:pt x="3402581" y="159709"/>
                    <a:pt x="3508466" y="164993"/>
                    <a:pt x="3614292" y="170289"/>
                  </a:cubicBezTo>
                  <a:cubicBezTo>
                    <a:pt x="3627825" y="171026"/>
                    <a:pt x="3639641" y="179018"/>
                    <a:pt x="3645798" y="190336"/>
                  </a:cubicBezTo>
                  <a:cubicBezTo>
                    <a:pt x="3650478" y="184737"/>
                    <a:pt x="3657118" y="180989"/>
                    <a:pt x="3666588" y="180252"/>
                  </a:cubicBezTo>
                  <a:cubicBezTo>
                    <a:pt x="3695203" y="179575"/>
                    <a:pt x="3698710" y="212051"/>
                    <a:pt x="3698831" y="234009"/>
                  </a:cubicBezTo>
                  <a:cubicBezTo>
                    <a:pt x="3700935" y="273921"/>
                    <a:pt x="3701492" y="313834"/>
                    <a:pt x="3701673" y="3538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10;p24">
              <a:extLst>
                <a:ext uri="{FF2B5EF4-FFF2-40B4-BE49-F238E27FC236}">
                  <a16:creationId xmlns:a16="http://schemas.microsoft.com/office/drawing/2014/main" id="{45E2D746-F505-E0A1-9955-D37D40C59A9E}"/>
                </a:ext>
              </a:extLst>
            </p:cNvPr>
            <p:cNvSpPr/>
            <p:nvPr/>
          </p:nvSpPr>
          <p:spPr>
            <a:xfrm>
              <a:off x="16154889" y="11037620"/>
              <a:ext cx="3471333" cy="256693"/>
            </a:xfrm>
            <a:custGeom>
              <a:avLst/>
              <a:gdLst/>
              <a:ahLst/>
              <a:cxnLst/>
              <a:rect l="l" t="t" r="r" b="b"/>
              <a:pathLst>
                <a:path w="3471333" h="256693" extrusionOk="0">
                  <a:moveTo>
                    <a:pt x="3456029" y="256664"/>
                  </a:moveTo>
                  <a:cubicBezTo>
                    <a:pt x="3302541" y="246339"/>
                    <a:pt x="3148991" y="235952"/>
                    <a:pt x="2995502" y="225578"/>
                  </a:cubicBezTo>
                  <a:cubicBezTo>
                    <a:pt x="2846439" y="215543"/>
                    <a:pt x="2697437" y="205459"/>
                    <a:pt x="2548375" y="195423"/>
                  </a:cubicBezTo>
                  <a:cubicBezTo>
                    <a:pt x="2394523" y="185037"/>
                    <a:pt x="2240732" y="174638"/>
                    <a:pt x="2086868" y="164252"/>
                  </a:cubicBezTo>
                  <a:cubicBezTo>
                    <a:pt x="1934298" y="153950"/>
                    <a:pt x="1781680" y="143588"/>
                    <a:pt x="1629110" y="133347"/>
                  </a:cubicBezTo>
                  <a:cubicBezTo>
                    <a:pt x="1476540" y="123046"/>
                    <a:pt x="1323922" y="112684"/>
                    <a:pt x="1171352" y="102382"/>
                  </a:cubicBezTo>
                  <a:cubicBezTo>
                    <a:pt x="1027575" y="92661"/>
                    <a:pt x="883798" y="82952"/>
                    <a:pt x="739960" y="73230"/>
                  </a:cubicBezTo>
                  <a:cubicBezTo>
                    <a:pt x="584814" y="62687"/>
                    <a:pt x="429607" y="52385"/>
                    <a:pt x="274534" y="41153"/>
                  </a:cubicBezTo>
                  <a:cubicBezTo>
                    <a:pt x="223424" y="37441"/>
                    <a:pt x="172313" y="33499"/>
                    <a:pt x="121202" y="29485"/>
                  </a:cubicBezTo>
                  <a:cubicBezTo>
                    <a:pt x="96385" y="27587"/>
                    <a:pt x="71567" y="25628"/>
                    <a:pt x="46762" y="23427"/>
                  </a:cubicBezTo>
                  <a:cubicBezTo>
                    <a:pt x="34414" y="22327"/>
                    <a:pt x="22005" y="21468"/>
                    <a:pt x="9741" y="19691"/>
                  </a:cubicBezTo>
                  <a:cubicBezTo>
                    <a:pt x="6004" y="19111"/>
                    <a:pt x="2654" y="17430"/>
                    <a:pt x="961" y="13936"/>
                  </a:cubicBezTo>
                  <a:cubicBezTo>
                    <a:pt x="-563" y="10889"/>
                    <a:pt x="-225" y="7262"/>
                    <a:pt x="1626" y="4481"/>
                  </a:cubicBezTo>
                  <a:cubicBezTo>
                    <a:pt x="4758" y="-186"/>
                    <a:pt x="10104" y="67"/>
                    <a:pt x="15087" y="7"/>
                  </a:cubicBezTo>
                  <a:cubicBezTo>
                    <a:pt x="24133" y="-78"/>
                    <a:pt x="33349" y="636"/>
                    <a:pt x="42384" y="1047"/>
                  </a:cubicBezTo>
                  <a:cubicBezTo>
                    <a:pt x="60586" y="1918"/>
                    <a:pt x="78775" y="2860"/>
                    <a:pt x="96965" y="3852"/>
                  </a:cubicBezTo>
                  <a:cubicBezTo>
                    <a:pt x="133478" y="5907"/>
                    <a:pt x="169979" y="7963"/>
                    <a:pt x="206479" y="10152"/>
                  </a:cubicBezTo>
                  <a:cubicBezTo>
                    <a:pt x="280352" y="14601"/>
                    <a:pt x="354211" y="19353"/>
                    <a:pt x="428072" y="24225"/>
                  </a:cubicBezTo>
                  <a:cubicBezTo>
                    <a:pt x="587825" y="34829"/>
                    <a:pt x="747579" y="45602"/>
                    <a:pt x="907333" y="56388"/>
                  </a:cubicBezTo>
                  <a:cubicBezTo>
                    <a:pt x="1049756" y="65952"/>
                    <a:pt x="1192251" y="75576"/>
                    <a:pt x="1334674" y="85200"/>
                  </a:cubicBezTo>
                  <a:cubicBezTo>
                    <a:pt x="1491537" y="95792"/>
                    <a:pt x="1648400" y="106384"/>
                    <a:pt x="1805276" y="116964"/>
                  </a:cubicBezTo>
                  <a:cubicBezTo>
                    <a:pt x="1955814" y="127096"/>
                    <a:pt x="2106412" y="137277"/>
                    <a:pt x="2256950" y="147470"/>
                  </a:cubicBezTo>
                  <a:cubicBezTo>
                    <a:pt x="2410742" y="157856"/>
                    <a:pt x="2564545" y="168194"/>
                    <a:pt x="2718336" y="178580"/>
                  </a:cubicBezTo>
                  <a:cubicBezTo>
                    <a:pt x="2865802" y="188567"/>
                    <a:pt x="3013329" y="198506"/>
                    <a:pt x="3160795" y="208493"/>
                  </a:cubicBezTo>
                  <a:cubicBezTo>
                    <a:pt x="3260029" y="215156"/>
                    <a:pt x="3359202" y="221878"/>
                    <a:pt x="3458424" y="228540"/>
                  </a:cubicBezTo>
                  <a:cubicBezTo>
                    <a:pt x="3466104" y="229096"/>
                    <a:pt x="3471958" y="236254"/>
                    <a:pt x="3471280" y="243799"/>
                  </a:cubicBezTo>
                  <a:cubicBezTo>
                    <a:pt x="3470615" y="251308"/>
                    <a:pt x="3464096" y="256870"/>
                    <a:pt x="3456707" y="256688"/>
                  </a:cubicBezTo>
                  <a:cubicBezTo>
                    <a:pt x="3456501" y="256701"/>
                    <a:pt x="3456259" y="256688"/>
                    <a:pt x="3456029" y="2566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11;p24">
              <a:extLst>
                <a:ext uri="{FF2B5EF4-FFF2-40B4-BE49-F238E27FC236}">
                  <a16:creationId xmlns:a16="http://schemas.microsoft.com/office/drawing/2014/main" id="{A90FE30B-3211-AF47-79AF-2390C238A037}"/>
                </a:ext>
              </a:extLst>
            </p:cNvPr>
            <p:cNvSpPr/>
            <p:nvPr/>
          </p:nvSpPr>
          <p:spPr>
            <a:xfrm>
              <a:off x="16598055" y="11149055"/>
              <a:ext cx="2787852" cy="210894"/>
            </a:xfrm>
            <a:custGeom>
              <a:avLst/>
              <a:gdLst/>
              <a:ahLst/>
              <a:cxnLst/>
              <a:rect l="l" t="t" r="r" b="b"/>
              <a:pathLst>
                <a:path w="2787852" h="210894" extrusionOk="0">
                  <a:moveTo>
                    <a:pt x="2772211" y="210872"/>
                  </a:moveTo>
                  <a:cubicBezTo>
                    <a:pt x="2714823" y="207015"/>
                    <a:pt x="2657375" y="203158"/>
                    <a:pt x="2599987" y="199228"/>
                  </a:cubicBezTo>
                  <a:cubicBezTo>
                    <a:pt x="2588123" y="198442"/>
                    <a:pt x="2576270" y="197729"/>
                    <a:pt x="2564418" y="196762"/>
                  </a:cubicBezTo>
                  <a:cubicBezTo>
                    <a:pt x="2551344" y="195576"/>
                    <a:pt x="2538331" y="194029"/>
                    <a:pt x="2525245" y="192856"/>
                  </a:cubicBezTo>
                  <a:cubicBezTo>
                    <a:pt x="2497851" y="190341"/>
                    <a:pt x="2470324" y="188745"/>
                    <a:pt x="2442858" y="186786"/>
                  </a:cubicBezTo>
                  <a:cubicBezTo>
                    <a:pt x="2320838" y="178093"/>
                    <a:pt x="2198879" y="169702"/>
                    <a:pt x="2076908" y="161443"/>
                  </a:cubicBezTo>
                  <a:cubicBezTo>
                    <a:pt x="1956727" y="153282"/>
                    <a:pt x="1836606" y="145072"/>
                    <a:pt x="1716485" y="136971"/>
                  </a:cubicBezTo>
                  <a:cubicBezTo>
                    <a:pt x="1596365" y="128882"/>
                    <a:pt x="1476232" y="120963"/>
                    <a:pt x="1356111" y="113116"/>
                  </a:cubicBezTo>
                  <a:cubicBezTo>
                    <a:pt x="1233958" y="105099"/>
                    <a:pt x="1111806" y="96950"/>
                    <a:pt x="989653" y="88498"/>
                  </a:cubicBezTo>
                  <a:cubicBezTo>
                    <a:pt x="869593" y="80155"/>
                    <a:pt x="749472" y="72066"/>
                    <a:pt x="629424" y="63663"/>
                  </a:cubicBezTo>
                  <a:cubicBezTo>
                    <a:pt x="511032" y="55308"/>
                    <a:pt x="392569" y="47243"/>
                    <a:pt x="274165" y="39384"/>
                  </a:cubicBezTo>
                  <a:cubicBezTo>
                    <a:pt x="227590" y="36216"/>
                    <a:pt x="181015" y="33181"/>
                    <a:pt x="134379" y="29953"/>
                  </a:cubicBezTo>
                  <a:cubicBezTo>
                    <a:pt x="110420" y="28321"/>
                    <a:pt x="86389" y="26628"/>
                    <a:pt x="62430" y="24996"/>
                  </a:cubicBezTo>
                  <a:cubicBezTo>
                    <a:pt x="51497" y="24234"/>
                    <a:pt x="40563" y="23351"/>
                    <a:pt x="29630" y="22469"/>
                  </a:cubicBezTo>
                  <a:cubicBezTo>
                    <a:pt x="24224" y="22033"/>
                    <a:pt x="18878" y="21659"/>
                    <a:pt x="13484" y="20969"/>
                  </a:cubicBezTo>
                  <a:cubicBezTo>
                    <a:pt x="11440" y="20703"/>
                    <a:pt x="9360" y="20377"/>
                    <a:pt x="7667" y="19845"/>
                  </a:cubicBezTo>
                  <a:cubicBezTo>
                    <a:pt x="2829" y="18744"/>
                    <a:pt x="-436" y="14053"/>
                    <a:pt x="47" y="9132"/>
                  </a:cubicBezTo>
                  <a:cubicBezTo>
                    <a:pt x="604" y="3982"/>
                    <a:pt x="4740" y="705"/>
                    <a:pt x="8441" y="354"/>
                  </a:cubicBezTo>
                  <a:cubicBezTo>
                    <a:pt x="10364" y="-93"/>
                    <a:pt x="12384" y="16"/>
                    <a:pt x="14355" y="3"/>
                  </a:cubicBezTo>
                  <a:cubicBezTo>
                    <a:pt x="21067" y="-21"/>
                    <a:pt x="27828" y="451"/>
                    <a:pt x="34516" y="862"/>
                  </a:cubicBezTo>
                  <a:cubicBezTo>
                    <a:pt x="49017" y="1588"/>
                    <a:pt x="63518" y="2555"/>
                    <a:pt x="78019" y="3522"/>
                  </a:cubicBezTo>
                  <a:cubicBezTo>
                    <a:pt x="108134" y="5481"/>
                    <a:pt x="138298" y="7452"/>
                    <a:pt x="168412" y="9471"/>
                  </a:cubicBezTo>
                  <a:cubicBezTo>
                    <a:pt x="225981" y="13340"/>
                    <a:pt x="283562" y="17318"/>
                    <a:pt x="341071" y="21247"/>
                  </a:cubicBezTo>
                  <a:cubicBezTo>
                    <a:pt x="461809" y="29481"/>
                    <a:pt x="582558" y="37099"/>
                    <a:pt x="703296" y="45272"/>
                  </a:cubicBezTo>
                  <a:cubicBezTo>
                    <a:pt x="825134" y="53470"/>
                    <a:pt x="946996" y="61366"/>
                    <a:pt x="1068834" y="69503"/>
                  </a:cubicBezTo>
                  <a:cubicBezTo>
                    <a:pt x="1190685" y="77580"/>
                    <a:pt x="1312462" y="86020"/>
                    <a:pt x="1434289" y="94592"/>
                  </a:cubicBezTo>
                  <a:cubicBezTo>
                    <a:pt x="1556066" y="103092"/>
                    <a:pt x="1677904" y="111350"/>
                    <a:pt x="1799755" y="119548"/>
                  </a:cubicBezTo>
                  <a:cubicBezTo>
                    <a:pt x="1919077" y="127564"/>
                    <a:pt x="2038400" y="135508"/>
                    <a:pt x="2157735" y="143585"/>
                  </a:cubicBezTo>
                  <a:cubicBezTo>
                    <a:pt x="2217093" y="147551"/>
                    <a:pt x="2276380" y="151517"/>
                    <a:pt x="2335739" y="155422"/>
                  </a:cubicBezTo>
                  <a:cubicBezTo>
                    <a:pt x="2365176" y="157369"/>
                    <a:pt x="2394614" y="159134"/>
                    <a:pt x="2424039" y="161021"/>
                  </a:cubicBezTo>
                  <a:cubicBezTo>
                    <a:pt x="2452981" y="162895"/>
                    <a:pt x="2481983" y="164889"/>
                    <a:pt x="2510925" y="166582"/>
                  </a:cubicBezTo>
                  <a:cubicBezTo>
                    <a:pt x="2518363" y="167006"/>
                    <a:pt x="2525801" y="167380"/>
                    <a:pt x="2531582" y="167634"/>
                  </a:cubicBezTo>
                  <a:cubicBezTo>
                    <a:pt x="2549542" y="168311"/>
                    <a:pt x="2567490" y="168819"/>
                    <a:pt x="2585438" y="169992"/>
                  </a:cubicBezTo>
                  <a:cubicBezTo>
                    <a:pt x="2606446" y="171431"/>
                    <a:pt x="2627466" y="172797"/>
                    <a:pt x="2648486" y="174236"/>
                  </a:cubicBezTo>
                  <a:cubicBezTo>
                    <a:pt x="2690755" y="177114"/>
                    <a:pt x="2732964" y="179991"/>
                    <a:pt x="2775186" y="182796"/>
                  </a:cubicBezTo>
                  <a:cubicBezTo>
                    <a:pt x="2782866" y="183292"/>
                    <a:pt x="2788526" y="190873"/>
                    <a:pt x="2787788" y="198297"/>
                  </a:cubicBezTo>
                  <a:cubicBezTo>
                    <a:pt x="2786954" y="205902"/>
                    <a:pt x="2780350" y="211053"/>
                    <a:pt x="2772960" y="210872"/>
                  </a:cubicBezTo>
                  <a:cubicBezTo>
                    <a:pt x="2772706" y="210908"/>
                    <a:pt x="2772465" y="210896"/>
                    <a:pt x="2772211" y="2108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812;p24">
              <a:extLst>
                <a:ext uri="{FF2B5EF4-FFF2-40B4-BE49-F238E27FC236}">
                  <a16:creationId xmlns:a16="http://schemas.microsoft.com/office/drawing/2014/main" id="{4421F90A-A1D7-82E7-469B-4251FDC2D21D}"/>
                </a:ext>
              </a:extLst>
            </p:cNvPr>
            <p:cNvSpPr/>
            <p:nvPr/>
          </p:nvSpPr>
          <p:spPr>
            <a:xfrm>
              <a:off x="16358177" y="5583158"/>
              <a:ext cx="3666746" cy="5584338"/>
            </a:xfrm>
            <a:custGeom>
              <a:avLst/>
              <a:gdLst/>
              <a:ahLst/>
              <a:cxnLst/>
              <a:rect l="l" t="t" r="r" b="b"/>
              <a:pathLst>
                <a:path w="3666746" h="5584338" extrusionOk="0">
                  <a:moveTo>
                    <a:pt x="3666187" y="335446"/>
                  </a:moveTo>
                  <a:cubicBezTo>
                    <a:pt x="3669078" y="435222"/>
                    <a:pt x="3660152" y="534743"/>
                    <a:pt x="3653512" y="634144"/>
                  </a:cubicBezTo>
                  <a:cubicBezTo>
                    <a:pt x="3634137" y="973371"/>
                    <a:pt x="3625828" y="1313215"/>
                    <a:pt x="3609646" y="1652563"/>
                  </a:cubicBezTo>
                  <a:cubicBezTo>
                    <a:pt x="3566941" y="2445557"/>
                    <a:pt x="3512807" y="3237933"/>
                    <a:pt x="3457681" y="4030116"/>
                  </a:cubicBezTo>
                  <a:cubicBezTo>
                    <a:pt x="3432271" y="4446291"/>
                    <a:pt x="3403716" y="4862599"/>
                    <a:pt x="3359729" y="5277178"/>
                  </a:cubicBezTo>
                  <a:cubicBezTo>
                    <a:pt x="3348591" y="5365382"/>
                    <a:pt x="3334380" y="5453841"/>
                    <a:pt x="3337210" y="5543024"/>
                  </a:cubicBezTo>
                  <a:cubicBezTo>
                    <a:pt x="3337331" y="5548320"/>
                    <a:pt x="3336351" y="5553423"/>
                    <a:pt x="3334440" y="5558163"/>
                  </a:cubicBezTo>
                  <a:cubicBezTo>
                    <a:pt x="3334440" y="5558163"/>
                    <a:pt x="3334440" y="5558163"/>
                    <a:pt x="3334440" y="5558223"/>
                  </a:cubicBezTo>
                  <a:cubicBezTo>
                    <a:pt x="3329760" y="5575078"/>
                    <a:pt x="3311618" y="5588850"/>
                    <a:pt x="3285398" y="5582949"/>
                  </a:cubicBezTo>
                  <a:cubicBezTo>
                    <a:pt x="3134291" y="5578947"/>
                    <a:pt x="2981395" y="5547583"/>
                    <a:pt x="2827458" y="5544439"/>
                  </a:cubicBezTo>
                  <a:cubicBezTo>
                    <a:pt x="1951068" y="5502181"/>
                    <a:pt x="1073891" y="5467854"/>
                    <a:pt x="199157" y="5398355"/>
                  </a:cubicBezTo>
                  <a:cubicBezTo>
                    <a:pt x="152763" y="5394969"/>
                    <a:pt x="108462" y="5395767"/>
                    <a:pt x="62757" y="5394788"/>
                  </a:cubicBezTo>
                  <a:cubicBezTo>
                    <a:pt x="35630" y="5399213"/>
                    <a:pt x="1596" y="5391221"/>
                    <a:pt x="0" y="5358128"/>
                  </a:cubicBezTo>
                  <a:cubicBezTo>
                    <a:pt x="60" y="5353328"/>
                    <a:pt x="556" y="5349083"/>
                    <a:pt x="1536" y="5345275"/>
                  </a:cubicBezTo>
                  <a:cubicBezTo>
                    <a:pt x="-1669" y="5318638"/>
                    <a:pt x="15009" y="5281615"/>
                    <a:pt x="14707" y="5257566"/>
                  </a:cubicBezTo>
                  <a:cubicBezTo>
                    <a:pt x="15384" y="5254979"/>
                    <a:pt x="16001" y="5252089"/>
                    <a:pt x="16497" y="5248957"/>
                  </a:cubicBezTo>
                  <a:cubicBezTo>
                    <a:pt x="20004" y="5077034"/>
                    <a:pt x="48740" y="4907264"/>
                    <a:pt x="62951" y="4736030"/>
                  </a:cubicBezTo>
                  <a:cubicBezTo>
                    <a:pt x="77658" y="4515271"/>
                    <a:pt x="75384" y="4293654"/>
                    <a:pt x="85906" y="4072580"/>
                  </a:cubicBezTo>
                  <a:cubicBezTo>
                    <a:pt x="96791" y="3717913"/>
                    <a:pt x="118270" y="3363547"/>
                    <a:pt x="131743" y="3008940"/>
                  </a:cubicBezTo>
                  <a:cubicBezTo>
                    <a:pt x="153404" y="2431108"/>
                    <a:pt x="169091" y="1853166"/>
                    <a:pt x="175610" y="1274971"/>
                  </a:cubicBezTo>
                  <a:cubicBezTo>
                    <a:pt x="182068" y="910159"/>
                    <a:pt x="186071" y="543425"/>
                    <a:pt x="237012" y="181563"/>
                  </a:cubicBezTo>
                  <a:cubicBezTo>
                    <a:pt x="246301" y="139619"/>
                    <a:pt x="248151" y="93117"/>
                    <a:pt x="267164" y="54365"/>
                  </a:cubicBezTo>
                  <a:cubicBezTo>
                    <a:pt x="265446" y="49444"/>
                    <a:pt x="264708" y="44087"/>
                    <a:pt x="265132" y="38429"/>
                  </a:cubicBezTo>
                  <a:cubicBezTo>
                    <a:pt x="266789" y="16290"/>
                    <a:pt x="287034" y="-1980"/>
                    <a:pt x="309554" y="173"/>
                  </a:cubicBezTo>
                  <a:cubicBezTo>
                    <a:pt x="392243" y="7621"/>
                    <a:pt x="475186" y="13521"/>
                    <a:pt x="557814" y="22444"/>
                  </a:cubicBezTo>
                  <a:cubicBezTo>
                    <a:pt x="991819" y="63167"/>
                    <a:pt x="1426078" y="102475"/>
                    <a:pt x="1861134" y="129414"/>
                  </a:cubicBezTo>
                  <a:cubicBezTo>
                    <a:pt x="2384601" y="160416"/>
                    <a:pt x="2908744" y="177150"/>
                    <a:pt x="3429078" y="246166"/>
                  </a:cubicBezTo>
                  <a:cubicBezTo>
                    <a:pt x="3480757" y="251147"/>
                    <a:pt x="3532448" y="256250"/>
                    <a:pt x="3584127" y="260929"/>
                  </a:cubicBezTo>
                  <a:cubicBezTo>
                    <a:pt x="3603515" y="263323"/>
                    <a:pt x="3624063" y="262525"/>
                    <a:pt x="3641406" y="272548"/>
                  </a:cubicBezTo>
                  <a:cubicBezTo>
                    <a:pt x="3647187" y="276115"/>
                    <a:pt x="3651251" y="281278"/>
                    <a:pt x="3653585" y="287130"/>
                  </a:cubicBezTo>
                  <a:cubicBezTo>
                    <a:pt x="3664712" y="298109"/>
                    <a:pt x="3667663" y="317793"/>
                    <a:pt x="3666187" y="3354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13;p24">
              <a:extLst>
                <a:ext uri="{FF2B5EF4-FFF2-40B4-BE49-F238E27FC236}">
                  <a16:creationId xmlns:a16="http://schemas.microsoft.com/office/drawing/2014/main" id="{993FCD93-5449-46AF-7718-617E81B1848C}"/>
                </a:ext>
              </a:extLst>
            </p:cNvPr>
            <p:cNvSpPr/>
            <p:nvPr/>
          </p:nvSpPr>
          <p:spPr>
            <a:xfrm>
              <a:off x="19461492" y="11102067"/>
              <a:ext cx="259096" cy="70331"/>
            </a:xfrm>
            <a:custGeom>
              <a:avLst/>
              <a:gdLst/>
              <a:ahLst/>
              <a:cxnLst/>
              <a:rect l="l" t="t" r="r" b="b"/>
              <a:pathLst>
                <a:path w="259096" h="70331" extrusionOk="0">
                  <a:moveTo>
                    <a:pt x="212632" y="68440"/>
                  </a:moveTo>
                  <a:cubicBezTo>
                    <a:pt x="155958" y="62226"/>
                    <a:pt x="99283" y="56410"/>
                    <a:pt x="43130" y="46169"/>
                  </a:cubicBezTo>
                  <a:cubicBezTo>
                    <a:pt x="25992" y="43351"/>
                    <a:pt x="-2079" y="42686"/>
                    <a:pt x="122" y="18613"/>
                  </a:cubicBezTo>
                  <a:cubicBezTo>
                    <a:pt x="7778" y="-14529"/>
                    <a:pt x="50483" y="6739"/>
                    <a:pt x="73644" y="6498"/>
                  </a:cubicBezTo>
                  <a:cubicBezTo>
                    <a:pt x="130499" y="14792"/>
                    <a:pt x="188261" y="17900"/>
                    <a:pt x="244258" y="31043"/>
                  </a:cubicBezTo>
                  <a:cubicBezTo>
                    <a:pt x="266415" y="36955"/>
                    <a:pt x="262787" y="69468"/>
                    <a:pt x="239832" y="70230"/>
                  </a:cubicBezTo>
                  <a:cubicBezTo>
                    <a:pt x="230809" y="70714"/>
                    <a:pt x="221497" y="69359"/>
                    <a:pt x="212632" y="68440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14;p24">
              <a:extLst>
                <a:ext uri="{FF2B5EF4-FFF2-40B4-BE49-F238E27FC236}">
                  <a16:creationId xmlns:a16="http://schemas.microsoft.com/office/drawing/2014/main" id="{D2267EA9-913F-3C8B-A7D5-169E5C8BF2A2}"/>
                </a:ext>
              </a:extLst>
            </p:cNvPr>
            <p:cNvSpPr/>
            <p:nvPr/>
          </p:nvSpPr>
          <p:spPr>
            <a:xfrm>
              <a:off x="19680648" y="5886582"/>
              <a:ext cx="329431" cy="5303175"/>
            </a:xfrm>
            <a:custGeom>
              <a:avLst/>
              <a:gdLst/>
              <a:ahLst/>
              <a:cxnLst/>
              <a:rect l="l" t="t" r="r" b="b"/>
              <a:pathLst>
                <a:path w="329431" h="5303175" extrusionOk="0">
                  <a:moveTo>
                    <a:pt x="26553" y="5303163"/>
                  </a:moveTo>
                  <a:cubicBezTo>
                    <a:pt x="12028" y="5302861"/>
                    <a:pt x="-707" y="5290190"/>
                    <a:pt x="31" y="5275427"/>
                  </a:cubicBezTo>
                  <a:cubicBezTo>
                    <a:pt x="5751" y="5160344"/>
                    <a:pt x="12464" y="5045382"/>
                    <a:pt x="18608" y="4930299"/>
                  </a:cubicBezTo>
                  <a:cubicBezTo>
                    <a:pt x="24764" y="4815337"/>
                    <a:pt x="30786" y="4700315"/>
                    <a:pt x="36821" y="4585353"/>
                  </a:cubicBezTo>
                  <a:cubicBezTo>
                    <a:pt x="49194" y="4351185"/>
                    <a:pt x="62232" y="4117137"/>
                    <a:pt x="74786" y="3882970"/>
                  </a:cubicBezTo>
                  <a:cubicBezTo>
                    <a:pt x="86662" y="3661038"/>
                    <a:pt x="98345" y="3439046"/>
                    <a:pt x="110222" y="3217066"/>
                  </a:cubicBezTo>
                  <a:cubicBezTo>
                    <a:pt x="122836" y="2979827"/>
                    <a:pt x="135572" y="2742576"/>
                    <a:pt x="148307" y="2505397"/>
                  </a:cubicBezTo>
                  <a:cubicBezTo>
                    <a:pt x="160123" y="2284699"/>
                    <a:pt x="172423" y="2064061"/>
                    <a:pt x="184421" y="1843362"/>
                  </a:cubicBezTo>
                  <a:cubicBezTo>
                    <a:pt x="197337" y="1605628"/>
                    <a:pt x="210073" y="1367832"/>
                    <a:pt x="223062" y="1130085"/>
                  </a:cubicBezTo>
                  <a:cubicBezTo>
                    <a:pt x="235301" y="904841"/>
                    <a:pt x="248230" y="679584"/>
                    <a:pt x="260966" y="454400"/>
                  </a:cubicBezTo>
                  <a:cubicBezTo>
                    <a:pt x="265332" y="377875"/>
                    <a:pt x="269770" y="301363"/>
                    <a:pt x="274318" y="224899"/>
                  </a:cubicBezTo>
                  <a:cubicBezTo>
                    <a:pt x="276470" y="189279"/>
                    <a:pt x="278623" y="153610"/>
                    <a:pt x="281018" y="117990"/>
                  </a:cubicBezTo>
                  <a:cubicBezTo>
                    <a:pt x="282312" y="98487"/>
                    <a:pt x="283606" y="78936"/>
                    <a:pt x="285263" y="59433"/>
                  </a:cubicBezTo>
                  <a:cubicBezTo>
                    <a:pt x="286001" y="50328"/>
                    <a:pt x="286799" y="41224"/>
                    <a:pt x="287597" y="32119"/>
                  </a:cubicBezTo>
                  <a:cubicBezTo>
                    <a:pt x="288214" y="25348"/>
                    <a:pt x="288516" y="18468"/>
                    <a:pt x="290790" y="12592"/>
                  </a:cubicBezTo>
                  <a:cubicBezTo>
                    <a:pt x="293838" y="5132"/>
                    <a:pt x="301070" y="-188"/>
                    <a:pt x="309681" y="5"/>
                  </a:cubicBezTo>
                  <a:cubicBezTo>
                    <a:pt x="319526" y="235"/>
                    <a:pt x="328343" y="8288"/>
                    <a:pt x="329093" y="18118"/>
                  </a:cubicBezTo>
                  <a:cubicBezTo>
                    <a:pt x="329431" y="20753"/>
                    <a:pt x="329431" y="23462"/>
                    <a:pt x="329431" y="26025"/>
                  </a:cubicBezTo>
                  <a:cubicBezTo>
                    <a:pt x="329431" y="33280"/>
                    <a:pt x="329250" y="40474"/>
                    <a:pt x="329129" y="47741"/>
                  </a:cubicBezTo>
                  <a:cubicBezTo>
                    <a:pt x="328827" y="61331"/>
                    <a:pt x="328452" y="74861"/>
                    <a:pt x="328016" y="88463"/>
                  </a:cubicBezTo>
                  <a:cubicBezTo>
                    <a:pt x="327158" y="115463"/>
                    <a:pt x="325803" y="142474"/>
                    <a:pt x="324570" y="169474"/>
                  </a:cubicBezTo>
                  <a:cubicBezTo>
                    <a:pt x="321800" y="229506"/>
                    <a:pt x="318970" y="289538"/>
                    <a:pt x="316019" y="349570"/>
                  </a:cubicBezTo>
                  <a:cubicBezTo>
                    <a:pt x="310661" y="459309"/>
                    <a:pt x="305061" y="569096"/>
                    <a:pt x="299595" y="678895"/>
                  </a:cubicBezTo>
                  <a:cubicBezTo>
                    <a:pt x="288395" y="904140"/>
                    <a:pt x="276337" y="1129336"/>
                    <a:pt x="264340" y="1354580"/>
                  </a:cubicBezTo>
                  <a:cubicBezTo>
                    <a:pt x="251786" y="1589982"/>
                    <a:pt x="239232" y="1825443"/>
                    <a:pt x="226872" y="2060905"/>
                  </a:cubicBezTo>
                  <a:cubicBezTo>
                    <a:pt x="214935" y="2288495"/>
                    <a:pt x="202816" y="2516013"/>
                    <a:pt x="190577" y="2743543"/>
                  </a:cubicBezTo>
                  <a:cubicBezTo>
                    <a:pt x="178204" y="2974023"/>
                    <a:pt x="165783" y="3204503"/>
                    <a:pt x="153290" y="3434923"/>
                  </a:cubicBezTo>
                  <a:cubicBezTo>
                    <a:pt x="140554" y="3669030"/>
                    <a:pt x="127940" y="3903077"/>
                    <a:pt x="115447" y="4137185"/>
                  </a:cubicBezTo>
                  <a:cubicBezTo>
                    <a:pt x="103449" y="4363046"/>
                    <a:pt x="91451" y="4588919"/>
                    <a:pt x="79140" y="4814841"/>
                  </a:cubicBezTo>
                  <a:cubicBezTo>
                    <a:pt x="74894" y="4891970"/>
                    <a:pt x="70710" y="4969111"/>
                    <a:pt x="66585" y="5046301"/>
                  </a:cubicBezTo>
                  <a:cubicBezTo>
                    <a:pt x="62461" y="5123127"/>
                    <a:pt x="58712" y="5199954"/>
                    <a:pt x="54286" y="5276720"/>
                  </a:cubicBezTo>
                  <a:cubicBezTo>
                    <a:pt x="53439" y="5291205"/>
                    <a:pt x="42022" y="5303175"/>
                    <a:pt x="27207" y="5303175"/>
                  </a:cubicBezTo>
                  <a:cubicBezTo>
                    <a:pt x="27001" y="5303163"/>
                    <a:pt x="26783" y="5303163"/>
                    <a:pt x="26553" y="5303163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15;p24">
              <a:extLst>
                <a:ext uri="{FF2B5EF4-FFF2-40B4-BE49-F238E27FC236}">
                  <a16:creationId xmlns:a16="http://schemas.microsoft.com/office/drawing/2014/main" id="{9FCEE548-7297-1BF5-5865-CA6FD6A0990D}"/>
                </a:ext>
              </a:extLst>
            </p:cNvPr>
            <p:cNvSpPr/>
            <p:nvPr/>
          </p:nvSpPr>
          <p:spPr>
            <a:xfrm>
              <a:off x="17946966" y="11022616"/>
              <a:ext cx="1783477" cy="168846"/>
            </a:xfrm>
            <a:custGeom>
              <a:avLst/>
              <a:gdLst/>
              <a:ahLst/>
              <a:cxnLst/>
              <a:rect l="l" t="t" r="r" b="b"/>
              <a:pathLst>
                <a:path w="1783477" h="168846" extrusionOk="0">
                  <a:moveTo>
                    <a:pt x="1743811" y="168712"/>
                  </a:moveTo>
                  <a:cubicBezTo>
                    <a:pt x="1731813" y="168471"/>
                    <a:pt x="1719756" y="167600"/>
                    <a:pt x="1707758" y="166862"/>
                  </a:cubicBezTo>
                  <a:cubicBezTo>
                    <a:pt x="1684803" y="165508"/>
                    <a:pt x="1661860" y="164033"/>
                    <a:pt x="1638905" y="162558"/>
                  </a:cubicBezTo>
                  <a:cubicBezTo>
                    <a:pt x="1592511" y="159487"/>
                    <a:pt x="1546117" y="156404"/>
                    <a:pt x="1499735" y="152958"/>
                  </a:cubicBezTo>
                  <a:cubicBezTo>
                    <a:pt x="1408061" y="146126"/>
                    <a:pt x="1316265" y="140903"/>
                    <a:pt x="1224590" y="133769"/>
                  </a:cubicBezTo>
                  <a:cubicBezTo>
                    <a:pt x="1129843" y="126321"/>
                    <a:pt x="1035144" y="118510"/>
                    <a:pt x="940337" y="111497"/>
                  </a:cubicBezTo>
                  <a:cubicBezTo>
                    <a:pt x="849037" y="104726"/>
                    <a:pt x="757725" y="97411"/>
                    <a:pt x="666352" y="91076"/>
                  </a:cubicBezTo>
                  <a:cubicBezTo>
                    <a:pt x="577326" y="84861"/>
                    <a:pt x="488300" y="78102"/>
                    <a:pt x="399322" y="71210"/>
                  </a:cubicBezTo>
                  <a:cubicBezTo>
                    <a:pt x="309497" y="64257"/>
                    <a:pt x="219600" y="58176"/>
                    <a:pt x="129715" y="51961"/>
                  </a:cubicBezTo>
                  <a:cubicBezTo>
                    <a:pt x="93045" y="49434"/>
                    <a:pt x="56254" y="47475"/>
                    <a:pt x="19645" y="44089"/>
                  </a:cubicBezTo>
                  <a:cubicBezTo>
                    <a:pt x="7647" y="42977"/>
                    <a:pt x="-1218" y="31357"/>
                    <a:pt x="137" y="19545"/>
                  </a:cubicBezTo>
                  <a:cubicBezTo>
                    <a:pt x="1552" y="6994"/>
                    <a:pt x="12630" y="-635"/>
                    <a:pt x="24688" y="42"/>
                  </a:cubicBezTo>
                  <a:cubicBezTo>
                    <a:pt x="68494" y="2375"/>
                    <a:pt x="112239" y="6619"/>
                    <a:pt x="155984" y="9824"/>
                  </a:cubicBezTo>
                  <a:cubicBezTo>
                    <a:pt x="200467" y="13149"/>
                    <a:pt x="244890" y="16534"/>
                    <a:pt x="289372" y="19907"/>
                  </a:cubicBezTo>
                  <a:cubicBezTo>
                    <a:pt x="377842" y="26739"/>
                    <a:pt x="466445" y="32458"/>
                    <a:pt x="554988" y="38733"/>
                  </a:cubicBezTo>
                  <a:cubicBezTo>
                    <a:pt x="646288" y="45129"/>
                    <a:pt x="737539" y="52142"/>
                    <a:pt x="828840" y="58538"/>
                  </a:cubicBezTo>
                  <a:cubicBezTo>
                    <a:pt x="921929" y="65056"/>
                    <a:pt x="1014959" y="71887"/>
                    <a:pt x="1108110" y="77908"/>
                  </a:cubicBezTo>
                  <a:cubicBezTo>
                    <a:pt x="1202675" y="84063"/>
                    <a:pt x="1297180" y="90640"/>
                    <a:pt x="1391624" y="98390"/>
                  </a:cubicBezTo>
                  <a:cubicBezTo>
                    <a:pt x="1482501" y="105766"/>
                    <a:pt x="1573438" y="111860"/>
                    <a:pt x="1664315" y="119248"/>
                  </a:cubicBezTo>
                  <a:cubicBezTo>
                    <a:pt x="1685976" y="120965"/>
                    <a:pt x="1707625" y="122815"/>
                    <a:pt x="1729225" y="124785"/>
                  </a:cubicBezTo>
                  <a:cubicBezTo>
                    <a:pt x="1739627" y="125704"/>
                    <a:pt x="1750015" y="126817"/>
                    <a:pt x="1760296" y="128413"/>
                  </a:cubicBezTo>
                  <a:cubicBezTo>
                    <a:pt x="1766573" y="129392"/>
                    <a:pt x="1772729" y="130202"/>
                    <a:pt x="1777518" y="134809"/>
                  </a:cubicBezTo>
                  <a:cubicBezTo>
                    <a:pt x="1784835" y="141701"/>
                    <a:pt x="1785149" y="152280"/>
                    <a:pt x="1779913" y="160454"/>
                  </a:cubicBezTo>
                  <a:cubicBezTo>
                    <a:pt x="1775849" y="166911"/>
                    <a:pt x="1768096" y="168700"/>
                    <a:pt x="1761021" y="168821"/>
                  </a:cubicBezTo>
                  <a:cubicBezTo>
                    <a:pt x="1759485" y="168833"/>
                    <a:pt x="1757949" y="168845"/>
                    <a:pt x="1756413" y="168845"/>
                  </a:cubicBezTo>
                  <a:cubicBezTo>
                    <a:pt x="1752217" y="168857"/>
                    <a:pt x="1747996" y="168809"/>
                    <a:pt x="1743811" y="168712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" name="Google Shape;816;p24">
              <a:extLst>
                <a:ext uri="{FF2B5EF4-FFF2-40B4-BE49-F238E27FC236}">
                  <a16:creationId xmlns:a16="http://schemas.microsoft.com/office/drawing/2014/main" id="{4647816C-7C7B-F754-AAC5-CE37625ADD66}"/>
                </a:ext>
              </a:extLst>
            </p:cNvPr>
            <p:cNvGrpSpPr/>
            <p:nvPr/>
          </p:nvGrpSpPr>
          <p:grpSpPr>
            <a:xfrm>
              <a:off x="16783895" y="9756032"/>
              <a:ext cx="2519161" cy="831153"/>
              <a:chOff x="16783895" y="9756032"/>
              <a:chExt cx="2519161" cy="831153"/>
            </a:xfrm>
          </p:grpSpPr>
          <p:sp>
            <p:nvSpPr>
              <p:cNvPr id="35" name="Google Shape;817;p24">
                <a:extLst>
                  <a:ext uri="{FF2B5EF4-FFF2-40B4-BE49-F238E27FC236}">
                    <a16:creationId xmlns:a16="http://schemas.microsoft.com/office/drawing/2014/main" id="{89E5F294-7A49-5EF4-B7C6-57EEA1B66C18}"/>
                  </a:ext>
                </a:extLst>
              </p:cNvPr>
              <p:cNvSpPr/>
              <p:nvPr/>
            </p:nvSpPr>
            <p:spPr>
              <a:xfrm>
                <a:off x="16783895" y="9756032"/>
                <a:ext cx="2519161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2519161" h="157294" extrusionOk="0">
                    <a:moveTo>
                      <a:pt x="2497900" y="104553"/>
                    </a:moveTo>
                    <a:cubicBezTo>
                      <a:pt x="2494779" y="104045"/>
                      <a:pt x="2491659" y="103610"/>
                      <a:pt x="2488515" y="103175"/>
                    </a:cubicBezTo>
                    <a:cubicBezTo>
                      <a:pt x="2466926" y="100043"/>
                      <a:pt x="2445459" y="96621"/>
                      <a:pt x="2423822" y="94288"/>
                    </a:cubicBezTo>
                    <a:cubicBezTo>
                      <a:pt x="2412623" y="93055"/>
                      <a:pt x="2401363" y="92317"/>
                      <a:pt x="2390043" y="91833"/>
                    </a:cubicBezTo>
                    <a:cubicBezTo>
                      <a:pt x="2379158" y="91362"/>
                      <a:pt x="2368321" y="91060"/>
                      <a:pt x="2357497" y="89790"/>
                    </a:cubicBezTo>
                    <a:cubicBezTo>
                      <a:pt x="2349236" y="88448"/>
                      <a:pt x="2341025" y="86973"/>
                      <a:pt x="2332704" y="86175"/>
                    </a:cubicBezTo>
                    <a:cubicBezTo>
                      <a:pt x="2324274" y="85377"/>
                      <a:pt x="2315844" y="84518"/>
                      <a:pt x="2307415" y="83587"/>
                    </a:cubicBezTo>
                    <a:cubicBezTo>
                      <a:pt x="2295235" y="82293"/>
                      <a:pt x="2283105" y="81000"/>
                      <a:pt x="2270926" y="80141"/>
                    </a:cubicBezTo>
                    <a:cubicBezTo>
                      <a:pt x="2258191" y="79222"/>
                      <a:pt x="2245516" y="77372"/>
                      <a:pt x="2232720" y="77010"/>
                    </a:cubicBezTo>
                    <a:cubicBezTo>
                      <a:pt x="2207128" y="76332"/>
                      <a:pt x="2181464" y="75897"/>
                      <a:pt x="2155873" y="75220"/>
                    </a:cubicBezTo>
                    <a:cubicBezTo>
                      <a:pt x="2101049" y="73685"/>
                      <a:pt x="2046237" y="71835"/>
                      <a:pt x="1991414" y="69682"/>
                    </a:cubicBezTo>
                    <a:cubicBezTo>
                      <a:pt x="1883194" y="65438"/>
                      <a:pt x="1774901" y="62670"/>
                      <a:pt x="1666609" y="57930"/>
                    </a:cubicBezTo>
                    <a:cubicBezTo>
                      <a:pt x="1559066" y="53190"/>
                      <a:pt x="1451512" y="48644"/>
                      <a:pt x="1343908" y="44339"/>
                    </a:cubicBezTo>
                    <a:cubicBezTo>
                      <a:pt x="1230633" y="39793"/>
                      <a:pt x="1117370" y="35973"/>
                      <a:pt x="1004034" y="32285"/>
                    </a:cubicBezTo>
                    <a:cubicBezTo>
                      <a:pt x="899442" y="28899"/>
                      <a:pt x="794899" y="25030"/>
                      <a:pt x="690307" y="21524"/>
                    </a:cubicBezTo>
                    <a:cubicBezTo>
                      <a:pt x="580358" y="17957"/>
                      <a:pt x="470469" y="14451"/>
                      <a:pt x="360652" y="9094"/>
                    </a:cubicBezTo>
                    <a:cubicBezTo>
                      <a:pt x="304970" y="6386"/>
                      <a:pt x="249348" y="3375"/>
                      <a:pt x="193666" y="1223"/>
                    </a:cubicBezTo>
                    <a:cubicBezTo>
                      <a:pt x="167083" y="183"/>
                      <a:pt x="140379" y="364"/>
                      <a:pt x="113868" y="243"/>
                    </a:cubicBezTo>
                    <a:cubicBezTo>
                      <a:pt x="100758" y="183"/>
                      <a:pt x="87720" y="-131"/>
                      <a:pt x="74610" y="62"/>
                    </a:cubicBezTo>
                    <a:cubicBezTo>
                      <a:pt x="66240" y="183"/>
                      <a:pt x="57871" y="304"/>
                      <a:pt x="49502" y="437"/>
                    </a:cubicBezTo>
                    <a:cubicBezTo>
                      <a:pt x="36948" y="618"/>
                      <a:pt x="22979" y="1174"/>
                      <a:pt x="11598" y="6773"/>
                    </a:cubicBezTo>
                    <a:cubicBezTo>
                      <a:pt x="1076" y="11935"/>
                      <a:pt x="-3907" y="26953"/>
                      <a:pt x="3604" y="36722"/>
                    </a:cubicBezTo>
                    <a:cubicBezTo>
                      <a:pt x="3604" y="36722"/>
                      <a:pt x="3604" y="36722"/>
                      <a:pt x="3604" y="36783"/>
                    </a:cubicBezTo>
                    <a:cubicBezTo>
                      <a:pt x="4704" y="38209"/>
                      <a:pt x="5914" y="39491"/>
                      <a:pt x="7220" y="40627"/>
                    </a:cubicBezTo>
                    <a:cubicBezTo>
                      <a:pt x="7184" y="40664"/>
                      <a:pt x="7148" y="40688"/>
                      <a:pt x="7111" y="40712"/>
                    </a:cubicBezTo>
                    <a:cubicBezTo>
                      <a:pt x="10316" y="43662"/>
                      <a:pt x="14743" y="45452"/>
                      <a:pt x="19109" y="45754"/>
                    </a:cubicBezTo>
                    <a:cubicBezTo>
                      <a:pt x="22435" y="45996"/>
                      <a:pt x="25628" y="45198"/>
                      <a:pt x="28953" y="45138"/>
                    </a:cubicBezTo>
                    <a:cubicBezTo>
                      <a:pt x="32606" y="45041"/>
                      <a:pt x="36271" y="44932"/>
                      <a:pt x="39959" y="44908"/>
                    </a:cubicBezTo>
                    <a:cubicBezTo>
                      <a:pt x="65926" y="45355"/>
                      <a:pt x="91832" y="46806"/>
                      <a:pt x="117738" y="47967"/>
                    </a:cubicBezTo>
                    <a:cubicBezTo>
                      <a:pt x="143027" y="49079"/>
                      <a:pt x="168377" y="50059"/>
                      <a:pt x="193666" y="51715"/>
                    </a:cubicBezTo>
                    <a:cubicBezTo>
                      <a:pt x="247752" y="55221"/>
                      <a:pt x="301765" y="58607"/>
                      <a:pt x="355851" y="61618"/>
                    </a:cubicBezTo>
                    <a:cubicBezTo>
                      <a:pt x="465619" y="67651"/>
                      <a:pt x="575629" y="70843"/>
                      <a:pt x="685506" y="74592"/>
                    </a:cubicBezTo>
                    <a:cubicBezTo>
                      <a:pt x="789553" y="78219"/>
                      <a:pt x="893589" y="82040"/>
                      <a:pt x="997636" y="85352"/>
                    </a:cubicBezTo>
                    <a:cubicBezTo>
                      <a:pt x="1110911" y="88980"/>
                      <a:pt x="1224235" y="92547"/>
                      <a:pt x="1337511" y="96791"/>
                    </a:cubicBezTo>
                    <a:cubicBezTo>
                      <a:pt x="1445803" y="100853"/>
                      <a:pt x="1554083" y="105460"/>
                      <a:pt x="1662376" y="109825"/>
                    </a:cubicBezTo>
                    <a:cubicBezTo>
                      <a:pt x="1769858" y="114129"/>
                      <a:pt x="1877413" y="117575"/>
                      <a:pt x="1984956" y="121759"/>
                    </a:cubicBezTo>
                    <a:cubicBezTo>
                      <a:pt x="2039840" y="123851"/>
                      <a:pt x="2094663" y="125700"/>
                      <a:pt x="2149535" y="126740"/>
                    </a:cubicBezTo>
                    <a:cubicBezTo>
                      <a:pt x="2175744" y="127297"/>
                      <a:pt x="2201892" y="127780"/>
                      <a:pt x="2228100" y="128530"/>
                    </a:cubicBezTo>
                    <a:cubicBezTo>
                      <a:pt x="2251647" y="129231"/>
                      <a:pt x="2275135" y="133040"/>
                      <a:pt x="2298465" y="136437"/>
                    </a:cubicBezTo>
                    <a:lnTo>
                      <a:pt x="2298767" y="136486"/>
                    </a:lnTo>
                    <a:cubicBezTo>
                      <a:pt x="2299722" y="136619"/>
                      <a:pt x="2300678" y="136764"/>
                      <a:pt x="2301621" y="136897"/>
                    </a:cubicBezTo>
                    <a:cubicBezTo>
                      <a:pt x="2303314" y="137090"/>
                      <a:pt x="2306471" y="137550"/>
                      <a:pt x="2309615" y="138009"/>
                    </a:cubicBezTo>
                    <a:cubicBezTo>
                      <a:pt x="2322327" y="139895"/>
                      <a:pt x="2335510" y="141866"/>
                      <a:pt x="2348813" y="143233"/>
                    </a:cubicBezTo>
                    <a:cubicBezTo>
                      <a:pt x="2362661" y="144647"/>
                      <a:pt x="2376497" y="145203"/>
                      <a:pt x="2390345" y="146122"/>
                    </a:cubicBezTo>
                    <a:cubicBezTo>
                      <a:pt x="2417436" y="147887"/>
                      <a:pt x="2444467" y="150620"/>
                      <a:pt x="2471317" y="154429"/>
                    </a:cubicBezTo>
                    <a:cubicBezTo>
                      <a:pt x="2476517" y="155203"/>
                      <a:pt x="2481754" y="156037"/>
                      <a:pt x="2486943" y="156883"/>
                    </a:cubicBezTo>
                    <a:cubicBezTo>
                      <a:pt x="2488587" y="157161"/>
                      <a:pt x="2490220" y="157294"/>
                      <a:pt x="2491853" y="157294"/>
                    </a:cubicBezTo>
                    <a:cubicBezTo>
                      <a:pt x="2504443" y="157294"/>
                      <a:pt x="2515908" y="149242"/>
                      <a:pt x="2518630" y="136220"/>
                    </a:cubicBezTo>
                    <a:cubicBezTo>
                      <a:pt x="2521520" y="122508"/>
                      <a:pt x="2512352" y="106766"/>
                      <a:pt x="2497900" y="1045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818;p24">
                <a:extLst>
                  <a:ext uri="{FF2B5EF4-FFF2-40B4-BE49-F238E27FC236}">
                    <a16:creationId xmlns:a16="http://schemas.microsoft.com/office/drawing/2014/main" id="{9A6354E3-409C-883B-4D47-6F95EEBE2D31}"/>
                  </a:ext>
                </a:extLst>
              </p:cNvPr>
              <p:cNvSpPr/>
              <p:nvPr/>
            </p:nvSpPr>
            <p:spPr>
              <a:xfrm>
                <a:off x="16795642" y="10101589"/>
                <a:ext cx="2471626" cy="146055"/>
              </a:xfrm>
              <a:custGeom>
                <a:avLst/>
                <a:gdLst/>
                <a:ahLst/>
                <a:cxnLst/>
                <a:rect l="l" t="t" r="r" b="b"/>
                <a:pathLst>
                  <a:path w="2471626" h="146055" extrusionOk="0">
                    <a:moveTo>
                      <a:pt x="2445988" y="91246"/>
                    </a:moveTo>
                    <a:cubicBezTo>
                      <a:pt x="2379663" y="88115"/>
                      <a:pt x="2313278" y="86083"/>
                      <a:pt x="2246952" y="83556"/>
                    </a:cubicBezTo>
                    <a:cubicBezTo>
                      <a:pt x="2144937" y="79687"/>
                      <a:pt x="2042933" y="74331"/>
                      <a:pt x="1940918" y="70389"/>
                    </a:cubicBezTo>
                    <a:cubicBezTo>
                      <a:pt x="1836132" y="66327"/>
                      <a:pt x="1731299" y="62336"/>
                      <a:pt x="1626514" y="58214"/>
                    </a:cubicBezTo>
                    <a:cubicBezTo>
                      <a:pt x="1518415" y="53909"/>
                      <a:pt x="1410243" y="49605"/>
                      <a:pt x="1302144" y="44986"/>
                    </a:cubicBezTo>
                    <a:cubicBezTo>
                      <a:pt x="1193791" y="40307"/>
                      <a:pt x="1085450" y="35640"/>
                      <a:pt x="977037" y="31335"/>
                    </a:cubicBezTo>
                    <a:cubicBezTo>
                      <a:pt x="868067" y="27031"/>
                      <a:pt x="759109" y="23029"/>
                      <a:pt x="650139" y="18845"/>
                    </a:cubicBezTo>
                    <a:cubicBezTo>
                      <a:pt x="547144" y="14903"/>
                      <a:pt x="444209" y="11155"/>
                      <a:pt x="341214" y="7890"/>
                    </a:cubicBezTo>
                    <a:cubicBezTo>
                      <a:pt x="284794" y="6041"/>
                      <a:pt x="228374" y="4203"/>
                      <a:pt x="171954" y="2788"/>
                    </a:cubicBezTo>
                    <a:cubicBezTo>
                      <a:pt x="146302" y="2111"/>
                      <a:pt x="120577" y="1313"/>
                      <a:pt x="94925" y="938"/>
                    </a:cubicBezTo>
                    <a:cubicBezTo>
                      <a:pt x="81452" y="696"/>
                      <a:pt x="67979" y="442"/>
                      <a:pt x="54506" y="321"/>
                    </a:cubicBezTo>
                    <a:cubicBezTo>
                      <a:pt x="47794" y="261"/>
                      <a:pt x="41033" y="201"/>
                      <a:pt x="34321" y="140"/>
                    </a:cubicBezTo>
                    <a:cubicBezTo>
                      <a:pt x="28419" y="140"/>
                      <a:pt x="21888" y="-477"/>
                      <a:pt x="16107" y="878"/>
                    </a:cubicBezTo>
                    <a:cubicBezTo>
                      <a:pt x="7302" y="3030"/>
                      <a:pt x="602" y="10103"/>
                      <a:pt x="45" y="19268"/>
                    </a:cubicBezTo>
                    <a:cubicBezTo>
                      <a:pt x="-571" y="28252"/>
                      <a:pt x="5149" y="36861"/>
                      <a:pt x="13700" y="39629"/>
                    </a:cubicBezTo>
                    <a:cubicBezTo>
                      <a:pt x="21513" y="42217"/>
                      <a:pt x="30620" y="41963"/>
                      <a:pt x="38808" y="42580"/>
                    </a:cubicBezTo>
                    <a:cubicBezTo>
                      <a:pt x="47298" y="43196"/>
                      <a:pt x="55788" y="43813"/>
                      <a:pt x="64278" y="44430"/>
                    </a:cubicBezTo>
                    <a:cubicBezTo>
                      <a:pt x="79904" y="45542"/>
                      <a:pt x="95530" y="46400"/>
                      <a:pt x="111156" y="47259"/>
                    </a:cubicBezTo>
                    <a:cubicBezTo>
                      <a:pt x="143399" y="49109"/>
                      <a:pt x="175631" y="51068"/>
                      <a:pt x="207935" y="52736"/>
                    </a:cubicBezTo>
                    <a:cubicBezTo>
                      <a:pt x="317570" y="58334"/>
                      <a:pt x="427277" y="63316"/>
                      <a:pt x="536985" y="68297"/>
                    </a:cubicBezTo>
                    <a:cubicBezTo>
                      <a:pt x="640476" y="73098"/>
                      <a:pt x="744027" y="77221"/>
                      <a:pt x="847567" y="81827"/>
                    </a:cubicBezTo>
                    <a:cubicBezTo>
                      <a:pt x="953211" y="86567"/>
                      <a:pt x="1058915" y="90690"/>
                      <a:pt x="1164547" y="94680"/>
                    </a:cubicBezTo>
                    <a:cubicBezTo>
                      <a:pt x="1276093" y="98924"/>
                      <a:pt x="1387699" y="103168"/>
                      <a:pt x="1499257" y="107714"/>
                    </a:cubicBezTo>
                    <a:cubicBezTo>
                      <a:pt x="1606123" y="112019"/>
                      <a:pt x="1713000" y="116577"/>
                      <a:pt x="1819878" y="121123"/>
                    </a:cubicBezTo>
                    <a:cubicBezTo>
                      <a:pt x="1922317" y="125428"/>
                      <a:pt x="2024755" y="129672"/>
                      <a:pt x="2127206" y="133239"/>
                    </a:cubicBezTo>
                    <a:cubicBezTo>
                      <a:pt x="2178764" y="135089"/>
                      <a:pt x="2230323" y="137047"/>
                      <a:pt x="2281881" y="139272"/>
                    </a:cubicBezTo>
                    <a:cubicBezTo>
                      <a:pt x="2335349" y="141605"/>
                      <a:pt x="2388879" y="144254"/>
                      <a:pt x="2442409" y="146043"/>
                    </a:cubicBezTo>
                    <a:cubicBezTo>
                      <a:pt x="2442735" y="146055"/>
                      <a:pt x="2443062" y="146055"/>
                      <a:pt x="2443388" y="146055"/>
                    </a:cubicBezTo>
                    <a:cubicBezTo>
                      <a:pt x="2457938" y="146055"/>
                      <a:pt x="2470613" y="135367"/>
                      <a:pt x="2471568" y="120446"/>
                    </a:cubicBezTo>
                    <a:cubicBezTo>
                      <a:pt x="2472560" y="105695"/>
                      <a:pt x="2460937" y="91984"/>
                      <a:pt x="2445988" y="912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819;p24">
                <a:extLst>
                  <a:ext uri="{FF2B5EF4-FFF2-40B4-BE49-F238E27FC236}">
                    <a16:creationId xmlns:a16="http://schemas.microsoft.com/office/drawing/2014/main" id="{6502D8EE-9202-4078-84AF-BAF3F8CED3B3}"/>
                  </a:ext>
                </a:extLst>
              </p:cNvPr>
              <p:cNvSpPr/>
              <p:nvPr/>
            </p:nvSpPr>
            <p:spPr>
              <a:xfrm>
                <a:off x="16794944" y="10452965"/>
                <a:ext cx="2402610" cy="134220"/>
              </a:xfrm>
              <a:custGeom>
                <a:avLst/>
                <a:gdLst/>
                <a:ahLst/>
                <a:cxnLst/>
                <a:rect l="l" t="t" r="r" b="b"/>
                <a:pathLst>
                  <a:path w="2402610" h="134220" extrusionOk="0">
                    <a:moveTo>
                      <a:pt x="2373335" y="78324"/>
                    </a:moveTo>
                    <a:cubicBezTo>
                      <a:pt x="2367880" y="78276"/>
                      <a:pt x="2362474" y="78263"/>
                      <a:pt x="2357044" y="78179"/>
                    </a:cubicBezTo>
                    <a:cubicBezTo>
                      <a:pt x="2337741" y="77683"/>
                      <a:pt x="2318439" y="76897"/>
                      <a:pt x="2299136" y="76038"/>
                    </a:cubicBezTo>
                    <a:cubicBezTo>
                      <a:pt x="2193988" y="71674"/>
                      <a:pt x="2088840" y="68046"/>
                      <a:pt x="1983632" y="64226"/>
                    </a:cubicBezTo>
                    <a:cubicBezTo>
                      <a:pt x="1870913" y="60102"/>
                      <a:pt x="1758194" y="56100"/>
                      <a:pt x="1645414" y="52050"/>
                    </a:cubicBezTo>
                    <a:cubicBezTo>
                      <a:pt x="1542358" y="48362"/>
                      <a:pt x="1439303" y="44735"/>
                      <a:pt x="1336247" y="41035"/>
                    </a:cubicBezTo>
                    <a:cubicBezTo>
                      <a:pt x="1225318" y="37093"/>
                      <a:pt x="1114377" y="33164"/>
                      <a:pt x="1003448" y="29222"/>
                    </a:cubicBezTo>
                    <a:cubicBezTo>
                      <a:pt x="887838" y="25099"/>
                      <a:pt x="772289" y="21036"/>
                      <a:pt x="656740" y="16986"/>
                    </a:cubicBezTo>
                    <a:cubicBezTo>
                      <a:pt x="553067" y="13419"/>
                      <a:pt x="449395" y="9731"/>
                      <a:pt x="345662" y="6962"/>
                    </a:cubicBezTo>
                    <a:cubicBezTo>
                      <a:pt x="290475" y="5487"/>
                      <a:pt x="235289" y="4012"/>
                      <a:pt x="180091" y="2839"/>
                    </a:cubicBezTo>
                    <a:cubicBezTo>
                      <a:pt x="150133" y="2162"/>
                      <a:pt x="120224" y="1546"/>
                      <a:pt x="90266" y="989"/>
                    </a:cubicBezTo>
                    <a:cubicBezTo>
                      <a:pt x="77035" y="687"/>
                      <a:pt x="63743" y="494"/>
                      <a:pt x="50524" y="252"/>
                    </a:cubicBezTo>
                    <a:cubicBezTo>
                      <a:pt x="43884" y="131"/>
                      <a:pt x="37172" y="-123"/>
                      <a:pt x="30532" y="70"/>
                    </a:cubicBezTo>
                    <a:cubicBezTo>
                      <a:pt x="25344" y="252"/>
                      <a:pt x="20446" y="336"/>
                      <a:pt x="15753" y="1920"/>
                    </a:cubicBezTo>
                    <a:cubicBezTo>
                      <a:pt x="15753" y="1920"/>
                      <a:pt x="15765" y="1920"/>
                      <a:pt x="15765" y="1908"/>
                    </a:cubicBezTo>
                    <a:cubicBezTo>
                      <a:pt x="15680" y="1932"/>
                      <a:pt x="15608" y="1969"/>
                      <a:pt x="15535" y="1993"/>
                    </a:cubicBezTo>
                    <a:cubicBezTo>
                      <a:pt x="15535" y="1993"/>
                      <a:pt x="15523" y="1993"/>
                      <a:pt x="15523" y="1993"/>
                    </a:cubicBezTo>
                    <a:cubicBezTo>
                      <a:pt x="15511" y="1993"/>
                      <a:pt x="15487" y="2005"/>
                      <a:pt x="15475" y="2005"/>
                    </a:cubicBezTo>
                    <a:cubicBezTo>
                      <a:pt x="15475" y="2005"/>
                      <a:pt x="15487" y="2005"/>
                      <a:pt x="15487" y="2005"/>
                    </a:cubicBezTo>
                    <a:cubicBezTo>
                      <a:pt x="15414" y="2029"/>
                      <a:pt x="15354" y="2053"/>
                      <a:pt x="15281" y="2078"/>
                    </a:cubicBezTo>
                    <a:cubicBezTo>
                      <a:pt x="7130" y="4556"/>
                      <a:pt x="817" y="11339"/>
                      <a:pt x="67" y="20553"/>
                    </a:cubicBezTo>
                    <a:cubicBezTo>
                      <a:pt x="-768" y="30576"/>
                      <a:pt x="6319" y="40950"/>
                      <a:pt x="16297" y="43151"/>
                    </a:cubicBezTo>
                    <a:cubicBezTo>
                      <a:pt x="20712" y="44614"/>
                      <a:pt x="25610" y="44928"/>
                      <a:pt x="30097" y="45218"/>
                    </a:cubicBezTo>
                    <a:cubicBezTo>
                      <a:pt x="36616" y="45654"/>
                      <a:pt x="43147" y="46077"/>
                      <a:pt x="49665" y="46452"/>
                    </a:cubicBezTo>
                    <a:cubicBezTo>
                      <a:pt x="62522" y="47129"/>
                      <a:pt x="75318" y="47866"/>
                      <a:pt x="88125" y="48543"/>
                    </a:cubicBezTo>
                    <a:cubicBezTo>
                      <a:pt x="196043" y="54142"/>
                      <a:pt x="303961" y="59305"/>
                      <a:pt x="411939" y="63669"/>
                    </a:cubicBezTo>
                    <a:cubicBezTo>
                      <a:pt x="526315" y="68288"/>
                      <a:pt x="640751" y="72339"/>
                      <a:pt x="755200" y="76522"/>
                    </a:cubicBezTo>
                    <a:cubicBezTo>
                      <a:pt x="856284" y="80210"/>
                      <a:pt x="957441" y="83837"/>
                      <a:pt x="1058525" y="87477"/>
                    </a:cubicBezTo>
                    <a:cubicBezTo>
                      <a:pt x="1171426" y="91539"/>
                      <a:pt x="1284326" y="95602"/>
                      <a:pt x="1397166" y="99592"/>
                    </a:cubicBezTo>
                    <a:cubicBezTo>
                      <a:pt x="1504407" y="103401"/>
                      <a:pt x="1611586" y="107282"/>
                      <a:pt x="1718766" y="111091"/>
                    </a:cubicBezTo>
                    <a:cubicBezTo>
                      <a:pt x="1832646" y="115153"/>
                      <a:pt x="1946599" y="119143"/>
                      <a:pt x="2060552" y="123085"/>
                    </a:cubicBezTo>
                    <a:cubicBezTo>
                      <a:pt x="2113223" y="124935"/>
                      <a:pt x="2165881" y="126712"/>
                      <a:pt x="2218552" y="128562"/>
                    </a:cubicBezTo>
                    <a:cubicBezTo>
                      <a:pt x="2269808" y="130352"/>
                      <a:pt x="2321112" y="131017"/>
                      <a:pt x="2372307" y="134160"/>
                    </a:cubicBezTo>
                    <a:cubicBezTo>
                      <a:pt x="2372924" y="134197"/>
                      <a:pt x="2373528" y="134221"/>
                      <a:pt x="2374133" y="134221"/>
                    </a:cubicBezTo>
                    <a:cubicBezTo>
                      <a:pt x="2389965" y="134221"/>
                      <a:pt x="2403353" y="121235"/>
                      <a:pt x="2402579" y="104948"/>
                    </a:cubicBezTo>
                    <a:cubicBezTo>
                      <a:pt x="2401829" y="89085"/>
                      <a:pt x="2388538" y="78505"/>
                      <a:pt x="2373335" y="783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" name="Google Shape;820;p24">
              <a:extLst>
                <a:ext uri="{FF2B5EF4-FFF2-40B4-BE49-F238E27FC236}">
                  <a16:creationId xmlns:a16="http://schemas.microsoft.com/office/drawing/2014/main" id="{AD07AAD9-C9B0-5212-4421-290485F92434}"/>
                </a:ext>
              </a:extLst>
            </p:cNvPr>
            <p:cNvSpPr/>
            <p:nvPr/>
          </p:nvSpPr>
          <p:spPr>
            <a:xfrm>
              <a:off x="16436898" y="5583305"/>
              <a:ext cx="287340" cy="5383311"/>
            </a:xfrm>
            <a:custGeom>
              <a:avLst/>
              <a:gdLst/>
              <a:ahLst/>
              <a:cxnLst/>
              <a:rect l="l" t="t" r="r" b="b"/>
              <a:pathLst>
                <a:path w="287340" h="5383311" extrusionOk="0">
                  <a:moveTo>
                    <a:pt x="25881" y="5383203"/>
                  </a:moveTo>
                  <a:cubicBezTo>
                    <a:pt x="10134" y="5381909"/>
                    <a:pt x="-702" y="5368137"/>
                    <a:pt x="35" y="5352757"/>
                  </a:cubicBezTo>
                  <a:cubicBezTo>
                    <a:pt x="10255" y="5127754"/>
                    <a:pt x="20160" y="4902752"/>
                    <a:pt x="30187" y="4677688"/>
                  </a:cubicBezTo>
                  <a:cubicBezTo>
                    <a:pt x="40334" y="4452069"/>
                    <a:pt x="50433" y="4226389"/>
                    <a:pt x="60519" y="4000770"/>
                  </a:cubicBezTo>
                  <a:cubicBezTo>
                    <a:pt x="71162" y="3762720"/>
                    <a:pt x="81805" y="3524683"/>
                    <a:pt x="92448" y="3286574"/>
                  </a:cubicBezTo>
                  <a:cubicBezTo>
                    <a:pt x="102849" y="3054377"/>
                    <a:pt x="113250" y="2822167"/>
                    <a:pt x="123639" y="2589971"/>
                  </a:cubicBezTo>
                  <a:cubicBezTo>
                    <a:pt x="134343" y="2350700"/>
                    <a:pt x="145046" y="2111418"/>
                    <a:pt x="155943" y="1872148"/>
                  </a:cubicBezTo>
                  <a:cubicBezTo>
                    <a:pt x="166284" y="1644932"/>
                    <a:pt x="176987" y="1417777"/>
                    <a:pt x="187630" y="1190670"/>
                  </a:cubicBezTo>
                  <a:cubicBezTo>
                    <a:pt x="198394" y="960807"/>
                    <a:pt x="208735" y="730943"/>
                    <a:pt x="219499" y="501080"/>
                  </a:cubicBezTo>
                  <a:cubicBezTo>
                    <a:pt x="223623" y="413673"/>
                    <a:pt x="227989" y="326267"/>
                    <a:pt x="232476" y="238861"/>
                  </a:cubicBezTo>
                  <a:cubicBezTo>
                    <a:pt x="234629" y="196917"/>
                    <a:pt x="236963" y="154961"/>
                    <a:pt x="239309" y="113017"/>
                  </a:cubicBezTo>
                  <a:cubicBezTo>
                    <a:pt x="240422" y="92897"/>
                    <a:pt x="241704" y="72850"/>
                    <a:pt x="243252" y="52743"/>
                  </a:cubicBezTo>
                  <a:cubicBezTo>
                    <a:pt x="244050" y="43203"/>
                    <a:pt x="245042" y="33675"/>
                    <a:pt x="246082" y="24135"/>
                  </a:cubicBezTo>
                  <a:cubicBezTo>
                    <a:pt x="246820" y="17739"/>
                    <a:pt x="247933" y="11403"/>
                    <a:pt x="252299" y="6422"/>
                  </a:cubicBezTo>
                  <a:cubicBezTo>
                    <a:pt x="260970" y="-3481"/>
                    <a:pt x="275798" y="-1329"/>
                    <a:pt x="283127" y="8755"/>
                  </a:cubicBezTo>
                  <a:cubicBezTo>
                    <a:pt x="287868" y="15212"/>
                    <a:pt x="286997" y="24558"/>
                    <a:pt x="287191" y="32127"/>
                  </a:cubicBezTo>
                  <a:cubicBezTo>
                    <a:pt x="287433" y="45295"/>
                    <a:pt x="287372" y="58450"/>
                    <a:pt x="287070" y="71617"/>
                  </a:cubicBezTo>
                  <a:cubicBezTo>
                    <a:pt x="286453" y="98870"/>
                    <a:pt x="285534" y="126051"/>
                    <a:pt x="284615" y="153304"/>
                  </a:cubicBezTo>
                  <a:cubicBezTo>
                    <a:pt x="282522" y="211922"/>
                    <a:pt x="280309" y="270600"/>
                    <a:pt x="278035" y="329290"/>
                  </a:cubicBezTo>
                  <a:cubicBezTo>
                    <a:pt x="273730" y="440927"/>
                    <a:pt x="268868" y="552576"/>
                    <a:pt x="264006" y="664213"/>
                  </a:cubicBezTo>
                  <a:cubicBezTo>
                    <a:pt x="254040" y="893895"/>
                    <a:pt x="244196" y="1123637"/>
                    <a:pt x="234351" y="1353368"/>
                  </a:cubicBezTo>
                  <a:cubicBezTo>
                    <a:pt x="224325" y="1588587"/>
                    <a:pt x="214105" y="1823856"/>
                    <a:pt x="203716" y="2059075"/>
                  </a:cubicBezTo>
                  <a:cubicBezTo>
                    <a:pt x="193508" y="2290293"/>
                    <a:pt x="183168" y="2521511"/>
                    <a:pt x="172827" y="2752728"/>
                  </a:cubicBezTo>
                  <a:cubicBezTo>
                    <a:pt x="162244" y="2988746"/>
                    <a:pt x="151722" y="3224692"/>
                    <a:pt x="141140" y="3460709"/>
                  </a:cubicBezTo>
                  <a:cubicBezTo>
                    <a:pt x="130557" y="3697344"/>
                    <a:pt x="119975" y="3933906"/>
                    <a:pt x="109392" y="4170540"/>
                  </a:cubicBezTo>
                  <a:cubicBezTo>
                    <a:pt x="99185" y="4399545"/>
                    <a:pt x="88844" y="4628550"/>
                    <a:pt x="78624" y="4857616"/>
                  </a:cubicBezTo>
                  <a:cubicBezTo>
                    <a:pt x="71247" y="5024183"/>
                    <a:pt x="63676" y="5190749"/>
                    <a:pt x="56286" y="5357388"/>
                  </a:cubicBezTo>
                  <a:cubicBezTo>
                    <a:pt x="55645" y="5371970"/>
                    <a:pt x="42184" y="5383312"/>
                    <a:pt x="28046" y="5383312"/>
                  </a:cubicBezTo>
                  <a:cubicBezTo>
                    <a:pt x="27320" y="5383287"/>
                    <a:pt x="26595" y="5383263"/>
                    <a:pt x="25881" y="5383203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821;p24">
              <a:extLst>
                <a:ext uri="{FF2B5EF4-FFF2-40B4-BE49-F238E27FC236}">
                  <a16:creationId xmlns:a16="http://schemas.microsoft.com/office/drawing/2014/main" id="{C8866966-F865-BBC5-5085-0E98FE150098}"/>
                </a:ext>
              </a:extLst>
            </p:cNvPr>
            <p:cNvSpPr/>
            <p:nvPr/>
          </p:nvSpPr>
          <p:spPr>
            <a:xfrm>
              <a:off x="17025448" y="6292112"/>
              <a:ext cx="2423894" cy="815310"/>
            </a:xfrm>
            <a:custGeom>
              <a:avLst/>
              <a:gdLst/>
              <a:ahLst/>
              <a:cxnLst/>
              <a:rect l="l" t="t" r="r" b="b"/>
              <a:pathLst>
                <a:path w="2423894" h="815310" extrusionOk="0">
                  <a:moveTo>
                    <a:pt x="2360456" y="180323"/>
                  </a:moveTo>
                  <a:cubicBezTo>
                    <a:pt x="2242996" y="169623"/>
                    <a:pt x="2125427" y="157870"/>
                    <a:pt x="2008148" y="145078"/>
                  </a:cubicBezTo>
                  <a:cubicBezTo>
                    <a:pt x="1743403" y="116845"/>
                    <a:pt x="1477486" y="102578"/>
                    <a:pt x="1212427" y="78468"/>
                  </a:cubicBezTo>
                  <a:cubicBezTo>
                    <a:pt x="969331" y="53258"/>
                    <a:pt x="726223" y="26549"/>
                    <a:pt x="481857" y="19838"/>
                  </a:cubicBezTo>
                  <a:cubicBezTo>
                    <a:pt x="456870" y="18496"/>
                    <a:pt x="431883" y="17202"/>
                    <a:pt x="406909" y="15788"/>
                  </a:cubicBezTo>
                  <a:cubicBezTo>
                    <a:pt x="360273" y="13140"/>
                    <a:pt x="313637" y="9754"/>
                    <a:pt x="267062" y="6804"/>
                  </a:cubicBezTo>
                  <a:cubicBezTo>
                    <a:pt x="245280" y="5390"/>
                    <a:pt x="223559" y="4410"/>
                    <a:pt x="201850" y="3116"/>
                  </a:cubicBezTo>
                  <a:cubicBezTo>
                    <a:pt x="182184" y="1968"/>
                    <a:pt x="162567" y="1532"/>
                    <a:pt x="142962" y="348"/>
                  </a:cubicBezTo>
                  <a:cubicBezTo>
                    <a:pt x="137084" y="-668"/>
                    <a:pt x="131328" y="602"/>
                    <a:pt x="126502" y="3382"/>
                  </a:cubicBezTo>
                  <a:cubicBezTo>
                    <a:pt x="72525" y="-5396"/>
                    <a:pt x="41926" y="47974"/>
                    <a:pt x="29590" y="94174"/>
                  </a:cubicBezTo>
                  <a:cubicBezTo>
                    <a:pt x="21088" y="225157"/>
                    <a:pt x="9683" y="358074"/>
                    <a:pt x="7276" y="490858"/>
                  </a:cubicBezTo>
                  <a:cubicBezTo>
                    <a:pt x="-10091" y="627161"/>
                    <a:pt x="-7624" y="675163"/>
                    <a:pt x="145079" y="685102"/>
                  </a:cubicBezTo>
                  <a:cubicBezTo>
                    <a:pt x="162035" y="685452"/>
                    <a:pt x="179028" y="685621"/>
                    <a:pt x="196020" y="685694"/>
                  </a:cubicBezTo>
                  <a:cubicBezTo>
                    <a:pt x="196056" y="685694"/>
                    <a:pt x="196093" y="685694"/>
                    <a:pt x="196129" y="685706"/>
                  </a:cubicBezTo>
                  <a:cubicBezTo>
                    <a:pt x="350743" y="700530"/>
                    <a:pt x="506348" y="701703"/>
                    <a:pt x="661397" y="709139"/>
                  </a:cubicBezTo>
                  <a:cubicBezTo>
                    <a:pt x="788763" y="718183"/>
                    <a:pt x="916297" y="724942"/>
                    <a:pt x="1043904" y="730177"/>
                  </a:cubicBezTo>
                  <a:cubicBezTo>
                    <a:pt x="1218208" y="733188"/>
                    <a:pt x="1392390" y="753126"/>
                    <a:pt x="1566633" y="763210"/>
                  </a:cubicBezTo>
                  <a:cubicBezTo>
                    <a:pt x="1778598" y="775700"/>
                    <a:pt x="1989571" y="798697"/>
                    <a:pt x="2201282" y="814633"/>
                  </a:cubicBezTo>
                  <a:cubicBezTo>
                    <a:pt x="2211647" y="814911"/>
                    <a:pt x="2222919" y="815310"/>
                    <a:pt x="2234481" y="815310"/>
                  </a:cubicBezTo>
                  <a:cubicBezTo>
                    <a:pt x="2281879" y="815310"/>
                    <a:pt x="2334211" y="808503"/>
                    <a:pt x="2349196" y="758156"/>
                  </a:cubicBezTo>
                  <a:cubicBezTo>
                    <a:pt x="2392881" y="641900"/>
                    <a:pt x="2390909" y="515923"/>
                    <a:pt x="2411772" y="394819"/>
                  </a:cubicBezTo>
                  <a:cubicBezTo>
                    <a:pt x="2418097" y="331208"/>
                    <a:pt x="2454284" y="193986"/>
                    <a:pt x="2360456" y="180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22;p24">
              <a:extLst>
                <a:ext uri="{FF2B5EF4-FFF2-40B4-BE49-F238E27FC236}">
                  <a16:creationId xmlns:a16="http://schemas.microsoft.com/office/drawing/2014/main" id="{DAEAF8B6-D4F1-45D6-B865-2E120F56FC5C}"/>
                </a:ext>
              </a:extLst>
            </p:cNvPr>
            <p:cNvSpPr/>
            <p:nvPr/>
          </p:nvSpPr>
          <p:spPr>
            <a:xfrm>
              <a:off x="16379934" y="11238850"/>
              <a:ext cx="3330609" cy="274972"/>
            </a:xfrm>
            <a:custGeom>
              <a:avLst/>
              <a:gdLst/>
              <a:ahLst/>
              <a:cxnLst/>
              <a:rect l="l" t="t" r="r" b="b"/>
              <a:pathLst>
                <a:path w="3330609" h="274972" extrusionOk="0">
                  <a:moveTo>
                    <a:pt x="3299039" y="274912"/>
                  </a:moveTo>
                  <a:cubicBezTo>
                    <a:pt x="3280643" y="274416"/>
                    <a:pt x="3262308" y="272385"/>
                    <a:pt x="3243973" y="271043"/>
                  </a:cubicBezTo>
                  <a:cubicBezTo>
                    <a:pt x="3227488" y="269809"/>
                    <a:pt x="3211052" y="268709"/>
                    <a:pt x="3194568" y="267657"/>
                  </a:cubicBezTo>
                  <a:cubicBezTo>
                    <a:pt x="3160051" y="265445"/>
                    <a:pt x="3125473" y="263353"/>
                    <a:pt x="3090956" y="261200"/>
                  </a:cubicBezTo>
                  <a:cubicBezTo>
                    <a:pt x="3020567" y="256775"/>
                    <a:pt x="2950311" y="251600"/>
                    <a:pt x="2879982" y="246317"/>
                  </a:cubicBezTo>
                  <a:cubicBezTo>
                    <a:pt x="2739821" y="235676"/>
                    <a:pt x="2599418" y="226572"/>
                    <a:pt x="2459136" y="217963"/>
                  </a:cubicBezTo>
                  <a:cubicBezTo>
                    <a:pt x="2315964" y="209233"/>
                    <a:pt x="2172973" y="198835"/>
                    <a:pt x="2029921" y="189053"/>
                  </a:cubicBezTo>
                  <a:cubicBezTo>
                    <a:pt x="1887547" y="179271"/>
                    <a:pt x="1745112" y="170106"/>
                    <a:pt x="1602738" y="160760"/>
                  </a:cubicBezTo>
                  <a:cubicBezTo>
                    <a:pt x="1460859" y="151474"/>
                    <a:pt x="1319041" y="141318"/>
                    <a:pt x="1177163" y="132346"/>
                  </a:cubicBezTo>
                  <a:cubicBezTo>
                    <a:pt x="1035962" y="123423"/>
                    <a:pt x="894760" y="113157"/>
                    <a:pt x="753608" y="103194"/>
                  </a:cubicBezTo>
                  <a:cubicBezTo>
                    <a:pt x="614184" y="93413"/>
                    <a:pt x="474640" y="84985"/>
                    <a:pt x="335229" y="76002"/>
                  </a:cubicBezTo>
                  <a:cubicBezTo>
                    <a:pt x="282135" y="72556"/>
                    <a:pt x="229101" y="69231"/>
                    <a:pt x="175995" y="65482"/>
                  </a:cubicBezTo>
                  <a:cubicBezTo>
                    <a:pt x="149049" y="63632"/>
                    <a:pt x="122103" y="61734"/>
                    <a:pt x="95145" y="59582"/>
                  </a:cubicBezTo>
                  <a:cubicBezTo>
                    <a:pt x="82651" y="58542"/>
                    <a:pt x="70170" y="57551"/>
                    <a:pt x="57676" y="56571"/>
                  </a:cubicBezTo>
                  <a:cubicBezTo>
                    <a:pt x="45921" y="55652"/>
                    <a:pt x="34056" y="55278"/>
                    <a:pt x="23776" y="53766"/>
                  </a:cubicBezTo>
                  <a:cubicBezTo>
                    <a:pt x="10085" y="51807"/>
                    <a:pt x="-558" y="40152"/>
                    <a:pt x="23" y="25884"/>
                  </a:cubicBezTo>
                  <a:cubicBezTo>
                    <a:pt x="627" y="11604"/>
                    <a:pt x="13290" y="-728"/>
                    <a:pt x="27852" y="34"/>
                  </a:cubicBezTo>
                  <a:cubicBezTo>
                    <a:pt x="33451" y="-75"/>
                    <a:pt x="39136" y="541"/>
                    <a:pt x="44687" y="856"/>
                  </a:cubicBezTo>
                  <a:cubicBezTo>
                    <a:pt x="53613" y="1351"/>
                    <a:pt x="62587" y="1835"/>
                    <a:pt x="71573" y="2330"/>
                  </a:cubicBezTo>
                  <a:cubicBezTo>
                    <a:pt x="87573" y="3189"/>
                    <a:pt x="103562" y="3987"/>
                    <a:pt x="119563" y="4918"/>
                  </a:cubicBezTo>
                  <a:cubicBezTo>
                    <a:pt x="153959" y="6950"/>
                    <a:pt x="188355" y="9102"/>
                    <a:pt x="222740" y="11435"/>
                  </a:cubicBezTo>
                  <a:cubicBezTo>
                    <a:pt x="292947" y="16175"/>
                    <a:pt x="363082" y="21036"/>
                    <a:pt x="433290" y="25957"/>
                  </a:cubicBezTo>
                  <a:cubicBezTo>
                    <a:pt x="572036" y="35738"/>
                    <a:pt x="710903" y="44782"/>
                    <a:pt x="849697" y="53512"/>
                  </a:cubicBezTo>
                  <a:cubicBezTo>
                    <a:pt x="992870" y="62556"/>
                    <a:pt x="1135921" y="71903"/>
                    <a:pt x="1279033" y="81684"/>
                  </a:cubicBezTo>
                  <a:cubicBezTo>
                    <a:pt x="1421649" y="91466"/>
                    <a:pt x="1564338" y="100135"/>
                    <a:pt x="1706954" y="109857"/>
                  </a:cubicBezTo>
                  <a:cubicBezTo>
                    <a:pt x="1850066" y="119638"/>
                    <a:pt x="1993239" y="128985"/>
                    <a:pt x="2136472" y="138150"/>
                  </a:cubicBezTo>
                  <a:cubicBezTo>
                    <a:pt x="2205506" y="142575"/>
                    <a:pt x="2274541" y="146758"/>
                    <a:pt x="2343575" y="151378"/>
                  </a:cubicBezTo>
                  <a:cubicBezTo>
                    <a:pt x="2415561" y="156238"/>
                    <a:pt x="2487486" y="161655"/>
                    <a:pt x="2559471" y="166443"/>
                  </a:cubicBezTo>
                  <a:cubicBezTo>
                    <a:pt x="2628445" y="171122"/>
                    <a:pt x="2697419" y="175789"/>
                    <a:pt x="2766441" y="180287"/>
                  </a:cubicBezTo>
                  <a:cubicBezTo>
                    <a:pt x="2836576" y="184834"/>
                    <a:pt x="2906783" y="188533"/>
                    <a:pt x="2976918" y="192777"/>
                  </a:cubicBezTo>
                  <a:cubicBezTo>
                    <a:pt x="3031488" y="196102"/>
                    <a:pt x="3085949" y="199911"/>
                    <a:pt x="3140458" y="203792"/>
                  </a:cubicBezTo>
                  <a:cubicBezTo>
                    <a:pt x="3167162" y="205702"/>
                    <a:pt x="3193927" y="207540"/>
                    <a:pt x="3220631" y="209330"/>
                  </a:cubicBezTo>
                  <a:cubicBezTo>
                    <a:pt x="3247577" y="211119"/>
                    <a:pt x="3274717" y="211543"/>
                    <a:pt x="3301603" y="214372"/>
                  </a:cubicBezTo>
                  <a:cubicBezTo>
                    <a:pt x="3309597" y="215230"/>
                    <a:pt x="3316732" y="217939"/>
                    <a:pt x="3322332" y="223912"/>
                  </a:cubicBezTo>
                  <a:cubicBezTo>
                    <a:pt x="3327932" y="229812"/>
                    <a:pt x="3330943" y="237877"/>
                    <a:pt x="3330581" y="245929"/>
                  </a:cubicBezTo>
                  <a:cubicBezTo>
                    <a:pt x="3329915" y="262325"/>
                    <a:pt x="3315971" y="274972"/>
                    <a:pt x="3299825" y="274972"/>
                  </a:cubicBezTo>
                  <a:cubicBezTo>
                    <a:pt x="3299583" y="274924"/>
                    <a:pt x="3299305" y="274924"/>
                    <a:pt x="3299039" y="274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23;p24">
              <a:extLst>
                <a:ext uri="{FF2B5EF4-FFF2-40B4-BE49-F238E27FC236}">
                  <a16:creationId xmlns:a16="http://schemas.microsoft.com/office/drawing/2014/main" id="{86242553-2A34-FF50-7FE6-5A37538E0A6A}"/>
                </a:ext>
              </a:extLst>
            </p:cNvPr>
            <p:cNvSpPr/>
            <p:nvPr/>
          </p:nvSpPr>
          <p:spPr>
            <a:xfrm>
              <a:off x="16476459" y="10926616"/>
              <a:ext cx="3226190" cy="275231"/>
            </a:xfrm>
            <a:custGeom>
              <a:avLst/>
              <a:gdLst/>
              <a:ahLst/>
              <a:cxnLst/>
              <a:rect l="l" t="t" r="r" b="b"/>
              <a:pathLst>
                <a:path w="3226190" h="275231" extrusionOk="0">
                  <a:moveTo>
                    <a:pt x="3197217" y="275171"/>
                  </a:moveTo>
                  <a:cubicBezTo>
                    <a:pt x="3063889" y="265825"/>
                    <a:pt x="2930621" y="256285"/>
                    <a:pt x="2797294" y="247060"/>
                  </a:cubicBezTo>
                  <a:cubicBezTo>
                    <a:pt x="2659479" y="237520"/>
                    <a:pt x="2521713" y="227750"/>
                    <a:pt x="2383958" y="218029"/>
                  </a:cubicBezTo>
                  <a:cubicBezTo>
                    <a:pt x="2243858" y="208127"/>
                    <a:pt x="2103830" y="198345"/>
                    <a:pt x="1963790" y="188503"/>
                  </a:cubicBezTo>
                  <a:cubicBezTo>
                    <a:pt x="1817485" y="178165"/>
                    <a:pt x="1671228" y="167960"/>
                    <a:pt x="1524984" y="157622"/>
                  </a:cubicBezTo>
                  <a:cubicBezTo>
                    <a:pt x="1386298" y="147901"/>
                    <a:pt x="1247685" y="138180"/>
                    <a:pt x="1108999" y="128410"/>
                  </a:cubicBezTo>
                  <a:cubicBezTo>
                    <a:pt x="975611" y="119064"/>
                    <a:pt x="842223" y="109645"/>
                    <a:pt x="708835" y="100238"/>
                  </a:cubicBezTo>
                  <a:cubicBezTo>
                    <a:pt x="564864" y="90154"/>
                    <a:pt x="420833" y="79937"/>
                    <a:pt x="276850" y="69539"/>
                  </a:cubicBezTo>
                  <a:cubicBezTo>
                    <a:pt x="210174" y="64751"/>
                    <a:pt x="143377" y="60192"/>
                    <a:pt x="77378" y="54340"/>
                  </a:cubicBezTo>
                  <a:cubicBezTo>
                    <a:pt x="72492" y="53893"/>
                    <a:pt x="67376" y="53784"/>
                    <a:pt x="62454" y="53034"/>
                  </a:cubicBezTo>
                  <a:cubicBezTo>
                    <a:pt x="60615" y="52913"/>
                    <a:pt x="58789" y="52696"/>
                    <a:pt x="56951" y="52502"/>
                  </a:cubicBezTo>
                  <a:cubicBezTo>
                    <a:pt x="52089" y="51946"/>
                    <a:pt x="47288" y="51329"/>
                    <a:pt x="42426" y="50785"/>
                  </a:cubicBezTo>
                  <a:cubicBezTo>
                    <a:pt x="36149" y="50048"/>
                    <a:pt x="29872" y="48512"/>
                    <a:pt x="23716" y="47098"/>
                  </a:cubicBezTo>
                  <a:cubicBezTo>
                    <a:pt x="17257" y="45622"/>
                    <a:pt x="10243" y="42975"/>
                    <a:pt x="5623" y="38114"/>
                  </a:cubicBezTo>
                  <a:cubicBezTo>
                    <a:pt x="-3243" y="28647"/>
                    <a:pt x="-1150" y="14561"/>
                    <a:pt x="8574" y="6750"/>
                  </a:cubicBezTo>
                  <a:cubicBezTo>
                    <a:pt x="14294" y="2131"/>
                    <a:pt x="23220" y="1212"/>
                    <a:pt x="30355" y="656"/>
                  </a:cubicBezTo>
                  <a:cubicBezTo>
                    <a:pt x="39342" y="-142"/>
                    <a:pt x="48255" y="-82"/>
                    <a:pt x="57241" y="160"/>
                  </a:cubicBezTo>
                  <a:cubicBezTo>
                    <a:pt x="72565" y="462"/>
                    <a:pt x="87876" y="1514"/>
                    <a:pt x="103200" y="2433"/>
                  </a:cubicBezTo>
                  <a:cubicBezTo>
                    <a:pt x="136483" y="4465"/>
                    <a:pt x="169706" y="6556"/>
                    <a:pt x="203002" y="8829"/>
                  </a:cubicBezTo>
                  <a:cubicBezTo>
                    <a:pt x="276221" y="13750"/>
                    <a:pt x="349440" y="18732"/>
                    <a:pt x="422647" y="23834"/>
                  </a:cubicBezTo>
                  <a:cubicBezTo>
                    <a:pt x="560837" y="33435"/>
                    <a:pt x="699087" y="43083"/>
                    <a:pt x="837276" y="52805"/>
                  </a:cubicBezTo>
                  <a:cubicBezTo>
                    <a:pt x="972455" y="62344"/>
                    <a:pt x="1107560" y="71812"/>
                    <a:pt x="1242739" y="81279"/>
                  </a:cubicBezTo>
                  <a:cubicBezTo>
                    <a:pt x="1382585" y="91121"/>
                    <a:pt x="1522383" y="100963"/>
                    <a:pt x="1662169" y="110745"/>
                  </a:cubicBezTo>
                  <a:cubicBezTo>
                    <a:pt x="1805040" y="120829"/>
                    <a:pt x="1947837" y="130864"/>
                    <a:pt x="2090707" y="140888"/>
                  </a:cubicBezTo>
                  <a:cubicBezTo>
                    <a:pt x="2229756" y="150670"/>
                    <a:pt x="2368865" y="160391"/>
                    <a:pt x="2507925" y="170233"/>
                  </a:cubicBezTo>
                  <a:cubicBezTo>
                    <a:pt x="2649066" y="180136"/>
                    <a:pt x="2790146" y="190038"/>
                    <a:pt x="2931226" y="199941"/>
                  </a:cubicBezTo>
                  <a:cubicBezTo>
                    <a:pt x="3020374" y="206216"/>
                    <a:pt x="3109533" y="212491"/>
                    <a:pt x="3198680" y="218767"/>
                  </a:cubicBezTo>
                  <a:cubicBezTo>
                    <a:pt x="3214003" y="219807"/>
                    <a:pt x="3226558" y="231813"/>
                    <a:pt x="3226183" y="247676"/>
                  </a:cubicBezTo>
                  <a:cubicBezTo>
                    <a:pt x="3225771" y="261992"/>
                    <a:pt x="3213568" y="275232"/>
                    <a:pt x="3198946" y="275232"/>
                  </a:cubicBezTo>
                  <a:cubicBezTo>
                    <a:pt x="3198390" y="275232"/>
                    <a:pt x="3197809" y="275220"/>
                    <a:pt x="3197217" y="275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24;p24">
              <a:extLst>
                <a:ext uri="{FF2B5EF4-FFF2-40B4-BE49-F238E27FC236}">
                  <a16:creationId xmlns:a16="http://schemas.microsoft.com/office/drawing/2014/main" id="{26C3CB8C-1DA4-BD39-F41A-3A99DEF00464}"/>
                </a:ext>
              </a:extLst>
            </p:cNvPr>
            <p:cNvSpPr/>
            <p:nvPr/>
          </p:nvSpPr>
          <p:spPr>
            <a:xfrm>
              <a:off x="15921183" y="5468233"/>
              <a:ext cx="755998" cy="5844213"/>
            </a:xfrm>
            <a:custGeom>
              <a:avLst/>
              <a:gdLst/>
              <a:ahLst/>
              <a:cxnLst/>
              <a:rect l="l" t="t" r="r" b="b"/>
              <a:pathLst>
                <a:path w="755998" h="5844213" extrusionOk="0">
                  <a:moveTo>
                    <a:pt x="754650" y="71594"/>
                  </a:moveTo>
                  <a:cubicBezTo>
                    <a:pt x="751082" y="55235"/>
                    <a:pt x="735637" y="43603"/>
                    <a:pt x="718899" y="44897"/>
                  </a:cubicBezTo>
                  <a:cubicBezTo>
                    <a:pt x="717786" y="44957"/>
                    <a:pt x="716686" y="45139"/>
                    <a:pt x="715573" y="45332"/>
                  </a:cubicBezTo>
                  <a:cubicBezTo>
                    <a:pt x="699209" y="40967"/>
                    <a:pt x="680874" y="41390"/>
                    <a:pt x="664511" y="39178"/>
                  </a:cubicBezTo>
                  <a:cubicBezTo>
                    <a:pt x="595476" y="31427"/>
                    <a:pt x="526261" y="24971"/>
                    <a:pt x="457045" y="19433"/>
                  </a:cubicBezTo>
                  <a:cubicBezTo>
                    <a:pt x="439145" y="17220"/>
                    <a:pt x="419818" y="15249"/>
                    <a:pt x="399827" y="14077"/>
                  </a:cubicBezTo>
                  <a:cubicBezTo>
                    <a:pt x="358355" y="2203"/>
                    <a:pt x="316279" y="-5547"/>
                    <a:pt x="273755" y="4912"/>
                  </a:cubicBezTo>
                  <a:cubicBezTo>
                    <a:pt x="217033" y="22746"/>
                    <a:pt x="230313" y="93974"/>
                    <a:pt x="217517" y="140477"/>
                  </a:cubicBezTo>
                  <a:cubicBezTo>
                    <a:pt x="181028" y="337549"/>
                    <a:pt x="178513" y="538575"/>
                    <a:pt x="172913" y="738296"/>
                  </a:cubicBezTo>
                  <a:cubicBezTo>
                    <a:pt x="162270" y="925466"/>
                    <a:pt x="162330" y="1113010"/>
                    <a:pt x="152607" y="1300253"/>
                  </a:cubicBezTo>
                  <a:cubicBezTo>
                    <a:pt x="138517" y="1548011"/>
                    <a:pt x="121101" y="1795660"/>
                    <a:pt x="115634" y="2043794"/>
                  </a:cubicBezTo>
                  <a:cubicBezTo>
                    <a:pt x="102463" y="2528065"/>
                    <a:pt x="83028" y="3011962"/>
                    <a:pt x="57497" y="3495738"/>
                  </a:cubicBezTo>
                  <a:cubicBezTo>
                    <a:pt x="38303" y="3862037"/>
                    <a:pt x="38980" y="4229002"/>
                    <a:pt x="27164" y="4595482"/>
                  </a:cubicBezTo>
                  <a:cubicBezTo>
                    <a:pt x="12518" y="4839674"/>
                    <a:pt x="-2672" y="5083938"/>
                    <a:pt x="400" y="5328746"/>
                  </a:cubicBezTo>
                  <a:cubicBezTo>
                    <a:pt x="4463" y="5420335"/>
                    <a:pt x="-2866" y="5514138"/>
                    <a:pt x="3846" y="5605788"/>
                  </a:cubicBezTo>
                  <a:cubicBezTo>
                    <a:pt x="5818" y="5660779"/>
                    <a:pt x="8708" y="5715829"/>
                    <a:pt x="6495" y="5770638"/>
                  </a:cubicBezTo>
                  <a:cubicBezTo>
                    <a:pt x="7015" y="5774737"/>
                    <a:pt x="8200" y="5778304"/>
                    <a:pt x="9712" y="5781593"/>
                  </a:cubicBezTo>
                  <a:cubicBezTo>
                    <a:pt x="9120" y="5785099"/>
                    <a:pt x="8926" y="5788678"/>
                    <a:pt x="9579" y="5792233"/>
                  </a:cubicBezTo>
                  <a:cubicBezTo>
                    <a:pt x="13026" y="5817201"/>
                    <a:pt x="38932" y="5826499"/>
                    <a:pt x="60774" y="5829328"/>
                  </a:cubicBezTo>
                  <a:cubicBezTo>
                    <a:pt x="186422" y="5840234"/>
                    <a:pt x="311877" y="5831807"/>
                    <a:pt x="438117" y="5843789"/>
                  </a:cubicBezTo>
                  <a:cubicBezTo>
                    <a:pt x="438117" y="5843789"/>
                    <a:pt x="437682" y="5843717"/>
                    <a:pt x="437682" y="5843717"/>
                  </a:cubicBezTo>
                  <a:cubicBezTo>
                    <a:pt x="451663" y="5845071"/>
                    <a:pt x="467446" y="5843934"/>
                    <a:pt x="479843" y="5836837"/>
                  </a:cubicBezTo>
                  <a:cubicBezTo>
                    <a:pt x="499967" y="5823367"/>
                    <a:pt x="509836" y="5792341"/>
                    <a:pt x="496267" y="5771085"/>
                  </a:cubicBezTo>
                  <a:cubicBezTo>
                    <a:pt x="473735" y="5743385"/>
                    <a:pt x="432856" y="5755996"/>
                    <a:pt x="401616" y="5752647"/>
                  </a:cubicBezTo>
                  <a:cubicBezTo>
                    <a:pt x="300798" y="5744050"/>
                    <a:pt x="199690" y="5749793"/>
                    <a:pt x="99271" y="5740229"/>
                  </a:cubicBezTo>
                  <a:cubicBezTo>
                    <a:pt x="99259" y="5740217"/>
                    <a:pt x="99246" y="5740217"/>
                    <a:pt x="99246" y="5740217"/>
                  </a:cubicBezTo>
                  <a:cubicBezTo>
                    <a:pt x="99234" y="5740217"/>
                    <a:pt x="99234" y="5740205"/>
                    <a:pt x="99222" y="5740205"/>
                  </a:cubicBezTo>
                  <a:cubicBezTo>
                    <a:pt x="92619" y="5728634"/>
                    <a:pt x="90212" y="5715128"/>
                    <a:pt x="90974" y="5701924"/>
                  </a:cubicBezTo>
                  <a:cubicBezTo>
                    <a:pt x="94324" y="5664176"/>
                    <a:pt x="97964" y="5626476"/>
                    <a:pt x="102548" y="5588873"/>
                  </a:cubicBezTo>
                  <a:cubicBezTo>
                    <a:pt x="105463" y="5573916"/>
                    <a:pt x="109333" y="5559068"/>
                    <a:pt x="112272" y="5544112"/>
                  </a:cubicBezTo>
                  <a:cubicBezTo>
                    <a:pt x="127995" y="5531852"/>
                    <a:pt x="154034" y="5535527"/>
                    <a:pt x="173590" y="5531247"/>
                  </a:cubicBezTo>
                  <a:cubicBezTo>
                    <a:pt x="196291" y="5529397"/>
                    <a:pt x="218980" y="5528611"/>
                    <a:pt x="241693" y="5528260"/>
                  </a:cubicBezTo>
                  <a:cubicBezTo>
                    <a:pt x="270877" y="5530171"/>
                    <a:pt x="300460" y="5532444"/>
                    <a:pt x="331748" y="5534391"/>
                  </a:cubicBezTo>
                  <a:cubicBezTo>
                    <a:pt x="372663" y="5537776"/>
                    <a:pt x="413953" y="5541705"/>
                    <a:pt x="455110" y="5541705"/>
                  </a:cubicBezTo>
                  <a:cubicBezTo>
                    <a:pt x="468147" y="5542564"/>
                    <a:pt x="482794" y="5542201"/>
                    <a:pt x="494912" y="5538260"/>
                  </a:cubicBezTo>
                  <a:cubicBezTo>
                    <a:pt x="494973" y="5538260"/>
                    <a:pt x="495033" y="5538199"/>
                    <a:pt x="495033" y="5538199"/>
                  </a:cubicBezTo>
                  <a:cubicBezTo>
                    <a:pt x="510042" y="5533895"/>
                    <a:pt x="522971" y="5522336"/>
                    <a:pt x="526043" y="5504743"/>
                  </a:cubicBezTo>
                  <a:cubicBezTo>
                    <a:pt x="526720" y="5453997"/>
                    <a:pt x="527760" y="5403130"/>
                    <a:pt x="533058" y="5352505"/>
                  </a:cubicBezTo>
                  <a:cubicBezTo>
                    <a:pt x="545430" y="5005890"/>
                    <a:pt x="556496" y="4659166"/>
                    <a:pt x="565603" y="4312490"/>
                  </a:cubicBezTo>
                  <a:cubicBezTo>
                    <a:pt x="576065" y="3721382"/>
                    <a:pt x="628978" y="3132667"/>
                    <a:pt x="663858" y="2542841"/>
                  </a:cubicBezTo>
                  <a:cubicBezTo>
                    <a:pt x="686075" y="2184110"/>
                    <a:pt x="710312" y="1825574"/>
                    <a:pt x="724765" y="1466469"/>
                  </a:cubicBezTo>
                  <a:cubicBezTo>
                    <a:pt x="739774" y="1116783"/>
                    <a:pt x="737258" y="766540"/>
                    <a:pt x="747405" y="416794"/>
                  </a:cubicBezTo>
                  <a:cubicBezTo>
                    <a:pt x="749352" y="301760"/>
                    <a:pt x="759633" y="186302"/>
                    <a:pt x="754650" y="715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9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5"/>
          <p:cNvSpPr/>
          <p:nvPr/>
        </p:nvSpPr>
        <p:spPr>
          <a:xfrm>
            <a:off x="4324287" y="-217961"/>
            <a:ext cx="684288" cy="732312"/>
          </a:xfrm>
          <a:custGeom>
            <a:avLst/>
            <a:gdLst/>
            <a:ahLst/>
            <a:cxnLst/>
            <a:rect l="l" t="t" r="r" b="b"/>
            <a:pathLst>
              <a:path w="1368575" h="1464623" extrusionOk="0">
                <a:moveTo>
                  <a:pt x="996059" y="734839"/>
                </a:moveTo>
                <a:cubicBezTo>
                  <a:pt x="1333371" y="355446"/>
                  <a:pt x="1408380" y="298144"/>
                  <a:pt x="1351137" y="186677"/>
                </a:cubicBezTo>
                <a:cubicBezTo>
                  <a:pt x="1310825" y="108176"/>
                  <a:pt x="1239237" y="46768"/>
                  <a:pt x="1156427" y="16784"/>
                </a:cubicBezTo>
                <a:cubicBezTo>
                  <a:pt x="1018711" y="-33072"/>
                  <a:pt x="931844" y="92771"/>
                  <a:pt x="686590" y="371800"/>
                </a:cubicBezTo>
                <a:cubicBezTo>
                  <a:pt x="417917" y="52351"/>
                  <a:pt x="320036" y="-41874"/>
                  <a:pt x="197415" y="16081"/>
                </a:cubicBezTo>
                <a:cubicBezTo>
                  <a:pt x="126544" y="49577"/>
                  <a:pt x="60759" y="102127"/>
                  <a:pt x="23643" y="172265"/>
                </a:cubicBezTo>
                <a:cubicBezTo>
                  <a:pt x="-36325" y="284986"/>
                  <a:pt x="-2931" y="323415"/>
                  <a:pt x="370179" y="735706"/>
                </a:cubicBezTo>
                <a:cubicBezTo>
                  <a:pt x="188407" y="947655"/>
                  <a:pt x="48360" y="1138018"/>
                  <a:pt x="35331" y="1160178"/>
                </a:cubicBezTo>
                <a:cubicBezTo>
                  <a:pt x="-40686" y="1289498"/>
                  <a:pt x="123653" y="1502973"/>
                  <a:pt x="267734" y="1458677"/>
                </a:cubicBezTo>
                <a:cubicBezTo>
                  <a:pt x="362454" y="1429554"/>
                  <a:pt x="569877" y="1200370"/>
                  <a:pt x="688228" y="1073214"/>
                </a:cubicBezTo>
                <a:cubicBezTo>
                  <a:pt x="716135" y="1101660"/>
                  <a:pt x="1054756" y="1448518"/>
                  <a:pt x="1104430" y="1460979"/>
                </a:cubicBezTo>
                <a:cubicBezTo>
                  <a:pt x="1215504" y="1488845"/>
                  <a:pt x="1410088" y="1312399"/>
                  <a:pt x="1336447" y="1154712"/>
                </a:cubicBezTo>
                <a:cubicBezTo>
                  <a:pt x="1311941" y="1102252"/>
                  <a:pt x="1308947" y="1101323"/>
                  <a:pt x="996059" y="73483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8" name="Google Shape;448;p15"/>
          <p:cNvGrpSpPr/>
          <p:nvPr/>
        </p:nvGrpSpPr>
        <p:grpSpPr>
          <a:xfrm>
            <a:off x="5044752" y="4347329"/>
            <a:ext cx="888151" cy="912480"/>
            <a:chOff x="10089503" y="8694658"/>
            <a:chExt cx="1776302" cy="1824960"/>
          </a:xfrm>
        </p:grpSpPr>
        <p:sp>
          <p:nvSpPr>
            <p:cNvPr id="449" name="Google Shape;449;p15"/>
            <p:cNvSpPr/>
            <p:nvPr/>
          </p:nvSpPr>
          <p:spPr>
            <a:xfrm>
              <a:off x="10706447" y="8694658"/>
              <a:ext cx="559691" cy="533603"/>
            </a:xfrm>
            <a:custGeom>
              <a:avLst/>
              <a:gdLst/>
              <a:ahLst/>
              <a:cxnLst/>
              <a:rect l="l" t="t" r="r" b="b"/>
              <a:pathLst>
                <a:path w="559691" h="533603" extrusionOk="0">
                  <a:moveTo>
                    <a:pt x="215725" y="526809"/>
                  </a:moveTo>
                  <a:cubicBezTo>
                    <a:pt x="347896" y="562111"/>
                    <a:pt x="591919" y="460979"/>
                    <a:pt x="556153" y="196812"/>
                  </a:cubicBezTo>
                  <a:cubicBezTo>
                    <a:pt x="523161" y="-24132"/>
                    <a:pt x="207680" y="-55401"/>
                    <a:pt x="68341" y="84665"/>
                  </a:cubicBezTo>
                  <a:cubicBezTo>
                    <a:pt x="-57439" y="201904"/>
                    <a:pt x="-10326" y="479495"/>
                    <a:pt x="215725" y="5268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0696273" y="9984447"/>
              <a:ext cx="505513" cy="535171"/>
            </a:xfrm>
            <a:custGeom>
              <a:avLst/>
              <a:gdLst/>
              <a:ahLst/>
              <a:cxnLst/>
              <a:rect l="l" t="t" r="r" b="b"/>
              <a:pathLst>
                <a:path w="505513" h="535171" extrusionOk="0">
                  <a:moveTo>
                    <a:pt x="93728" y="73688"/>
                  </a:moveTo>
                  <a:cubicBezTo>
                    <a:pt x="-56568" y="191569"/>
                    <a:pt x="-21288" y="477986"/>
                    <a:pt x="165008" y="526100"/>
                  </a:cubicBezTo>
                  <a:cubicBezTo>
                    <a:pt x="264738" y="553014"/>
                    <a:pt x="382127" y="519019"/>
                    <a:pt x="447150" y="437691"/>
                  </a:cubicBezTo>
                  <a:cubicBezTo>
                    <a:pt x="618682" y="216677"/>
                    <a:pt x="385437" y="-159787"/>
                    <a:pt x="93728" y="73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10089503" y="9374953"/>
              <a:ext cx="1776302" cy="459188"/>
            </a:xfrm>
            <a:custGeom>
              <a:avLst/>
              <a:gdLst/>
              <a:ahLst/>
              <a:cxnLst/>
              <a:rect l="l" t="t" r="r" b="b"/>
              <a:pathLst>
                <a:path w="1776302" h="459188" extrusionOk="0">
                  <a:moveTo>
                    <a:pt x="1637243" y="27021"/>
                  </a:moveTo>
                  <a:cubicBezTo>
                    <a:pt x="1431176" y="21487"/>
                    <a:pt x="1207023" y="-3372"/>
                    <a:pt x="939509" y="6282"/>
                  </a:cubicBezTo>
                  <a:cubicBezTo>
                    <a:pt x="115094" y="18341"/>
                    <a:pt x="39967" y="-71177"/>
                    <a:pt x="4406" y="175405"/>
                  </a:cubicBezTo>
                  <a:cubicBezTo>
                    <a:pt x="-755" y="261959"/>
                    <a:pt x="-20180" y="430301"/>
                    <a:pt x="97625" y="444616"/>
                  </a:cubicBezTo>
                  <a:cubicBezTo>
                    <a:pt x="296046" y="462383"/>
                    <a:pt x="1540787" y="462318"/>
                    <a:pt x="1665063" y="452897"/>
                  </a:cubicBezTo>
                  <a:cubicBezTo>
                    <a:pt x="1721246" y="456945"/>
                    <a:pt x="1772028" y="439466"/>
                    <a:pt x="1768699" y="382264"/>
                  </a:cubicBezTo>
                  <a:cubicBezTo>
                    <a:pt x="1797924" y="25035"/>
                    <a:pt x="1740529" y="32795"/>
                    <a:pt x="1637243" y="27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15"/>
          <p:cNvSpPr/>
          <p:nvPr/>
        </p:nvSpPr>
        <p:spPr>
          <a:xfrm>
            <a:off x="8629649" y="4438171"/>
            <a:ext cx="543464" cy="192824"/>
          </a:xfrm>
          <a:custGeom>
            <a:avLst/>
            <a:gdLst/>
            <a:ahLst/>
            <a:cxnLst/>
            <a:rect l="l" t="t" r="r" b="b"/>
            <a:pathLst>
              <a:path w="1086928" h="385648" extrusionOk="0">
                <a:moveTo>
                  <a:pt x="73802" y="385641"/>
                </a:moveTo>
                <a:cubicBezTo>
                  <a:pt x="484" y="386931"/>
                  <a:pt x="1003" y="208355"/>
                  <a:pt x="25" y="139954"/>
                </a:cubicBezTo>
                <a:cubicBezTo>
                  <a:pt x="-1247" y="32455"/>
                  <a:pt x="46005" y="20977"/>
                  <a:pt x="140931" y="16493"/>
                </a:cubicBezTo>
                <a:cubicBezTo>
                  <a:pt x="1135624" y="-19060"/>
                  <a:pt x="1083144" y="1433"/>
                  <a:pt x="1084967" y="91961"/>
                </a:cubicBezTo>
                <a:cubicBezTo>
                  <a:pt x="1092693" y="207857"/>
                  <a:pt x="1075440" y="270630"/>
                  <a:pt x="1070514" y="303276"/>
                </a:cubicBezTo>
                <a:cubicBezTo>
                  <a:pt x="1061393" y="363712"/>
                  <a:pt x="989233" y="363943"/>
                  <a:pt x="940953" y="367523"/>
                </a:cubicBezTo>
                <a:cubicBezTo>
                  <a:pt x="878095" y="371136"/>
                  <a:pt x="135683" y="384552"/>
                  <a:pt x="73802" y="3856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5"/>
          <p:cNvSpPr/>
          <p:nvPr/>
        </p:nvSpPr>
        <p:spPr>
          <a:xfrm>
            <a:off x="-373912" y="2213707"/>
            <a:ext cx="747824" cy="716082"/>
          </a:xfrm>
          <a:custGeom>
            <a:avLst/>
            <a:gdLst/>
            <a:ahLst/>
            <a:cxnLst/>
            <a:rect l="l" t="t" r="r" b="b"/>
            <a:pathLst>
              <a:path w="1495648" h="1432165" extrusionOk="0">
                <a:moveTo>
                  <a:pt x="729637" y="4593"/>
                </a:moveTo>
                <a:cubicBezTo>
                  <a:pt x="973401" y="-8906"/>
                  <a:pt x="960272" y="-25261"/>
                  <a:pt x="988053" y="472785"/>
                </a:cubicBezTo>
                <a:cubicBezTo>
                  <a:pt x="988524" y="481194"/>
                  <a:pt x="995652" y="487702"/>
                  <a:pt x="1004062" y="487406"/>
                </a:cubicBezTo>
                <a:cubicBezTo>
                  <a:pt x="1325071" y="476097"/>
                  <a:pt x="1370858" y="468670"/>
                  <a:pt x="1429734" y="501884"/>
                </a:cubicBezTo>
                <a:cubicBezTo>
                  <a:pt x="1490778" y="536424"/>
                  <a:pt x="1493279" y="616566"/>
                  <a:pt x="1492043" y="689029"/>
                </a:cubicBezTo>
                <a:cubicBezTo>
                  <a:pt x="1498744" y="761191"/>
                  <a:pt x="1502301" y="841296"/>
                  <a:pt x="1444039" y="880349"/>
                </a:cubicBezTo>
                <a:cubicBezTo>
                  <a:pt x="1387839" y="917917"/>
                  <a:pt x="1341622" y="913971"/>
                  <a:pt x="1020674" y="926948"/>
                </a:cubicBezTo>
                <a:cubicBezTo>
                  <a:pt x="1012263" y="927286"/>
                  <a:pt x="1005646" y="934314"/>
                  <a:pt x="1005815" y="942734"/>
                </a:cubicBezTo>
                <a:cubicBezTo>
                  <a:pt x="1015955" y="1453734"/>
                  <a:pt x="1028149" y="1422996"/>
                  <a:pt x="764986" y="1429531"/>
                </a:cubicBezTo>
                <a:cubicBezTo>
                  <a:pt x="501822" y="1436065"/>
                  <a:pt x="515528" y="1466160"/>
                  <a:pt x="500313" y="955286"/>
                </a:cubicBezTo>
                <a:cubicBezTo>
                  <a:pt x="500064" y="946869"/>
                  <a:pt x="493105" y="940180"/>
                  <a:pt x="484689" y="940257"/>
                </a:cubicBezTo>
                <a:cubicBezTo>
                  <a:pt x="163493" y="943228"/>
                  <a:pt x="117529" y="949461"/>
                  <a:pt x="59536" y="914729"/>
                </a:cubicBezTo>
                <a:cubicBezTo>
                  <a:pt x="-590" y="878613"/>
                  <a:pt x="-1012" y="798434"/>
                  <a:pt x="2104" y="726028"/>
                </a:cubicBezTo>
                <a:cubicBezTo>
                  <a:pt x="-2724" y="653717"/>
                  <a:pt x="-4198" y="573546"/>
                  <a:pt x="55056" y="536019"/>
                </a:cubicBezTo>
                <a:cubicBezTo>
                  <a:pt x="112210" y="499924"/>
                  <a:pt x="158310" y="505070"/>
                  <a:pt x="479485" y="500435"/>
                </a:cubicBezTo>
                <a:cubicBezTo>
                  <a:pt x="487901" y="500314"/>
                  <a:pt x="494700" y="493459"/>
                  <a:pt x="494751" y="485039"/>
                </a:cubicBezTo>
                <a:cubicBezTo>
                  <a:pt x="497803" y="-13779"/>
                  <a:pt x="485506" y="3207"/>
                  <a:pt x="729637" y="45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5E7298-FD0E-9AE7-64DA-4B7640EAD58C}"/>
              </a:ext>
            </a:extLst>
          </p:cNvPr>
          <p:cNvSpPr txBox="1"/>
          <p:nvPr/>
        </p:nvSpPr>
        <p:spPr>
          <a:xfrm>
            <a:off x="566095" y="580724"/>
            <a:ext cx="2507418" cy="430887"/>
          </a:xfrm>
          <a:prstGeom prst="rect">
            <a:avLst/>
          </a:prstGeom>
          <a:solidFill>
            <a:schemeClr val="bg1"/>
          </a:solidFill>
          <a:ln>
            <a:solidFill>
              <a:srgbClr val="DB9CEF"/>
            </a:solidFill>
          </a:ln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rgbClr val="8438BF"/>
                </a:solidFill>
              </a:rPr>
              <a:t>Ví dụ 1 (SGK/tr.6)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64A327-E980-7C1E-1506-FE78E2C4BEFB}"/>
                  </a:ext>
                </a:extLst>
              </p:cNvPr>
              <p:cNvSpPr txBox="1"/>
              <p:nvPr/>
            </p:nvSpPr>
            <p:spPr>
              <a:xfrm>
                <a:off x="566095" y="1228592"/>
                <a:ext cx="8011810" cy="2686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Trong các hàm số sau, hàm số nào có dạng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200" b="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VN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2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2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(a ≠ 0)</a:t>
                </a:r>
                <a:r>
                  <a:rPr lang="en-VN" sz="2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VN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2x ;  y =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; y = 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; y 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VN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4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VN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Xác định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trong các hàm số sau: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VN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=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; y = -0,25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;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V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VN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64A327-E980-7C1E-1506-FE78E2C4B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95" y="1228592"/>
                <a:ext cx="8011810" cy="2686313"/>
              </a:xfrm>
              <a:prstGeom prst="rect">
                <a:avLst/>
              </a:prstGeom>
              <a:blipFill>
                <a:blip r:embed="rId3"/>
                <a:stretch>
                  <a:fillRect l="-949" r="-31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8801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5"/>
          <p:cNvGrpSpPr/>
          <p:nvPr/>
        </p:nvGrpSpPr>
        <p:grpSpPr>
          <a:xfrm>
            <a:off x="5216757" y="4644081"/>
            <a:ext cx="888151" cy="912480"/>
            <a:chOff x="10089503" y="8694658"/>
            <a:chExt cx="1776302" cy="1824960"/>
          </a:xfrm>
        </p:grpSpPr>
        <p:sp>
          <p:nvSpPr>
            <p:cNvPr id="449" name="Google Shape;449;p15"/>
            <p:cNvSpPr/>
            <p:nvPr/>
          </p:nvSpPr>
          <p:spPr>
            <a:xfrm>
              <a:off x="10706447" y="8694658"/>
              <a:ext cx="559691" cy="533603"/>
            </a:xfrm>
            <a:custGeom>
              <a:avLst/>
              <a:gdLst/>
              <a:ahLst/>
              <a:cxnLst/>
              <a:rect l="l" t="t" r="r" b="b"/>
              <a:pathLst>
                <a:path w="559691" h="533603" extrusionOk="0">
                  <a:moveTo>
                    <a:pt x="215725" y="526809"/>
                  </a:moveTo>
                  <a:cubicBezTo>
                    <a:pt x="347896" y="562111"/>
                    <a:pt x="591919" y="460979"/>
                    <a:pt x="556153" y="196812"/>
                  </a:cubicBezTo>
                  <a:cubicBezTo>
                    <a:pt x="523161" y="-24132"/>
                    <a:pt x="207680" y="-55401"/>
                    <a:pt x="68341" y="84665"/>
                  </a:cubicBezTo>
                  <a:cubicBezTo>
                    <a:pt x="-57439" y="201904"/>
                    <a:pt x="-10326" y="479495"/>
                    <a:pt x="215725" y="5268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0696273" y="9984447"/>
              <a:ext cx="505513" cy="535171"/>
            </a:xfrm>
            <a:custGeom>
              <a:avLst/>
              <a:gdLst/>
              <a:ahLst/>
              <a:cxnLst/>
              <a:rect l="l" t="t" r="r" b="b"/>
              <a:pathLst>
                <a:path w="505513" h="535171" extrusionOk="0">
                  <a:moveTo>
                    <a:pt x="93728" y="73688"/>
                  </a:moveTo>
                  <a:cubicBezTo>
                    <a:pt x="-56568" y="191569"/>
                    <a:pt x="-21288" y="477986"/>
                    <a:pt x="165008" y="526100"/>
                  </a:cubicBezTo>
                  <a:cubicBezTo>
                    <a:pt x="264738" y="553014"/>
                    <a:pt x="382127" y="519019"/>
                    <a:pt x="447150" y="437691"/>
                  </a:cubicBezTo>
                  <a:cubicBezTo>
                    <a:pt x="618682" y="216677"/>
                    <a:pt x="385437" y="-159787"/>
                    <a:pt x="93728" y="73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10089503" y="9374953"/>
              <a:ext cx="1776302" cy="459188"/>
            </a:xfrm>
            <a:custGeom>
              <a:avLst/>
              <a:gdLst/>
              <a:ahLst/>
              <a:cxnLst/>
              <a:rect l="l" t="t" r="r" b="b"/>
              <a:pathLst>
                <a:path w="1776302" h="459188" extrusionOk="0">
                  <a:moveTo>
                    <a:pt x="1637243" y="27021"/>
                  </a:moveTo>
                  <a:cubicBezTo>
                    <a:pt x="1431176" y="21487"/>
                    <a:pt x="1207023" y="-3372"/>
                    <a:pt x="939509" y="6282"/>
                  </a:cubicBezTo>
                  <a:cubicBezTo>
                    <a:pt x="115094" y="18341"/>
                    <a:pt x="39967" y="-71177"/>
                    <a:pt x="4406" y="175405"/>
                  </a:cubicBezTo>
                  <a:cubicBezTo>
                    <a:pt x="-755" y="261959"/>
                    <a:pt x="-20180" y="430301"/>
                    <a:pt x="97625" y="444616"/>
                  </a:cubicBezTo>
                  <a:cubicBezTo>
                    <a:pt x="296046" y="462383"/>
                    <a:pt x="1540787" y="462318"/>
                    <a:pt x="1665063" y="452897"/>
                  </a:cubicBezTo>
                  <a:cubicBezTo>
                    <a:pt x="1721246" y="456945"/>
                    <a:pt x="1772028" y="439466"/>
                    <a:pt x="1768699" y="382264"/>
                  </a:cubicBezTo>
                  <a:cubicBezTo>
                    <a:pt x="1797924" y="25035"/>
                    <a:pt x="1740529" y="32795"/>
                    <a:pt x="1637243" y="27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15"/>
          <p:cNvSpPr/>
          <p:nvPr/>
        </p:nvSpPr>
        <p:spPr>
          <a:xfrm>
            <a:off x="8680091" y="644239"/>
            <a:ext cx="543464" cy="192824"/>
          </a:xfrm>
          <a:custGeom>
            <a:avLst/>
            <a:gdLst/>
            <a:ahLst/>
            <a:cxnLst/>
            <a:rect l="l" t="t" r="r" b="b"/>
            <a:pathLst>
              <a:path w="1086928" h="385648" extrusionOk="0">
                <a:moveTo>
                  <a:pt x="73802" y="385641"/>
                </a:moveTo>
                <a:cubicBezTo>
                  <a:pt x="484" y="386931"/>
                  <a:pt x="1003" y="208355"/>
                  <a:pt x="25" y="139954"/>
                </a:cubicBezTo>
                <a:cubicBezTo>
                  <a:pt x="-1247" y="32455"/>
                  <a:pt x="46005" y="20977"/>
                  <a:pt x="140931" y="16493"/>
                </a:cubicBezTo>
                <a:cubicBezTo>
                  <a:pt x="1135624" y="-19060"/>
                  <a:pt x="1083144" y="1433"/>
                  <a:pt x="1084967" y="91961"/>
                </a:cubicBezTo>
                <a:cubicBezTo>
                  <a:pt x="1092693" y="207857"/>
                  <a:pt x="1075440" y="270630"/>
                  <a:pt x="1070514" y="303276"/>
                </a:cubicBezTo>
                <a:cubicBezTo>
                  <a:pt x="1061393" y="363712"/>
                  <a:pt x="989233" y="363943"/>
                  <a:pt x="940953" y="367523"/>
                </a:cubicBezTo>
                <a:cubicBezTo>
                  <a:pt x="878095" y="371136"/>
                  <a:pt x="135683" y="384552"/>
                  <a:pt x="73802" y="3856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5"/>
          <p:cNvSpPr/>
          <p:nvPr/>
        </p:nvSpPr>
        <p:spPr>
          <a:xfrm>
            <a:off x="-373912" y="2213709"/>
            <a:ext cx="747824" cy="716082"/>
          </a:xfrm>
          <a:custGeom>
            <a:avLst/>
            <a:gdLst/>
            <a:ahLst/>
            <a:cxnLst/>
            <a:rect l="l" t="t" r="r" b="b"/>
            <a:pathLst>
              <a:path w="1495648" h="1432165" extrusionOk="0">
                <a:moveTo>
                  <a:pt x="729637" y="4593"/>
                </a:moveTo>
                <a:cubicBezTo>
                  <a:pt x="973401" y="-8906"/>
                  <a:pt x="960272" y="-25261"/>
                  <a:pt x="988053" y="472785"/>
                </a:cubicBezTo>
                <a:cubicBezTo>
                  <a:pt x="988524" y="481194"/>
                  <a:pt x="995652" y="487702"/>
                  <a:pt x="1004062" y="487406"/>
                </a:cubicBezTo>
                <a:cubicBezTo>
                  <a:pt x="1325071" y="476097"/>
                  <a:pt x="1370858" y="468670"/>
                  <a:pt x="1429734" y="501884"/>
                </a:cubicBezTo>
                <a:cubicBezTo>
                  <a:pt x="1490778" y="536424"/>
                  <a:pt x="1493279" y="616566"/>
                  <a:pt x="1492043" y="689029"/>
                </a:cubicBezTo>
                <a:cubicBezTo>
                  <a:pt x="1498744" y="761191"/>
                  <a:pt x="1502301" y="841296"/>
                  <a:pt x="1444039" y="880349"/>
                </a:cubicBezTo>
                <a:cubicBezTo>
                  <a:pt x="1387839" y="917917"/>
                  <a:pt x="1341622" y="913971"/>
                  <a:pt x="1020674" y="926948"/>
                </a:cubicBezTo>
                <a:cubicBezTo>
                  <a:pt x="1012263" y="927286"/>
                  <a:pt x="1005646" y="934314"/>
                  <a:pt x="1005815" y="942734"/>
                </a:cubicBezTo>
                <a:cubicBezTo>
                  <a:pt x="1015955" y="1453734"/>
                  <a:pt x="1028149" y="1422996"/>
                  <a:pt x="764986" y="1429531"/>
                </a:cubicBezTo>
                <a:cubicBezTo>
                  <a:pt x="501822" y="1436065"/>
                  <a:pt x="515528" y="1466160"/>
                  <a:pt x="500313" y="955286"/>
                </a:cubicBezTo>
                <a:cubicBezTo>
                  <a:pt x="500064" y="946869"/>
                  <a:pt x="493105" y="940180"/>
                  <a:pt x="484689" y="940257"/>
                </a:cubicBezTo>
                <a:cubicBezTo>
                  <a:pt x="163493" y="943228"/>
                  <a:pt x="117529" y="949461"/>
                  <a:pt x="59536" y="914729"/>
                </a:cubicBezTo>
                <a:cubicBezTo>
                  <a:pt x="-590" y="878613"/>
                  <a:pt x="-1012" y="798434"/>
                  <a:pt x="2104" y="726028"/>
                </a:cubicBezTo>
                <a:cubicBezTo>
                  <a:pt x="-2724" y="653717"/>
                  <a:pt x="-4198" y="573546"/>
                  <a:pt x="55056" y="536019"/>
                </a:cubicBezTo>
                <a:cubicBezTo>
                  <a:pt x="112210" y="499924"/>
                  <a:pt x="158310" y="505070"/>
                  <a:pt x="479485" y="500435"/>
                </a:cubicBezTo>
                <a:cubicBezTo>
                  <a:pt x="487901" y="500314"/>
                  <a:pt x="494700" y="493459"/>
                  <a:pt x="494751" y="485039"/>
                </a:cubicBezTo>
                <a:cubicBezTo>
                  <a:pt x="497803" y="-13779"/>
                  <a:pt x="485506" y="3207"/>
                  <a:pt x="729637" y="45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9BD28-7EDF-D2E6-5F85-BB37F12A0B79}"/>
              </a:ext>
            </a:extLst>
          </p:cNvPr>
          <p:cNvSpPr txBox="1"/>
          <p:nvPr/>
        </p:nvSpPr>
        <p:spPr>
          <a:xfrm>
            <a:off x="4238414" y="180868"/>
            <a:ext cx="66717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1A066A-B87B-B038-2799-96BED8DDA1FF}"/>
                  </a:ext>
                </a:extLst>
              </p:cNvPr>
              <p:cNvSpPr txBox="1"/>
              <p:nvPr/>
            </p:nvSpPr>
            <p:spPr>
              <a:xfrm>
                <a:off x="428234" y="590857"/>
                <a:ext cx="6915994" cy="2317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endParaRPr lang="en-V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 số y =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có dạng y = </a:t>
                </a:r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với a = 3. 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 số y = </a:t>
                </a:r>
                <a14:m>
                  <m:oMath xmlns:m="http://schemas.openxmlformats.org/officeDocument/2006/math">
                    <m:r>
                      <a:rPr lang="en-US" sz="25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VN" sz="25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VN" sz="25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5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5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5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có dạng y = </a:t>
                </a:r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với a = </a:t>
                </a:r>
                <a14:m>
                  <m:oMath xmlns:m="http://schemas.openxmlformats.org/officeDocument/2006/math">
                    <m:r>
                      <a:rPr lang="en-US" sz="25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VN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2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Hàm số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2x và y </a:t>
                </a:r>
                <a:r>
                  <a:rPr lang="en-VN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không có dạng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(a ≠ 0)</a:t>
                </a:r>
                <a:endParaRPr lang="en-V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1A066A-B87B-B038-2799-96BED8DDA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34" y="590857"/>
                <a:ext cx="6915994" cy="2317301"/>
              </a:xfrm>
              <a:prstGeom prst="rect">
                <a:avLst/>
              </a:prstGeom>
              <a:blipFill>
                <a:blip r:embed="rId3"/>
                <a:stretch>
                  <a:fillRect l="-916" b="-437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D6DCB9-BF43-F1DD-CA3E-0397B09C86E9}"/>
                  </a:ext>
                </a:extLst>
              </p:cNvPr>
              <p:cNvSpPr txBox="1"/>
              <p:nvPr/>
            </p:nvSpPr>
            <p:spPr>
              <a:xfrm>
                <a:off x="428234" y="2873883"/>
                <a:ext cx="8287530" cy="1654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các hàm số y =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; y = -0,25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VN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lần lượt là </a:t>
                </a:r>
                <a:r>
                  <a:rPr lang="en-V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; -0,25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5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VN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D6DCB9-BF43-F1DD-CA3E-0397B09C8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34" y="2873883"/>
                <a:ext cx="8287530" cy="1654364"/>
              </a:xfrm>
              <a:prstGeom prst="rect">
                <a:avLst/>
              </a:prstGeom>
              <a:blipFill>
                <a:blip r:embed="rId4"/>
                <a:stretch>
                  <a:fillRect l="-735" r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8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9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5"/>
          <p:cNvSpPr/>
          <p:nvPr/>
        </p:nvSpPr>
        <p:spPr>
          <a:xfrm>
            <a:off x="8087371" y="-371507"/>
            <a:ext cx="684288" cy="732312"/>
          </a:xfrm>
          <a:custGeom>
            <a:avLst/>
            <a:gdLst/>
            <a:ahLst/>
            <a:cxnLst/>
            <a:rect l="l" t="t" r="r" b="b"/>
            <a:pathLst>
              <a:path w="1368575" h="1464623" extrusionOk="0">
                <a:moveTo>
                  <a:pt x="996059" y="734839"/>
                </a:moveTo>
                <a:cubicBezTo>
                  <a:pt x="1333371" y="355446"/>
                  <a:pt x="1408380" y="298144"/>
                  <a:pt x="1351137" y="186677"/>
                </a:cubicBezTo>
                <a:cubicBezTo>
                  <a:pt x="1310825" y="108176"/>
                  <a:pt x="1239237" y="46768"/>
                  <a:pt x="1156427" y="16784"/>
                </a:cubicBezTo>
                <a:cubicBezTo>
                  <a:pt x="1018711" y="-33072"/>
                  <a:pt x="931844" y="92771"/>
                  <a:pt x="686590" y="371800"/>
                </a:cubicBezTo>
                <a:cubicBezTo>
                  <a:pt x="417917" y="52351"/>
                  <a:pt x="320036" y="-41874"/>
                  <a:pt x="197415" y="16081"/>
                </a:cubicBezTo>
                <a:cubicBezTo>
                  <a:pt x="126544" y="49577"/>
                  <a:pt x="60759" y="102127"/>
                  <a:pt x="23643" y="172265"/>
                </a:cubicBezTo>
                <a:cubicBezTo>
                  <a:pt x="-36325" y="284986"/>
                  <a:pt x="-2931" y="323415"/>
                  <a:pt x="370179" y="735706"/>
                </a:cubicBezTo>
                <a:cubicBezTo>
                  <a:pt x="188407" y="947655"/>
                  <a:pt x="48360" y="1138018"/>
                  <a:pt x="35331" y="1160178"/>
                </a:cubicBezTo>
                <a:cubicBezTo>
                  <a:pt x="-40686" y="1289498"/>
                  <a:pt x="123653" y="1502973"/>
                  <a:pt x="267734" y="1458677"/>
                </a:cubicBezTo>
                <a:cubicBezTo>
                  <a:pt x="362454" y="1429554"/>
                  <a:pt x="569877" y="1200370"/>
                  <a:pt x="688228" y="1073214"/>
                </a:cubicBezTo>
                <a:cubicBezTo>
                  <a:pt x="716135" y="1101660"/>
                  <a:pt x="1054756" y="1448518"/>
                  <a:pt x="1104430" y="1460979"/>
                </a:cubicBezTo>
                <a:cubicBezTo>
                  <a:pt x="1215504" y="1488845"/>
                  <a:pt x="1410088" y="1312399"/>
                  <a:pt x="1336447" y="1154712"/>
                </a:cubicBezTo>
                <a:cubicBezTo>
                  <a:pt x="1311941" y="1102252"/>
                  <a:pt x="1308947" y="1101323"/>
                  <a:pt x="996059" y="73483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8" name="Google Shape;448;p15"/>
          <p:cNvGrpSpPr/>
          <p:nvPr/>
        </p:nvGrpSpPr>
        <p:grpSpPr>
          <a:xfrm rot="19562698">
            <a:off x="8250410" y="4424956"/>
            <a:ext cx="888151" cy="912480"/>
            <a:chOff x="10089503" y="8694658"/>
            <a:chExt cx="1776302" cy="1824960"/>
          </a:xfrm>
        </p:grpSpPr>
        <p:sp>
          <p:nvSpPr>
            <p:cNvPr id="449" name="Google Shape;449;p15"/>
            <p:cNvSpPr/>
            <p:nvPr/>
          </p:nvSpPr>
          <p:spPr>
            <a:xfrm>
              <a:off x="10706447" y="8694658"/>
              <a:ext cx="559691" cy="533603"/>
            </a:xfrm>
            <a:custGeom>
              <a:avLst/>
              <a:gdLst/>
              <a:ahLst/>
              <a:cxnLst/>
              <a:rect l="l" t="t" r="r" b="b"/>
              <a:pathLst>
                <a:path w="559691" h="533603" extrusionOk="0">
                  <a:moveTo>
                    <a:pt x="215725" y="526809"/>
                  </a:moveTo>
                  <a:cubicBezTo>
                    <a:pt x="347896" y="562111"/>
                    <a:pt x="591919" y="460979"/>
                    <a:pt x="556153" y="196812"/>
                  </a:cubicBezTo>
                  <a:cubicBezTo>
                    <a:pt x="523161" y="-24132"/>
                    <a:pt x="207680" y="-55401"/>
                    <a:pt x="68341" y="84665"/>
                  </a:cubicBezTo>
                  <a:cubicBezTo>
                    <a:pt x="-57439" y="201904"/>
                    <a:pt x="-10326" y="479495"/>
                    <a:pt x="215725" y="5268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0696273" y="9984447"/>
              <a:ext cx="505513" cy="535171"/>
            </a:xfrm>
            <a:custGeom>
              <a:avLst/>
              <a:gdLst/>
              <a:ahLst/>
              <a:cxnLst/>
              <a:rect l="l" t="t" r="r" b="b"/>
              <a:pathLst>
                <a:path w="505513" h="535171" extrusionOk="0">
                  <a:moveTo>
                    <a:pt x="93728" y="73688"/>
                  </a:moveTo>
                  <a:cubicBezTo>
                    <a:pt x="-56568" y="191569"/>
                    <a:pt x="-21288" y="477986"/>
                    <a:pt x="165008" y="526100"/>
                  </a:cubicBezTo>
                  <a:cubicBezTo>
                    <a:pt x="264738" y="553014"/>
                    <a:pt x="382127" y="519019"/>
                    <a:pt x="447150" y="437691"/>
                  </a:cubicBezTo>
                  <a:cubicBezTo>
                    <a:pt x="618682" y="216677"/>
                    <a:pt x="385437" y="-159787"/>
                    <a:pt x="93728" y="73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10089503" y="9374953"/>
              <a:ext cx="1776302" cy="459188"/>
            </a:xfrm>
            <a:custGeom>
              <a:avLst/>
              <a:gdLst/>
              <a:ahLst/>
              <a:cxnLst/>
              <a:rect l="l" t="t" r="r" b="b"/>
              <a:pathLst>
                <a:path w="1776302" h="459188" extrusionOk="0">
                  <a:moveTo>
                    <a:pt x="1637243" y="27021"/>
                  </a:moveTo>
                  <a:cubicBezTo>
                    <a:pt x="1431176" y="21487"/>
                    <a:pt x="1207023" y="-3372"/>
                    <a:pt x="939509" y="6282"/>
                  </a:cubicBezTo>
                  <a:cubicBezTo>
                    <a:pt x="115094" y="18341"/>
                    <a:pt x="39967" y="-71177"/>
                    <a:pt x="4406" y="175405"/>
                  </a:cubicBezTo>
                  <a:cubicBezTo>
                    <a:pt x="-755" y="261959"/>
                    <a:pt x="-20180" y="430301"/>
                    <a:pt x="97625" y="444616"/>
                  </a:cubicBezTo>
                  <a:cubicBezTo>
                    <a:pt x="296046" y="462383"/>
                    <a:pt x="1540787" y="462318"/>
                    <a:pt x="1665063" y="452897"/>
                  </a:cubicBezTo>
                  <a:cubicBezTo>
                    <a:pt x="1721246" y="456945"/>
                    <a:pt x="1772028" y="439466"/>
                    <a:pt x="1768699" y="382264"/>
                  </a:cubicBezTo>
                  <a:cubicBezTo>
                    <a:pt x="1797924" y="25035"/>
                    <a:pt x="1740529" y="32795"/>
                    <a:pt x="1637243" y="27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Google Shape;453;p15"/>
          <p:cNvSpPr/>
          <p:nvPr/>
        </p:nvSpPr>
        <p:spPr>
          <a:xfrm>
            <a:off x="-373912" y="2339522"/>
            <a:ext cx="747824" cy="716082"/>
          </a:xfrm>
          <a:custGeom>
            <a:avLst/>
            <a:gdLst/>
            <a:ahLst/>
            <a:cxnLst/>
            <a:rect l="l" t="t" r="r" b="b"/>
            <a:pathLst>
              <a:path w="1495648" h="1432165" extrusionOk="0">
                <a:moveTo>
                  <a:pt x="729637" y="4593"/>
                </a:moveTo>
                <a:cubicBezTo>
                  <a:pt x="973401" y="-8906"/>
                  <a:pt x="960272" y="-25261"/>
                  <a:pt x="988053" y="472785"/>
                </a:cubicBezTo>
                <a:cubicBezTo>
                  <a:pt x="988524" y="481194"/>
                  <a:pt x="995652" y="487702"/>
                  <a:pt x="1004062" y="487406"/>
                </a:cubicBezTo>
                <a:cubicBezTo>
                  <a:pt x="1325071" y="476097"/>
                  <a:pt x="1370858" y="468670"/>
                  <a:pt x="1429734" y="501884"/>
                </a:cubicBezTo>
                <a:cubicBezTo>
                  <a:pt x="1490778" y="536424"/>
                  <a:pt x="1493279" y="616566"/>
                  <a:pt x="1492043" y="689029"/>
                </a:cubicBezTo>
                <a:cubicBezTo>
                  <a:pt x="1498744" y="761191"/>
                  <a:pt x="1502301" y="841296"/>
                  <a:pt x="1444039" y="880349"/>
                </a:cubicBezTo>
                <a:cubicBezTo>
                  <a:pt x="1387839" y="917917"/>
                  <a:pt x="1341622" y="913971"/>
                  <a:pt x="1020674" y="926948"/>
                </a:cubicBezTo>
                <a:cubicBezTo>
                  <a:pt x="1012263" y="927286"/>
                  <a:pt x="1005646" y="934314"/>
                  <a:pt x="1005815" y="942734"/>
                </a:cubicBezTo>
                <a:cubicBezTo>
                  <a:pt x="1015955" y="1453734"/>
                  <a:pt x="1028149" y="1422996"/>
                  <a:pt x="764986" y="1429531"/>
                </a:cubicBezTo>
                <a:cubicBezTo>
                  <a:pt x="501822" y="1436065"/>
                  <a:pt x="515528" y="1466160"/>
                  <a:pt x="500313" y="955286"/>
                </a:cubicBezTo>
                <a:cubicBezTo>
                  <a:pt x="500064" y="946869"/>
                  <a:pt x="493105" y="940180"/>
                  <a:pt x="484689" y="940257"/>
                </a:cubicBezTo>
                <a:cubicBezTo>
                  <a:pt x="163493" y="943228"/>
                  <a:pt x="117529" y="949461"/>
                  <a:pt x="59536" y="914729"/>
                </a:cubicBezTo>
                <a:cubicBezTo>
                  <a:pt x="-590" y="878613"/>
                  <a:pt x="-1012" y="798434"/>
                  <a:pt x="2104" y="726028"/>
                </a:cubicBezTo>
                <a:cubicBezTo>
                  <a:pt x="-2724" y="653717"/>
                  <a:pt x="-4198" y="573546"/>
                  <a:pt x="55056" y="536019"/>
                </a:cubicBezTo>
                <a:cubicBezTo>
                  <a:pt x="112210" y="499924"/>
                  <a:pt x="158310" y="505070"/>
                  <a:pt x="479485" y="500435"/>
                </a:cubicBezTo>
                <a:cubicBezTo>
                  <a:pt x="487901" y="500314"/>
                  <a:pt x="494700" y="493459"/>
                  <a:pt x="494751" y="485039"/>
                </a:cubicBezTo>
                <a:cubicBezTo>
                  <a:pt x="497803" y="-13779"/>
                  <a:pt x="485506" y="3207"/>
                  <a:pt x="729637" y="45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71D2A4-CC08-ABD2-98CA-5D02E022F413}"/>
              </a:ext>
            </a:extLst>
          </p:cNvPr>
          <p:cNvSpPr txBox="1"/>
          <p:nvPr/>
        </p:nvSpPr>
        <p:spPr>
          <a:xfrm>
            <a:off x="563946" y="252190"/>
            <a:ext cx="2989921" cy="400110"/>
          </a:xfrm>
          <a:prstGeom prst="rect">
            <a:avLst/>
          </a:prstGeom>
          <a:solidFill>
            <a:schemeClr val="bg1"/>
          </a:solidFill>
          <a:ln>
            <a:solidFill>
              <a:srgbClr val="DB9CEF"/>
            </a:solidFill>
          </a:ln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8438BF"/>
                </a:solidFill>
              </a:rPr>
              <a:t>Thực hành 1 (SGK/tr.7)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391D91-3EA8-A05E-E5F8-8A1F35B04114}"/>
                  </a:ext>
                </a:extLst>
              </p:cNvPr>
              <p:cNvSpPr txBox="1"/>
              <p:nvPr/>
            </p:nvSpPr>
            <p:spPr>
              <a:xfrm>
                <a:off x="511694" y="784598"/>
                <a:ext cx="8113410" cy="177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000" dirty="0"/>
                  <a:t>a) Xác định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000" dirty="0"/>
                  <a:t> trong các hàm số sau: y = 0,75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000" dirty="0"/>
                  <a:t> ; y = -3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000" dirty="0"/>
                  <a:t> ;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VN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VN" sz="2500" dirty="0"/>
              </a:p>
              <a:p>
                <a:pPr algn="just">
                  <a:lnSpc>
                    <a:spcPct val="150000"/>
                  </a:lnSpc>
                </a:pPr>
                <a:r>
                  <a:rPr lang="en-VN" sz="2000" dirty="0"/>
                  <a:t>b) Với mỗi hàm số đã cho ở câu a), tính giá trị của y khi x = -2 ; x = 2.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391D91-3EA8-A05E-E5F8-8A1F35B04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94" y="784598"/>
                <a:ext cx="8113410" cy="1773562"/>
              </a:xfrm>
              <a:prstGeom prst="rect">
                <a:avLst/>
              </a:prstGeom>
              <a:blipFill>
                <a:blip r:embed="rId3"/>
                <a:stretch>
                  <a:fillRect l="-826" r="-751" b="-5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8116B5F-4109-B030-F9D0-1E71A0B3424C}"/>
              </a:ext>
            </a:extLst>
          </p:cNvPr>
          <p:cNvSpPr txBox="1"/>
          <p:nvPr/>
        </p:nvSpPr>
        <p:spPr>
          <a:xfrm>
            <a:off x="4234814" y="2880764"/>
            <a:ext cx="66717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254BC1-8941-299A-C666-E256E927FC96}"/>
                  </a:ext>
                </a:extLst>
              </p:cNvPr>
              <p:cNvSpPr txBox="1"/>
              <p:nvPr/>
            </p:nvSpPr>
            <p:spPr>
              <a:xfrm>
                <a:off x="511694" y="3297078"/>
                <a:ext cx="8113410" cy="1722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y = </a:t>
                </a:r>
                <a14:m>
                  <m:oMath xmlns:m="http://schemas.openxmlformats.org/officeDocument/2006/math"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0,75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  <a:r>
                  <a:rPr lang="en-VN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m:rPr>
                            <m:sty m:val="p"/>
                          </m:rPr>
                          <a:rPr lang="da-DK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da-DK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y =</a:t>
                </a:r>
                <a14:m>
                  <m:oMath xmlns:m="http://schemas.openxmlformats.org/officeDocument/2006/math">
                    <m:r>
                      <a:rPr lang="en-US" sz="25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VN" sz="2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VN" sz="25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5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5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lần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0,75 ; -3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5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i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i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254BC1-8941-299A-C666-E256E927F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94" y="3297078"/>
                <a:ext cx="8113410" cy="1722266"/>
              </a:xfrm>
              <a:prstGeom prst="rect">
                <a:avLst/>
              </a:prstGeom>
              <a:blipFill>
                <a:blip r:embed="rId4"/>
                <a:stretch>
                  <a:fillRect l="-826" r="-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59248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Blue and Orange Cute Illustrative Scrapbook Elementary Math Creative Presentation">
  <a:themeElements>
    <a:clrScheme name="Custom 347">
      <a:dk1>
        <a:srgbClr val="323C79"/>
      </a:dk1>
      <a:lt1>
        <a:srgbClr val="FFFFFF"/>
      </a:lt1>
      <a:dk2>
        <a:srgbClr val="FFF1ED"/>
      </a:dk2>
      <a:lt2>
        <a:srgbClr val="C7CFFB"/>
      </a:lt2>
      <a:accent1>
        <a:srgbClr val="F08A6B"/>
      </a:accent1>
      <a:accent2>
        <a:srgbClr val="F2E281"/>
      </a:accent2>
      <a:accent3>
        <a:srgbClr val="9FA4C0"/>
      </a:accent3>
      <a:accent4>
        <a:srgbClr val="7077A1"/>
      </a:accent4>
      <a:accent5>
        <a:srgbClr val="F6F6F6"/>
      </a:accent5>
      <a:accent6>
        <a:srgbClr val="FFFFFF"/>
      </a:accent6>
      <a:hlink>
        <a:srgbClr val="F08A6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2176</Words>
  <Application>Microsoft Office PowerPoint</Application>
  <PresentationFormat>On-screen Show (16:9)</PresentationFormat>
  <Paragraphs>462</Paragraphs>
  <Slides>62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Calibri</vt:lpstr>
      <vt:lpstr>Cambria Math</vt:lpstr>
      <vt:lpstr>Arial</vt:lpstr>
      <vt:lpstr>Times New Roman</vt:lpstr>
      <vt:lpstr>Mali</vt:lpstr>
      <vt:lpstr>Blue and Orange Cute Illustrative Scrapbook Elementary Math Creative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PC</cp:lastModifiedBy>
  <cp:revision>2</cp:revision>
  <dcterms:modified xsi:type="dcterms:W3CDTF">2025-05-01T02:00:32Z</dcterms:modified>
</cp:coreProperties>
</file>