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724" r:id="rId3"/>
    <p:sldMasterId id="2147483739" r:id="rId4"/>
    <p:sldMasterId id="2147483751" r:id="rId5"/>
    <p:sldMasterId id="2147483775" r:id="rId6"/>
    <p:sldMasterId id="2147483781" r:id="rId7"/>
  </p:sldMasterIdLst>
  <p:notesMasterIdLst>
    <p:notesMasterId r:id="rId67"/>
  </p:notesMasterIdLst>
  <p:sldIdLst>
    <p:sldId id="2007579549" r:id="rId8"/>
    <p:sldId id="2007579545" r:id="rId9"/>
    <p:sldId id="258" r:id="rId10"/>
    <p:sldId id="2007578420" r:id="rId11"/>
    <p:sldId id="257" r:id="rId12"/>
    <p:sldId id="2007578421" r:id="rId13"/>
    <p:sldId id="265" r:id="rId14"/>
    <p:sldId id="2007579561" r:id="rId15"/>
    <p:sldId id="2007579521" r:id="rId16"/>
    <p:sldId id="2007579527" r:id="rId17"/>
    <p:sldId id="2007579550" r:id="rId18"/>
    <p:sldId id="2007579524" r:id="rId19"/>
    <p:sldId id="2007579552" r:id="rId20"/>
    <p:sldId id="2007579525" r:id="rId21"/>
    <p:sldId id="2007578424" r:id="rId22"/>
    <p:sldId id="2007579554" r:id="rId23"/>
    <p:sldId id="2007578425" r:id="rId24"/>
    <p:sldId id="2007579547" r:id="rId25"/>
    <p:sldId id="2007579548" r:id="rId26"/>
    <p:sldId id="2007579553" r:id="rId27"/>
    <p:sldId id="2007579555" r:id="rId28"/>
    <p:sldId id="2007579556" r:id="rId29"/>
    <p:sldId id="2007579557" r:id="rId30"/>
    <p:sldId id="2007579558" r:id="rId31"/>
    <p:sldId id="2007579559" r:id="rId32"/>
    <p:sldId id="2007579560" r:id="rId33"/>
    <p:sldId id="2007579562" r:id="rId34"/>
    <p:sldId id="2007579533" r:id="rId35"/>
    <p:sldId id="2007579531" r:id="rId36"/>
    <p:sldId id="2007579528" r:id="rId37"/>
    <p:sldId id="2007578389" r:id="rId38"/>
    <p:sldId id="2007579534" r:id="rId39"/>
    <p:sldId id="2007579417" r:id="rId40"/>
    <p:sldId id="2007579535" r:id="rId41"/>
    <p:sldId id="2007579536" r:id="rId42"/>
    <p:sldId id="2007579538" r:id="rId43"/>
    <p:sldId id="2007579539" r:id="rId44"/>
    <p:sldId id="2007578978" r:id="rId45"/>
    <p:sldId id="2007579537" r:id="rId46"/>
    <p:sldId id="2007579540" r:id="rId47"/>
    <p:sldId id="2007579541" r:id="rId48"/>
    <p:sldId id="2007579542" r:id="rId49"/>
    <p:sldId id="259" r:id="rId50"/>
    <p:sldId id="260" r:id="rId51"/>
    <p:sldId id="2007579128" r:id="rId52"/>
    <p:sldId id="2007579129" r:id="rId53"/>
    <p:sldId id="2007579130" r:id="rId54"/>
    <p:sldId id="2007579133" r:id="rId55"/>
    <p:sldId id="2007579131" r:id="rId56"/>
    <p:sldId id="2007579132" r:id="rId57"/>
    <p:sldId id="2007579135" r:id="rId58"/>
    <p:sldId id="2007579136" r:id="rId59"/>
    <p:sldId id="2007579138" r:id="rId60"/>
    <p:sldId id="2007579139" r:id="rId61"/>
    <p:sldId id="2007579141" r:id="rId62"/>
    <p:sldId id="2007579140" r:id="rId63"/>
    <p:sldId id="2007579543" r:id="rId64"/>
    <p:sldId id="2007579544" r:id="rId65"/>
    <p:sldId id="2007579551"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DE"/>
    <a:srgbClr val="D6E9EA"/>
    <a:srgbClr val="FFF5ED"/>
    <a:srgbClr val="EECF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2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FE951-F9B5-4110-BEA8-B3AE44E2BDA1}" type="datetimeFigureOut">
              <a:rPr lang="en-SG" smtClean="0"/>
              <a:t>13/3/2025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A134F-8B22-4E11-9393-8DEF28D8399B}" type="slidenum">
              <a:rPr lang="en-SG" smtClean="0"/>
              <a:t>‹#›</a:t>
            </a:fld>
            <a:endParaRPr lang="en-SG"/>
          </a:p>
        </p:txBody>
      </p:sp>
    </p:spTree>
    <p:extLst>
      <p:ext uri="{BB962C8B-B14F-4D97-AF65-F5344CB8AC3E}">
        <p14:creationId xmlns:p14="http://schemas.microsoft.com/office/powerpoint/2010/main" val="56980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DCD53-8999-87A9-A868-DEDA4073D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80BE5-D2DF-9292-F482-12E5F3309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5EF19-C38D-C9E4-1E55-E589CADA2B6A}"/>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826492B1-8803-5F05-AAF3-38FC4DF731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991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7BD5C-B7B3-3D2C-6208-5479C78F3B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A52B464-BC70-5686-3585-2CD64B80C92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AA80869-B523-15CA-CD20-14FC442F67F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8475370-9786-AB69-7C65-AFAFF0FCEBA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4791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83820D18-C3A7-4691-8879-5E64EBADD901}" type="slidenum">
              <a:rPr lang="en-US" smtClean="0"/>
              <a:t>26</a:t>
            </a:fld>
            <a:endParaRPr lang="en-US"/>
          </a:p>
        </p:txBody>
      </p:sp>
    </p:spTree>
    <p:extLst>
      <p:ext uri="{BB962C8B-B14F-4D97-AF65-F5344CB8AC3E}">
        <p14:creationId xmlns:p14="http://schemas.microsoft.com/office/powerpoint/2010/main" val="3651781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E3532-9A12-8888-CE29-7A0400C27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87096-83BB-3A28-AC35-EBD558456E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5BD44-9B3A-9915-48D0-E984B87B3431}"/>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39FE180A-DD88-59C7-0A44-CBF78461AB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5056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5F2BE-C6F3-2A3D-E263-7C8ADE431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88ACC4-0073-6F8E-BCF2-FE1EEA0C4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AEA762-C0C5-396D-362F-2315F8CC6023}"/>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3BF0D698-1FED-D074-26D7-F8EBEBCE06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3654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3DE41-AFA8-3700-7A87-987D57904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AFE8A5-EFE6-5D48-E700-251005BF48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36AE6F-E5BE-EA91-363F-B019117D15C3}"/>
              </a:ext>
            </a:extLst>
          </p:cNvPr>
          <p:cNvSpPr>
            <a:spLocks noGrp="1"/>
          </p:cNvSpPr>
          <p:nvPr>
            <p:ph type="body" idx="1"/>
          </p:nvPr>
        </p:nvSpPr>
        <p:spPr/>
        <p:txBody>
          <a:bodyPr/>
          <a:lstStyle/>
          <a:p>
            <a:endParaRPr lang="en-SG"/>
          </a:p>
        </p:txBody>
      </p:sp>
      <p:sp>
        <p:nvSpPr>
          <p:cNvPr id="4" name="Slide Number Placeholder 3">
            <a:extLst>
              <a:ext uri="{FF2B5EF4-FFF2-40B4-BE49-F238E27FC236}">
                <a16:creationId xmlns:a16="http://schemas.microsoft.com/office/drawing/2014/main" id="{C89607E3-4F87-00A0-9E25-B86A51CA9BC2}"/>
              </a:ext>
            </a:extLst>
          </p:cNvPr>
          <p:cNvSpPr>
            <a:spLocks noGrp="1"/>
          </p:cNvSpPr>
          <p:nvPr>
            <p:ph type="sldNum" sz="quarter" idx="5"/>
          </p:nvPr>
        </p:nvSpPr>
        <p:spPr/>
        <p:txBody>
          <a:bodyPr/>
          <a:lstStyle/>
          <a:p>
            <a:fld id="{239A134F-8B22-4E11-9393-8DEF28D8399B}" type="slidenum">
              <a:rPr lang="en-SG" smtClean="0"/>
              <a:t>30</a:t>
            </a:fld>
            <a:endParaRPr lang="en-SG"/>
          </a:p>
        </p:txBody>
      </p:sp>
    </p:spTree>
    <p:extLst>
      <p:ext uri="{BB962C8B-B14F-4D97-AF65-F5344CB8AC3E}">
        <p14:creationId xmlns:p14="http://schemas.microsoft.com/office/powerpoint/2010/main" val="1544729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7715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7F1B8-D5E7-CD3D-2BF0-C6E754D02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68B89-536F-94F3-6974-CDFA01D78A6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9DE61A8-A54C-AEA8-A985-3DBDE3F09A9C}"/>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47DF2FB2-F041-6BC6-281C-D27AA21298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CBB8D-98D8-4480-857E-3707D77B7FE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03484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F5C1E-D7AE-EA39-A841-3E6E6829F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7B895D-A40A-91D9-BA6C-5EB82C30A3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5F22F-6951-4749-55D4-57AFF298ECF6}"/>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F6249E21-F7A6-2220-D38F-857115574D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84495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93069-A579-229E-59A7-B395FD1B9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5317B-024D-2C61-0BB4-B16C7E711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DCDD87-96BC-2649-A349-452135ADB8E6}"/>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801679A3-9288-B5C2-82F4-0C7C72F52F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29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CE6BC-DE92-982D-0285-F1E3F8EE39D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10B44D5-F710-024F-249D-B984A36AB3C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C376E7B-A0AE-B9C0-B16C-94F335D9A13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DD21F0AD-A6E8-3F0A-FD90-AEEFC986820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6918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94B18-A911-7596-0D8E-A8A6C79B1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954AE-4334-3C46-BC4A-96E7DC4942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BAB3E2-5B56-5812-1A45-61507A452C7F}"/>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95A28979-07C4-0282-6DD6-013E854393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771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DA807-4FDD-40B8-98E8-72E79D2ECAE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439626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AA817-CA9A-F16B-0164-97E9C1A32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68FE4-AA93-E78D-574D-5F5687427EF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6D2D96-45FE-EF8E-725B-81ADCC9139CD}"/>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F5F11CDA-3900-6C0A-D21E-A3618BCC7A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ADA807-4FDD-40B8-98E8-72E79D2ECAE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010309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C09B-777E-3C28-3270-E421C9176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25653-57F9-4AE7-2893-87D4F2FC2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006C4C-9EE0-FD94-4315-7F2E57D03F24}"/>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C4A57335-2658-5D10-B4F3-544C207FD7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8861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077C5-79D7-3DE4-BA6D-760798FA3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6159F-9838-A868-4490-6C90E54C7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C4505C-CC8B-3BC7-C48D-D384F0C43716}"/>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a:p>
            <a:endParaRPr lang="en-SG" dirty="0"/>
          </a:p>
        </p:txBody>
      </p:sp>
      <p:sp>
        <p:nvSpPr>
          <p:cNvPr id="4" name="Slide Number Placeholder 3">
            <a:extLst>
              <a:ext uri="{FF2B5EF4-FFF2-40B4-BE49-F238E27FC236}">
                <a16:creationId xmlns:a16="http://schemas.microsoft.com/office/drawing/2014/main" id="{54A917AC-633F-5561-4FE3-2A1B6845A6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5675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7BD5C-B7B3-3D2C-6208-5479C78F3BD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A52B464-BC70-5686-3585-2CD64B80C92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AA80869-B523-15CA-CD20-14FC442F67F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8475370-9786-AB69-7C65-AFAFF0FCEBA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94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BBEEE-A902-08B8-84C4-D1DCA091F53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DC00ECC-8CE2-8323-A844-8E4EBFD5140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6103A40-1F54-BAC9-8C87-BC4DE937FF0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A521ED4-8A7D-6A7F-5C89-327A97EAD74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9194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825DA-CD2D-023E-FAB6-71589D932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38AD9-75F4-A7C4-D1AF-31DFBDE2BA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D9CC2-1D9F-5D10-3A53-7B63F8C08745}"/>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C559F555-6314-9A87-A00A-1154B22BEA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5736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E1D9B-4728-A948-CD89-0EDBF22B249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66D0E85-B876-A496-4624-5BEA3238F73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107936A-4618-7D12-EE19-C954FF9D267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AE402BC-F4ED-3607-D606-6D11B686E42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6480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092F5-273C-60D7-99E0-9C5A527A1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DFEA53-20B7-2BD2-6648-321805613E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B10B9-C817-FB6E-E47B-5BFE47D4D234}"/>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0F59FE45-26D9-8BDC-5E7B-7A3F589B2E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1990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DAB9B-4049-3F97-A832-3816151A4C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FCC3A-CDB4-25EB-C803-9B43B979D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A156B-02D3-4703-EB19-28DD5825C0FD}"/>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23EBEECC-34E6-5BA0-2BF7-F36C75BACC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83875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82898-F307-B3EB-6C57-0AEF6B1E6CB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424C43A-3C00-9807-35E8-55DF991CA5E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A664329-EDEE-5410-4647-EAEAE04976EC}"/>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4B381B4C-44E2-83A7-A0D0-8DFF03E30EC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2BEB9-F123-4F18-828B-50DE46269E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29262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DCD53-8999-87A9-A868-DEDA4073D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80BE5-D2DF-9292-F482-12E5F3309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5EF19-C38D-C9E4-1E55-E589CADA2B6A}"/>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826492B1-8803-5F05-AAF3-38FC4DF731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4109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DCD53-8999-87A9-A868-DEDA4073D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80BE5-D2DF-9292-F482-12E5F3309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5EF19-C38D-C9E4-1E55-E589CADA2B6A}"/>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826492B1-8803-5F05-AAF3-38FC4DF731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9EB3C9-0898-413D-ADFC-DEACD32851B4}"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16544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2.xml"/><Relationship Id="rId5" Type="http://schemas.openxmlformats.org/officeDocument/2006/relationships/tags" Target="../tags/tag11.xml"/><Relationship Id="rId4" Type="http://schemas.openxmlformats.org/officeDocument/2006/relationships/tags" Target="../tags/tag1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2.xml"/><Relationship Id="rId5" Type="http://schemas.openxmlformats.org/officeDocument/2006/relationships/tags" Target="../tags/tag16.xml"/><Relationship Id="rId4"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2.xml"/><Relationship Id="rId5" Type="http://schemas.openxmlformats.org/officeDocument/2006/relationships/tags" Target="../tags/tag21.xml"/><Relationship Id="rId4" Type="http://schemas.openxmlformats.org/officeDocument/2006/relationships/tags" Target="../tags/tag20.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2.xml"/><Relationship Id="rId4" Type="http://schemas.openxmlformats.org/officeDocument/2006/relationships/tags" Target="../tags/tag39.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2.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2.xml"/><Relationship Id="rId5" Type="http://schemas.openxmlformats.org/officeDocument/2006/relationships/tags" Target="../tags/tag53.xml"/><Relationship Id="rId4" Type="http://schemas.openxmlformats.org/officeDocument/2006/relationships/tags" Target="../tags/tag5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2.xml"/><Relationship Id="rId5" Type="http://schemas.openxmlformats.org/officeDocument/2006/relationships/tags" Target="../tags/tag62.xml"/><Relationship Id="rId4" Type="http://schemas.openxmlformats.org/officeDocument/2006/relationships/tags" Target="../tags/tag6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A2018-60ED-0D62-E180-00088E1F4737}"/>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矩形 6"/>
          <p:cNvSpPr/>
          <p:nvPr userDrawn="1"/>
        </p:nvSpPr>
        <p:spPr>
          <a:xfrm>
            <a:off x="2680492" y="363071"/>
            <a:ext cx="6831016" cy="6881791"/>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86">
            <a:extLst>
              <a:ext uri="{FF2B5EF4-FFF2-40B4-BE49-F238E27FC236}">
                <a16:creationId xmlns:a16="http://schemas.microsoft.com/office/drawing/2014/main" id="{081B0E26-EF63-6DCB-9198-48E4A9D6A4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8154" y="27390"/>
            <a:ext cx="4279748" cy="2445988"/>
          </a:xfrm>
          <a:prstGeom prst="rect">
            <a:avLst/>
          </a:prstGeom>
        </p:spPr>
      </p:pic>
      <p:pic>
        <p:nvPicPr>
          <p:cNvPr id="90" name="图片 8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5629" y="705766"/>
            <a:ext cx="12392798" cy="6196399"/>
          </a:xfrm>
          <a:prstGeom prst="rect">
            <a:avLst/>
          </a:prstGeom>
        </p:spPr>
      </p:pic>
      <p:sp>
        <p:nvSpPr>
          <p:cNvPr id="8" name="矩形 7"/>
          <p:cNvSpPr/>
          <p:nvPr userDrawn="1"/>
        </p:nvSpPr>
        <p:spPr>
          <a:xfrm rot="16200000">
            <a:off x="4481022" y="-1552870"/>
            <a:ext cx="3246633"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1350"/>
          </a:p>
        </p:txBody>
      </p:sp>
      <p:pic>
        <p:nvPicPr>
          <p:cNvPr id="98" name="图片 97"/>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244184" y="1687490"/>
            <a:ext cx="9703632" cy="3189005"/>
          </a:xfrm>
          <a:prstGeom prst="rect">
            <a:avLst/>
          </a:prstGeom>
        </p:spPr>
      </p:pic>
      <p:pic>
        <p:nvPicPr>
          <p:cNvPr id="4" name="图片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21474" y="4005708"/>
            <a:ext cx="1981204" cy="914402"/>
          </a:xfrm>
          <a:prstGeom prst="rect">
            <a:avLst/>
          </a:prstGeom>
        </p:spPr>
      </p:pic>
    </p:spTree>
    <p:extLst>
      <p:ext uri="{BB962C8B-B14F-4D97-AF65-F5344CB8AC3E}">
        <p14:creationId xmlns:p14="http://schemas.microsoft.com/office/powerpoint/2010/main" val="25852503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11066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t" anchorCtr="0">
            <a:normAutofit/>
          </a:bodyPr>
          <a:lstStyle>
            <a:lvl1pPr algn="ctr">
              <a:defRPr sz="6000"/>
            </a:lvl1pPr>
          </a:lstStyle>
          <a:p>
            <a:r>
              <a:rPr lang="en-US" altLang="en-US"/>
              <a:t>Click here to edit title</a:t>
            </a:r>
            <a:endParaRPr lang="zh-CN" altLang="en-US"/>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a:t>Click here to edit subtitle</a:t>
            </a:r>
            <a:endParaRPr lang="zh-CN" altLang="en-US"/>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2025/3/13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83539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19019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t" anchorCtr="0">
            <a:normAutofit/>
          </a:bodyPr>
          <a:lstStyle>
            <a:lvl1pPr>
              <a:defRPr sz="4400"/>
            </a:lvl1pPr>
          </a:lstStyle>
          <a:p>
            <a:r>
              <a:rPr lang="en-US" altLang="en-US"/>
              <a:t>Click here to edit title</a:t>
            </a:r>
            <a:endParaRPr lang="zh-CN" altLang="en-US"/>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a:t>Click here to edit text</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54641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2025/3/13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3534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a:t>Click here to edit text</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en-US" altLang="en-US"/>
              <a:t>Click here to edit master</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2025/3/13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06995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t" anchorCtr="0">
            <a:normAutofit/>
          </a:bodyPr>
          <a:lstStyle/>
          <a:p>
            <a:pPr lvl="0"/>
            <a:r>
              <a:rPr lang="en-US" altLang="en-US"/>
              <a:t>Click here to edit master header styles</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2025/3/13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86473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2025/3/13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19202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en-US" altLang="en-US"/>
              <a:t>Click here to edit master</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2025/3/13</a:t>
            </a:fld>
            <a:endParaRPr lang="zh-CN" altLang="en-US"/>
          </a:p>
        </p:txBody>
      </p:sp>
      <p:sp>
        <p:nvSpPr>
          <p:cNvPr id="6" name="页脚占位符 5"/>
          <p:cNvSpPr>
            <a:spLocks noGrp="1"/>
          </p:cNvSpPr>
          <p:nvPr>
            <p:ph type="ftr" sz="quarter" idx="11"/>
            <p:custDataLst>
              <p:tags r:id="rId4"/>
            </p:custDataLst>
          </p:nvPr>
        </p:nvSpPr>
        <p:spPr/>
        <p:txBody>
          <a:bodyPr/>
          <a:lstStyle/>
          <a:p>
            <a:endParaRPr lang="zh-CN" altLang="en-US"/>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normAutofit/>
          </a:bodyPr>
          <a:lstStyle/>
          <a:p>
            <a:r>
              <a:rPr lang="en-US" altLang="en-US"/>
              <a:t>Click here to edit master header styles</a:t>
            </a:r>
            <a:endParaRPr lang="zh-CN" altLang="en-US"/>
          </a:p>
        </p:txBody>
      </p:sp>
    </p:spTree>
    <p:extLst>
      <p:ext uri="{BB962C8B-B14F-4D97-AF65-F5344CB8AC3E}">
        <p14:creationId xmlns:p14="http://schemas.microsoft.com/office/powerpoint/2010/main" val="266713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vert" lIns="90000" tIns="46800" rIns="90000" bIns="46800" rtlCol="0" anchor="ctr" anchorCtr="0">
            <a:normAutofit/>
          </a:bodyPr>
          <a:lstStyle>
            <a:lvl1pPr>
              <a:buNone/>
              <a:defRPr sz="2800"/>
            </a:lvl1pPr>
          </a:lstStyle>
          <a:p>
            <a:pPr lvl="0"/>
            <a:r>
              <a:rPr lang="en-US" altLang="en-US"/>
              <a:t>Click here to</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vert" lIns="46800" tIns="46800" rIns="46800" bIns="46800">
            <a:normAutofit/>
          </a:bodyPr>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en-US" altLang="en-US"/>
              <a:t>Click here to edit master text</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2025/3/13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733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7"/>
            <a:ext cx="2941209" cy="1470605"/>
          </a:xfrm>
          <a:prstGeom prst="rect">
            <a:avLst/>
          </a:prstGeom>
        </p:spPr>
      </p:pic>
    </p:spTree>
    <p:extLst>
      <p:ext uri="{BB962C8B-B14F-4D97-AF65-F5344CB8AC3E}">
        <p14:creationId xmlns:p14="http://schemas.microsoft.com/office/powerpoint/2010/main" val="213016031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Tree>
    <p:extLst>
      <p:ext uri="{BB962C8B-B14F-4D97-AF65-F5344CB8AC3E}">
        <p14:creationId xmlns:p14="http://schemas.microsoft.com/office/powerpoint/2010/main" val="553552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2025/3/13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en-US" altLang="en-US"/>
              <a:t>Click here to edit title</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fontScale="97500" lnSpcReduction="10000"/>
          </a:bodyPr>
          <a:lstStyle>
            <a:lvl1pPr algn="ctr">
              <a:lnSpc>
                <a:spcPct val="110000"/>
              </a:lnSpc>
              <a:buNone/>
              <a:defRPr sz="2400" spc="200"/>
            </a:lvl1pPr>
          </a:lstStyle>
          <a:p>
            <a:pPr lvl="0"/>
            <a:r>
              <a:rPr lang="en-US" altLang="en-US"/>
              <a:t>Click here to edit master text styles</a:t>
            </a:r>
            <a:endParaRPr lang="zh-CN" altLang="en-US"/>
          </a:p>
        </p:txBody>
      </p:sp>
    </p:spTree>
    <p:extLst>
      <p:ext uri="{BB962C8B-B14F-4D97-AF65-F5344CB8AC3E}">
        <p14:creationId xmlns:p14="http://schemas.microsoft.com/office/powerpoint/2010/main" val="24335214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47244" y="2610417"/>
            <a:ext cx="2941209" cy="1470605"/>
          </a:xfrm>
          <a:prstGeom prst="rect">
            <a:avLst/>
          </a:prstGeom>
        </p:spPr>
      </p:pic>
    </p:spTree>
    <p:extLst>
      <p:ext uri="{BB962C8B-B14F-4D97-AF65-F5344CB8AC3E}">
        <p14:creationId xmlns:p14="http://schemas.microsoft.com/office/powerpoint/2010/main" val="4962389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537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normAutofit/>
          </a:bodyPr>
          <a:lstStyle/>
          <a:p>
            <a:fld id="{BB8137CA-D131-4EF6-9B14-D9F7E276C745}" type="datetimeFigureOut">
              <a:rPr lang="en-US" altLang="en-US" smtClean="0"/>
              <a:t>3/13/2025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normAutofit/>
          </a:bodyPr>
          <a:lstStyle/>
          <a:p>
            <a:fld id="{F7755A1B-FC52-483B-B683-58CCB7978464}" type="slidenum">
              <a:rPr lang="en-US" altLang="en-US" smtClean="0"/>
              <a:t>‹#›</a:t>
            </a:fld>
            <a:endParaRPr lang="zh-CN" altLang="en-US"/>
          </a:p>
        </p:txBody>
      </p:sp>
      <p:pic>
        <p:nvPicPr>
          <p:cNvPr id="5" name="图片 4">
            <a:extLst>
              <a:ext uri="{FF2B5EF4-FFF2-40B4-BE49-F238E27FC236}">
                <a16:creationId xmlns:a16="http://schemas.microsoft.com/office/drawing/2014/main" id="{536601F6-09C5-4CB5-8D66-60FCDDE3F2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9411"/>
            <a:ext cx="12192000" cy="8157411"/>
          </a:xfrm>
          <a:prstGeom prst="rect">
            <a:avLst/>
          </a:prstGeom>
        </p:spPr>
      </p:pic>
      <p:pic>
        <p:nvPicPr>
          <p:cNvPr id="6" name="图片 5">
            <a:extLst>
              <a:ext uri="{FF2B5EF4-FFF2-40B4-BE49-F238E27FC236}">
                <a16:creationId xmlns:a16="http://schemas.microsoft.com/office/drawing/2014/main" id="{1ADFCC62-B352-40BA-B033-413287EBFC7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l="66963"/>
          <a:stretch>
            <a:fillRect/>
          </a:stretch>
        </p:blipFill>
        <p:spPr>
          <a:xfrm flipH="1">
            <a:off x="0" y="2"/>
            <a:ext cx="2489200" cy="3619500"/>
          </a:xfrm>
          <a:prstGeom prst="rect">
            <a:avLst/>
          </a:prstGeom>
        </p:spPr>
      </p:pic>
    </p:spTree>
    <p:extLst>
      <p:ext uri="{BB962C8B-B14F-4D97-AF65-F5344CB8AC3E}">
        <p14:creationId xmlns:p14="http://schemas.microsoft.com/office/powerpoint/2010/main" val="385705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AAEDB7C-5638-499F-A166-EAE2720F8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9" name="图片 8">
            <a:extLst>
              <a:ext uri="{FF2B5EF4-FFF2-40B4-BE49-F238E27FC236}">
                <a16:creationId xmlns:a16="http://schemas.microsoft.com/office/drawing/2014/main" id="{50CD98AD-DD22-4E9A-AA4E-A7F28A1520B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45894"/>
          <a:stretch>
            <a:fillRect/>
          </a:stretch>
        </p:blipFill>
        <p:spPr>
          <a:xfrm>
            <a:off x="-1" y="1"/>
            <a:ext cx="4657725" cy="4135363"/>
          </a:xfrm>
          <a:prstGeom prst="rect">
            <a:avLst/>
          </a:prstGeom>
        </p:spPr>
      </p:pic>
      <p:pic>
        <p:nvPicPr>
          <p:cNvPr id="11" name="图片 10">
            <a:extLst>
              <a:ext uri="{FF2B5EF4-FFF2-40B4-BE49-F238E27FC236}">
                <a16:creationId xmlns:a16="http://schemas.microsoft.com/office/drawing/2014/main" id="{3D857D19-B7D7-496E-8E55-42BCA0BDCB44}"/>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l="66963"/>
          <a:stretch>
            <a:fillRect/>
          </a:stretch>
        </p:blipFill>
        <p:spPr>
          <a:xfrm>
            <a:off x="9458325" y="1"/>
            <a:ext cx="2733675" cy="3974987"/>
          </a:xfrm>
          <a:prstGeom prst="rect">
            <a:avLst/>
          </a:prstGeom>
        </p:spPr>
      </p:pic>
      <p:pic>
        <p:nvPicPr>
          <p:cNvPr id="3" name="图片 2">
            <a:extLst>
              <a:ext uri="{FF2B5EF4-FFF2-40B4-BE49-F238E27FC236}">
                <a16:creationId xmlns:a16="http://schemas.microsoft.com/office/drawing/2014/main" id="{EE5DAED8-DFDF-4015-AB99-3F252461D98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9775" y="3297131"/>
            <a:ext cx="2647951" cy="979248"/>
          </a:xfrm>
          <a:prstGeom prst="rect">
            <a:avLst/>
          </a:prstGeom>
        </p:spPr>
      </p:pic>
      <p:pic>
        <p:nvPicPr>
          <p:cNvPr id="16" name="图片 15">
            <a:extLst>
              <a:ext uri="{FF2B5EF4-FFF2-40B4-BE49-F238E27FC236}">
                <a16:creationId xmlns:a16="http://schemas.microsoft.com/office/drawing/2014/main" id="{02F59377-8A6E-468C-BA9A-E64AF761C1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947409" y="5165416"/>
            <a:ext cx="1751627" cy="1307331"/>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4821308" y="2721204"/>
            <a:ext cx="3602784" cy="1108253"/>
          </a:xfrm>
          <a:noFill/>
        </p:spPr>
        <p:txBody>
          <a:bodyPr vert="horz" wrap="none" lIns="0" tIns="0" rIns="0" bIns="0" rtlCol="0">
            <a:normAutofit/>
          </a:bodyPr>
          <a:lstStyle>
            <a:lvl1pPr algn="l">
              <a:lnSpc>
                <a:spcPct val="100000"/>
              </a:lnSpc>
              <a:defRPr lang="zh-CN" altLang="en-US" sz="7200" spc="300">
                <a:solidFill>
                  <a:srgbClr val="C67952"/>
                </a:solidFill>
                <a:latin typeface="+mn-lt"/>
                <a:ea typeface="+mn-ea"/>
                <a:cs typeface="+mn-cs"/>
              </a:defRPr>
            </a:lvl1pPr>
          </a:lstStyle>
          <a:p>
            <a:pPr marL="0" lvl="0" algn="ctr"/>
            <a:r>
              <a:rPr lang="en-US" altLang="en-US"/>
              <a:t>Edit title</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4048656" y="2111807"/>
            <a:ext cx="1936877" cy="622839"/>
          </a:xfrm>
          <a:noFill/>
        </p:spPr>
        <p:txBody>
          <a:bodyPr vert="horz" wrap="none" lIns="0" tIns="0" rIns="0" bIns="0" rtlCol="0" anchor="t" anchorCtr="0">
            <a:normAutofit/>
          </a:bodyPr>
          <a:lstStyle>
            <a:lvl1pPr marL="0" indent="0">
              <a:buNone/>
              <a:defRPr lang="zh-CN" altLang="en-US" sz="4400" smtClean="0">
                <a:solidFill>
                  <a:srgbClr val="C67952"/>
                </a:solidFill>
              </a:defRPr>
            </a:lvl1pPr>
            <a:lvl2pPr marL="228589" indent="0">
              <a:buNone/>
              <a:defRPr lang="zh-CN" altLang="en-US" sz="1800" smtClean="0"/>
            </a:lvl2pPr>
            <a:lvl3pPr marL="685766" indent="0">
              <a:buNone/>
              <a:defRPr lang="zh-CN" altLang="en-US" sz="1800" smtClean="0"/>
            </a:lvl3pPr>
            <a:lvl4pPr marL="1142942" indent="0">
              <a:buNone/>
              <a:defRPr lang="zh-CN" altLang="en-US" smtClean="0"/>
            </a:lvl4pPr>
            <a:lvl5pPr marL="1600120" indent="0">
              <a:buNone/>
              <a:defRPr lang="zh-CN" altLang="en-US"/>
            </a:lvl5pPr>
          </a:lstStyle>
          <a:p>
            <a:pPr marL="0" lvl="0" algn="ctr"/>
            <a:r>
              <a:rPr lang="en-US" altLang="en-US"/>
              <a:t>Edit text</a:t>
            </a:r>
          </a:p>
        </p:txBody>
      </p:sp>
      <p:pic>
        <p:nvPicPr>
          <p:cNvPr id="13" name="图片 12">
            <a:extLst>
              <a:ext uri="{FF2B5EF4-FFF2-40B4-BE49-F238E27FC236}">
                <a16:creationId xmlns:a16="http://schemas.microsoft.com/office/drawing/2014/main" id="{E4917B28-46ED-49F6-809C-7594DBB984A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869156" y="4859263"/>
            <a:ext cx="1538288" cy="1538288"/>
          </a:xfrm>
          <a:prstGeom prst="rect">
            <a:avLst/>
          </a:prstGeom>
        </p:spPr>
      </p:pic>
      <p:pic>
        <p:nvPicPr>
          <p:cNvPr id="18" name="图片 17">
            <a:extLst>
              <a:ext uri="{FF2B5EF4-FFF2-40B4-BE49-F238E27FC236}">
                <a16:creationId xmlns:a16="http://schemas.microsoft.com/office/drawing/2014/main" id="{EF4B0E0F-BC51-4B1E-84E4-037609867DC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772652" y="3366219"/>
            <a:ext cx="1289813" cy="1538288"/>
          </a:xfrm>
          <a:prstGeom prst="rect">
            <a:avLst/>
          </a:prstGeom>
        </p:spPr>
      </p:pic>
      <p:pic>
        <p:nvPicPr>
          <p:cNvPr id="20" name="图片 19">
            <a:extLst>
              <a:ext uri="{FF2B5EF4-FFF2-40B4-BE49-F238E27FC236}">
                <a16:creationId xmlns:a16="http://schemas.microsoft.com/office/drawing/2014/main" id="{DA196CAC-AABB-455B-995C-DFF9DF71FE12}"/>
              </a:ext>
            </a:extLst>
          </p:cNvPr>
          <p:cNvPicPr>
            <a:picLocks noChangeAspect="1"/>
          </p:cNvPicPr>
          <p:nvPr userDrawn="1"/>
        </p:nvPicPr>
        <p:blipFill>
          <a:blip r:embed="rId8">
            <a:extLst>
              <a:ext uri="{28A0092B-C50C-407E-A947-70E740481C1C}">
                <a14:useLocalDpi xmlns:a14="http://schemas.microsoft.com/office/drawing/2010/main" val="0"/>
              </a:ext>
            </a:extLst>
          </a:blip>
          <a:srcRect l="58381" t="89444"/>
          <a:stretch>
            <a:fillRect/>
          </a:stretch>
        </p:blipFill>
        <p:spPr>
          <a:xfrm>
            <a:off x="9176861" y="4135363"/>
            <a:ext cx="709463" cy="723900"/>
          </a:xfrm>
          <a:prstGeom prst="rect">
            <a:avLst/>
          </a:prstGeom>
        </p:spPr>
      </p:pic>
      <p:pic>
        <p:nvPicPr>
          <p:cNvPr id="23" name="图片 22">
            <a:extLst>
              <a:ext uri="{FF2B5EF4-FFF2-40B4-BE49-F238E27FC236}">
                <a16:creationId xmlns:a16="http://schemas.microsoft.com/office/drawing/2014/main" id="{5DF5CF20-D62C-4B14-BA79-280CD705EED4}"/>
              </a:ext>
            </a:extLst>
          </p:cNvPr>
          <p:cNvPicPr>
            <a:picLocks noChangeAspect="1"/>
          </p:cNvPicPr>
          <p:nvPr userDrawn="1"/>
        </p:nvPicPr>
        <p:blipFill>
          <a:blip r:embed="rId9">
            <a:extLst>
              <a:ext uri="{28A0092B-C50C-407E-A947-70E740481C1C}">
                <a14:useLocalDpi xmlns:a14="http://schemas.microsoft.com/office/drawing/2010/main" val="0"/>
              </a:ext>
            </a:extLst>
          </a:blip>
          <a:srcRect t="64644" r="73394"/>
          <a:stretch>
            <a:fillRect/>
          </a:stretch>
        </p:blipFill>
        <p:spPr>
          <a:xfrm flipH="1">
            <a:off x="7516462" y="1433494"/>
            <a:ext cx="1660399" cy="1107996"/>
          </a:xfrm>
          <a:prstGeom prst="rect">
            <a:avLst/>
          </a:prstGeom>
        </p:spPr>
      </p:pic>
    </p:spTree>
    <p:extLst>
      <p:ext uri="{BB962C8B-B14F-4D97-AF65-F5344CB8AC3E}">
        <p14:creationId xmlns:p14="http://schemas.microsoft.com/office/powerpoint/2010/main" val="4177140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53"/>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05"/>
                                        <p:tgtEl>
                                          <p:spTgt spid="3"/>
                                        </p:tgtEl>
                                      </p:cBhvr>
                                    </p:animEffect>
                                  </p:childTnLst>
                                </p:cTn>
                              </p:par>
                              <p:par>
                                <p:cTn id="8" presetID="10" presetClass="entr" presetSubtype="0" fill="hold" nodeType="withEffect">
                                  <p:stCondLst>
                                    <p:cond delay="254"/>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867"/>
                                        <p:tgtEl>
                                          <p:spTgt spid="23"/>
                                        </p:tgtEl>
                                      </p:cBhvr>
                                    </p:animEffect>
                                  </p:childTnLst>
                                </p:cTn>
                              </p:par>
                              <p:par>
                                <p:cTn id="11" presetID="10" presetClass="entr" presetSubtype="0" fill="hold" nodeType="withEffect">
                                  <p:stCondLst>
                                    <p:cond delay="208"/>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529"/>
                                        <p:tgtEl>
                                          <p:spTgt spid="9"/>
                                        </p:tgtEl>
                                      </p:cBhvr>
                                    </p:animEffect>
                                  </p:childTnLst>
                                </p:cTn>
                              </p:par>
                              <p:par>
                                <p:cTn id="14" presetID="10" presetClass="entr" presetSubtype="0" fill="hold" nodeType="withEffect">
                                  <p:stCondLst>
                                    <p:cond delay="21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389"/>
                                        <p:tgtEl>
                                          <p:spTgt spid="11"/>
                                        </p:tgtEl>
                                      </p:cBhvr>
                                    </p:animEffect>
                                  </p:childTnLst>
                                </p:cTn>
                              </p:par>
                              <p:par>
                                <p:cTn id="17" presetID="10" presetClass="entr" presetSubtype="0" fill="hold" nodeType="withEffect">
                                  <p:stCondLst>
                                    <p:cond delay="487"/>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600"/>
                                        <p:tgtEl>
                                          <p:spTgt spid="16"/>
                                        </p:tgtEl>
                                      </p:cBhvr>
                                    </p:animEffect>
                                  </p:childTnLst>
                                </p:cTn>
                              </p:par>
                              <p:par>
                                <p:cTn id="20" presetID="10" presetClass="entr" presetSubtype="0" fill="hold" nodeType="withEffect">
                                  <p:stCondLst>
                                    <p:cond delay="451"/>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570"/>
                                        <p:tgtEl>
                                          <p:spTgt spid="18"/>
                                        </p:tgtEl>
                                      </p:cBhvr>
                                    </p:animEffect>
                                  </p:childTnLst>
                                </p:cTn>
                              </p:par>
                              <p:par>
                                <p:cTn id="23" presetID="10" presetClass="entr" presetSubtype="0" fill="hold" nodeType="withEffect">
                                  <p:stCondLst>
                                    <p:cond delay="136"/>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949"/>
                                        <p:tgtEl>
                                          <p:spTgt spid="20"/>
                                        </p:tgtEl>
                                      </p:cBhvr>
                                    </p:animEffect>
                                  </p:childTnLst>
                                </p:cTn>
                              </p:par>
                              <p:par>
                                <p:cTn id="26" presetID="10" presetClass="entr" presetSubtype="0" fill="hold" nodeType="withEffect">
                                  <p:stCondLst>
                                    <p:cond delay="477"/>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45"/>
                                        <p:tgtEl>
                                          <p:spTgt spid="13"/>
                                        </p:tgtEl>
                                      </p:cBhvr>
                                    </p:animEffect>
                                  </p:childTnLst>
                                </p:cTn>
                              </p:par>
                              <p:par>
                                <p:cTn id="29" presetID="18" presetClass="entr" presetSubtype="6" fill="hold" grpId="0" nodeType="withEffect">
                                  <p:stCondLst>
                                    <p:cond delay="250"/>
                                  </p:stCondLst>
                                  <p:childTnLst>
                                    <p:set>
                                      <p:cBhvr>
                                        <p:cTn id="30" dur="1" fill="hold">
                                          <p:stCondLst>
                                            <p:cond delay="0"/>
                                          </p:stCondLst>
                                        </p:cTn>
                                        <p:tgtEl>
                                          <p:spTgt spid="21"/>
                                        </p:tgtEl>
                                        <p:attrNameLst>
                                          <p:attrName>style.visibility</p:attrName>
                                        </p:attrNameLst>
                                      </p:cBhvr>
                                      <p:to>
                                        <p:strVal val="visible"/>
                                      </p:to>
                                    </p:set>
                                    <p:animEffect transition="in" filter="strips(downRight)">
                                      <p:cBhvr>
                                        <p:cTn id="31" dur="750"/>
                                        <p:tgtEl>
                                          <p:spTgt spid="21"/>
                                        </p:tgtEl>
                                      </p:cBhvr>
                                    </p:animEffect>
                                  </p:childTnLst>
                                </p:cTn>
                              </p:par>
                              <p:par>
                                <p:cTn id="32" presetID="18" presetClass="entr" presetSubtype="6" fill="hold" grpId="0" nodeType="withEffect">
                                  <p:stCondLst>
                                    <p:cond delay="500"/>
                                  </p:stCondLst>
                                  <p:childTnLst>
                                    <p:set>
                                      <p:cBhvr>
                                        <p:cTn id="33" dur="1" fill="hold">
                                          <p:stCondLst>
                                            <p:cond delay="0"/>
                                          </p:stCondLst>
                                        </p:cTn>
                                        <p:tgtEl>
                                          <p:spTgt spid="14"/>
                                        </p:tgtEl>
                                        <p:attrNameLst>
                                          <p:attrName>style.visibility</p:attrName>
                                        </p:attrNameLst>
                                      </p:cBhvr>
                                      <p:to>
                                        <p:strVal val="visible"/>
                                      </p:to>
                                    </p:set>
                                    <p:animEffect transition="in" filter="strips(downRight)">
                                      <p:cBhvr>
                                        <p:cTn id="34"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8" presetClass="entr" presetSubtype="6"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strips(downRight)">
                      <p:cBhvr>
                        <p:cTn dur="750"/>
                        <p:tgtEl>
                          <p:spTgt spid="21"/>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0DA95BDD-08C1-408B-BAA3-5ED193375AF9}"/>
              </a:ext>
            </a:extLst>
          </p:cNvPr>
          <p:cNvSpPr>
            <a:spLocks noGrp="1"/>
          </p:cNvSpPr>
          <p:nvPr>
            <p:ph type="title" hasCustomPrompt="1"/>
          </p:nvPr>
        </p:nvSpPr>
        <p:spPr>
          <a:xfrm>
            <a:off x="498155" y="182865"/>
            <a:ext cx="1972472" cy="658571"/>
          </a:xfrm>
        </p:spPr>
        <p:txBody>
          <a:bodyPr vert="horz" wrap="none">
            <a:normAutofit/>
          </a:bodyPr>
          <a:lstStyle>
            <a:lvl1pPr algn="l">
              <a:defRPr sz="4000">
                <a:solidFill>
                  <a:srgbClr val="C67952"/>
                </a:solidFill>
              </a:defRPr>
            </a:lvl1pPr>
          </a:lstStyle>
          <a:p>
            <a:r>
              <a:rPr lang="en-US" altLang="en-US"/>
              <a:t>Edit title</a:t>
            </a:r>
          </a:p>
        </p:txBody>
      </p:sp>
    </p:spTree>
    <p:extLst>
      <p:ext uri="{BB962C8B-B14F-4D97-AF65-F5344CB8AC3E}">
        <p14:creationId xmlns:p14="http://schemas.microsoft.com/office/powerpoint/2010/main" val="1192219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5300564" y="947219"/>
            <a:ext cx="1590869" cy="545328"/>
          </a:xfrm>
        </p:spPr>
        <p:txBody>
          <a:bodyPr wrap="none" anchor="t" anchorCtr="0">
            <a:normAutofit/>
          </a:bodyPr>
          <a:lstStyle>
            <a:lvl1pPr marL="0" indent="0" algn="ctr">
              <a:buNone/>
              <a:defRPr sz="3200">
                <a:solidFill>
                  <a:srgbClr val="C67952"/>
                </a:solidFill>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ltLang="en-US"/>
              <a:t>Edit text</a:t>
            </a:r>
          </a:p>
        </p:txBody>
      </p:sp>
      <p:sp>
        <p:nvSpPr>
          <p:cNvPr id="11" name="标题 1">
            <a:extLst>
              <a:ext uri="{FF2B5EF4-FFF2-40B4-BE49-F238E27FC236}">
                <a16:creationId xmlns:a16="http://schemas.microsoft.com/office/drawing/2014/main" id="{64733239-8C26-4101-B2F0-133696C57554}"/>
              </a:ext>
            </a:extLst>
          </p:cNvPr>
          <p:cNvSpPr>
            <a:spLocks noGrp="1"/>
          </p:cNvSpPr>
          <p:nvPr>
            <p:ph type="title" hasCustomPrompt="1"/>
          </p:nvPr>
        </p:nvSpPr>
        <p:spPr>
          <a:xfrm>
            <a:off x="498155" y="182865"/>
            <a:ext cx="1972472" cy="658571"/>
          </a:xfrm>
        </p:spPr>
        <p:txBody>
          <a:bodyPr vert="horz" wrap="none">
            <a:normAutofit/>
          </a:bodyPr>
          <a:lstStyle>
            <a:lvl1pPr algn="l">
              <a:defRPr sz="4000">
                <a:solidFill>
                  <a:srgbClr val="C67952"/>
                </a:solidFill>
              </a:defRPr>
            </a:lvl1pPr>
          </a:lstStyle>
          <a:p>
            <a:r>
              <a:rPr lang="en-US" altLang="en-US"/>
              <a:t>Edit title</a:t>
            </a:r>
          </a:p>
        </p:txBody>
      </p:sp>
      <p:pic>
        <p:nvPicPr>
          <p:cNvPr id="12" name="图片 11">
            <a:extLst>
              <a:ext uri="{FF2B5EF4-FFF2-40B4-BE49-F238E27FC236}">
                <a16:creationId xmlns:a16="http://schemas.microsoft.com/office/drawing/2014/main" id="{6BED5348-CF88-448B-B3C0-0D477E01C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38427"/>
            <a:ext cx="12192000" cy="4219575"/>
          </a:xfrm>
          <a:prstGeom prst="rect">
            <a:avLst/>
          </a:prstGeom>
        </p:spPr>
      </p:pic>
      <p:pic>
        <p:nvPicPr>
          <p:cNvPr id="13" name="图片 12">
            <a:extLst>
              <a:ext uri="{FF2B5EF4-FFF2-40B4-BE49-F238E27FC236}">
                <a16:creationId xmlns:a16="http://schemas.microsoft.com/office/drawing/2014/main" id="{3A85C827-B881-463C-A3A9-764906076B55}"/>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l="66963"/>
          <a:stretch>
            <a:fillRect/>
          </a:stretch>
        </p:blipFill>
        <p:spPr>
          <a:xfrm flipH="1">
            <a:off x="1" y="3"/>
            <a:ext cx="910523" cy="1323975"/>
          </a:xfrm>
          <a:prstGeom prst="rect">
            <a:avLst/>
          </a:prstGeom>
        </p:spPr>
      </p:pic>
      <p:pic>
        <p:nvPicPr>
          <p:cNvPr id="15" name="图片 14">
            <a:extLst>
              <a:ext uri="{FF2B5EF4-FFF2-40B4-BE49-F238E27FC236}">
                <a16:creationId xmlns:a16="http://schemas.microsoft.com/office/drawing/2014/main" id="{37EE1E76-7010-41E4-8659-850F123DAD3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t="64644" r="73394"/>
          <a:stretch>
            <a:fillRect/>
          </a:stretch>
        </p:blipFill>
        <p:spPr>
          <a:xfrm flipH="1">
            <a:off x="6689084" y="1214983"/>
            <a:ext cx="683267" cy="455948"/>
          </a:xfrm>
          <a:prstGeom prst="rect">
            <a:avLst/>
          </a:prstGeom>
        </p:spPr>
      </p:pic>
    </p:spTree>
    <p:extLst>
      <p:ext uri="{BB962C8B-B14F-4D97-AF65-F5344CB8AC3E}">
        <p14:creationId xmlns:p14="http://schemas.microsoft.com/office/powerpoint/2010/main" val="193703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Vertical)">
                                      <p:cBhvr>
                                        <p:cTn id="7" dur="500"/>
                                        <p:tgtEl>
                                          <p:spTgt spid="6">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7" indent="0" algn="ctr">
              <a:buNone/>
              <a:defRPr>
                <a:solidFill>
                  <a:schemeClr val="tx1">
                    <a:tint val="75000"/>
                  </a:schemeClr>
                </a:solidFill>
              </a:defRPr>
            </a:lvl2pPr>
            <a:lvl3pPr marL="609615" indent="0" algn="ctr">
              <a:buNone/>
              <a:defRPr>
                <a:solidFill>
                  <a:schemeClr val="tx1">
                    <a:tint val="75000"/>
                  </a:schemeClr>
                </a:solidFill>
              </a:defRPr>
            </a:lvl3pPr>
            <a:lvl4pPr marL="914424" indent="0" algn="ctr">
              <a:buNone/>
              <a:defRPr>
                <a:solidFill>
                  <a:schemeClr val="tx1">
                    <a:tint val="75000"/>
                  </a:schemeClr>
                </a:solidFill>
              </a:defRPr>
            </a:lvl4pPr>
            <a:lvl5pPr marL="1219231"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25395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778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41282688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07" indent="0">
              <a:buNone/>
              <a:defRPr sz="1200">
                <a:solidFill>
                  <a:schemeClr val="tx1">
                    <a:tint val="75000"/>
                  </a:schemeClr>
                </a:solidFill>
              </a:defRPr>
            </a:lvl2pPr>
            <a:lvl3pPr marL="609615" indent="0">
              <a:buNone/>
              <a:defRPr sz="1067">
                <a:solidFill>
                  <a:schemeClr val="tx1">
                    <a:tint val="75000"/>
                  </a:schemeClr>
                </a:solidFill>
              </a:defRPr>
            </a:lvl3pPr>
            <a:lvl4pPr marL="914424" indent="0">
              <a:buNone/>
              <a:defRPr sz="933">
                <a:solidFill>
                  <a:schemeClr val="tx1">
                    <a:tint val="75000"/>
                  </a:schemeClr>
                </a:solidFill>
              </a:defRPr>
            </a:lvl4pPr>
            <a:lvl5pPr marL="1219231"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3521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308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0"/>
            <a:ext cx="2693459"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0681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5399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0197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797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7" indent="0">
              <a:buNone/>
              <a:defRPr sz="1867"/>
            </a:lvl2pPr>
            <a:lvl3pPr marL="609615" indent="0">
              <a:buNone/>
              <a:defRPr sz="1600"/>
            </a:lvl3pPr>
            <a:lvl4pPr marL="914424" indent="0">
              <a:buNone/>
              <a:defRPr sz="1333"/>
            </a:lvl4pPr>
            <a:lvl5pPr marL="1219231" indent="0">
              <a:buNone/>
              <a:defRPr sz="1333"/>
            </a:lvl5pPr>
            <a:lvl6pPr marL="1524038" indent="0">
              <a:buNone/>
              <a:defRPr sz="1333"/>
            </a:lvl6pPr>
            <a:lvl7pPr marL="1828845" indent="0">
              <a:buNone/>
              <a:defRPr sz="1333"/>
            </a:lvl7pPr>
            <a:lvl8pPr marL="2133653" indent="0">
              <a:buNone/>
              <a:defRPr sz="1333"/>
            </a:lvl8pPr>
            <a:lvl9pPr marL="243846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61670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188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3076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6"/>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7"/>
            <a:ext cx="9144000" cy="1655763"/>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zh-CN" altLang="en-US" dirty="0"/>
              <a:t>单击此处添加副标题</a:t>
            </a:r>
          </a:p>
        </p:txBody>
      </p:sp>
    </p:spTree>
    <p:extLst>
      <p:ext uri="{BB962C8B-B14F-4D97-AF65-F5344CB8AC3E}">
        <p14:creationId xmlns:p14="http://schemas.microsoft.com/office/powerpoint/2010/main" val="1144442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2025/3/13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245750351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9"/>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00444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3" y="3751117"/>
            <a:ext cx="7321551"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3" y="4610029"/>
            <a:ext cx="7321551" cy="647555"/>
          </a:xfrm>
        </p:spPr>
        <p:txBody>
          <a:bodyPr>
            <a:normAutofit/>
          </a:bodyPr>
          <a:lstStyle>
            <a:lvl1pPr marL="0" indent="0">
              <a:buNone/>
              <a:defRPr sz="18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52704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9"/>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2025/3/13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78257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13"/>
            <a:ext cx="5157787"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3" y="1744961"/>
            <a:ext cx="5183188" cy="823912"/>
          </a:xfrm>
        </p:spPr>
        <p:txBody>
          <a:bodyPr anchor="b"/>
          <a:lstStyle>
            <a:lvl1pPr marL="0" indent="0">
              <a:buNone/>
              <a:defRPr sz="24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3" y="2615613"/>
            <a:ext cx="5183188" cy="357405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2025/3/13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0792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21"/>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2025/3/13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6455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2025/3/13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0944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4" y="766357"/>
            <a:ext cx="5817375" cy="5094447"/>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zh-CN" altLang="en-US" dirty="0"/>
          </a:p>
        </p:txBody>
      </p:sp>
      <p:sp>
        <p:nvSpPr>
          <p:cNvPr id="4" name="文本占位符 3"/>
          <p:cNvSpPr>
            <a:spLocks noGrp="1"/>
          </p:cNvSpPr>
          <p:nvPr>
            <p:ph type="body" sz="half" idx="2"/>
          </p:nvPr>
        </p:nvSpPr>
        <p:spPr>
          <a:xfrm>
            <a:off x="651827" y="2057403"/>
            <a:ext cx="4165200" cy="3811588"/>
          </a:xfrm>
        </p:spPr>
        <p:txBody>
          <a:bodyPr>
            <a:normAutofit/>
          </a:bodyPr>
          <a:lstStyle>
            <a:lvl1pPr marL="0" indent="0">
              <a:lnSpc>
                <a:spcPct val="150000"/>
              </a:lnSpc>
              <a:buNone/>
              <a:defRPr sz="16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2025/3/13</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853532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7" y="365129"/>
            <a:ext cx="1529316" cy="5811839"/>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3" y="365129"/>
            <a:ext cx="8879959" cy="5811839"/>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2025/3/13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45812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2025/3/13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5"/>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54194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819112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2025/3/13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6888042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49"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8"/>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6" y="-561321"/>
            <a:ext cx="1603447" cy="2458212"/>
          </a:xfrm>
          <a:prstGeom prst="rect">
            <a:avLst/>
          </a:prstGeom>
          <a:noFill/>
          <a:ln>
            <a:noFill/>
          </a:ln>
        </p:spPr>
      </p:pic>
    </p:spTree>
    <p:extLst>
      <p:ext uri="{BB962C8B-B14F-4D97-AF65-F5344CB8AC3E}">
        <p14:creationId xmlns:p14="http://schemas.microsoft.com/office/powerpoint/2010/main" val="14338289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73630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33803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2"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2"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3" y="876736"/>
            <a:ext cx="3404889" cy="480233"/>
          </a:xfrm>
          <a:prstGeom prst="rect">
            <a:avLst/>
          </a:prstGeom>
          <a:noFill/>
          <a:ln>
            <a:noFill/>
          </a:ln>
        </p:spPr>
      </p:pic>
    </p:spTree>
    <p:extLst>
      <p:ext uri="{BB962C8B-B14F-4D97-AF65-F5344CB8AC3E}">
        <p14:creationId xmlns:p14="http://schemas.microsoft.com/office/powerpoint/2010/main" val="19163384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3/13/2025</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1218182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3/13/2025</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05924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3/13/2025</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559037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3/13/2025</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18118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3/13/2025</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7163139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3/13/2025</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268936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2025/3/13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34262623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3/13/2025</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436767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3/13/2025</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6726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3/13/2025</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9764419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3/13/2025</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227152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3/13/2025</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8899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36204626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2025/3/13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110192625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40ED0B7-2F12-4175-AD68-15549A81C83B}" type="datetimeFigureOut">
              <a:rPr lang="zh-CN" altLang="en-US" smtClean="0"/>
              <a:t>2025/3/13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C735626-81AA-4B86-80E7-F06F3493C5A0}" type="slidenum">
              <a:rPr lang="zh-CN" altLang="en-US" smtClean="0"/>
              <a:t>‹#›</a:t>
            </a:fld>
            <a:endParaRPr lang="zh-CN" altLang="en-US"/>
          </a:p>
        </p:txBody>
      </p:sp>
    </p:spTree>
    <p:extLst>
      <p:ext uri="{BB962C8B-B14F-4D97-AF65-F5344CB8AC3E}">
        <p14:creationId xmlns:p14="http://schemas.microsoft.com/office/powerpoint/2010/main" val="9227255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18" Type="http://schemas.openxmlformats.org/officeDocument/2006/relationships/tags" Target="../tags/tag5.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ags" Target="../tags/tag4.xml"/><Relationship Id="rId2" Type="http://schemas.openxmlformats.org/officeDocument/2006/relationships/slideLayout" Target="../slideLayouts/slideLayout12.xml"/><Relationship Id="rId16" Type="http://schemas.openxmlformats.org/officeDocument/2006/relationships/tags" Target="../tags/tag3.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ags" Target="../tags/tag2.xml"/><Relationship Id="rId10" Type="http://schemas.openxmlformats.org/officeDocument/2006/relationships/slideLayout" Target="../slideLayouts/slideLayout20.xml"/><Relationship Id="rId19" Type="http://schemas.openxmlformats.org/officeDocument/2006/relationships/tags" Target="../tags/tag6.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theme" Target="../theme/theme6.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059" y="-19270"/>
            <a:ext cx="12192000" cy="6858000"/>
          </a:xfrm>
          <a:prstGeom prst="rect">
            <a:avLst/>
          </a:prstGeom>
        </p:spPr>
      </p:pic>
    </p:spTree>
    <p:extLst>
      <p:ext uri="{BB962C8B-B14F-4D97-AF65-F5344CB8AC3E}">
        <p14:creationId xmlns:p14="http://schemas.microsoft.com/office/powerpoint/2010/main" val="1605871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t" anchorCtr="0">
            <a:normAutofit/>
          </a:bodyPr>
          <a:lstStyle/>
          <a:p>
            <a:r>
              <a:rPr lang="en-US" altLang="en-US"/>
              <a:t>Click here to edit master header styles</a:t>
            </a:r>
            <a:endParaRPr lang="zh-CN" altLang="en-US"/>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en-US" altLang="en-US"/>
              <a:t>Click here to edit master text styles</a:t>
            </a:r>
            <a:endParaRPr lang="zh-CN" altLang="en-US"/>
          </a:p>
          <a:p>
            <a:pPr lvl="1"/>
            <a:r>
              <a:rPr lang="en-US" altLang="en-US"/>
              <a:t>Second level</a:t>
            </a:r>
            <a:endParaRPr lang="zh-CN" altLang="en-US"/>
          </a:p>
          <a:p>
            <a:pPr lvl="2"/>
            <a:r>
              <a:rPr lang="en-US" altLang="en-US"/>
              <a:t>Third level</a:t>
            </a:r>
            <a:endParaRPr lang="zh-CN" altLang="en-US"/>
          </a:p>
          <a:p>
            <a:pPr lvl="3"/>
            <a:r>
              <a:rPr lang="en-US" altLang="en-US"/>
              <a:t>Fourth level</a:t>
            </a:r>
            <a:endParaRPr lang="zh-CN" altLang="en-US"/>
          </a:p>
          <a:p>
            <a:pPr lvl="4"/>
            <a:r>
              <a:rPr lang="en-US" altLang="en-US"/>
              <a:t>Fifth level</a:t>
            </a:r>
            <a:endParaRPr lang="zh-CN" altLang="en-US"/>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2025/3/13</a:t>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a:p>
        </p:txBody>
      </p:sp>
    </p:spTree>
    <p:custDataLst>
      <p:tags r:id="rId14"/>
    </p:custDataLst>
    <p:extLst>
      <p:ext uri="{BB962C8B-B14F-4D97-AF65-F5344CB8AC3E}">
        <p14:creationId xmlns:p14="http://schemas.microsoft.com/office/powerpoint/2010/main" val="181638045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9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EADE"/>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BB8137CA-D131-4EF6-9B14-D9F7E276C745}" type="datetimeFigureOut">
              <a:rPr lang="en-US" altLang="en-US" smtClean="0"/>
              <a:t>3/13/2025</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F7755A1B-FC52-483B-B683-58CCB7978464}" type="slidenum">
              <a:rPr lang="en-US" altLang="en-US" smtClean="0"/>
              <a:t>‹#›</a:t>
            </a:fld>
            <a:endParaRPr lang="zh-CN" altLang="en-US"/>
          </a:p>
        </p:txBody>
      </p:sp>
    </p:spTree>
    <p:extLst>
      <p:ext uri="{BB962C8B-B14F-4D97-AF65-F5344CB8AC3E}">
        <p14:creationId xmlns:p14="http://schemas.microsoft.com/office/powerpoint/2010/main" val="10688900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3/13/2025</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0103209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2025/3/13</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102500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32"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71924071"/>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3/13/2025</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spTree>
    <p:extLst>
      <p:ext uri="{BB962C8B-B14F-4D97-AF65-F5344CB8AC3E}">
        <p14:creationId xmlns:p14="http://schemas.microsoft.com/office/powerpoint/2010/main" val="356220531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30.png"/><Relationship Id="rId10" Type="http://schemas.openxmlformats.org/officeDocument/2006/relationships/image" Target="../media/image48.png"/><Relationship Id="rId4" Type="http://schemas.openxmlformats.org/officeDocument/2006/relationships/image" Target="../media/image45.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0.png"/><Relationship Id="rId11" Type="http://schemas.openxmlformats.org/officeDocument/2006/relationships/image" Target="../media/image49.png"/><Relationship Id="rId5" Type="http://schemas.openxmlformats.org/officeDocument/2006/relationships/image" Target="../media/image28.png"/><Relationship Id="rId10"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28.png"/><Relationship Id="rId11"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35.pn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31.png"/><Relationship Id="rId14"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0.gif"/><Relationship Id="rId7" Type="http://schemas.openxmlformats.org/officeDocument/2006/relationships/image" Target="../media/image54.gif"/><Relationship Id="rId2" Type="http://schemas.openxmlformats.org/officeDocument/2006/relationships/slideLayout" Target="../slideLayouts/slideLayout12.xml"/><Relationship Id="rId1" Type="http://schemas.openxmlformats.org/officeDocument/2006/relationships/audio" Target="file:///D:\V&#258;N\GA&#272;T\EmVePhuYen-HaiHanh-6058267.mp3" TargetMode="External"/><Relationship Id="rId6" Type="http://schemas.openxmlformats.org/officeDocument/2006/relationships/image" Target="../media/image53.png"/><Relationship Id="rId5" Type="http://schemas.openxmlformats.org/officeDocument/2006/relationships/image" Target="../media/image52.gif"/><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31.png"/><Relationship Id="rId12"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30.png"/><Relationship Id="rId11" Type="http://schemas.openxmlformats.org/officeDocument/2006/relationships/image" Target="../media/image70.svg"/><Relationship Id="rId5" Type="http://schemas.openxmlformats.org/officeDocument/2006/relationships/image" Target="../media/image28.png"/><Relationship Id="rId10" Type="http://schemas.openxmlformats.org/officeDocument/2006/relationships/image" Target="../media/image57.png"/><Relationship Id="rId4" Type="http://schemas.openxmlformats.org/officeDocument/2006/relationships/image" Target="../media/image45.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35.pn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31.png"/><Relationship Id="rId14" Type="http://schemas.openxmlformats.org/officeDocument/2006/relationships/image" Target="../media/image34.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1.png"/><Relationship Id="rId12" Type="http://schemas.openxmlformats.org/officeDocument/2006/relationships/image" Target="../media/image61.png"/><Relationship Id="rId2" Type="http://schemas.openxmlformats.org/officeDocument/2006/relationships/notesSlide" Target="../notesSlides/notesSlide15.xml"/><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40.png"/><Relationship Id="rId5" Type="http://schemas.openxmlformats.org/officeDocument/2006/relationships/image" Target="../media/image29.png"/><Relationship Id="rId15" Type="http://schemas.openxmlformats.org/officeDocument/2006/relationships/image" Target="../media/image35.png"/><Relationship Id="rId10" Type="http://schemas.openxmlformats.org/officeDocument/2006/relationships/image" Target="../media/image6.png"/><Relationship Id="rId4" Type="http://schemas.openxmlformats.org/officeDocument/2006/relationships/image" Target="../media/image59.png"/><Relationship Id="rId9" Type="http://schemas.openxmlformats.org/officeDocument/2006/relationships/image" Target="../media/image45.png"/><Relationship Id="rId1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3.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64.png"/><Relationship Id="rId1" Type="http://schemas.openxmlformats.org/officeDocument/2006/relationships/slideLayout" Target="../slideLayouts/slideLayout34.xml"/><Relationship Id="rId5" Type="http://schemas.openxmlformats.org/officeDocument/2006/relationships/image" Target="../media/image75.sv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4.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4.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34.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4.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45.png"/><Relationship Id="rId9"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4.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71.png"/><Relationship Id="rId4" Type="http://schemas.openxmlformats.org/officeDocument/2006/relationships/image" Target="../media/image45.png"/><Relationship Id="rId9"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35.pn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31.png"/><Relationship Id="rId14" Type="http://schemas.openxmlformats.org/officeDocument/2006/relationships/image" Target="../media/image34.png"/></Relationships>
</file>

<file path=ppt/slides/_rels/slide43.xml.rels><?xml version="1.0" encoding="UTF-8" standalone="yes"?>
<Relationships xmlns="http://schemas.openxmlformats.org/package/2006/relationships"><Relationship Id="rId13" Type="http://schemas.openxmlformats.org/officeDocument/2006/relationships/slide" Target="slide49.xml"/><Relationship Id="rId18" Type="http://schemas.openxmlformats.org/officeDocument/2006/relationships/image" Target="../media/image79.png"/><Relationship Id="rId26" Type="http://schemas.openxmlformats.org/officeDocument/2006/relationships/image" Target="../media/image83.png"/><Relationship Id="rId3" Type="http://schemas.openxmlformats.org/officeDocument/2006/relationships/slideLayout" Target="../slideLayouts/slideLayout54.xml"/><Relationship Id="rId21" Type="http://schemas.openxmlformats.org/officeDocument/2006/relationships/slide" Target="slide50.xml"/><Relationship Id="rId34" Type="http://schemas.openxmlformats.org/officeDocument/2006/relationships/image" Target="../media/image87.png"/><Relationship Id="rId7" Type="http://schemas.openxmlformats.org/officeDocument/2006/relationships/slide" Target="slide48.xml"/><Relationship Id="rId12" Type="http://schemas.openxmlformats.org/officeDocument/2006/relationships/image" Target="../media/image76.png"/><Relationship Id="rId17" Type="http://schemas.openxmlformats.org/officeDocument/2006/relationships/slide" Target="slide45.xml"/><Relationship Id="rId25" Type="http://schemas.openxmlformats.org/officeDocument/2006/relationships/slide" Target="slide54.xml"/><Relationship Id="rId33" Type="http://schemas.openxmlformats.org/officeDocument/2006/relationships/slide" Target="slide55.xml"/><Relationship Id="rId2" Type="http://schemas.openxmlformats.org/officeDocument/2006/relationships/audio" Target="../media/media3.mp3"/><Relationship Id="rId16" Type="http://schemas.openxmlformats.org/officeDocument/2006/relationships/image" Target="../media/image78.png"/><Relationship Id="rId20" Type="http://schemas.openxmlformats.org/officeDocument/2006/relationships/image" Target="../media/image80.png"/><Relationship Id="rId29" Type="http://schemas.openxmlformats.org/officeDocument/2006/relationships/slide" Target="slide51.xml"/><Relationship Id="rId1" Type="http://schemas.microsoft.com/office/2007/relationships/media" Target="../media/media3.mp3"/><Relationship Id="rId6" Type="http://schemas.openxmlformats.org/officeDocument/2006/relationships/image" Target="../media/image73.png"/><Relationship Id="rId11" Type="http://schemas.openxmlformats.org/officeDocument/2006/relationships/image" Target="../media/image27.png"/><Relationship Id="rId24" Type="http://schemas.openxmlformats.org/officeDocument/2006/relationships/image" Target="../media/image82.png"/><Relationship Id="rId32" Type="http://schemas.openxmlformats.org/officeDocument/2006/relationships/image" Target="../media/image86.png"/><Relationship Id="rId5" Type="http://schemas.openxmlformats.org/officeDocument/2006/relationships/image" Target="../media/image72.png"/><Relationship Id="rId15" Type="http://schemas.openxmlformats.org/officeDocument/2006/relationships/slide" Target="slide44.xml"/><Relationship Id="rId23" Type="http://schemas.openxmlformats.org/officeDocument/2006/relationships/slide" Target="slide52.xml"/><Relationship Id="rId28" Type="http://schemas.openxmlformats.org/officeDocument/2006/relationships/image" Target="../media/image84.png"/><Relationship Id="rId36" Type="http://schemas.openxmlformats.org/officeDocument/2006/relationships/image" Target="../media/image88.png"/><Relationship Id="rId10" Type="http://schemas.openxmlformats.org/officeDocument/2006/relationships/image" Target="../media/image75.png"/><Relationship Id="rId19" Type="http://schemas.openxmlformats.org/officeDocument/2006/relationships/slide" Target="slide47.xml"/><Relationship Id="rId31" Type="http://schemas.openxmlformats.org/officeDocument/2006/relationships/slide" Target="slide53.xml"/><Relationship Id="rId4" Type="http://schemas.openxmlformats.org/officeDocument/2006/relationships/audio" Target="../media/audio1.wav"/><Relationship Id="rId9" Type="http://schemas.openxmlformats.org/officeDocument/2006/relationships/slide" Target="slide57.xml"/><Relationship Id="rId14" Type="http://schemas.openxmlformats.org/officeDocument/2006/relationships/image" Target="../media/image77.png"/><Relationship Id="rId22" Type="http://schemas.openxmlformats.org/officeDocument/2006/relationships/image" Target="../media/image81.png"/><Relationship Id="rId27" Type="http://schemas.openxmlformats.org/officeDocument/2006/relationships/slide" Target="slide46.xml"/><Relationship Id="rId30" Type="http://schemas.openxmlformats.org/officeDocument/2006/relationships/image" Target="../media/image85.png"/><Relationship Id="rId35" Type="http://schemas.openxmlformats.org/officeDocument/2006/relationships/slide" Target="slide56.xml"/><Relationship Id="rId8" Type="http://schemas.openxmlformats.org/officeDocument/2006/relationships/image" Target="../media/image74.png"/></Relationships>
</file>

<file path=ppt/slides/_rels/slide4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slide" Target="slide43.xml"/><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4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slide" Target="slide43.xml"/><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4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slide" Target="slide43.xml"/><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4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slide" Target="slide43.xml"/><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4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slide" Target="slide43.xml"/><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4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2.png"/><Relationship Id="rId7" Type="http://schemas.openxmlformats.org/officeDocument/2006/relationships/slide" Target="slide43.xml"/><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png"/><Relationship Id="rId12"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0.png"/><Relationship Id="rId5" Type="http://schemas.openxmlformats.org/officeDocument/2006/relationships/image" Target="../media/image31.png"/><Relationship Id="rId15" Type="http://schemas.microsoft.com/office/2007/relationships/hdphoto" Target="../media/hdphoto1.wdp"/><Relationship Id="rId10" Type="http://schemas.openxmlformats.org/officeDocument/2006/relationships/image" Target="../media/image39.png"/><Relationship Id="rId4" Type="http://schemas.openxmlformats.org/officeDocument/2006/relationships/image" Target="../media/image30.png"/><Relationship Id="rId9" Type="http://schemas.openxmlformats.org/officeDocument/2006/relationships/image" Target="../media/image38.png"/><Relationship Id="rId14" Type="http://schemas.openxmlformats.org/officeDocument/2006/relationships/image" Target="../media/image41.png"/></Relationships>
</file>

<file path=ppt/slides/_rels/slide5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slide" Target="slide43.xml"/><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5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slide" Target="slide43.xml"/><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5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slide" Target="slide43.xml"/><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5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slide" Target="slide43.xml"/><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5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slide" Target="slide43.xml"/><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5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slide" Target="slide43.xml"/><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5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72.png"/><Relationship Id="rId7" Type="http://schemas.openxmlformats.org/officeDocument/2006/relationships/slide" Target="slide43.xml"/><Relationship Id="rId2" Type="http://schemas.openxmlformats.org/officeDocument/2006/relationships/audio" Target="../media/audio2.wav"/><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3.png"/></Relationships>
</file>

<file path=ppt/slides/_rels/slide5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35.pn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31.png"/><Relationship Id="rId14" Type="http://schemas.openxmlformats.org/officeDocument/2006/relationships/image" Target="../media/image34.png"/></Relationships>
</file>

<file path=ppt/slides/_rels/slide5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44.png"/><Relationship Id="rId7"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96.png"/><Relationship Id="rId4" Type="http://schemas.openxmlformats.org/officeDocument/2006/relationships/image" Target="../media/image45.png"/><Relationship Id="rId9" Type="http://schemas.openxmlformats.org/officeDocument/2006/relationships/image" Target="../media/image105.sv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35.pn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31.png"/><Relationship Id="rId1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5"/>
          <p:cNvGrpSpPr>
            <a:grpSpLocks/>
          </p:cNvGrpSpPr>
          <p:nvPr/>
        </p:nvGrpSpPr>
        <p:grpSpPr bwMode="auto">
          <a:xfrm>
            <a:off x="304800" y="88900"/>
            <a:ext cx="10075333" cy="5183188"/>
            <a:chOff x="158" y="164"/>
            <a:chExt cx="4854" cy="3265"/>
          </a:xfrm>
        </p:grpSpPr>
        <p:sp>
          <p:nvSpPr>
            <p:cNvPr id="28687" name="Line 6"/>
            <p:cNvSpPr>
              <a:spLocks noChangeShapeType="1"/>
            </p:cNvSpPr>
            <p:nvPr/>
          </p:nvSpPr>
          <p:spPr bwMode="auto">
            <a:xfrm flipH="1" flipV="1">
              <a:off x="249" y="254"/>
              <a:ext cx="4627" cy="0"/>
            </a:xfrm>
            <a:prstGeom prst="line">
              <a:avLst/>
            </a:prstGeom>
            <a:noFill/>
            <a:ln w="28575">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prstClr val="black"/>
                </a:solidFill>
              </a:endParaRPr>
            </a:p>
          </p:txBody>
        </p:sp>
        <p:sp>
          <p:nvSpPr>
            <p:cNvPr id="28688" name="Line 7"/>
            <p:cNvSpPr>
              <a:spLocks noChangeShapeType="1"/>
            </p:cNvSpPr>
            <p:nvPr/>
          </p:nvSpPr>
          <p:spPr bwMode="auto">
            <a:xfrm flipH="1" flipV="1">
              <a:off x="158" y="164"/>
              <a:ext cx="4854" cy="0"/>
            </a:xfrm>
            <a:prstGeom prst="line">
              <a:avLst/>
            </a:prstGeom>
            <a:noFill/>
            <a:ln w="76200">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prstClr val="black"/>
                </a:solidFill>
              </a:endParaRPr>
            </a:p>
          </p:txBody>
        </p:sp>
        <p:sp>
          <p:nvSpPr>
            <p:cNvPr id="28689" name="Line 8"/>
            <p:cNvSpPr>
              <a:spLocks noChangeShapeType="1"/>
            </p:cNvSpPr>
            <p:nvPr/>
          </p:nvSpPr>
          <p:spPr bwMode="auto">
            <a:xfrm flipH="1">
              <a:off x="158" y="164"/>
              <a:ext cx="0" cy="3265"/>
            </a:xfrm>
            <a:prstGeom prst="line">
              <a:avLst/>
            </a:prstGeom>
            <a:noFill/>
            <a:ln w="76200">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prstClr val="black"/>
                </a:solidFill>
              </a:endParaRPr>
            </a:p>
          </p:txBody>
        </p:sp>
        <p:sp>
          <p:nvSpPr>
            <p:cNvPr id="28690" name="Line 9"/>
            <p:cNvSpPr>
              <a:spLocks noChangeShapeType="1"/>
            </p:cNvSpPr>
            <p:nvPr/>
          </p:nvSpPr>
          <p:spPr bwMode="auto">
            <a:xfrm flipH="1">
              <a:off x="249" y="254"/>
              <a:ext cx="0" cy="3085"/>
            </a:xfrm>
            <a:prstGeom prst="line">
              <a:avLst/>
            </a:prstGeom>
            <a:noFill/>
            <a:ln w="28575">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prstClr val="black"/>
                </a:solidFill>
              </a:endParaRPr>
            </a:p>
          </p:txBody>
        </p:sp>
      </p:grpSp>
      <p:grpSp>
        <p:nvGrpSpPr>
          <p:cNvPr id="28675" name="Group 10"/>
          <p:cNvGrpSpPr>
            <a:grpSpLocks/>
          </p:cNvGrpSpPr>
          <p:nvPr/>
        </p:nvGrpSpPr>
        <p:grpSpPr bwMode="auto">
          <a:xfrm>
            <a:off x="1811867" y="1589089"/>
            <a:ext cx="10380133" cy="5183187"/>
            <a:chOff x="748" y="845"/>
            <a:chExt cx="4854" cy="3265"/>
          </a:xfrm>
        </p:grpSpPr>
        <p:sp>
          <p:nvSpPr>
            <p:cNvPr id="28683" name="Line 11"/>
            <p:cNvSpPr>
              <a:spLocks noChangeShapeType="1"/>
            </p:cNvSpPr>
            <p:nvPr/>
          </p:nvSpPr>
          <p:spPr bwMode="auto">
            <a:xfrm>
              <a:off x="884" y="4020"/>
              <a:ext cx="4627" cy="0"/>
            </a:xfrm>
            <a:prstGeom prst="line">
              <a:avLst/>
            </a:prstGeom>
            <a:noFill/>
            <a:ln w="28575">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prstClr val="black"/>
                </a:solidFill>
              </a:endParaRPr>
            </a:p>
          </p:txBody>
        </p:sp>
        <p:sp>
          <p:nvSpPr>
            <p:cNvPr id="28684" name="Line 12"/>
            <p:cNvSpPr>
              <a:spLocks noChangeShapeType="1"/>
            </p:cNvSpPr>
            <p:nvPr/>
          </p:nvSpPr>
          <p:spPr bwMode="auto">
            <a:xfrm>
              <a:off x="748" y="4110"/>
              <a:ext cx="4854" cy="0"/>
            </a:xfrm>
            <a:prstGeom prst="line">
              <a:avLst/>
            </a:prstGeom>
            <a:noFill/>
            <a:ln w="76200">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prstClr val="black"/>
                </a:solidFill>
              </a:endParaRPr>
            </a:p>
          </p:txBody>
        </p:sp>
        <p:sp>
          <p:nvSpPr>
            <p:cNvPr id="28685" name="Line 13"/>
            <p:cNvSpPr>
              <a:spLocks noChangeShapeType="1"/>
            </p:cNvSpPr>
            <p:nvPr/>
          </p:nvSpPr>
          <p:spPr bwMode="auto">
            <a:xfrm flipV="1">
              <a:off x="5602" y="845"/>
              <a:ext cx="0" cy="3265"/>
            </a:xfrm>
            <a:prstGeom prst="line">
              <a:avLst/>
            </a:prstGeom>
            <a:noFill/>
            <a:ln w="76200">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prstClr val="black"/>
                </a:solidFill>
              </a:endParaRPr>
            </a:p>
          </p:txBody>
        </p:sp>
        <p:sp>
          <p:nvSpPr>
            <p:cNvPr id="28686" name="Line 14"/>
            <p:cNvSpPr>
              <a:spLocks noChangeShapeType="1"/>
            </p:cNvSpPr>
            <p:nvPr/>
          </p:nvSpPr>
          <p:spPr bwMode="auto">
            <a:xfrm flipV="1">
              <a:off x="5511" y="935"/>
              <a:ext cx="0" cy="3085"/>
            </a:xfrm>
            <a:prstGeom prst="line">
              <a:avLst/>
            </a:prstGeom>
            <a:noFill/>
            <a:ln w="28575">
              <a:solidFill>
                <a:srgbClr val="99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prstClr val="black"/>
                </a:solidFill>
              </a:endParaRPr>
            </a:p>
          </p:txBody>
        </p:sp>
      </p:grpSp>
      <p:pic>
        <p:nvPicPr>
          <p:cNvPr id="28676" name="Picture 15" descr="HOLLY2">
            <a:hlinkClick r:id="" action="ppaction://macro?name=SlideShowNex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536" y="5670550"/>
            <a:ext cx="165946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26" descr="HOLLY2">
            <a:hlinkClick r:id="" action="ppaction://macro?name=SlideShowNex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32533" y="0"/>
            <a:ext cx="165946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27" descr="HOLLY2">
            <a:hlinkClick r:id="" action="ppaction://macro?name=SlideShowNex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35733" y="0"/>
            <a:ext cx="165946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9"/>
          <p:cNvSpPr txBox="1">
            <a:spLocks noChangeArrowheads="1"/>
          </p:cNvSpPr>
          <p:nvPr/>
        </p:nvSpPr>
        <p:spPr bwMode="auto">
          <a:xfrm>
            <a:off x="2837219" y="454741"/>
            <a:ext cx="6837528" cy="95410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rgbClr val="000000"/>
                </a:solidFill>
                <a:latin typeface="Times New Roman" pitchFamily="18" charset="0"/>
              </a:defRPr>
            </a:lvl1pPr>
            <a:lvl2pPr marL="742950" indent="-285750" eaLnBrk="0" hangingPunct="0">
              <a:defRPr sz="2000">
                <a:solidFill>
                  <a:srgbClr val="000000"/>
                </a:solidFill>
                <a:latin typeface="Times New Roman" pitchFamily="18" charset="0"/>
              </a:defRPr>
            </a:lvl2pPr>
            <a:lvl3pPr marL="1143000" indent="-228600" eaLnBrk="0" hangingPunct="0">
              <a:defRPr sz="2000">
                <a:solidFill>
                  <a:srgbClr val="000000"/>
                </a:solidFill>
                <a:latin typeface="Times New Roman" pitchFamily="18" charset="0"/>
              </a:defRPr>
            </a:lvl3pPr>
            <a:lvl4pPr marL="1600200" indent="-228600" eaLnBrk="0" hangingPunct="0">
              <a:defRPr sz="2000">
                <a:solidFill>
                  <a:srgbClr val="000000"/>
                </a:solidFill>
                <a:latin typeface="Times New Roman" pitchFamily="18" charset="0"/>
              </a:defRPr>
            </a:lvl4pPr>
            <a:lvl5pPr marL="2057400" indent="-228600" eaLnBrk="0" hangingPunct="0">
              <a:defRPr sz="2000">
                <a:solidFill>
                  <a:srgbClr val="000000"/>
                </a:solidFill>
                <a:latin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defRPr>
            </a:lvl9pPr>
          </a:lstStyle>
          <a:p>
            <a:pPr algn="ctr" eaLnBrk="1" hangingPunct="1"/>
            <a:r>
              <a:rPr lang="vi-VN" sz="2800" b="1" dirty="0" smtClean="0">
                <a:solidFill>
                  <a:srgbClr val="3333CC"/>
                </a:solidFill>
              </a:rPr>
              <a:t>TRƯỜNG </a:t>
            </a:r>
            <a:r>
              <a:rPr lang="vi-VN" sz="2800" b="1" dirty="0">
                <a:solidFill>
                  <a:srgbClr val="3333CC"/>
                </a:solidFill>
              </a:rPr>
              <a:t>THCS TRẦN </a:t>
            </a:r>
            <a:r>
              <a:rPr lang="vi-VN" sz="2800" b="1" dirty="0" smtClean="0">
                <a:solidFill>
                  <a:srgbClr val="3333CC"/>
                </a:solidFill>
              </a:rPr>
              <a:t>HÀO</a:t>
            </a:r>
            <a:endParaRPr lang="en-US" sz="2800" b="1" dirty="0" smtClean="0">
              <a:solidFill>
                <a:srgbClr val="3333CC"/>
              </a:solidFill>
            </a:endParaRPr>
          </a:p>
          <a:p>
            <a:pPr algn="ctr" eaLnBrk="1" hangingPunct="1"/>
            <a:r>
              <a:rPr lang="en-US" sz="2800" b="1" dirty="0" smtClean="0">
                <a:solidFill>
                  <a:srgbClr val="3333CC"/>
                </a:solidFill>
              </a:rPr>
              <a:t>TỔ: NGỮ VĂN – NGHỆ THUẬT </a:t>
            </a:r>
            <a:endParaRPr lang="en-US" sz="2800" b="1" dirty="0">
              <a:solidFill>
                <a:srgbClr val="3333CC"/>
              </a:solidFill>
            </a:endParaRPr>
          </a:p>
        </p:txBody>
      </p:sp>
      <p:sp>
        <p:nvSpPr>
          <p:cNvPr id="28" name="WordArt 3"/>
          <p:cNvSpPr>
            <a:spLocks/>
          </p:cNvSpPr>
          <p:nvPr/>
        </p:nvSpPr>
        <p:spPr bwMode="auto">
          <a:xfrm>
            <a:off x="682574" y="1702636"/>
            <a:ext cx="11120225" cy="1641362"/>
          </a:xfrm>
          <a:prstGeom prst="rect">
            <a:avLst/>
          </a:prstGeom>
        </p:spPr>
        <p:txBody>
          <a:bodyPr wrap="none" fromWordArt="1">
            <a:prstTxWarp prst="textWave4">
              <a:avLst/>
            </a:prstTxWarp>
          </a:bodyPr>
          <a:lstStyle/>
          <a:p>
            <a:pPr algn="ctr"/>
            <a:r>
              <a:rPr lang="en-US" sz="3600" b="1" kern="10" dirty="0">
                <a:ln w="12700">
                  <a:solidFill>
                    <a:srgbClr val="3333CC"/>
                  </a:solidFill>
                  <a:round/>
                  <a:headEnd/>
                  <a:tailEnd/>
                </a:ln>
                <a:gradFill rotWithShape="1">
                  <a:gsLst>
                    <a:gs pos="0">
                      <a:srgbClr val="990099">
                        <a:alpha val="50000"/>
                      </a:srgbClr>
                    </a:gs>
                    <a:gs pos="100000">
                      <a:srgbClr val="CC0066"/>
                    </a:gs>
                  </a:gsLst>
                  <a:lin ang="5400000" scaled="1"/>
                </a:gradFill>
                <a:effectLst>
                  <a:outerShdw dist="45791" dir="2021404" algn="ctr" rotWithShape="0">
                    <a:srgbClr val="9999FF"/>
                  </a:outerShdw>
                </a:effectLst>
                <a:latin typeface="Times New Roman"/>
                <a:cs typeface="Times New Roman"/>
              </a:rPr>
              <a:t>CHÀO MỪNG QUÍ THẦY CÔ ĐẾN VỚI </a:t>
            </a:r>
            <a:r>
              <a:rPr lang="en-US" sz="3600" b="1" kern="10" dirty="0" smtClean="0">
                <a:ln w="12700">
                  <a:solidFill>
                    <a:srgbClr val="3333CC"/>
                  </a:solidFill>
                  <a:round/>
                  <a:headEnd/>
                  <a:tailEnd/>
                </a:ln>
                <a:gradFill rotWithShape="1">
                  <a:gsLst>
                    <a:gs pos="0">
                      <a:srgbClr val="990099">
                        <a:alpha val="50000"/>
                      </a:srgbClr>
                    </a:gs>
                    <a:gs pos="100000">
                      <a:srgbClr val="CC0066"/>
                    </a:gs>
                  </a:gsLst>
                  <a:lin ang="5400000" scaled="1"/>
                </a:gradFill>
                <a:effectLst>
                  <a:outerShdw dist="45791" dir="2021404" algn="ctr" rotWithShape="0">
                    <a:srgbClr val="9999FF"/>
                  </a:outerShdw>
                </a:effectLst>
                <a:latin typeface="Times New Roman"/>
                <a:cs typeface="Times New Roman"/>
              </a:rPr>
              <a:t>BÀI GIẢNG</a:t>
            </a:r>
            <a:endParaRPr lang="vi-VN" sz="3600" b="1" kern="10" dirty="0">
              <a:ln w="12700">
                <a:solidFill>
                  <a:srgbClr val="3333CC"/>
                </a:solidFill>
                <a:round/>
                <a:headEnd/>
                <a:tailEnd/>
              </a:ln>
              <a:gradFill rotWithShape="1">
                <a:gsLst>
                  <a:gs pos="0">
                    <a:srgbClr val="990099">
                      <a:alpha val="50000"/>
                    </a:srgbClr>
                  </a:gs>
                  <a:gs pos="100000">
                    <a:srgbClr val="CC0066"/>
                  </a:gs>
                </a:gsLst>
                <a:lin ang="5400000" scaled="1"/>
              </a:gradFill>
              <a:effectLst>
                <a:outerShdw dist="45791" dir="2021404" algn="ctr" rotWithShape="0">
                  <a:srgbClr val="9999FF"/>
                </a:outerShdw>
              </a:effectLst>
              <a:latin typeface="Times New Roman"/>
              <a:cs typeface="Times New Roman"/>
            </a:endParaRPr>
          </a:p>
        </p:txBody>
      </p:sp>
      <p:sp>
        <p:nvSpPr>
          <p:cNvPr id="29" name="Text Box 20"/>
          <p:cNvSpPr txBox="1">
            <a:spLocks noChangeArrowheads="1"/>
          </p:cNvSpPr>
          <p:nvPr/>
        </p:nvSpPr>
        <p:spPr bwMode="auto">
          <a:xfrm>
            <a:off x="3335597" y="3699667"/>
            <a:ext cx="5525037" cy="96203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prstTxWarp prst="textDeflateTop">
              <a:avLst/>
            </a:prstTxWarp>
            <a:spAutoFit/>
          </a:bodyPr>
          <a:lstStyle>
            <a:lvl1pPr eaLnBrk="0" hangingPunct="0">
              <a:defRPr sz="2000">
                <a:solidFill>
                  <a:srgbClr val="000000"/>
                </a:solidFill>
                <a:latin typeface="Times New Roman" pitchFamily="18" charset="0"/>
              </a:defRPr>
            </a:lvl1pPr>
            <a:lvl2pPr marL="742950" indent="-285750" eaLnBrk="0" hangingPunct="0">
              <a:defRPr sz="2000">
                <a:solidFill>
                  <a:srgbClr val="000000"/>
                </a:solidFill>
                <a:latin typeface="Times New Roman" pitchFamily="18" charset="0"/>
              </a:defRPr>
            </a:lvl2pPr>
            <a:lvl3pPr marL="1143000" indent="-228600" eaLnBrk="0" hangingPunct="0">
              <a:defRPr sz="2000">
                <a:solidFill>
                  <a:srgbClr val="000000"/>
                </a:solidFill>
                <a:latin typeface="Times New Roman" pitchFamily="18" charset="0"/>
              </a:defRPr>
            </a:lvl3pPr>
            <a:lvl4pPr marL="1600200" indent="-228600" eaLnBrk="0" hangingPunct="0">
              <a:defRPr sz="2000">
                <a:solidFill>
                  <a:srgbClr val="000000"/>
                </a:solidFill>
                <a:latin typeface="Times New Roman" pitchFamily="18" charset="0"/>
              </a:defRPr>
            </a:lvl4pPr>
            <a:lvl5pPr marL="2057400" indent="-228600" eaLnBrk="0" hangingPunct="0">
              <a:defRPr sz="2000">
                <a:solidFill>
                  <a:srgbClr val="000000"/>
                </a:solidFill>
                <a:latin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defRPr>
            </a:lvl9pPr>
          </a:lstStyle>
          <a:p>
            <a:pPr algn="ctr" eaLnBrk="1" hangingPunct="1"/>
            <a:r>
              <a:rPr lang="vi-VN" sz="3600" b="1" kern="10" dirty="0">
                <a:ln w="12700">
                  <a:solidFill>
                    <a:srgbClr val="3333CC"/>
                  </a:solidFill>
                  <a:round/>
                  <a:headEnd/>
                  <a:tailEnd/>
                </a:ln>
                <a:gradFill rotWithShape="1">
                  <a:gsLst>
                    <a:gs pos="0">
                      <a:srgbClr val="990099">
                        <a:alpha val="50000"/>
                      </a:srgbClr>
                    </a:gs>
                    <a:gs pos="100000">
                      <a:srgbClr val="CC0066"/>
                    </a:gs>
                  </a:gsLst>
                  <a:lin ang="5400000" scaled="1"/>
                </a:gradFill>
                <a:effectLst>
                  <a:outerShdw dist="45791" dir="2021404" algn="ctr" rotWithShape="0">
                    <a:srgbClr val="9999FF"/>
                  </a:outerShdw>
                </a:effectLst>
                <a:latin typeface="Times New Roman"/>
                <a:cs typeface="Times New Roman"/>
              </a:rPr>
              <a:t>NGỮ VĂN </a:t>
            </a:r>
            <a:r>
              <a:rPr lang="en-US" sz="3600" b="1" kern="10" dirty="0" smtClean="0">
                <a:ln w="12700">
                  <a:solidFill>
                    <a:srgbClr val="3333CC"/>
                  </a:solidFill>
                  <a:round/>
                  <a:headEnd/>
                  <a:tailEnd/>
                </a:ln>
                <a:gradFill rotWithShape="1">
                  <a:gsLst>
                    <a:gs pos="0">
                      <a:srgbClr val="990099">
                        <a:alpha val="50000"/>
                      </a:srgbClr>
                    </a:gs>
                    <a:gs pos="100000">
                      <a:srgbClr val="CC0066"/>
                    </a:gs>
                  </a:gsLst>
                  <a:lin ang="5400000" scaled="1"/>
                </a:gradFill>
                <a:effectLst>
                  <a:outerShdw dist="45791" dir="2021404" algn="ctr" rotWithShape="0">
                    <a:srgbClr val="9999FF"/>
                  </a:outerShdw>
                </a:effectLst>
                <a:latin typeface="Times New Roman"/>
                <a:cs typeface="Times New Roman"/>
              </a:rPr>
              <a:t>9</a:t>
            </a:r>
            <a:endParaRPr lang="en-US" sz="3600" b="1" dirty="0">
              <a:solidFill>
                <a:srgbClr val="FF0000"/>
              </a:solidFill>
            </a:endParaRPr>
          </a:p>
        </p:txBody>
      </p:sp>
      <p:sp>
        <p:nvSpPr>
          <p:cNvPr id="31" name="Text Box 20"/>
          <p:cNvSpPr txBox="1">
            <a:spLocks noChangeArrowheads="1"/>
          </p:cNvSpPr>
          <p:nvPr/>
        </p:nvSpPr>
        <p:spPr bwMode="auto">
          <a:xfrm>
            <a:off x="2837219" y="5086343"/>
            <a:ext cx="6664951" cy="523220"/>
          </a:xfrm>
          <a:prstGeom prst="rect">
            <a:avLst/>
          </a:prstGeom>
          <a:solidFill>
            <a:schemeClr val="bg1"/>
          </a:solidFill>
          <a:ln>
            <a:noFill/>
          </a:ln>
          <a:effectLst/>
        </p:spPr>
        <p:txBody>
          <a:bodyPr wrap="square">
            <a:spAutoFit/>
          </a:bodyPr>
          <a:lstStyle>
            <a:lvl1pPr eaLnBrk="0" hangingPunct="0">
              <a:defRPr sz="2000">
                <a:solidFill>
                  <a:srgbClr val="000000"/>
                </a:solidFill>
                <a:latin typeface="Times New Roman" pitchFamily="18" charset="0"/>
              </a:defRPr>
            </a:lvl1pPr>
            <a:lvl2pPr marL="742950" indent="-285750" eaLnBrk="0" hangingPunct="0">
              <a:defRPr sz="2000">
                <a:solidFill>
                  <a:srgbClr val="000000"/>
                </a:solidFill>
                <a:latin typeface="Times New Roman" pitchFamily="18" charset="0"/>
              </a:defRPr>
            </a:lvl2pPr>
            <a:lvl3pPr marL="1143000" indent="-228600" eaLnBrk="0" hangingPunct="0">
              <a:defRPr sz="2000">
                <a:solidFill>
                  <a:srgbClr val="000000"/>
                </a:solidFill>
                <a:latin typeface="Times New Roman" pitchFamily="18" charset="0"/>
              </a:defRPr>
            </a:lvl3pPr>
            <a:lvl4pPr marL="1600200" indent="-228600" eaLnBrk="0" hangingPunct="0">
              <a:defRPr sz="2000">
                <a:solidFill>
                  <a:srgbClr val="000000"/>
                </a:solidFill>
                <a:latin typeface="Times New Roman" pitchFamily="18" charset="0"/>
              </a:defRPr>
            </a:lvl4pPr>
            <a:lvl5pPr marL="2057400" indent="-228600" eaLnBrk="0" hangingPunct="0">
              <a:defRPr sz="2000">
                <a:solidFill>
                  <a:srgbClr val="000000"/>
                </a:solidFill>
                <a:latin typeface="Times New Roman" pitchFamily="18" charset="0"/>
              </a:defRPr>
            </a:lvl5pPr>
            <a:lvl6pPr marL="2514600" indent="-228600" eaLnBrk="0" fontAlgn="base" hangingPunct="0">
              <a:spcBef>
                <a:spcPct val="0"/>
              </a:spcBef>
              <a:spcAft>
                <a:spcPct val="0"/>
              </a:spcAft>
              <a:defRPr sz="2000">
                <a:solidFill>
                  <a:srgbClr val="000000"/>
                </a:solidFill>
                <a:latin typeface="Times New Roman" pitchFamily="18" charset="0"/>
              </a:defRPr>
            </a:lvl6pPr>
            <a:lvl7pPr marL="2971800" indent="-228600" eaLnBrk="0" fontAlgn="base" hangingPunct="0">
              <a:spcBef>
                <a:spcPct val="0"/>
              </a:spcBef>
              <a:spcAft>
                <a:spcPct val="0"/>
              </a:spcAft>
              <a:defRPr sz="2000">
                <a:solidFill>
                  <a:srgbClr val="000000"/>
                </a:solidFill>
                <a:latin typeface="Times New Roman" pitchFamily="18" charset="0"/>
              </a:defRPr>
            </a:lvl7pPr>
            <a:lvl8pPr marL="3429000" indent="-228600" eaLnBrk="0" fontAlgn="base" hangingPunct="0">
              <a:spcBef>
                <a:spcPct val="0"/>
              </a:spcBef>
              <a:spcAft>
                <a:spcPct val="0"/>
              </a:spcAft>
              <a:defRPr sz="2000">
                <a:solidFill>
                  <a:srgbClr val="000000"/>
                </a:solidFill>
                <a:latin typeface="Times New Roman" pitchFamily="18" charset="0"/>
              </a:defRPr>
            </a:lvl8pPr>
            <a:lvl9pPr marL="3886200" indent="-228600" eaLnBrk="0" fontAlgn="base" hangingPunct="0">
              <a:spcBef>
                <a:spcPct val="0"/>
              </a:spcBef>
              <a:spcAft>
                <a:spcPct val="0"/>
              </a:spcAft>
              <a:defRPr sz="2000">
                <a:solidFill>
                  <a:srgbClr val="000000"/>
                </a:solidFill>
                <a:latin typeface="Times New Roman" pitchFamily="18" charset="0"/>
              </a:defRPr>
            </a:lvl9pPr>
          </a:lstStyle>
          <a:p>
            <a:pPr algn="ctr" eaLnBrk="1" hangingPunct="1"/>
            <a:r>
              <a:rPr lang="en-US" sz="2800" b="1" i="1" dirty="0" err="1">
                <a:solidFill>
                  <a:srgbClr val="0033CC"/>
                </a:solidFill>
                <a:effectLst>
                  <a:outerShdw blurRad="38100" dist="38100" dir="2700000" algn="tl">
                    <a:srgbClr val="000000">
                      <a:alpha val="43137"/>
                    </a:srgbClr>
                  </a:outerShdw>
                </a:effectLst>
              </a:rPr>
              <a:t>Giáo</a:t>
            </a:r>
            <a:r>
              <a:rPr lang="en-US" sz="2800" b="1" i="1" dirty="0">
                <a:solidFill>
                  <a:srgbClr val="0033CC"/>
                </a:solidFill>
                <a:effectLst>
                  <a:outerShdw blurRad="38100" dist="38100" dir="2700000" algn="tl">
                    <a:srgbClr val="000000">
                      <a:alpha val="43137"/>
                    </a:srgbClr>
                  </a:outerShdw>
                </a:effectLst>
              </a:rPr>
              <a:t> </a:t>
            </a:r>
            <a:r>
              <a:rPr lang="en-US" sz="2800" b="1" i="1" dirty="0" err="1">
                <a:solidFill>
                  <a:srgbClr val="0033CC"/>
                </a:solidFill>
                <a:effectLst>
                  <a:outerShdw blurRad="38100" dist="38100" dir="2700000" algn="tl">
                    <a:srgbClr val="000000">
                      <a:alpha val="43137"/>
                    </a:srgbClr>
                  </a:outerShdw>
                </a:effectLst>
              </a:rPr>
              <a:t>viên</a:t>
            </a:r>
            <a:r>
              <a:rPr lang="en-US" sz="2800" b="1" i="1" dirty="0">
                <a:solidFill>
                  <a:srgbClr val="0033CC"/>
                </a:solidFill>
                <a:effectLst>
                  <a:outerShdw blurRad="38100" dist="38100" dir="2700000" algn="tl">
                    <a:srgbClr val="000000">
                      <a:alpha val="43137"/>
                    </a:srgbClr>
                  </a:outerShdw>
                </a:effectLst>
              </a:rPr>
              <a:t> </a:t>
            </a:r>
            <a:r>
              <a:rPr lang="en-US" sz="2800" b="1" i="1" dirty="0" err="1">
                <a:solidFill>
                  <a:srgbClr val="0033CC"/>
                </a:solidFill>
                <a:effectLst>
                  <a:outerShdw blurRad="38100" dist="38100" dir="2700000" algn="tl">
                    <a:srgbClr val="000000">
                      <a:alpha val="43137"/>
                    </a:srgbClr>
                  </a:outerShdw>
                </a:effectLst>
              </a:rPr>
              <a:t>thực</a:t>
            </a:r>
            <a:r>
              <a:rPr lang="en-US" sz="2800" b="1" i="1" dirty="0">
                <a:solidFill>
                  <a:srgbClr val="0033CC"/>
                </a:solidFill>
                <a:effectLst>
                  <a:outerShdw blurRad="38100" dist="38100" dir="2700000" algn="tl">
                    <a:srgbClr val="000000">
                      <a:alpha val="43137"/>
                    </a:srgbClr>
                  </a:outerShdw>
                </a:effectLst>
              </a:rPr>
              <a:t> </a:t>
            </a:r>
            <a:r>
              <a:rPr lang="en-US" sz="2800" b="1" i="1" dirty="0" err="1">
                <a:solidFill>
                  <a:srgbClr val="0033CC"/>
                </a:solidFill>
                <a:effectLst>
                  <a:outerShdw blurRad="38100" dist="38100" dir="2700000" algn="tl">
                    <a:srgbClr val="000000">
                      <a:alpha val="43137"/>
                    </a:srgbClr>
                  </a:outerShdw>
                </a:effectLst>
              </a:rPr>
              <a:t>hiện</a:t>
            </a:r>
            <a:r>
              <a:rPr lang="en-US" sz="2800" b="1" i="1" dirty="0">
                <a:solidFill>
                  <a:srgbClr val="0033CC"/>
                </a:solidFill>
                <a:effectLst>
                  <a:outerShdw blurRad="38100" dist="38100" dir="2700000" algn="tl">
                    <a:srgbClr val="000000">
                      <a:alpha val="43137"/>
                    </a:srgbClr>
                  </a:outerShdw>
                </a:effectLst>
              </a:rPr>
              <a:t>: </a:t>
            </a:r>
            <a:r>
              <a:rPr lang="en-US" sz="2800" b="1" i="1" dirty="0" err="1" smtClean="0">
                <a:solidFill>
                  <a:srgbClr val="0033CC"/>
                </a:solidFill>
                <a:effectLst>
                  <a:outerShdw blurRad="38100" dist="38100" dir="2700000" algn="tl">
                    <a:srgbClr val="000000">
                      <a:alpha val="43137"/>
                    </a:srgbClr>
                  </a:outerShdw>
                </a:effectLst>
              </a:rPr>
              <a:t>Phạm</a:t>
            </a:r>
            <a:r>
              <a:rPr lang="en-US" sz="2800" b="1" i="1" dirty="0" smtClean="0">
                <a:solidFill>
                  <a:srgbClr val="0033CC"/>
                </a:solidFill>
                <a:effectLst>
                  <a:outerShdw blurRad="38100" dist="38100" dir="2700000" algn="tl">
                    <a:srgbClr val="000000">
                      <a:alpha val="43137"/>
                    </a:srgbClr>
                  </a:outerShdw>
                </a:effectLst>
              </a:rPr>
              <a:t> </a:t>
            </a:r>
            <a:r>
              <a:rPr lang="en-US" sz="2800" b="1" i="1" dirty="0" err="1" smtClean="0">
                <a:solidFill>
                  <a:srgbClr val="0033CC"/>
                </a:solidFill>
                <a:effectLst>
                  <a:outerShdw blurRad="38100" dist="38100" dir="2700000" algn="tl">
                    <a:srgbClr val="000000">
                      <a:alpha val="43137"/>
                    </a:srgbClr>
                  </a:outerShdw>
                </a:effectLst>
              </a:rPr>
              <a:t>Thị</a:t>
            </a:r>
            <a:r>
              <a:rPr lang="en-US" sz="2800" b="1" i="1" dirty="0" smtClean="0">
                <a:solidFill>
                  <a:srgbClr val="0033CC"/>
                </a:solidFill>
                <a:effectLst>
                  <a:outerShdw blurRad="38100" dist="38100" dir="2700000" algn="tl">
                    <a:srgbClr val="000000">
                      <a:alpha val="43137"/>
                    </a:srgbClr>
                  </a:outerShdw>
                </a:effectLst>
              </a:rPr>
              <a:t> </a:t>
            </a:r>
            <a:r>
              <a:rPr lang="en-US" sz="2800" b="1" i="1" dirty="0" err="1" smtClean="0">
                <a:solidFill>
                  <a:srgbClr val="0033CC"/>
                </a:solidFill>
                <a:effectLst>
                  <a:outerShdw blurRad="38100" dist="38100" dir="2700000" algn="tl">
                    <a:srgbClr val="000000">
                      <a:alpha val="43137"/>
                    </a:srgbClr>
                  </a:outerShdw>
                </a:effectLst>
              </a:rPr>
              <a:t>Hảo</a:t>
            </a:r>
            <a:endParaRPr lang="en-US" sz="2800" b="1" i="1" dirty="0">
              <a:solidFill>
                <a:srgbClr val="0033CC"/>
              </a:solidFill>
              <a:effectLst>
                <a:outerShdw blurRad="38100" dist="38100" dir="2700000" algn="tl">
                  <a:srgbClr val="000000">
                    <a:alpha val="43137"/>
                  </a:srgbClr>
                </a:outerShdw>
              </a:effectLst>
            </a:endParaRPr>
          </a:p>
        </p:txBody>
      </p:sp>
      <p:pic>
        <p:nvPicPr>
          <p:cNvPr id="32" name="LoiThayCoBeatInstrumental-TuyetMai-27940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048" y="5729654"/>
            <a:ext cx="406400" cy="406400"/>
          </a:xfrm>
          <a:prstGeom prst="rect">
            <a:avLst/>
          </a:prstGeom>
        </p:spPr>
      </p:pic>
    </p:spTree>
    <p:extLst>
      <p:ext uri="{BB962C8B-B14F-4D97-AF65-F5344CB8AC3E}">
        <p14:creationId xmlns:p14="http://schemas.microsoft.com/office/powerpoint/2010/main" val="270888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666" fill="hold"/>
                                        <p:tgtEl>
                                          <p:spTgt spid="32"/>
                                        </p:tgtEl>
                                      </p:cBhvr>
                                    </p:cmd>
                                  </p:childTnLst>
                                </p:cTn>
                              </p:par>
                              <p:par>
                                <p:cTn id="7" presetID="16" presetClass="entr" presetSubtype="21" fill="hold" nodeType="withEffect">
                                  <p:stCondLst>
                                    <p:cond delay="0"/>
                                  </p:stCondLst>
                                  <p:childTnLst>
                                    <p:set>
                                      <p:cBhvr>
                                        <p:cTn id="8" dur="1" fill="hold">
                                          <p:stCondLst>
                                            <p:cond delay="0"/>
                                          </p:stCondLst>
                                        </p:cTn>
                                        <p:tgtEl>
                                          <p:spTgt spid="28674"/>
                                        </p:tgtEl>
                                        <p:attrNameLst>
                                          <p:attrName>style.visibility</p:attrName>
                                        </p:attrNameLst>
                                      </p:cBhvr>
                                      <p:to>
                                        <p:strVal val="visible"/>
                                      </p:to>
                                    </p:set>
                                    <p:animEffect transition="in" filter="barn(inVertical)">
                                      <p:cBhvr>
                                        <p:cTn id="9" dur="500"/>
                                        <p:tgtEl>
                                          <p:spTgt spid="28674"/>
                                        </p:tgtEl>
                                      </p:cBhvr>
                                    </p:animEffect>
                                  </p:childTnLst>
                                </p:cTn>
                              </p:par>
                              <p:par>
                                <p:cTn id="10" presetID="6" presetClass="entr" presetSubtype="16"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ircle(in)">
                                      <p:cBhvr>
                                        <p:cTn id="15" dur="2000"/>
                                        <p:tgtEl>
                                          <p:spTgt spid="2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circle(in)">
                                      <p:cBhvr>
                                        <p:cTn id="1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2"/>
                </p:tgtEl>
              </p:cMediaNode>
            </p:audio>
          </p:childTnLst>
        </p:cTn>
      </p:par>
    </p:tnLst>
    <p:bldLst>
      <p:bldP spid="28" grpId="0" animBg="1"/>
      <p:bldP spid="29" grpId="0" animBg="1"/>
      <p:bldP spid="3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E7879-8EF1-B621-6252-0DD3DF366B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7B7BE49-F6AC-47DA-6AB7-D37E8CF361BB}"/>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9C8D0BE-3C19-F1D8-5D5B-05E1C2981E32}"/>
              </a:ext>
            </a:extLst>
          </p:cNvPr>
          <p:cNvSpPr txBox="1"/>
          <p:nvPr/>
        </p:nvSpPr>
        <p:spPr>
          <a:xfrm>
            <a:off x="2795428" y="101178"/>
            <a:ext cx="7529189" cy="584775"/>
          </a:xfrm>
          <a:prstGeom prst="rect">
            <a:avLst/>
          </a:prstGeom>
          <a:solidFill>
            <a:srgbClr val="FBCFB5"/>
          </a:solidFill>
        </p:spPr>
        <p:txBody>
          <a:bodyPr wrap="square" anchor="t">
            <a:spAutoFit/>
          </a:bodyPr>
          <a:lstStyle/>
          <a:p>
            <a:pPr algn="ctr" defTabSz="1219110">
              <a:buClr>
                <a:srgbClr val="000000"/>
              </a:buClr>
              <a:defRP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THẺ CHIẾN LƯỢC ĐỌC</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60BCA2D9-68F1-2BAC-1C92-FE5CAD45DE63}"/>
              </a:ext>
            </a:extLst>
          </p:cNvPr>
          <p:cNvGraphicFramePr>
            <a:graphicFrameLocks noGrp="1"/>
          </p:cNvGraphicFramePr>
          <p:nvPr>
            <p:extLst>
              <p:ext uri="{D42A27DB-BD31-4B8C-83A1-F6EECF244321}">
                <p14:modId xmlns:p14="http://schemas.microsoft.com/office/powerpoint/2010/main" val="456552065"/>
              </p:ext>
            </p:extLst>
          </p:nvPr>
        </p:nvGraphicFramePr>
        <p:xfrm>
          <a:off x="112186" y="786161"/>
          <a:ext cx="11937851" cy="5970661"/>
        </p:xfrm>
        <a:graphic>
          <a:graphicData uri="http://schemas.openxmlformats.org/drawingml/2006/table">
            <a:tbl>
              <a:tblPr firstRow="1" firstCol="1" bandRow="1">
                <a:tableStyleId>{1E171933-4619-4E11-9A3F-F7608DF75F80}</a:tableStyleId>
              </a:tblPr>
              <a:tblGrid>
                <a:gridCol w="4998433">
                  <a:extLst>
                    <a:ext uri="{9D8B030D-6E8A-4147-A177-3AD203B41FA5}">
                      <a16:colId xmlns:a16="http://schemas.microsoft.com/office/drawing/2014/main" val="641853697"/>
                    </a:ext>
                  </a:extLst>
                </a:gridCol>
                <a:gridCol w="6939418">
                  <a:extLst>
                    <a:ext uri="{9D8B030D-6E8A-4147-A177-3AD203B41FA5}">
                      <a16:colId xmlns:a16="http://schemas.microsoft.com/office/drawing/2014/main" val="4103055967"/>
                    </a:ext>
                  </a:extLst>
                </a:gridCol>
              </a:tblGrid>
              <a:tr h="464895">
                <a:tc>
                  <a:txBody>
                    <a:bodyPr/>
                    <a:lstStyle/>
                    <a:p>
                      <a:pPr algn="ctr">
                        <a:lnSpc>
                          <a:spcPct val="100000"/>
                        </a:lnSpc>
                        <a:spcAft>
                          <a:spcPts val="800"/>
                        </a:spcAft>
                      </a:pPr>
                      <a:r>
                        <a:rPr lang="vi-VN" sz="3000" dirty="0">
                          <a:solidFill>
                            <a:schemeClr val="bg2">
                              <a:lumMod val="10000"/>
                            </a:schemeClr>
                          </a:solidFill>
                          <a:effectLst/>
                          <a:latin typeface="Times New Roman" panose="02020603050405020304" pitchFamily="18" charset="0"/>
                          <a:cs typeface="Times New Roman" panose="02020603050405020304" pitchFamily="18" charset="0"/>
                        </a:rPr>
                        <a:t>Câu hỏi/ kĩ năng đọc</a:t>
                      </a:r>
                      <a:endParaRPr lang="en-SG"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800"/>
                        </a:spcAft>
                      </a:pPr>
                      <a:r>
                        <a:rPr lang="vi-VN" sz="3000" dirty="0">
                          <a:solidFill>
                            <a:schemeClr val="bg2">
                              <a:lumMod val="10000"/>
                            </a:schemeClr>
                          </a:solidFill>
                          <a:effectLst/>
                          <a:latin typeface="Times New Roman" panose="02020603050405020304" pitchFamily="18" charset="0"/>
                          <a:cs typeface="Times New Roman" panose="02020603050405020304" pitchFamily="18" charset="0"/>
                        </a:rPr>
                        <a:t>Câu trả lời của tôi</a:t>
                      </a:r>
                      <a:endParaRPr lang="en-SG"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55477398"/>
                  </a:ext>
                </a:extLst>
              </a:tr>
              <a:tr h="1497996">
                <a:tc>
                  <a:txBody>
                    <a:bodyPr/>
                    <a:lstStyle/>
                    <a:p>
                      <a:pPr algn="just">
                        <a:lnSpc>
                          <a:spcPct val="100000"/>
                        </a:lnSpc>
                        <a:spcAft>
                          <a:spcPts val="800"/>
                        </a:spcAft>
                      </a:pPr>
                      <a:r>
                        <a:rPr lang="vi-VN" sz="3000" dirty="0">
                          <a:solidFill>
                            <a:srgbClr val="C00000"/>
                          </a:solidFill>
                          <a:effectLst/>
                          <a:latin typeface="Times New Roman" panose="02020603050405020304" pitchFamily="18" charset="0"/>
                          <a:cs typeface="Times New Roman" panose="02020603050405020304" pitchFamily="18" charset="0"/>
                        </a:rPr>
                        <a:t>Suy luận:</a:t>
                      </a:r>
                      <a:r>
                        <a:rPr lang="vi-VN" sz="3000" dirty="0">
                          <a:solidFill>
                            <a:schemeClr val="bg2">
                              <a:lumMod val="10000"/>
                            </a:schemeClr>
                          </a:solidFill>
                          <a:effectLst/>
                          <a:latin typeface="Times New Roman" panose="02020603050405020304" pitchFamily="18" charset="0"/>
                          <a:cs typeface="Times New Roman" panose="02020603050405020304" pitchFamily="18" charset="0"/>
                        </a:rPr>
                        <a:t> Khổ thơ này thể hiện tâm trạng gì của nhân vật người cha?</a:t>
                      </a:r>
                      <a:endParaRPr lang="en-SG"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r>
                        <a:rPr lang="vi-VN" sz="3000" dirty="0">
                          <a:solidFill>
                            <a:schemeClr val="bg2">
                              <a:lumMod val="10000"/>
                            </a:schemeClr>
                          </a:solidFill>
                          <a:effectLst/>
                          <a:latin typeface="Times New Roman" panose="02020603050405020304" pitchFamily="18" charset="0"/>
                          <a:cs typeface="Times New Roman" panose="02020603050405020304" pitchFamily="18" charset="0"/>
                        </a:rPr>
                        <a:t> </a:t>
                      </a:r>
                      <a:endParaRPr lang="en-SG"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1639610586"/>
                  </a:ext>
                </a:extLst>
              </a:tr>
              <a:tr h="2324476">
                <a:tc>
                  <a:txBody>
                    <a:bodyPr/>
                    <a:lstStyle/>
                    <a:p>
                      <a:pPr algn="just">
                        <a:lnSpc>
                          <a:spcPct val="100000"/>
                        </a:lnSpc>
                        <a:spcAft>
                          <a:spcPts val="800"/>
                        </a:spcAft>
                      </a:pPr>
                      <a:r>
                        <a:rPr lang="vi-VN" sz="3000" dirty="0">
                          <a:solidFill>
                            <a:srgbClr val="C00000"/>
                          </a:solidFill>
                          <a:effectLst/>
                          <a:latin typeface="Times New Roman" panose="02020603050405020304" pitchFamily="18" charset="0"/>
                          <a:cs typeface="Times New Roman" panose="02020603050405020304" pitchFamily="18" charset="0"/>
                        </a:rPr>
                        <a:t>Suy luận:</a:t>
                      </a:r>
                      <a:r>
                        <a:rPr lang="vi-VN" sz="3000" dirty="0">
                          <a:solidFill>
                            <a:schemeClr val="bg2">
                              <a:lumMod val="10000"/>
                            </a:schemeClr>
                          </a:solidFill>
                          <a:effectLst/>
                          <a:latin typeface="Times New Roman" panose="02020603050405020304" pitchFamily="18" charset="0"/>
                          <a:cs typeface="Times New Roman" panose="02020603050405020304" pitchFamily="18" charset="0"/>
                        </a:rPr>
                        <a:t> Nhân vật người cha đã dẫn ra những câu chuyện, nhân vật lịch sử (trong các dòng thơ từ dòng 37 đến dòng 52) nhằm mục đích gì?</a:t>
                      </a:r>
                      <a:endParaRPr lang="en-SG"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72047932"/>
                  </a:ext>
                </a:extLst>
              </a:tr>
              <a:tr h="1683294">
                <a:tc>
                  <a:txBody>
                    <a:bodyPr/>
                    <a:lstStyle/>
                    <a:p>
                      <a:pPr algn="just">
                        <a:lnSpc>
                          <a:spcPct val="100000"/>
                        </a:lnSpc>
                        <a:spcAft>
                          <a:spcPts val="800"/>
                        </a:spcAft>
                      </a:pPr>
                      <a:r>
                        <a:rPr lang="vi-VN" sz="3000" dirty="0">
                          <a:solidFill>
                            <a:srgbClr val="C00000"/>
                          </a:solidFill>
                          <a:effectLst/>
                          <a:latin typeface="Times New Roman" panose="02020603050405020304" pitchFamily="18" charset="0"/>
                          <a:cs typeface="Times New Roman" panose="02020603050405020304" pitchFamily="18" charset="0"/>
                        </a:rPr>
                        <a:t>Suy luận:</a:t>
                      </a:r>
                      <a:r>
                        <a:rPr lang="vi-VN" sz="3000" dirty="0">
                          <a:solidFill>
                            <a:schemeClr val="bg2">
                              <a:lumMod val="10000"/>
                            </a:schemeClr>
                          </a:solidFill>
                          <a:effectLst/>
                          <a:latin typeface="Times New Roman" panose="02020603050405020304" pitchFamily="18" charset="0"/>
                          <a:cs typeface="Times New Roman" panose="02020603050405020304" pitchFamily="18" charset="0"/>
                        </a:rPr>
                        <a:t> Em hiểu thế nào về hai dòng thơ cuối?</a:t>
                      </a:r>
                      <a:endParaRPr lang="en-SG"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556752962"/>
                  </a:ext>
                </a:extLst>
              </a:tr>
            </a:tbl>
          </a:graphicData>
        </a:graphic>
      </p:graphicFrame>
      <p:sp>
        <p:nvSpPr>
          <p:cNvPr id="5" name="Rectangle 1">
            <a:extLst>
              <a:ext uri="{FF2B5EF4-FFF2-40B4-BE49-F238E27FC236}">
                <a16:creationId xmlns:a16="http://schemas.microsoft.com/office/drawing/2014/main" id="{3D3BB3A3-769D-296A-D433-FF2F2B101F4B}"/>
              </a:ext>
            </a:extLst>
          </p:cNvPr>
          <p:cNvSpPr>
            <a:spLocks noChangeArrowheads="1"/>
          </p:cNvSpPr>
          <p:nvPr/>
        </p:nvSpPr>
        <p:spPr bwMode="auto">
          <a:xfrm>
            <a:off x="5635625" y="1443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SG"/>
          </a:p>
        </p:txBody>
      </p:sp>
      <p:sp>
        <p:nvSpPr>
          <p:cNvPr id="7" name="TextBox 6">
            <a:extLst>
              <a:ext uri="{FF2B5EF4-FFF2-40B4-BE49-F238E27FC236}">
                <a16:creationId xmlns:a16="http://schemas.microsoft.com/office/drawing/2014/main" id="{E307CA8A-41CA-D938-9F35-D0770F53400D}"/>
              </a:ext>
            </a:extLst>
          </p:cNvPr>
          <p:cNvSpPr txBox="1"/>
          <p:nvPr/>
        </p:nvSpPr>
        <p:spPr>
          <a:xfrm>
            <a:off x="5170118" y="1394638"/>
            <a:ext cx="6879919" cy="1015663"/>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Khổ thơ thể hiện tâm trạng buồn và tin cậy vào con.</a:t>
            </a:r>
            <a:endParaRPr kumimoji="0" lang="en-SG" sz="3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55496DE-1A75-E870-1B66-000B247635E5}"/>
              </a:ext>
            </a:extLst>
          </p:cNvPr>
          <p:cNvSpPr txBox="1"/>
          <p:nvPr/>
        </p:nvSpPr>
        <p:spPr>
          <a:xfrm>
            <a:off x="5170118" y="3137242"/>
            <a:ext cx="6879919" cy="147732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Mục đích nhắc cho con nhớ công lao của cha ông, những gì cha ông đã gây dựng và nhắn con hãy bảo vệ lấy nó.</a:t>
            </a:r>
            <a:endParaRPr kumimoji="0" lang="en-SG" sz="3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453FF9E-60AE-2533-C825-4B5E624B9244}"/>
              </a:ext>
            </a:extLst>
          </p:cNvPr>
          <p:cNvSpPr txBox="1"/>
          <p:nvPr/>
        </p:nvSpPr>
        <p:spPr>
          <a:xfrm>
            <a:off x="5170118" y="5173620"/>
            <a:ext cx="6879919" cy="1477328"/>
          </a:xfrm>
          <a:prstGeom prst="rect">
            <a:avLst/>
          </a:prstGeom>
          <a:noFill/>
        </p:spPr>
        <p:txBody>
          <a:bodyPr wrap="square">
            <a:spAutoFit/>
          </a:bodyPr>
          <a:lstStyle/>
          <a:p>
            <a:pPr marL="0" marR="0" lvl="0" indent="0" algn="just" defTabSz="914354" rtl="0" eaLnBrk="1" fontAlgn="auto" latinLnBrk="0" hangingPunct="1">
              <a:lnSpc>
                <a:spcPct val="100000"/>
              </a:lnSpc>
              <a:spcBef>
                <a:spcPts val="0"/>
              </a:spcBef>
              <a:spcAft>
                <a:spcPts val="800"/>
              </a:spcAft>
              <a:buClrTx/>
              <a:buSzTx/>
              <a:buFontTx/>
              <a:buNone/>
              <a:tabLst/>
              <a:defRPr/>
            </a:pPr>
            <a:r>
              <a:rPr kumimoji="0" lang="vi-VN" sz="30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cs typeface="Times New Roman" panose="02020603050405020304" pitchFamily="18" charset="0"/>
              </a:rPr>
              <a:t>Hai dòng thơ cuối nhắc nhở về công ơn sinh thành dưỡng dục của cha mẹ, khuyên nhủ con cái phải sống tốt, làm người có ích</a:t>
            </a:r>
            <a:endParaRPr kumimoji="0" lang="en-SG" sz="3000" b="0"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1713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828"/>
            <a:ext cx="12192000" cy="1138773"/>
          </a:xfrm>
          <a:prstGeom prst="rect">
            <a:avLst/>
          </a:prstGeom>
          <a:solidFill>
            <a:srgbClr val="92D05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Tiết</a:t>
            </a:r>
            <a:r>
              <a:rPr lang="en-US" sz="3200" b="1" u="sng" dirty="0" smtClean="0">
                <a:solidFill>
                  <a:srgbClr val="FF0000"/>
                </a:solidFill>
                <a:latin typeface="Times New Roman" panose="02020603050405020304" pitchFamily="18" charset="0"/>
                <a:cs typeface="Times New Roman" panose="02020603050405020304" pitchFamily="18" charset="0"/>
              </a:rPr>
              <a:t> 100</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HAI CHỮ NƯỚC NHÀ</a:t>
            </a:r>
          </a:p>
          <a:p>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Trần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Tuấn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Khải</a:t>
            </a:r>
            <a:r>
              <a:rPr lang="en-US" sz="3200" b="1" i="1" dirty="0" smtClean="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7652" y="1258531"/>
            <a:ext cx="7069393"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I. </a:t>
            </a:r>
            <a:r>
              <a:rPr lang="en-US" sz="3600" b="1" dirty="0" err="1" smtClean="0">
                <a:solidFill>
                  <a:srgbClr val="002060"/>
                </a:solidFill>
                <a:latin typeface="Times New Roman" panose="02020603050405020304" pitchFamily="18" charset="0"/>
                <a:cs typeface="Times New Roman" panose="02020603050405020304" pitchFamily="18" charset="0"/>
              </a:rPr>
              <a:t>Trải</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nghiệm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cùng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văn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bản</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81782" y="1877963"/>
            <a:ext cx="7659329"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1. </a:t>
            </a:r>
            <a:r>
              <a:rPr lang="en-US" sz="3600" b="1" dirty="0" err="1" smtClean="0">
                <a:solidFill>
                  <a:srgbClr val="002060"/>
                </a:solidFill>
                <a:latin typeface="Times New Roman" panose="02020603050405020304" pitchFamily="18" charset="0"/>
                <a:cs typeface="Times New Roman" panose="02020603050405020304" pitchFamily="18" charset="0"/>
              </a:rPr>
              <a:t>Đọc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văn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bản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tìm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hiểu</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chú</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thích</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81785" y="2458065"/>
            <a:ext cx="7482350"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2. </a:t>
            </a:r>
            <a:r>
              <a:rPr lang="en-US" sz="3600" b="1" dirty="0" err="1" smtClean="0">
                <a:solidFill>
                  <a:srgbClr val="002060"/>
                </a:solidFill>
                <a:latin typeface="Times New Roman" panose="02020603050405020304" pitchFamily="18" charset="0"/>
                <a:cs typeface="Times New Roman" panose="02020603050405020304" pitchFamily="18" charset="0"/>
              </a:rPr>
              <a:t>Tìm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hiểu</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chung</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57086" y="3018503"/>
            <a:ext cx="7659329"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a) </a:t>
            </a:r>
            <a:r>
              <a:rPr lang="en-US" sz="3600" b="1" dirty="0" err="1" smtClean="0">
                <a:solidFill>
                  <a:srgbClr val="002060"/>
                </a:solidFill>
                <a:latin typeface="Times New Roman" panose="02020603050405020304" pitchFamily="18" charset="0"/>
                <a:cs typeface="Times New Roman" panose="02020603050405020304" pitchFamily="18" charset="0"/>
              </a:rPr>
              <a:t>Tác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giả</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5492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B005A-F4F2-F7E9-9FF9-C3C7F7F9D7A2}"/>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454B39A4-A5E1-A2D2-8729-32D033BC572C}"/>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A3CA03D8-8D55-4A85-3CC7-94799E9BC577}"/>
                </a:ext>
              </a:extLst>
            </p:cNvPr>
            <p:cNvPicPr>
              <a:picLocks noChangeAspect="1"/>
            </p:cNvPicPr>
            <p:nvPr/>
          </p:nvPicPr>
          <p:blipFill>
            <a:blip r:embed="rId3"/>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9E2CD814-0E44-F480-1888-E7D06C4A8CF0}"/>
                </a:ext>
              </a:extLst>
            </p:cNvPr>
            <p:cNvPicPr>
              <a:picLocks noChangeAspect="1"/>
            </p:cNvPicPr>
            <p:nvPr/>
          </p:nvPicPr>
          <p:blipFill rotWithShape="1">
            <a:blip r:embed="rId3"/>
            <a:srcRect l="63839" t="45632" r="2386" b="37229"/>
            <a:stretch/>
          </p:blipFill>
          <p:spPr>
            <a:xfrm>
              <a:off x="0" y="3429000"/>
              <a:ext cx="3494314" cy="1115760"/>
            </a:xfrm>
            <a:prstGeom prst="rect">
              <a:avLst/>
            </a:prstGeom>
          </p:spPr>
        </p:pic>
        <p:pic>
          <p:nvPicPr>
            <p:cNvPr id="26" name="Picture 25">
              <a:extLst>
                <a:ext uri="{FF2B5EF4-FFF2-40B4-BE49-F238E27FC236}">
                  <a16:creationId xmlns:a16="http://schemas.microsoft.com/office/drawing/2014/main" id="{4A40C41B-7470-D697-20E7-22ED531CFBCB}"/>
                </a:ext>
              </a:extLst>
            </p:cNvPr>
            <p:cNvPicPr>
              <a:picLocks noChangeAspect="1"/>
            </p:cNvPicPr>
            <p:nvPr/>
          </p:nvPicPr>
          <p:blipFill rotWithShape="1">
            <a:blip r:embed="rId3"/>
            <a:srcRect l="63839" t="45632" r="2386" b="37229"/>
            <a:stretch/>
          </p:blipFill>
          <p:spPr>
            <a:xfrm>
              <a:off x="0" y="2871120"/>
              <a:ext cx="2174736" cy="1115760"/>
            </a:xfrm>
            <a:prstGeom prst="rect">
              <a:avLst/>
            </a:prstGeom>
          </p:spPr>
        </p:pic>
        <p:pic>
          <p:nvPicPr>
            <p:cNvPr id="27" name="Picture 26">
              <a:extLst>
                <a:ext uri="{FF2B5EF4-FFF2-40B4-BE49-F238E27FC236}">
                  <a16:creationId xmlns:a16="http://schemas.microsoft.com/office/drawing/2014/main" id="{7F5AD880-7D1D-2FA7-EA47-1CBFB6FD0D8E}"/>
                </a:ext>
              </a:extLst>
            </p:cNvPr>
            <p:cNvPicPr>
              <a:picLocks noChangeAspect="1"/>
            </p:cNvPicPr>
            <p:nvPr/>
          </p:nvPicPr>
          <p:blipFill rotWithShape="1">
            <a:blip r:embed="rId3"/>
            <a:srcRect l="63839" t="45632" r="2386" b="37229"/>
            <a:stretch/>
          </p:blipFill>
          <p:spPr>
            <a:xfrm>
              <a:off x="2174737" y="2871118"/>
              <a:ext cx="960350" cy="1096497"/>
            </a:xfrm>
            <a:prstGeom prst="rect">
              <a:avLst/>
            </a:prstGeom>
          </p:spPr>
        </p:pic>
      </p:grpSp>
      <p:sp>
        <p:nvSpPr>
          <p:cNvPr id="3" name="矩形 2">
            <a:extLst>
              <a:ext uri="{FF2B5EF4-FFF2-40B4-BE49-F238E27FC236}">
                <a16:creationId xmlns:a16="http://schemas.microsoft.com/office/drawing/2014/main" id="{85EAD7E6-5D8E-8126-7691-42F6B174CEAC}"/>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95号-手刻宋" panose="00000500000000000000" pitchFamily="2" charset="-122"/>
              <a:ea typeface="字魂95号-手刻宋" panose="00000500000000000000" pitchFamily="2" charset="-122"/>
              <a:cs typeface="Arial"/>
            </a:endParaRPr>
          </a:p>
        </p:txBody>
      </p:sp>
      <p:pic>
        <p:nvPicPr>
          <p:cNvPr id="13" name="Picture 12" descr="A close-up of a branch&#10;&#10;Description automatically generated">
            <a:extLst>
              <a:ext uri="{FF2B5EF4-FFF2-40B4-BE49-F238E27FC236}">
                <a16:creationId xmlns:a16="http://schemas.microsoft.com/office/drawing/2014/main" id="{1E06F1B8-59DF-A0FC-27CF-08E73BC96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502229" cy="2172966"/>
          </a:xfrm>
          <a:prstGeom prst="rect">
            <a:avLst/>
          </a:prstGeom>
        </p:spPr>
      </p:pic>
      <p:pic>
        <p:nvPicPr>
          <p:cNvPr id="16" name="图片 31">
            <a:extLst>
              <a:ext uri="{FF2B5EF4-FFF2-40B4-BE49-F238E27FC236}">
                <a16:creationId xmlns:a16="http://schemas.microsoft.com/office/drawing/2014/main" id="{5541A21E-8C24-1DBC-AD10-2B599D84855B}"/>
              </a:ext>
            </a:extLst>
          </p:cNvPr>
          <p:cNvPicPr>
            <a:picLocks noChangeAspect="1"/>
          </p:cNvPicPr>
          <p:nvPr/>
        </p:nvPicPr>
        <p:blipFill rotWithShape="1">
          <a:blip r:embed="rId5" cstate="screen"/>
          <a:srcRect/>
          <a:stretch>
            <a:fillRect/>
          </a:stretch>
        </p:blipFill>
        <p:spPr>
          <a:xfrm>
            <a:off x="1236900" y="-42797"/>
            <a:ext cx="937836" cy="863045"/>
          </a:xfrm>
          <a:prstGeom prst="rect">
            <a:avLst/>
          </a:prstGeom>
        </p:spPr>
      </p:pic>
      <p:pic>
        <p:nvPicPr>
          <p:cNvPr id="22" name="图片 103">
            <a:extLst>
              <a:ext uri="{FF2B5EF4-FFF2-40B4-BE49-F238E27FC236}">
                <a16:creationId xmlns:a16="http://schemas.microsoft.com/office/drawing/2014/main" id="{494FC7D6-2F0A-2A15-5F76-4152933731C3}"/>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1502229" y="99719"/>
            <a:ext cx="1106926" cy="888060"/>
          </a:xfrm>
          <a:prstGeom prst="rect">
            <a:avLst/>
          </a:prstGeom>
        </p:spPr>
      </p:pic>
      <p:sp>
        <p:nvSpPr>
          <p:cNvPr id="30" name="TextBox 14">
            <a:extLst>
              <a:ext uri="{FF2B5EF4-FFF2-40B4-BE49-F238E27FC236}">
                <a16:creationId xmlns:a16="http://schemas.microsoft.com/office/drawing/2014/main" id="{76A6BF36-9BE8-3153-3608-DA086190F7B7}"/>
              </a:ext>
            </a:extLst>
          </p:cNvPr>
          <p:cNvSpPr txBox="1"/>
          <p:nvPr/>
        </p:nvSpPr>
        <p:spPr>
          <a:xfrm>
            <a:off x="3135087" y="-165455"/>
            <a:ext cx="5932170" cy="834524"/>
          </a:xfrm>
          <a:prstGeom prst="rect">
            <a:avLst/>
          </a:prstGeom>
          <a:noFill/>
        </p:spPr>
        <p:txBody>
          <a:bodyPr wrap="square" rtlCol="0">
            <a:spAutoFit/>
          </a:bodyPr>
          <a:lstStyle/>
          <a:p>
            <a:pPr algn="ctr">
              <a:lnSpc>
                <a:spcPct val="150000"/>
              </a:lnSpc>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a.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giả</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oogle Shape;309;p29">
            <a:extLst>
              <a:ext uri="{FF2B5EF4-FFF2-40B4-BE49-F238E27FC236}">
                <a16:creationId xmlns:a16="http://schemas.microsoft.com/office/drawing/2014/main" id="{32B1D3B7-93D7-E723-017E-0B8C956C8889}"/>
              </a:ext>
            </a:extLst>
          </p:cNvPr>
          <p:cNvPicPr preferRelativeResize="0"/>
          <p:nvPr/>
        </p:nvPicPr>
        <p:blipFill>
          <a:blip r:embed="rId7">
            <a:alphaModFix/>
          </a:blip>
          <a:stretch>
            <a:fillRect/>
          </a:stretch>
        </p:blipFill>
        <p:spPr>
          <a:xfrm>
            <a:off x="4092638" y="530748"/>
            <a:ext cx="1905071" cy="694667"/>
          </a:xfrm>
          <a:prstGeom prst="rect">
            <a:avLst/>
          </a:prstGeom>
          <a:noFill/>
          <a:ln>
            <a:noFill/>
          </a:ln>
        </p:spPr>
      </p:pic>
      <p:pic>
        <p:nvPicPr>
          <p:cNvPr id="5" name="图片 18">
            <a:extLst>
              <a:ext uri="{FF2B5EF4-FFF2-40B4-BE49-F238E27FC236}">
                <a16:creationId xmlns:a16="http://schemas.microsoft.com/office/drawing/2014/main" id="{D4130507-F778-9CC1-9F89-C7CBD8010B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39" t="48628" r="73602"/>
          <a:stretch/>
        </p:blipFill>
        <p:spPr>
          <a:xfrm>
            <a:off x="-32416" y="4650344"/>
            <a:ext cx="2207151" cy="2214601"/>
          </a:xfrm>
          <a:prstGeom prst="rect">
            <a:avLst/>
          </a:prstGeom>
        </p:spPr>
      </p:pic>
      <p:pic>
        <p:nvPicPr>
          <p:cNvPr id="6" name="图片 18">
            <a:extLst>
              <a:ext uri="{FF2B5EF4-FFF2-40B4-BE49-F238E27FC236}">
                <a16:creationId xmlns:a16="http://schemas.microsoft.com/office/drawing/2014/main" id="{87C0E472-4BC1-F96F-58B7-B4243CDFAE3E}"/>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74664" t="70455" b="-1665"/>
          <a:stretch/>
        </p:blipFill>
        <p:spPr>
          <a:xfrm>
            <a:off x="10324901" y="6044640"/>
            <a:ext cx="1867099" cy="856157"/>
          </a:xfrm>
          <a:prstGeom prst="rect">
            <a:avLst/>
          </a:prstGeom>
        </p:spPr>
      </p:pic>
      <p:pic>
        <p:nvPicPr>
          <p:cNvPr id="2" name="Picture 1">
            <a:extLst>
              <a:ext uri="{FF2B5EF4-FFF2-40B4-BE49-F238E27FC236}">
                <a16:creationId xmlns:a16="http://schemas.microsoft.com/office/drawing/2014/main" id="{3A124C3E-CE4E-3059-96F4-09F97C0E108D}"/>
              </a:ext>
            </a:extLst>
          </p:cNvPr>
          <p:cNvPicPr>
            <a:picLocks noChangeAspect="1"/>
          </p:cNvPicPr>
          <p:nvPr/>
        </p:nvPicPr>
        <p:blipFill>
          <a:blip r:embed="rId10"/>
          <a:stretch>
            <a:fillRect/>
          </a:stretch>
        </p:blipFill>
        <p:spPr>
          <a:xfrm>
            <a:off x="443898" y="1968395"/>
            <a:ext cx="2786903" cy="40974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弧形 24">
            <a:extLst>
              <a:ext uri="{FF2B5EF4-FFF2-40B4-BE49-F238E27FC236}">
                <a16:creationId xmlns:a16="http://schemas.microsoft.com/office/drawing/2014/main" id="{21237450-751E-5CBC-AB3C-59685ABA39A6}"/>
              </a:ext>
            </a:extLst>
          </p:cNvPr>
          <p:cNvSpPr/>
          <p:nvPr/>
        </p:nvSpPr>
        <p:spPr>
          <a:xfrm>
            <a:off x="603115" y="1332534"/>
            <a:ext cx="3166109" cy="5036778"/>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algn="ctr" defTabSz="914377">
              <a:defRPr/>
            </a:pPr>
            <a:endParaRPr lang="zh-CN" altLang="en-US" kern="0" dirty="0">
              <a:solidFill>
                <a:prstClr val="black"/>
              </a:solidFill>
              <a:latin typeface="等线"/>
              <a:ea typeface="等线" panose="02010600030101010101" pitchFamily="2" charset="-122"/>
              <a:cs typeface="Arial"/>
              <a:sym typeface="Arial"/>
            </a:endParaRPr>
          </a:p>
        </p:txBody>
      </p:sp>
      <p:grpSp>
        <p:nvGrpSpPr>
          <p:cNvPr id="7" name="组合 5">
            <a:extLst>
              <a:ext uri="{FF2B5EF4-FFF2-40B4-BE49-F238E27FC236}">
                <a16:creationId xmlns:a16="http://schemas.microsoft.com/office/drawing/2014/main" id="{1B77BCBB-9F51-39C1-17F4-F4F60BF6FA96}"/>
              </a:ext>
            </a:extLst>
          </p:cNvPr>
          <p:cNvGrpSpPr/>
          <p:nvPr/>
        </p:nvGrpSpPr>
        <p:grpSpPr>
          <a:xfrm>
            <a:off x="2111437" y="737633"/>
            <a:ext cx="9872143" cy="980481"/>
            <a:chOff x="3895778" y="188583"/>
            <a:chExt cx="9872143" cy="980480"/>
          </a:xfrm>
        </p:grpSpPr>
        <p:sp>
          <p:nvSpPr>
            <p:cNvPr id="8" name="椭圆 1">
              <a:extLst>
                <a:ext uri="{FF2B5EF4-FFF2-40B4-BE49-F238E27FC236}">
                  <a16:creationId xmlns:a16="http://schemas.microsoft.com/office/drawing/2014/main" id="{E0B069C8-91DC-1738-AFE8-9FE5A226996A}"/>
                </a:ext>
              </a:extLst>
            </p:cNvPr>
            <p:cNvSpPr/>
            <p:nvPr/>
          </p:nvSpPr>
          <p:spPr>
            <a:xfrm>
              <a:off x="3895778" y="63566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1</a:t>
              </a:r>
              <a:endParaRPr lang="zh-CN" altLang="en-US"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0" name="文本框 2">
              <a:extLst>
                <a:ext uri="{FF2B5EF4-FFF2-40B4-BE49-F238E27FC236}">
                  <a16:creationId xmlns:a16="http://schemas.microsoft.com/office/drawing/2014/main" id="{1512459F-10E1-EA6D-156B-613B96E059FD}"/>
                </a:ext>
              </a:extLst>
            </p:cNvPr>
            <p:cNvSpPr txBox="1"/>
            <p:nvPr/>
          </p:nvSpPr>
          <p:spPr>
            <a:xfrm>
              <a:off x="5095603" y="188583"/>
              <a:ext cx="8672318" cy="954106"/>
            </a:xfrm>
            <a:prstGeom prst="rect">
              <a:avLst/>
            </a:prstGeom>
            <a:noFill/>
          </p:spPr>
          <p:txBody>
            <a:bodyPr wrap="square" rtlCol="0">
              <a:spAutoFit/>
            </a:bodyPr>
            <a:lstStyle/>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Trần Tuấn Khải (1895 - 1983), quê ở Quang Xán, huyện Mỹ Lộc, tỉnh Nam Định.</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组合 6">
            <a:extLst>
              <a:ext uri="{FF2B5EF4-FFF2-40B4-BE49-F238E27FC236}">
                <a16:creationId xmlns:a16="http://schemas.microsoft.com/office/drawing/2014/main" id="{0E3595B8-9EF7-E9F4-587C-5A4D8408C247}"/>
              </a:ext>
            </a:extLst>
          </p:cNvPr>
          <p:cNvGrpSpPr/>
          <p:nvPr/>
        </p:nvGrpSpPr>
        <p:grpSpPr>
          <a:xfrm>
            <a:off x="3490154" y="2340692"/>
            <a:ext cx="8672317" cy="2246769"/>
            <a:chOff x="4394200" y="151671"/>
            <a:chExt cx="8431094" cy="2246763"/>
          </a:xfrm>
        </p:grpSpPr>
        <p:sp>
          <p:nvSpPr>
            <p:cNvPr id="15" name="椭圆 7">
              <a:extLst>
                <a:ext uri="{FF2B5EF4-FFF2-40B4-BE49-F238E27FC236}">
                  <a16:creationId xmlns:a16="http://schemas.microsoft.com/office/drawing/2014/main" id="{9CC4D9E0-C629-7000-9A2C-48EF238B43C1}"/>
                </a:ext>
              </a:extLst>
            </p:cNvPr>
            <p:cNvSpPr/>
            <p:nvPr/>
          </p:nvSpPr>
          <p:spPr>
            <a:xfrm>
              <a:off x="4394200" y="1092199"/>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3</a:t>
              </a:r>
              <a:endParaRPr lang="zh-CN" altLang="en-US"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8" name="文本框 9">
              <a:extLst>
                <a:ext uri="{FF2B5EF4-FFF2-40B4-BE49-F238E27FC236}">
                  <a16:creationId xmlns:a16="http://schemas.microsoft.com/office/drawing/2014/main" id="{22336F6E-B7B0-44BB-BE56-BE3ABBF02EA0}"/>
                </a:ext>
              </a:extLst>
            </p:cNvPr>
            <p:cNvSpPr txBox="1"/>
            <p:nvPr/>
          </p:nvSpPr>
          <p:spPr>
            <a:xfrm>
              <a:off x="5002788" y="151671"/>
              <a:ext cx="7822506" cy="2246763"/>
            </a:xfrm>
            <a:prstGeom prst="rect">
              <a:avLst/>
            </a:prstGeom>
            <a:noFill/>
          </p:spPr>
          <p:txBody>
            <a:bodyPr wrap="square" rtlCol="0">
              <a:spAutoFit/>
            </a:bodyPr>
            <a:lstStyle/>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Thơ văn của ông chứa đựng nỗi niềm đau đáu trước cảnh nước mất nhà tan, thường mượn chuyện xưa tích cũ trong lịch sử dân tộc để gửi gắm tấm lòng yêu nước thương dân, thể hiện trách nhiệm của một nhà Nho đối với vận mệnh dân tộc.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组合 11">
            <a:extLst>
              <a:ext uri="{FF2B5EF4-FFF2-40B4-BE49-F238E27FC236}">
                <a16:creationId xmlns:a16="http://schemas.microsoft.com/office/drawing/2014/main" id="{A9FD3D4A-037B-FCA1-5771-DC42B32439DC}"/>
              </a:ext>
            </a:extLst>
          </p:cNvPr>
          <p:cNvGrpSpPr/>
          <p:nvPr/>
        </p:nvGrpSpPr>
        <p:grpSpPr>
          <a:xfrm>
            <a:off x="3139472" y="4641619"/>
            <a:ext cx="8982641" cy="2246769"/>
            <a:chOff x="3928883" y="977026"/>
            <a:chExt cx="8982640" cy="2246767"/>
          </a:xfrm>
        </p:grpSpPr>
        <p:sp>
          <p:nvSpPr>
            <p:cNvPr id="20" name="椭圆 12">
              <a:extLst>
                <a:ext uri="{FF2B5EF4-FFF2-40B4-BE49-F238E27FC236}">
                  <a16:creationId xmlns:a16="http://schemas.microsoft.com/office/drawing/2014/main" id="{D5FE08C8-04BD-B61D-8F41-E11AD32F7877}"/>
                </a:ext>
              </a:extLst>
            </p:cNvPr>
            <p:cNvSpPr/>
            <p:nvPr/>
          </p:nvSpPr>
          <p:spPr>
            <a:xfrm>
              <a:off x="3928883" y="1228099"/>
              <a:ext cx="533400" cy="533401"/>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4</a:t>
              </a:r>
              <a:endParaRPr lang="zh-CN" altLang="en-US"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21" name="文本框 14">
              <a:extLst>
                <a:ext uri="{FF2B5EF4-FFF2-40B4-BE49-F238E27FC236}">
                  <a16:creationId xmlns:a16="http://schemas.microsoft.com/office/drawing/2014/main" id="{2D29F220-4F93-4FAD-499D-6B10527374D7}"/>
                </a:ext>
              </a:extLst>
            </p:cNvPr>
            <p:cNvSpPr txBox="1"/>
            <p:nvPr/>
          </p:nvSpPr>
          <p:spPr>
            <a:xfrm>
              <a:off x="4598706" y="977026"/>
              <a:ext cx="8312817" cy="2246767"/>
            </a:xfrm>
            <a:prstGeom prst="rect">
              <a:avLst/>
            </a:prstGeom>
            <a:noFill/>
          </p:spPr>
          <p:txBody>
            <a:bodyPr wrap="square" rtlCol="0">
              <a:spAutoFit/>
            </a:bodyPr>
            <a:lstStyle/>
            <a:p>
              <a:pPr algn="just">
                <a:spcAft>
                  <a:spcPts val="800"/>
                </a:spcAft>
              </a:pPr>
              <a:r>
                <a:rPr lang="vi-VN" sz="2800" b="1" dirty="0">
                  <a:effectLst/>
                  <a:latin typeface="Times New Roman" panose="02020603050405020304" pitchFamily="18" charset="0"/>
                  <a:ea typeface="Calibri" panose="020F0502020204030204" pitchFamily="34" charset="0"/>
                  <a:cs typeface="Times New Roman" panose="02020603050405020304" pitchFamily="18" charset="0"/>
                </a:rPr>
                <a:t>Tác phẩm tiêu biểu: </a:t>
              </a:r>
              <a:r>
                <a:rPr lang="vi-VN"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Duyên nợ phù sinh 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(1921) – </a:t>
              </a:r>
              <a:r>
                <a:rPr lang="vi-VN"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Duyên nợ phù sinh II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(1923), </a:t>
              </a:r>
              <a:r>
                <a:rPr lang="vi-VN"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Bút quan hoài I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(1924) – </a:t>
              </a:r>
              <a:r>
                <a:rPr lang="vi-VN"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Bút quan hoài ll</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(1927), </a:t>
              </a:r>
              <a:r>
                <a:rPr lang="vi-VN"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Hồn tự lập 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(1924) - </a:t>
              </a:r>
              <a:r>
                <a:rPr lang="vi-VN"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Hồn tự lập II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(1927), </a:t>
              </a:r>
              <a:r>
                <a:rPr lang="vi-VN"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Hồn hoa</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(1925), </a:t>
              </a:r>
              <a:r>
                <a:rPr lang="vi-VN"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 sơn hà I</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 (1936) – </a:t>
              </a:r>
              <a:r>
                <a:rPr lang="vi-VN" sz="2800" b="1"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 sơn hà II </a:t>
              </a: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(1949),...</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3" name="组合 5">
            <a:extLst>
              <a:ext uri="{FF2B5EF4-FFF2-40B4-BE49-F238E27FC236}">
                <a16:creationId xmlns:a16="http://schemas.microsoft.com/office/drawing/2014/main" id="{8D06CB7B-A954-1B06-3B48-3D15E4A9F046}"/>
              </a:ext>
            </a:extLst>
          </p:cNvPr>
          <p:cNvGrpSpPr/>
          <p:nvPr/>
        </p:nvGrpSpPr>
        <p:grpSpPr>
          <a:xfrm>
            <a:off x="2949624" y="1763314"/>
            <a:ext cx="8776711" cy="604579"/>
            <a:chOff x="4167718" y="752725"/>
            <a:chExt cx="8776710" cy="604578"/>
          </a:xfrm>
        </p:grpSpPr>
        <p:sp>
          <p:nvSpPr>
            <p:cNvPr id="28" name="椭圆 1">
              <a:extLst>
                <a:ext uri="{FF2B5EF4-FFF2-40B4-BE49-F238E27FC236}">
                  <a16:creationId xmlns:a16="http://schemas.microsoft.com/office/drawing/2014/main" id="{9F83533B-82A8-487D-EBD6-6A714B8052F2}"/>
                </a:ext>
              </a:extLst>
            </p:cNvPr>
            <p:cNvSpPr/>
            <p:nvPr/>
          </p:nvSpPr>
          <p:spPr>
            <a:xfrm>
              <a:off x="4167718" y="823903"/>
              <a:ext cx="533400" cy="533400"/>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2</a:t>
              </a:r>
              <a:endParaRPr lang="zh-CN" altLang="en-US" sz="28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29" name="文本框 2">
              <a:extLst>
                <a:ext uri="{FF2B5EF4-FFF2-40B4-BE49-F238E27FC236}">
                  <a16:creationId xmlns:a16="http://schemas.microsoft.com/office/drawing/2014/main" id="{3CAE35F1-2783-9AEF-E904-804174B199EA}"/>
                </a:ext>
              </a:extLst>
            </p:cNvPr>
            <p:cNvSpPr txBox="1"/>
            <p:nvPr/>
          </p:nvSpPr>
          <p:spPr>
            <a:xfrm>
              <a:off x="4875290" y="752725"/>
              <a:ext cx="8069138" cy="523219"/>
            </a:xfrm>
            <a:prstGeom prst="rect">
              <a:avLst/>
            </a:prstGeom>
            <a:noFill/>
          </p:spPr>
          <p:txBody>
            <a:bodyPr wrap="square" rtlCol="0">
              <a:spAutoFit/>
            </a:bodyPr>
            <a:lstStyle/>
            <a:p>
              <a:pPr algn="just">
                <a:spcAft>
                  <a:spcPts val="800"/>
                </a:spcAft>
              </a:pPr>
              <a:r>
                <a:rPr lang="vi-VN" sz="2800" dirty="0">
                  <a:effectLst/>
                  <a:latin typeface="Times New Roman" panose="02020603050405020304" pitchFamily="18" charset="0"/>
                  <a:ea typeface="Calibri" panose="020F0502020204030204" pitchFamily="34" charset="0"/>
                  <a:cs typeface="Times New Roman" panose="02020603050405020304" pitchFamily="18" charset="0"/>
                </a:rPr>
                <a:t>Ông là nhà thơ, nhà văn, nhà báo, dịch giả danh tiếng.</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723719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828"/>
            <a:ext cx="12192000" cy="1138773"/>
          </a:xfrm>
          <a:prstGeom prst="rect">
            <a:avLst/>
          </a:prstGeom>
          <a:solidFill>
            <a:srgbClr val="92D05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Tiết</a:t>
            </a:r>
            <a:r>
              <a:rPr lang="en-US" sz="3200" b="1" u="sng" dirty="0" smtClean="0">
                <a:solidFill>
                  <a:srgbClr val="FF0000"/>
                </a:solidFill>
                <a:latin typeface="Times New Roman" panose="02020603050405020304" pitchFamily="18" charset="0"/>
                <a:cs typeface="Times New Roman" panose="02020603050405020304" pitchFamily="18" charset="0"/>
              </a:rPr>
              <a:t> 100</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HAI CHỮ NƯỚC NHÀ</a:t>
            </a:r>
          </a:p>
          <a:p>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Trần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Tuấn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Khải</a:t>
            </a:r>
            <a:r>
              <a:rPr lang="en-US" sz="3200" b="1" i="1" dirty="0" smtClean="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7652" y="1258531"/>
            <a:ext cx="7069393"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I. </a:t>
            </a:r>
            <a:r>
              <a:rPr lang="en-US" sz="3600" b="1" dirty="0" err="1" smtClean="0">
                <a:solidFill>
                  <a:srgbClr val="002060"/>
                </a:solidFill>
                <a:latin typeface="Times New Roman" panose="02020603050405020304" pitchFamily="18" charset="0"/>
                <a:cs typeface="Times New Roman" panose="02020603050405020304" pitchFamily="18" charset="0"/>
              </a:rPr>
              <a:t>Trải</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nghiệm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cùng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văn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bản</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81782" y="1877963"/>
            <a:ext cx="7659329"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1. </a:t>
            </a:r>
            <a:r>
              <a:rPr lang="en-US" sz="3600" b="1" dirty="0" err="1" smtClean="0">
                <a:solidFill>
                  <a:srgbClr val="002060"/>
                </a:solidFill>
                <a:latin typeface="Times New Roman" panose="02020603050405020304" pitchFamily="18" charset="0"/>
                <a:cs typeface="Times New Roman" panose="02020603050405020304" pitchFamily="18" charset="0"/>
              </a:rPr>
              <a:t>Đọc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văn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bản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tìm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hiểu</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chú</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thích</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481785" y="2458065"/>
            <a:ext cx="7482350"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2. </a:t>
            </a:r>
            <a:r>
              <a:rPr lang="en-US" sz="3600" b="1" dirty="0" err="1" smtClean="0">
                <a:solidFill>
                  <a:srgbClr val="002060"/>
                </a:solidFill>
                <a:latin typeface="Times New Roman" panose="02020603050405020304" pitchFamily="18" charset="0"/>
                <a:cs typeface="Times New Roman" panose="02020603050405020304" pitchFamily="18" charset="0"/>
              </a:rPr>
              <a:t>Tìm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hiểu</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chung</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57086" y="3018503"/>
            <a:ext cx="7659329"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a) </a:t>
            </a:r>
            <a:r>
              <a:rPr lang="en-US" sz="3600" b="1" dirty="0" err="1" smtClean="0">
                <a:solidFill>
                  <a:srgbClr val="002060"/>
                </a:solidFill>
                <a:latin typeface="Times New Roman" panose="02020603050405020304" pitchFamily="18" charset="0"/>
                <a:cs typeface="Times New Roman" panose="02020603050405020304" pitchFamily="18" charset="0"/>
              </a:rPr>
              <a:t>Tác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giả</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27586" y="3618271"/>
            <a:ext cx="5240594"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b) </a:t>
            </a:r>
            <a:r>
              <a:rPr lang="en-US" sz="3600" b="1" dirty="0" err="1" smtClean="0">
                <a:solidFill>
                  <a:srgbClr val="002060"/>
                </a:solidFill>
                <a:latin typeface="Times New Roman" panose="02020603050405020304" pitchFamily="18" charset="0"/>
                <a:cs typeface="Times New Roman" panose="02020603050405020304" pitchFamily="18" charset="0"/>
              </a:rPr>
              <a:t>Tác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phẩm</a:t>
            </a:r>
            <a:r>
              <a:rPr lang="en-US" sz="3600" b="1" dirty="0" smtClean="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751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2E224-2AF8-429E-E636-823FCCEC7846}"/>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F826C53B-A00B-2C2B-0322-D1609546A89B}"/>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68762DCB-C009-5765-974D-7452EA827830}"/>
                </a:ext>
              </a:extLst>
            </p:cNvPr>
            <p:cNvPicPr>
              <a:picLocks noChangeAspect="1"/>
            </p:cNvPicPr>
            <p:nvPr/>
          </p:nvPicPr>
          <p:blipFill>
            <a:blip r:embed="rId3"/>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8187E061-9A80-C92F-3560-55A6FFE961FE}"/>
                </a:ext>
              </a:extLst>
            </p:cNvPr>
            <p:cNvPicPr>
              <a:picLocks noChangeAspect="1"/>
            </p:cNvPicPr>
            <p:nvPr/>
          </p:nvPicPr>
          <p:blipFill rotWithShape="1">
            <a:blip r:embed="rId3"/>
            <a:srcRect l="63839" t="45632" r="2386" b="37229"/>
            <a:stretch/>
          </p:blipFill>
          <p:spPr>
            <a:xfrm>
              <a:off x="0" y="3429000"/>
              <a:ext cx="3494314" cy="1115760"/>
            </a:xfrm>
            <a:prstGeom prst="rect">
              <a:avLst/>
            </a:prstGeom>
          </p:spPr>
        </p:pic>
        <p:pic>
          <p:nvPicPr>
            <p:cNvPr id="26" name="Picture 25">
              <a:extLst>
                <a:ext uri="{FF2B5EF4-FFF2-40B4-BE49-F238E27FC236}">
                  <a16:creationId xmlns:a16="http://schemas.microsoft.com/office/drawing/2014/main" id="{B930E5BD-EFB8-8A06-E38A-34EA286E83DA}"/>
                </a:ext>
              </a:extLst>
            </p:cNvPr>
            <p:cNvPicPr>
              <a:picLocks noChangeAspect="1"/>
            </p:cNvPicPr>
            <p:nvPr/>
          </p:nvPicPr>
          <p:blipFill rotWithShape="1">
            <a:blip r:embed="rId3"/>
            <a:srcRect l="63839" t="45632" r="2386" b="37229"/>
            <a:stretch/>
          </p:blipFill>
          <p:spPr>
            <a:xfrm>
              <a:off x="0" y="2871120"/>
              <a:ext cx="2174736" cy="1115760"/>
            </a:xfrm>
            <a:prstGeom prst="rect">
              <a:avLst/>
            </a:prstGeom>
          </p:spPr>
        </p:pic>
        <p:pic>
          <p:nvPicPr>
            <p:cNvPr id="27" name="Picture 26">
              <a:extLst>
                <a:ext uri="{FF2B5EF4-FFF2-40B4-BE49-F238E27FC236}">
                  <a16:creationId xmlns:a16="http://schemas.microsoft.com/office/drawing/2014/main" id="{D307FA74-3E97-3121-CB9D-6C166347A386}"/>
                </a:ext>
              </a:extLst>
            </p:cNvPr>
            <p:cNvPicPr>
              <a:picLocks noChangeAspect="1"/>
            </p:cNvPicPr>
            <p:nvPr/>
          </p:nvPicPr>
          <p:blipFill rotWithShape="1">
            <a:blip r:embed="rId3"/>
            <a:srcRect l="63839" t="45632" r="2386" b="37229"/>
            <a:stretch/>
          </p:blipFill>
          <p:spPr>
            <a:xfrm>
              <a:off x="2174737" y="2871118"/>
              <a:ext cx="960350" cy="1096497"/>
            </a:xfrm>
            <a:prstGeom prst="rect">
              <a:avLst/>
            </a:prstGeom>
          </p:spPr>
        </p:pic>
      </p:grpSp>
      <p:sp>
        <p:nvSpPr>
          <p:cNvPr id="3" name="矩形 2">
            <a:extLst>
              <a:ext uri="{FF2B5EF4-FFF2-40B4-BE49-F238E27FC236}">
                <a16:creationId xmlns:a16="http://schemas.microsoft.com/office/drawing/2014/main" id="{481CF443-BE5C-676D-604F-B27FEF51EA8F}"/>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95号-手刻宋" panose="00000500000000000000" pitchFamily="2" charset="-122"/>
              <a:ea typeface="字魂95号-手刻宋" panose="00000500000000000000" pitchFamily="2" charset="-122"/>
              <a:cs typeface="Arial"/>
            </a:endParaRPr>
          </a:p>
        </p:txBody>
      </p:sp>
      <p:pic>
        <p:nvPicPr>
          <p:cNvPr id="13" name="Picture 12" descr="A close-up of a branch&#10;&#10;Description automatically generated">
            <a:extLst>
              <a:ext uri="{FF2B5EF4-FFF2-40B4-BE49-F238E27FC236}">
                <a16:creationId xmlns:a16="http://schemas.microsoft.com/office/drawing/2014/main" id="{87F94B9C-841A-25B3-3459-1CF2BC763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502229" cy="2172966"/>
          </a:xfrm>
          <a:prstGeom prst="rect">
            <a:avLst/>
          </a:prstGeom>
        </p:spPr>
      </p:pic>
      <p:pic>
        <p:nvPicPr>
          <p:cNvPr id="14" name="图片 103">
            <a:extLst>
              <a:ext uri="{FF2B5EF4-FFF2-40B4-BE49-F238E27FC236}">
                <a16:creationId xmlns:a16="http://schemas.microsoft.com/office/drawing/2014/main" id="{08611C7D-5863-D9EC-A8AA-FDAA6E3004C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9834227" y="-55305"/>
            <a:ext cx="1106926" cy="888060"/>
          </a:xfrm>
          <a:prstGeom prst="rect">
            <a:avLst/>
          </a:prstGeom>
        </p:spPr>
      </p:pic>
      <p:pic>
        <p:nvPicPr>
          <p:cNvPr id="16" name="图片 31">
            <a:extLst>
              <a:ext uri="{FF2B5EF4-FFF2-40B4-BE49-F238E27FC236}">
                <a16:creationId xmlns:a16="http://schemas.microsoft.com/office/drawing/2014/main" id="{4D5706B5-BABF-7E66-9181-C74CD6FF44CA}"/>
              </a:ext>
            </a:extLst>
          </p:cNvPr>
          <p:cNvPicPr>
            <a:picLocks noChangeAspect="1"/>
          </p:cNvPicPr>
          <p:nvPr/>
        </p:nvPicPr>
        <p:blipFill rotWithShape="1">
          <a:blip r:embed="rId6" cstate="screen"/>
          <a:srcRect/>
          <a:stretch>
            <a:fillRect/>
          </a:stretch>
        </p:blipFill>
        <p:spPr>
          <a:xfrm>
            <a:off x="1236900" y="-42797"/>
            <a:ext cx="937836" cy="863045"/>
          </a:xfrm>
          <a:prstGeom prst="rect">
            <a:avLst/>
          </a:prstGeom>
        </p:spPr>
      </p:pic>
      <p:pic>
        <p:nvPicPr>
          <p:cNvPr id="17" name="图片 32">
            <a:extLst>
              <a:ext uri="{FF2B5EF4-FFF2-40B4-BE49-F238E27FC236}">
                <a16:creationId xmlns:a16="http://schemas.microsoft.com/office/drawing/2014/main" id="{FD5B7580-581D-24DA-4EEF-1D590AA2394B}"/>
              </a:ext>
            </a:extLst>
          </p:cNvPr>
          <p:cNvPicPr>
            <a:picLocks noChangeAspect="1"/>
          </p:cNvPicPr>
          <p:nvPr/>
        </p:nvPicPr>
        <p:blipFill rotWithShape="1">
          <a:blip r:embed="rId7" cstate="screen">
            <a:alphaModFix amt="50000"/>
          </a:blip>
          <a:srcRect/>
          <a:stretch>
            <a:fillRect/>
          </a:stretch>
        </p:blipFill>
        <p:spPr>
          <a:xfrm rot="941536">
            <a:off x="10929655" y="426608"/>
            <a:ext cx="1016359" cy="935306"/>
          </a:xfrm>
          <a:prstGeom prst="rect">
            <a:avLst/>
          </a:prstGeom>
        </p:spPr>
      </p:pic>
      <p:pic>
        <p:nvPicPr>
          <p:cNvPr id="22" name="图片 103">
            <a:extLst>
              <a:ext uri="{FF2B5EF4-FFF2-40B4-BE49-F238E27FC236}">
                <a16:creationId xmlns:a16="http://schemas.microsoft.com/office/drawing/2014/main" id="{72C8AC98-2A9E-1FC9-35DC-2DFF0416FAC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1502229" y="99719"/>
            <a:ext cx="1106926" cy="888060"/>
          </a:xfrm>
          <a:prstGeom prst="rect">
            <a:avLst/>
          </a:prstGeom>
        </p:spPr>
      </p:pic>
      <p:sp>
        <p:nvSpPr>
          <p:cNvPr id="30" name="TextBox 14">
            <a:extLst>
              <a:ext uri="{FF2B5EF4-FFF2-40B4-BE49-F238E27FC236}">
                <a16:creationId xmlns:a16="http://schemas.microsoft.com/office/drawing/2014/main" id="{2E1E62F5-9802-BC71-F15D-9F7E4C3487F0}"/>
              </a:ext>
            </a:extLst>
          </p:cNvPr>
          <p:cNvSpPr txBox="1"/>
          <p:nvPr/>
        </p:nvSpPr>
        <p:spPr>
          <a:xfrm>
            <a:off x="3135087" y="-165455"/>
            <a:ext cx="5932170" cy="834524"/>
          </a:xfrm>
          <a:prstGeom prst="rect">
            <a:avLst/>
          </a:prstGeom>
          <a:noFill/>
        </p:spPr>
        <p:txBody>
          <a:bodyPr wrap="square" rtlCol="0">
            <a:spAutoFit/>
          </a:bodyPr>
          <a:lstStyle/>
          <a:p>
            <a:pPr algn="ctr">
              <a:lnSpc>
                <a:spcPct val="150000"/>
              </a:lnSpc>
              <a:spcAft>
                <a:spcPts val="8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b.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phẩm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Google Shape;309;p29">
            <a:extLst>
              <a:ext uri="{FF2B5EF4-FFF2-40B4-BE49-F238E27FC236}">
                <a16:creationId xmlns:a16="http://schemas.microsoft.com/office/drawing/2014/main" id="{BB5C13FB-ED7E-31F0-323B-410BD7A7E79F}"/>
              </a:ext>
            </a:extLst>
          </p:cNvPr>
          <p:cNvPicPr preferRelativeResize="0"/>
          <p:nvPr/>
        </p:nvPicPr>
        <p:blipFill>
          <a:blip r:embed="rId8">
            <a:alphaModFix/>
          </a:blip>
          <a:stretch>
            <a:fillRect/>
          </a:stretch>
        </p:blipFill>
        <p:spPr>
          <a:xfrm>
            <a:off x="4092638" y="530748"/>
            <a:ext cx="1905071" cy="694667"/>
          </a:xfrm>
          <a:prstGeom prst="rect">
            <a:avLst/>
          </a:prstGeom>
          <a:noFill/>
          <a:ln>
            <a:noFill/>
          </a:ln>
        </p:spPr>
      </p:pic>
      <p:pic>
        <p:nvPicPr>
          <p:cNvPr id="5" name="图片 18">
            <a:extLst>
              <a:ext uri="{FF2B5EF4-FFF2-40B4-BE49-F238E27FC236}">
                <a16:creationId xmlns:a16="http://schemas.microsoft.com/office/drawing/2014/main" id="{4F978CAB-CC8B-9A3A-8EB3-1F56CCE428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339" t="48628" r="73602"/>
          <a:stretch/>
        </p:blipFill>
        <p:spPr>
          <a:xfrm>
            <a:off x="-32416" y="4650344"/>
            <a:ext cx="2207151" cy="2214601"/>
          </a:xfrm>
          <a:prstGeom prst="rect">
            <a:avLst/>
          </a:prstGeom>
        </p:spPr>
      </p:pic>
      <p:pic>
        <p:nvPicPr>
          <p:cNvPr id="6" name="图片 18">
            <a:extLst>
              <a:ext uri="{FF2B5EF4-FFF2-40B4-BE49-F238E27FC236}">
                <a16:creationId xmlns:a16="http://schemas.microsoft.com/office/drawing/2014/main" id="{8D2A239B-515B-ECD3-EAF4-8D5503A19574}"/>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74664" t="70455" b="-1665"/>
          <a:stretch/>
        </p:blipFill>
        <p:spPr>
          <a:xfrm>
            <a:off x="10324901" y="6044640"/>
            <a:ext cx="1867099" cy="856157"/>
          </a:xfrm>
          <a:prstGeom prst="rect">
            <a:avLst/>
          </a:prstGeom>
        </p:spPr>
      </p:pic>
      <p:sp>
        <p:nvSpPr>
          <p:cNvPr id="2" name="Google Shape;1331;p31">
            <a:extLst>
              <a:ext uri="{FF2B5EF4-FFF2-40B4-BE49-F238E27FC236}">
                <a16:creationId xmlns:a16="http://schemas.microsoft.com/office/drawing/2014/main" id="{7AF77C2D-7C1E-0C46-1186-84B661BC4B28}"/>
              </a:ext>
            </a:extLst>
          </p:cNvPr>
          <p:cNvSpPr/>
          <p:nvPr/>
        </p:nvSpPr>
        <p:spPr>
          <a:xfrm>
            <a:off x="239723" y="682978"/>
            <a:ext cx="10085178" cy="6014805"/>
          </a:xfrm>
          <a:prstGeom prst="roundRect">
            <a:avLst>
              <a:gd name="adj" fmla="val 9634"/>
            </a:avLst>
          </a:prstGeom>
          <a:solidFill>
            <a:srgbClr val="FFFFFF"/>
          </a:solidFill>
          <a:ln w="19050" cap="flat" cmpd="sng">
            <a:solidFill>
              <a:srgbClr val="E1E2EA"/>
            </a:solidFill>
            <a:prstDash val="solid"/>
            <a:round/>
            <a:headEnd type="none" w="sm" len="sm"/>
            <a:tailEnd type="none" w="sm" len="sm"/>
          </a:ln>
          <a:effectLst>
            <a:outerShdw dist="57150" dir="2280000" algn="bl" rotWithShape="0">
              <a:srgbClr val="E1E2EA"/>
            </a:outerShdw>
          </a:effectLst>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sym typeface="Arial"/>
            </a:endParaRPr>
          </a:p>
        </p:txBody>
      </p:sp>
      <p:grpSp>
        <p:nvGrpSpPr>
          <p:cNvPr id="4" name="Google Shape;1333;p31">
            <a:extLst>
              <a:ext uri="{FF2B5EF4-FFF2-40B4-BE49-F238E27FC236}">
                <a16:creationId xmlns:a16="http://schemas.microsoft.com/office/drawing/2014/main" id="{61B83D47-2BA8-451C-928E-F68F2BD2C837}"/>
              </a:ext>
            </a:extLst>
          </p:cNvPr>
          <p:cNvGrpSpPr/>
          <p:nvPr/>
        </p:nvGrpSpPr>
        <p:grpSpPr>
          <a:xfrm>
            <a:off x="294386" y="1491741"/>
            <a:ext cx="669996" cy="740447"/>
            <a:chOff x="5020347" y="2784874"/>
            <a:chExt cx="441436" cy="441224"/>
          </a:xfrm>
        </p:grpSpPr>
        <p:sp>
          <p:nvSpPr>
            <p:cNvPr id="7" name="Google Shape;1334;p31">
              <a:extLst>
                <a:ext uri="{FF2B5EF4-FFF2-40B4-BE49-F238E27FC236}">
                  <a16:creationId xmlns:a16="http://schemas.microsoft.com/office/drawing/2014/main" id="{660DD8B2-87B4-F0D1-CFFE-771177EC3D47}"/>
                </a:ext>
              </a:extLst>
            </p:cNvPr>
            <p:cNvSpPr/>
            <p:nvPr/>
          </p:nvSpPr>
          <p:spPr>
            <a:xfrm>
              <a:off x="5020347" y="2784874"/>
              <a:ext cx="441436" cy="441224"/>
            </a:xfrm>
            <a:custGeom>
              <a:avLst/>
              <a:gdLst/>
              <a:ahLst/>
              <a:cxnLst/>
              <a:rect l="l" t="t" r="r" b="b"/>
              <a:pathLst>
                <a:path w="2337" h="2336" extrusionOk="0">
                  <a:moveTo>
                    <a:pt x="1169" y="0"/>
                  </a:moveTo>
                  <a:cubicBezTo>
                    <a:pt x="524" y="0"/>
                    <a:pt x="1" y="523"/>
                    <a:pt x="1" y="1167"/>
                  </a:cubicBezTo>
                  <a:cubicBezTo>
                    <a:pt x="1" y="1812"/>
                    <a:pt x="524" y="2336"/>
                    <a:pt x="1169" y="2336"/>
                  </a:cubicBezTo>
                  <a:cubicBezTo>
                    <a:pt x="1814" y="2336"/>
                    <a:pt x="2336" y="1812"/>
                    <a:pt x="2336" y="1167"/>
                  </a:cubicBezTo>
                  <a:cubicBezTo>
                    <a:pt x="2336" y="523"/>
                    <a:pt x="1814" y="0"/>
                    <a:pt x="1169" y="0"/>
                  </a:cubicBezTo>
                  <a:close/>
                </a:path>
              </a:pathLst>
            </a:custGeom>
            <a:solidFill>
              <a:srgbClr val="FEC35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sym typeface="Arial"/>
              </a:endParaRPr>
            </a:p>
          </p:txBody>
        </p:sp>
        <p:sp>
          <p:nvSpPr>
            <p:cNvPr id="8" name="Google Shape;1335;p31">
              <a:extLst>
                <a:ext uri="{FF2B5EF4-FFF2-40B4-BE49-F238E27FC236}">
                  <a16:creationId xmlns:a16="http://schemas.microsoft.com/office/drawing/2014/main" id="{D4407C84-95A0-F206-D9A8-DBC1D8D7CB67}"/>
                </a:ext>
              </a:extLst>
            </p:cNvPr>
            <p:cNvSpPr/>
            <p:nvPr/>
          </p:nvSpPr>
          <p:spPr>
            <a:xfrm>
              <a:off x="5139915" y="2924267"/>
              <a:ext cx="202679" cy="162437"/>
            </a:xfrm>
            <a:custGeom>
              <a:avLst/>
              <a:gdLst/>
              <a:ahLst/>
              <a:cxnLst/>
              <a:rect l="l" t="t" r="r" b="b"/>
              <a:pathLst>
                <a:path w="1073" h="860" fill="none" extrusionOk="0">
                  <a:moveTo>
                    <a:pt x="0" y="429"/>
                  </a:moveTo>
                  <a:lnTo>
                    <a:pt x="406" y="859"/>
                  </a:lnTo>
                  <a:lnTo>
                    <a:pt x="1072" y="1"/>
                  </a:lnTo>
                </a:path>
              </a:pathLst>
            </a:custGeom>
            <a:solidFill>
              <a:srgbClr val="FEC357"/>
            </a:solidFill>
            <a:ln w="285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sym typeface="Arial"/>
              </a:endParaRPr>
            </a:p>
          </p:txBody>
        </p:sp>
      </p:grpSp>
      <p:grpSp>
        <p:nvGrpSpPr>
          <p:cNvPr id="10" name="Google Shape;1336;p31">
            <a:extLst>
              <a:ext uri="{FF2B5EF4-FFF2-40B4-BE49-F238E27FC236}">
                <a16:creationId xmlns:a16="http://schemas.microsoft.com/office/drawing/2014/main" id="{79C47F47-C89C-AAC0-6BAB-7D4B52FF32C4}"/>
              </a:ext>
            </a:extLst>
          </p:cNvPr>
          <p:cNvGrpSpPr/>
          <p:nvPr/>
        </p:nvGrpSpPr>
        <p:grpSpPr>
          <a:xfrm>
            <a:off x="294386" y="3746937"/>
            <a:ext cx="669996" cy="740447"/>
            <a:chOff x="5020347" y="3370351"/>
            <a:chExt cx="441436" cy="441224"/>
          </a:xfrm>
        </p:grpSpPr>
        <p:sp>
          <p:nvSpPr>
            <p:cNvPr id="12" name="Google Shape;1337;p31">
              <a:extLst>
                <a:ext uri="{FF2B5EF4-FFF2-40B4-BE49-F238E27FC236}">
                  <a16:creationId xmlns:a16="http://schemas.microsoft.com/office/drawing/2014/main" id="{65AF0224-5D78-756F-A3F1-5C64E8EC1424}"/>
                </a:ext>
              </a:extLst>
            </p:cNvPr>
            <p:cNvSpPr/>
            <p:nvPr/>
          </p:nvSpPr>
          <p:spPr>
            <a:xfrm>
              <a:off x="5020347" y="3370351"/>
              <a:ext cx="441436" cy="441224"/>
            </a:xfrm>
            <a:custGeom>
              <a:avLst/>
              <a:gdLst/>
              <a:ahLst/>
              <a:cxnLst/>
              <a:rect l="l" t="t" r="r" b="b"/>
              <a:pathLst>
                <a:path w="2337" h="2336" extrusionOk="0">
                  <a:moveTo>
                    <a:pt x="1169" y="0"/>
                  </a:moveTo>
                  <a:cubicBezTo>
                    <a:pt x="524" y="0"/>
                    <a:pt x="1" y="523"/>
                    <a:pt x="1" y="1167"/>
                  </a:cubicBezTo>
                  <a:cubicBezTo>
                    <a:pt x="1" y="1812"/>
                    <a:pt x="524" y="2336"/>
                    <a:pt x="1169" y="2336"/>
                  </a:cubicBezTo>
                  <a:cubicBezTo>
                    <a:pt x="1814" y="2336"/>
                    <a:pt x="2336" y="1812"/>
                    <a:pt x="2336" y="1167"/>
                  </a:cubicBezTo>
                  <a:cubicBezTo>
                    <a:pt x="2336" y="523"/>
                    <a:pt x="1814" y="0"/>
                    <a:pt x="1169" y="0"/>
                  </a:cubicBezTo>
                  <a:close/>
                </a:path>
              </a:pathLst>
            </a:custGeom>
            <a:solidFill>
              <a:srgbClr val="FEC35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sym typeface="Arial"/>
              </a:endParaRPr>
            </a:p>
          </p:txBody>
        </p:sp>
        <p:sp>
          <p:nvSpPr>
            <p:cNvPr id="15" name="Google Shape;1338;p31">
              <a:extLst>
                <a:ext uri="{FF2B5EF4-FFF2-40B4-BE49-F238E27FC236}">
                  <a16:creationId xmlns:a16="http://schemas.microsoft.com/office/drawing/2014/main" id="{6F55E195-09FA-B1CC-B714-51336F1F8386}"/>
                </a:ext>
              </a:extLst>
            </p:cNvPr>
            <p:cNvSpPr/>
            <p:nvPr/>
          </p:nvSpPr>
          <p:spPr>
            <a:xfrm>
              <a:off x="5139915" y="3509742"/>
              <a:ext cx="202679" cy="162437"/>
            </a:xfrm>
            <a:custGeom>
              <a:avLst/>
              <a:gdLst/>
              <a:ahLst/>
              <a:cxnLst/>
              <a:rect l="l" t="t" r="r" b="b"/>
              <a:pathLst>
                <a:path w="1073" h="860" fill="none" extrusionOk="0">
                  <a:moveTo>
                    <a:pt x="0" y="429"/>
                  </a:moveTo>
                  <a:lnTo>
                    <a:pt x="406" y="859"/>
                  </a:lnTo>
                  <a:lnTo>
                    <a:pt x="1072" y="1"/>
                  </a:lnTo>
                </a:path>
              </a:pathLst>
            </a:custGeom>
            <a:solidFill>
              <a:srgbClr val="FEC357"/>
            </a:solidFill>
            <a:ln w="285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sym typeface="Arial"/>
              </a:endParaRPr>
            </a:p>
          </p:txBody>
        </p:sp>
      </p:grpSp>
      <p:grpSp>
        <p:nvGrpSpPr>
          <p:cNvPr id="18" name="Google Shape;1339;p31">
            <a:extLst>
              <a:ext uri="{FF2B5EF4-FFF2-40B4-BE49-F238E27FC236}">
                <a16:creationId xmlns:a16="http://schemas.microsoft.com/office/drawing/2014/main" id="{59C77D35-6F05-F689-6329-633D6B607079}"/>
              </a:ext>
            </a:extLst>
          </p:cNvPr>
          <p:cNvGrpSpPr/>
          <p:nvPr/>
        </p:nvGrpSpPr>
        <p:grpSpPr>
          <a:xfrm>
            <a:off x="294386" y="5407604"/>
            <a:ext cx="669996" cy="740447"/>
            <a:chOff x="5020347" y="3955827"/>
            <a:chExt cx="441436" cy="441224"/>
          </a:xfrm>
        </p:grpSpPr>
        <p:sp>
          <p:nvSpPr>
            <p:cNvPr id="19" name="Google Shape;1340;p31">
              <a:extLst>
                <a:ext uri="{FF2B5EF4-FFF2-40B4-BE49-F238E27FC236}">
                  <a16:creationId xmlns:a16="http://schemas.microsoft.com/office/drawing/2014/main" id="{DC20CAEF-9E69-E374-4557-25D012E8CD0C}"/>
                </a:ext>
              </a:extLst>
            </p:cNvPr>
            <p:cNvSpPr/>
            <p:nvPr/>
          </p:nvSpPr>
          <p:spPr>
            <a:xfrm>
              <a:off x="5020347" y="3955827"/>
              <a:ext cx="441436" cy="441224"/>
            </a:xfrm>
            <a:custGeom>
              <a:avLst/>
              <a:gdLst/>
              <a:ahLst/>
              <a:cxnLst/>
              <a:rect l="l" t="t" r="r" b="b"/>
              <a:pathLst>
                <a:path w="2337" h="2336" extrusionOk="0">
                  <a:moveTo>
                    <a:pt x="1169" y="0"/>
                  </a:moveTo>
                  <a:cubicBezTo>
                    <a:pt x="524" y="0"/>
                    <a:pt x="1" y="523"/>
                    <a:pt x="1" y="1167"/>
                  </a:cubicBezTo>
                  <a:cubicBezTo>
                    <a:pt x="1" y="1812"/>
                    <a:pt x="524" y="2336"/>
                    <a:pt x="1169" y="2336"/>
                  </a:cubicBezTo>
                  <a:cubicBezTo>
                    <a:pt x="1814" y="2336"/>
                    <a:pt x="2336" y="1812"/>
                    <a:pt x="2336" y="1167"/>
                  </a:cubicBezTo>
                  <a:cubicBezTo>
                    <a:pt x="2336" y="523"/>
                    <a:pt x="1814" y="0"/>
                    <a:pt x="1169" y="0"/>
                  </a:cubicBezTo>
                  <a:close/>
                </a:path>
              </a:pathLst>
            </a:custGeom>
            <a:solidFill>
              <a:srgbClr val="FEC35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sym typeface="Arial"/>
              </a:endParaRPr>
            </a:p>
          </p:txBody>
        </p:sp>
        <p:sp>
          <p:nvSpPr>
            <p:cNvPr id="20" name="Google Shape;1341;p31">
              <a:extLst>
                <a:ext uri="{FF2B5EF4-FFF2-40B4-BE49-F238E27FC236}">
                  <a16:creationId xmlns:a16="http://schemas.microsoft.com/office/drawing/2014/main" id="{58354678-619D-4EDE-F851-196C8E55A5FC}"/>
                </a:ext>
              </a:extLst>
            </p:cNvPr>
            <p:cNvSpPr/>
            <p:nvPr/>
          </p:nvSpPr>
          <p:spPr>
            <a:xfrm>
              <a:off x="5139915" y="4095220"/>
              <a:ext cx="202679" cy="162437"/>
            </a:xfrm>
            <a:custGeom>
              <a:avLst/>
              <a:gdLst/>
              <a:ahLst/>
              <a:cxnLst/>
              <a:rect l="l" t="t" r="r" b="b"/>
              <a:pathLst>
                <a:path w="1073" h="860" fill="none" extrusionOk="0">
                  <a:moveTo>
                    <a:pt x="0" y="429"/>
                  </a:moveTo>
                  <a:lnTo>
                    <a:pt x="406" y="859"/>
                  </a:lnTo>
                  <a:lnTo>
                    <a:pt x="1072" y="1"/>
                  </a:lnTo>
                </a:path>
              </a:pathLst>
            </a:custGeom>
            <a:solidFill>
              <a:srgbClr val="FEC357"/>
            </a:solidFill>
            <a:ln w="285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sym typeface="Arial"/>
              </a:endParaRPr>
            </a:p>
          </p:txBody>
        </p:sp>
      </p:grpSp>
      <p:sp>
        <p:nvSpPr>
          <p:cNvPr id="21" name="Google Shape;1434;p31">
            <a:extLst>
              <a:ext uri="{FF2B5EF4-FFF2-40B4-BE49-F238E27FC236}">
                <a16:creationId xmlns:a16="http://schemas.microsoft.com/office/drawing/2014/main" id="{E08F6D1E-E9C3-B9C0-227A-10AECD482988}"/>
              </a:ext>
            </a:extLst>
          </p:cNvPr>
          <p:cNvSpPr/>
          <p:nvPr/>
        </p:nvSpPr>
        <p:spPr>
          <a:xfrm flipH="1">
            <a:off x="1855848" y="697505"/>
            <a:ext cx="5841489" cy="671242"/>
          </a:xfrm>
          <a:prstGeom prst="roundRect">
            <a:avLst>
              <a:gd name="adj" fmla="val 50000"/>
            </a:avLst>
          </a:prstGeom>
          <a:solidFill>
            <a:srgbClr val="FFE2CC"/>
          </a:solidFill>
          <a:ln>
            <a:noFill/>
          </a:ln>
        </p:spPr>
        <p:txBody>
          <a:bodyPr spcFirstLastPara="1" wrap="square" lIns="0" tIns="121900" rIns="0" bIns="121900" anchor="ctr" anchorCtr="0">
            <a:noAutofit/>
          </a:bodyPr>
          <a:lstStyle/>
          <a:p>
            <a:pPr indent="253994" algn="ctr" defTabSz="1219170">
              <a:spcAft>
                <a:spcPts val="533"/>
              </a:spcAft>
              <a:buClr>
                <a:srgbClr val="000000"/>
              </a:buClr>
            </a:pPr>
            <a:r>
              <a:rPr lang="en-US" sz="36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Arial"/>
              </a:rPr>
              <a:t>Hai </a:t>
            </a:r>
            <a:r>
              <a:rPr lang="en-US" sz="36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Arial"/>
              </a:rPr>
              <a:t>chữ</a:t>
            </a:r>
            <a:r>
              <a:rPr lang="en-US" sz="36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6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nước</a:t>
            </a:r>
            <a:r>
              <a:rPr lang="en-US" sz="36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r>
              <a:rPr lang="en-US" sz="3600" b="1" kern="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Arial"/>
              </a:rPr>
              <a:t>nhà</a:t>
            </a:r>
            <a:endParaRPr lang="en-SG" sz="3600" b="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cxnSp>
        <p:nvCxnSpPr>
          <p:cNvPr id="23" name="Straight Connector 22">
            <a:extLst>
              <a:ext uri="{FF2B5EF4-FFF2-40B4-BE49-F238E27FC236}">
                <a16:creationId xmlns:a16="http://schemas.microsoft.com/office/drawing/2014/main" id="{12C22D95-9AF9-3453-9C10-66686E691A5B}"/>
              </a:ext>
            </a:extLst>
          </p:cNvPr>
          <p:cNvCxnSpPr>
            <a:cxnSpLocks/>
          </p:cNvCxnSpPr>
          <p:nvPr/>
        </p:nvCxnSpPr>
        <p:spPr>
          <a:xfrm flipV="1">
            <a:off x="229706" y="3323416"/>
            <a:ext cx="10006248" cy="40236"/>
          </a:xfrm>
          <a:prstGeom prst="line">
            <a:avLst/>
          </a:prstGeom>
          <a:noFill/>
          <a:ln w="28575" cap="flat" cmpd="sng" algn="ctr">
            <a:solidFill>
              <a:srgbClr val="E1E2EA"/>
            </a:solidFill>
            <a:prstDash val="solid"/>
          </a:ln>
          <a:effectLst/>
        </p:spPr>
      </p:cxnSp>
      <p:sp>
        <p:nvSpPr>
          <p:cNvPr id="28" name="TextBox 27">
            <a:extLst>
              <a:ext uri="{FF2B5EF4-FFF2-40B4-BE49-F238E27FC236}">
                <a16:creationId xmlns:a16="http://schemas.microsoft.com/office/drawing/2014/main" id="{428C55FB-5C25-EE47-0AA6-22954C8CFA98}"/>
              </a:ext>
            </a:extLst>
          </p:cNvPr>
          <p:cNvSpPr txBox="1"/>
          <p:nvPr/>
        </p:nvSpPr>
        <p:spPr>
          <a:xfrm>
            <a:off x="1019045" y="1380208"/>
            <a:ext cx="9162247" cy="2062103"/>
          </a:xfrm>
          <a:prstGeom prst="rect">
            <a:avLst/>
          </a:prstGeom>
          <a:noFill/>
        </p:spPr>
        <p:txBody>
          <a:bodyPr wrap="square">
            <a:spAutoFit/>
          </a:bodyPr>
          <a:lstStyle/>
          <a:p>
            <a:pPr algn="just"/>
            <a:r>
              <a:rPr lang="en-US" sz="3200" b="1" dirty="0" err="1" smtClean="0">
                <a:latin typeface="Times New Roman" panose="02020603050405020304" pitchFamily="18" charset="0"/>
                <a:cs typeface="Times New Roman" panose="02020603050405020304" pitchFamily="18" charset="0"/>
              </a:rPr>
              <a:t>Hoàn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cảnh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đời</a:t>
            </a:r>
            <a:r>
              <a:rPr lang="en-US" sz="3200" b="1"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vào </a:t>
            </a:r>
            <a:r>
              <a:rPr lang="vi-VN" sz="3200" dirty="0">
                <a:latin typeface="Times New Roman" panose="02020603050405020304" pitchFamily="18" charset="0"/>
                <a:cs typeface="Times New Roman" panose="02020603050405020304" pitchFamily="18" charset="0"/>
              </a:rPr>
              <a:t>năm 1924, thời kỳ Pháp thuộc, là lời người cha (Nguyễn Phi Khanh) khuyên dặn người con (Nguyễn Trãi) phải biết sống quên mình vì nước nhà. </a:t>
            </a:r>
            <a:endParaRPr lang="en-SG" sz="32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8118309-EC4C-8D0D-0844-FD1FF4945B10}"/>
              </a:ext>
            </a:extLst>
          </p:cNvPr>
          <p:cNvSpPr txBox="1"/>
          <p:nvPr/>
        </p:nvSpPr>
        <p:spPr>
          <a:xfrm>
            <a:off x="1019045" y="3573014"/>
            <a:ext cx="9216909" cy="1569660"/>
          </a:xfrm>
          <a:prstGeom prst="rect">
            <a:avLst/>
          </a:prstGeom>
          <a:no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Bài thơ gồm 25 khổ thơ song thất lục bát và kết thúc bằng một dòng lục (sáu chữ: </a:t>
            </a:r>
            <a:r>
              <a:rPr lang="vi-VN" sz="3200" b="1" i="1" dirty="0">
                <a:latin typeface="Times New Roman" panose="02020603050405020304" pitchFamily="18" charset="0"/>
                <a:cs typeface="Times New Roman" panose="02020603050405020304" pitchFamily="18" charset="0"/>
              </a:rPr>
              <a:t>“Con ơi! Hai chữ nước nhà!”</a:t>
            </a:r>
            <a:r>
              <a:rPr lang="vi-VN" sz="3200" dirty="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4606B7B9-EBED-2607-8483-67E4B0B3BC09}"/>
              </a:ext>
            </a:extLst>
          </p:cNvPr>
          <p:cNvSpPr txBox="1"/>
          <p:nvPr/>
        </p:nvSpPr>
        <p:spPr>
          <a:xfrm>
            <a:off x="1124636" y="5371829"/>
            <a:ext cx="8904267" cy="1077218"/>
          </a:xfrm>
          <a:prstGeom prst="rect">
            <a:avLst/>
          </a:prstGeom>
          <a:noFill/>
        </p:spPr>
        <p:txBody>
          <a:bodyPr wrap="square">
            <a:spAutoFit/>
          </a:bodyPr>
          <a:lstStyle/>
          <a:p>
            <a:pPr algn="just" defTabSz="1219170">
              <a:buClr>
                <a:srgbClr val="000000"/>
              </a:buClr>
            </a:pPr>
            <a:r>
              <a:rPr lang="vi-VN" sz="3200" dirty="0">
                <a:latin typeface="Times New Roman" panose="02020603050405020304" pitchFamily="18" charset="0"/>
                <a:cs typeface="Times New Roman" panose="02020603050405020304" pitchFamily="18" charset="0"/>
              </a:rPr>
              <a:t>Phần văn bản trong SGK trích từ dòng 29 đến </a:t>
            </a:r>
            <a:r>
              <a:rPr lang="en-US" sz="3200" dirty="0" err="1" smtClean="0">
                <a:latin typeface="Times New Roman" panose="02020603050405020304" pitchFamily="18" charset="0"/>
                <a:cs typeface="Times New Roman" panose="02020603050405020304" pitchFamily="18" charset="0"/>
              </a:rPr>
              <a:t>dòng</a:t>
            </a:r>
            <a:r>
              <a:rPr lang="en-US" sz="3200" dirty="0" smtClean="0">
                <a:latin typeface="Times New Roman" panose="02020603050405020304" pitchFamily="18" charset="0"/>
                <a:cs typeface="Times New Roman" panose="02020603050405020304" pitchFamily="18" charset="0"/>
              </a:rPr>
              <a:t> 64</a:t>
            </a:r>
            <a:r>
              <a:rPr lang="vi-VN" sz="3200" dirty="0" smtClean="0">
                <a:latin typeface="Times New Roman" panose="02020603050405020304" pitchFamily="18" charset="0"/>
                <a:cs typeface="Times New Roman" panose="02020603050405020304" pitchFamily="18" charset="0"/>
              </a:rPr>
              <a:t> </a:t>
            </a:r>
            <a:endParaRPr lang="en-SG" sz="40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33" name="Picture 32" descr="A cartoon of a person&#10;&#10;Description automatically generated">
            <a:extLst>
              <a:ext uri="{FF2B5EF4-FFF2-40B4-BE49-F238E27FC236}">
                <a16:creationId xmlns:a16="http://schemas.microsoft.com/office/drawing/2014/main" id="{EB4A40C6-BF19-4F2C-8DBB-C17453D75C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1292" y="1812825"/>
            <a:ext cx="1951715" cy="5398723"/>
          </a:xfrm>
          <a:prstGeom prst="rect">
            <a:avLst/>
          </a:prstGeom>
        </p:spPr>
      </p:pic>
      <p:cxnSp>
        <p:nvCxnSpPr>
          <p:cNvPr id="43" name="Straight Connector 42">
            <a:extLst>
              <a:ext uri="{FF2B5EF4-FFF2-40B4-BE49-F238E27FC236}">
                <a16:creationId xmlns:a16="http://schemas.microsoft.com/office/drawing/2014/main" id="{12C22D95-9AF9-3453-9C10-66686E691A5B}"/>
              </a:ext>
            </a:extLst>
          </p:cNvPr>
          <p:cNvCxnSpPr>
            <a:cxnSpLocks/>
          </p:cNvCxnSpPr>
          <p:nvPr/>
        </p:nvCxnSpPr>
        <p:spPr>
          <a:xfrm>
            <a:off x="279635" y="5269338"/>
            <a:ext cx="9971063" cy="5781"/>
          </a:xfrm>
          <a:prstGeom prst="line">
            <a:avLst/>
          </a:prstGeom>
          <a:noFill/>
          <a:ln w="28575" cap="flat" cmpd="sng" algn="ctr">
            <a:solidFill>
              <a:srgbClr val="E1E2EA"/>
            </a:solidFill>
            <a:prstDash val="solid"/>
          </a:ln>
          <a:effectLst/>
        </p:spPr>
      </p:cxnSp>
    </p:spTree>
    <p:extLst>
      <p:ext uri="{BB962C8B-B14F-4D97-AF65-F5344CB8AC3E}">
        <p14:creationId xmlns:p14="http://schemas.microsoft.com/office/powerpoint/2010/main" val="1862534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A947B-BFD5-55B0-FACD-4DD21956AB44}"/>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4FBA18E-B2C6-CD23-A31F-DED7C346BBEC}"/>
              </a:ext>
            </a:extLst>
          </p:cNvPr>
          <p:cNvPicPr>
            <a:picLocks noChangeAspect="1"/>
          </p:cNvPicPr>
          <p:nvPr/>
        </p:nvPicPr>
        <p:blipFill>
          <a:blip r:embed="rId3"/>
          <a:stretch>
            <a:fillRect/>
          </a:stretch>
        </p:blipFill>
        <p:spPr>
          <a:xfrm>
            <a:off x="0" y="-21761"/>
            <a:ext cx="12192000" cy="6857999"/>
          </a:xfrm>
          <a:prstGeom prst="rect">
            <a:avLst/>
          </a:prstGeom>
        </p:spPr>
      </p:pic>
      <p:pic>
        <p:nvPicPr>
          <p:cNvPr id="8" name="Picture 7">
            <a:extLst>
              <a:ext uri="{FF2B5EF4-FFF2-40B4-BE49-F238E27FC236}">
                <a16:creationId xmlns:a16="http://schemas.microsoft.com/office/drawing/2014/main" id="{F5F09C60-8829-1856-0D3D-93CD9EFE69DD}"/>
              </a:ext>
            </a:extLst>
          </p:cNvPr>
          <p:cNvPicPr>
            <a:picLocks noChangeAspect="1"/>
          </p:cNvPicPr>
          <p:nvPr/>
        </p:nvPicPr>
        <p:blipFill>
          <a:blip r:embed="rId3"/>
          <a:stretch>
            <a:fillRect/>
          </a:stretch>
        </p:blipFill>
        <p:spPr>
          <a:xfrm>
            <a:off x="0" y="0"/>
            <a:ext cx="12192000" cy="6857999"/>
          </a:xfrm>
          <a:prstGeom prst="rect">
            <a:avLst/>
          </a:prstGeom>
        </p:spPr>
      </p:pic>
      <p:pic>
        <p:nvPicPr>
          <p:cNvPr id="11" name="图片 286">
            <a:extLst>
              <a:ext uri="{FF2B5EF4-FFF2-40B4-BE49-F238E27FC236}">
                <a16:creationId xmlns:a16="http://schemas.microsoft.com/office/drawing/2014/main" id="{FF03513E-AD9E-52CF-3468-CCC5E76BD9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5703" y="4705306"/>
            <a:ext cx="4228575" cy="2367846"/>
          </a:xfrm>
          <a:prstGeom prst="rect">
            <a:avLst/>
          </a:prstGeom>
        </p:spPr>
      </p:pic>
      <p:sp>
        <p:nvSpPr>
          <p:cNvPr id="176" name="矩形 175">
            <a:extLst>
              <a:ext uri="{FF2B5EF4-FFF2-40B4-BE49-F238E27FC236}">
                <a16:creationId xmlns:a16="http://schemas.microsoft.com/office/drawing/2014/main" id="{5DE5BD9E-6C08-FE81-EC86-34451E88FEE3}"/>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9" name="图片 108">
            <a:extLst>
              <a:ext uri="{FF2B5EF4-FFF2-40B4-BE49-F238E27FC236}">
                <a16:creationId xmlns:a16="http://schemas.microsoft.com/office/drawing/2014/main" id="{E076D4C6-9410-22B7-14C9-BF24D867C5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03" y="-92296"/>
            <a:ext cx="13364555" cy="6679064"/>
          </a:xfrm>
          <a:prstGeom prst="rect">
            <a:avLst/>
          </a:prstGeom>
        </p:spPr>
      </p:pic>
      <p:pic>
        <p:nvPicPr>
          <p:cNvPr id="110" name="图片 109">
            <a:extLst>
              <a:ext uri="{FF2B5EF4-FFF2-40B4-BE49-F238E27FC236}">
                <a16:creationId xmlns:a16="http://schemas.microsoft.com/office/drawing/2014/main" id="{460ED3B0-C7D0-603C-3942-E2DC9AA324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7622" y="370455"/>
            <a:ext cx="1051388" cy="525694"/>
          </a:xfrm>
          <a:prstGeom prst="rect">
            <a:avLst/>
          </a:prstGeom>
          <a:effectLst>
            <a:outerShdw blurRad="355600" dist="88900" dir="2700000" algn="tl" rotWithShape="0">
              <a:prstClr val="black">
                <a:alpha val="28000"/>
              </a:prstClr>
            </a:outerShdw>
          </a:effectLst>
        </p:spPr>
      </p:pic>
      <p:grpSp>
        <p:nvGrpSpPr>
          <p:cNvPr id="7" name="组合 6">
            <a:extLst>
              <a:ext uri="{FF2B5EF4-FFF2-40B4-BE49-F238E27FC236}">
                <a16:creationId xmlns:a16="http://schemas.microsoft.com/office/drawing/2014/main" id="{80C0A055-6635-D86D-346B-87ACF71D8110}"/>
              </a:ext>
            </a:extLst>
          </p:cNvPr>
          <p:cNvGrpSpPr/>
          <p:nvPr/>
        </p:nvGrpSpPr>
        <p:grpSpPr>
          <a:xfrm>
            <a:off x="1425677" y="4203515"/>
            <a:ext cx="9672383" cy="1774476"/>
            <a:chOff x="6224970" y="4094063"/>
            <a:chExt cx="4675955" cy="1774476"/>
          </a:xfrm>
        </p:grpSpPr>
        <p:sp>
          <p:nvSpPr>
            <p:cNvPr id="120" name="任意多边形 119">
              <a:extLst>
                <a:ext uri="{FF2B5EF4-FFF2-40B4-BE49-F238E27FC236}">
                  <a16:creationId xmlns:a16="http://schemas.microsoft.com/office/drawing/2014/main" id="{4FD3EF08-2467-AD7B-D928-A7AC543D23F4}"/>
                </a:ext>
              </a:extLst>
            </p:cNvPr>
            <p:cNvSpPr/>
            <p:nvPr/>
          </p:nvSpPr>
          <p:spPr>
            <a:xfrm rot="16200000">
              <a:off x="7675710" y="2643324"/>
              <a:ext cx="1774475" cy="4675954"/>
            </a:xfrm>
            <a:custGeom>
              <a:avLst/>
              <a:gdLst/>
              <a:ahLst/>
              <a:cxnLst/>
              <a:rect l="l" t="t" r="r" b="b"/>
              <a:pathLst>
                <a:path w="1774475" h="4675954">
                  <a:moveTo>
                    <a:pt x="1229111" y="637147"/>
                  </a:moveTo>
                  <a:cubicBezTo>
                    <a:pt x="1229111" y="657388"/>
                    <a:pt x="1220579" y="667508"/>
                    <a:pt x="1203513" y="667508"/>
                  </a:cubicBezTo>
                  <a:lnTo>
                    <a:pt x="621893" y="667508"/>
                  </a:lnTo>
                  <a:cubicBezTo>
                    <a:pt x="604827" y="667508"/>
                    <a:pt x="596294" y="657388"/>
                    <a:pt x="596294" y="637147"/>
                  </a:cubicBezTo>
                  <a:cubicBezTo>
                    <a:pt x="596294" y="615716"/>
                    <a:pt x="604827" y="605001"/>
                    <a:pt x="621893" y="605001"/>
                  </a:cubicBezTo>
                  <a:lnTo>
                    <a:pt x="1203513" y="605001"/>
                  </a:lnTo>
                  <a:cubicBezTo>
                    <a:pt x="1220579" y="605001"/>
                    <a:pt x="1229111" y="615716"/>
                    <a:pt x="1229111" y="637147"/>
                  </a:cubicBezTo>
                  <a:close/>
                  <a:moveTo>
                    <a:pt x="1346388" y="1103277"/>
                  </a:moveTo>
                  <a:cubicBezTo>
                    <a:pt x="1346388" y="961990"/>
                    <a:pt x="1291421" y="891346"/>
                    <a:pt x="1181486" y="891346"/>
                  </a:cubicBezTo>
                  <a:lnTo>
                    <a:pt x="1032658" y="891346"/>
                  </a:lnTo>
                  <a:lnTo>
                    <a:pt x="1032658" y="1059224"/>
                  </a:lnTo>
                  <a:lnTo>
                    <a:pt x="1179105" y="1059224"/>
                  </a:lnTo>
                  <a:cubicBezTo>
                    <a:pt x="1202918" y="1059224"/>
                    <a:pt x="1214824" y="1072321"/>
                    <a:pt x="1214824" y="1098515"/>
                  </a:cubicBezTo>
                  <a:cubicBezTo>
                    <a:pt x="1214824" y="1123915"/>
                    <a:pt x="1195774" y="1136615"/>
                    <a:pt x="1157674" y="1136615"/>
                  </a:cubicBezTo>
                  <a:cubicBezTo>
                    <a:pt x="1084649" y="1136615"/>
                    <a:pt x="1027102" y="1125105"/>
                    <a:pt x="985033" y="1102087"/>
                  </a:cubicBezTo>
                  <a:lnTo>
                    <a:pt x="598080" y="891346"/>
                  </a:lnTo>
                  <a:lnTo>
                    <a:pt x="484971" y="891346"/>
                  </a:lnTo>
                  <a:lnTo>
                    <a:pt x="484971" y="1319376"/>
                  </a:lnTo>
                  <a:lnTo>
                    <a:pt x="594508" y="1319376"/>
                  </a:lnTo>
                  <a:lnTo>
                    <a:pt x="594508" y="1089929"/>
                  </a:lnTo>
                  <a:lnTo>
                    <a:pt x="998130" y="1300921"/>
                  </a:lnTo>
                  <a:cubicBezTo>
                    <a:pt x="1021546" y="1313224"/>
                    <a:pt x="1051311" y="1319376"/>
                    <a:pt x="1087427" y="1319376"/>
                  </a:cubicBezTo>
                  <a:cubicBezTo>
                    <a:pt x="1179502" y="1319376"/>
                    <a:pt x="1245681" y="1305187"/>
                    <a:pt x="1285964" y="1276811"/>
                  </a:cubicBezTo>
                  <a:cubicBezTo>
                    <a:pt x="1326247" y="1248434"/>
                    <a:pt x="1346388" y="1190590"/>
                    <a:pt x="1346388" y="1103277"/>
                  </a:cubicBezTo>
                  <a:close/>
                  <a:moveTo>
                    <a:pt x="1346388" y="638338"/>
                  </a:moveTo>
                  <a:cubicBezTo>
                    <a:pt x="1346388" y="491097"/>
                    <a:pt x="1291024" y="417477"/>
                    <a:pt x="1180296" y="417477"/>
                  </a:cubicBezTo>
                  <a:lnTo>
                    <a:pt x="630822" y="417477"/>
                  </a:lnTo>
                  <a:cubicBezTo>
                    <a:pt x="581610" y="417477"/>
                    <a:pt x="543708" y="437619"/>
                    <a:pt x="517118" y="477901"/>
                  </a:cubicBezTo>
                  <a:cubicBezTo>
                    <a:pt x="490527" y="518184"/>
                    <a:pt x="477232" y="571266"/>
                    <a:pt x="477232" y="637147"/>
                  </a:cubicBezTo>
                  <a:cubicBezTo>
                    <a:pt x="477232" y="701044"/>
                    <a:pt x="490726" y="753333"/>
                    <a:pt x="517713" y="794012"/>
                  </a:cubicBezTo>
                  <a:cubicBezTo>
                    <a:pt x="544701" y="834692"/>
                    <a:pt x="582800" y="855032"/>
                    <a:pt x="632013" y="855032"/>
                  </a:cubicBezTo>
                  <a:lnTo>
                    <a:pt x="1181486" y="855032"/>
                  </a:lnTo>
                  <a:cubicBezTo>
                    <a:pt x="1291421" y="855032"/>
                    <a:pt x="1346388" y="782801"/>
                    <a:pt x="1346388" y="638338"/>
                  </a:cubicBezTo>
                  <a:close/>
                  <a:moveTo>
                    <a:pt x="1774475" y="0"/>
                  </a:moveTo>
                  <a:lnTo>
                    <a:pt x="1774475" y="4675954"/>
                  </a:lnTo>
                  <a:lnTo>
                    <a:pt x="0" y="467595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111" name="矩形 110">
              <a:extLst>
                <a:ext uri="{FF2B5EF4-FFF2-40B4-BE49-F238E27FC236}">
                  <a16:creationId xmlns:a16="http://schemas.microsoft.com/office/drawing/2014/main" id="{5BE66ACB-5925-3EC4-F902-2621AC53A97A}"/>
                </a:ext>
              </a:extLst>
            </p:cNvPr>
            <p:cNvSpPr/>
            <p:nvPr/>
          </p:nvSpPr>
          <p:spPr>
            <a:xfrm>
              <a:off x="6224970" y="4094063"/>
              <a:ext cx="1389417" cy="177447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pic>
        <p:nvPicPr>
          <p:cNvPr id="113" name="图片 112">
            <a:extLst>
              <a:ext uri="{FF2B5EF4-FFF2-40B4-BE49-F238E27FC236}">
                <a16:creationId xmlns:a16="http://schemas.microsoft.com/office/drawing/2014/main" id="{F842E6C9-06D3-C628-8B55-30B91B892E8F}"/>
              </a:ext>
            </a:extLst>
          </p:cNvPr>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10289178" y="2642183"/>
            <a:ext cx="1239818" cy="994676"/>
          </a:xfrm>
          <a:prstGeom prst="rect">
            <a:avLst/>
          </a:prstGeom>
        </p:spPr>
      </p:pic>
      <p:pic>
        <p:nvPicPr>
          <p:cNvPr id="116" name="图片 115">
            <a:extLst>
              <a:ext uri="{FF2B5EF4-FFF2-40B4-BE49-F238E27FC236}">
                <a16:creationId xmlns:a16="http://schemas.microsoft.com/office/drawing/2014/main" id="{0D4A808A-36C0-93A9-F64A-44E733E0B712}"/>
              </a:ext>
            </a:extLst>
          </p:cNvPr>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3971510" y="5271694"/>
            <a:ext cx="1843118" cy="1478689"/>
          </a:xfrm>
          <a:prstGeom prst="rect">
            <a:avLst/>
          </a:prstGeom>
        </p:spPr>
      </p:pic>
      <p:pic>
        <p:nvPicPr>
          <p:cNvPr id="10" name="图片 32">
            <a:extLst>
              <a:ext uri="{FF2B5EF4-FFF2-40B4-BE49-F238E27FC236}">
                <a16:creationId xmlns:a16="http://schemas.microsoft.com/office/drawing/2014/main" id="{7050CD37-00F3-B674-3FDE-B809B5CC2C63}"/>
              </a:ext>
            </a:extLst>
          </p:cNvPr>
          <p:cNvPicPr>
            <a:picLocks noChangeAspect="1"/>
          </p:cNvPicPr>
          <p:nvPr/>
        </p:nvPicPr>
        <p:blipFill rotWithShape="1">
          <a:blip r:embed="rId8" cstate="screen">
            <a:alphaModFix amt="50000"/>
          </a:blip>
          <a:srcRect/>
          <a:stretch>
            <a:fillRect/>
          </a:stretch>
        </p:blipFill>
        <p:spPr>
          <a:xfrm rot="941536">
            <a:off x="8605137" y="5925532"/>
            <a:ext cx="1016359" cy="935306"/>
          </a:xfrm>
          <a:prstGeom prst="rect">
            <a:avLst/>
          </a:prstGeom>
        </p:spPr>
      </p:pic>
      <p:sp>
        <p:nvSpPr>
          <p:cNvPr id="12" name="文本框 4">
            <a:extLst>
              <a:ext uri="{FF2B5EF4-FFF2-40B4-BE49-F238E27FC236}">
                <a16:creationId xmlns:a16="http://schemas.microsoft.com/office/drawing/2014/main" id="{93F456DC-A2EE-0061-9DAE-24F6CA4FEC57}"/>
              </a:ext>
            </a:extLst>
          </p:cNvPr>
          <p:cNvSpPr txBox="1"/>
          <p:nvPr/>
        </p:nvSpPr>
        <p:spPr>
          <a:xfrm>
            <a:off x="1425677" y="4555069"/>
            <a:ext cx="9672382" cy="1015663"/>
          </a:xfrm>
          <a:prstGeom prst="rect">
            <a:avLst/>
          </a:prstGeom>
          <a:noFill/>
        </p:spPr>
        <p:txBody>
          <a:bodyPr wrap="square" rtlCol="0">
            <a:spAutoFit/>
          </a:bodyPr>
          <a:lstStyle/>
          <a:p>
            <a:pPr algn="ctr"/>
            <a:r>
              <a:rPr lang="en-US" sz="6000" b="1" dirty="0" smtClean="0">
                <a:solidFill>
                  <a:schemeClr val="bg1"/>
                </a:solidFill>
                <a:latin typeface="Times New Roman" panose="02020603050405020304" pitchFamily="18" charset="0"/>
                <a:cs typeface="Times New Roman" panose="02020603050405020304" pitchFamily="18" charset="0"/>
              </a:rPr>
              <a:t>II. </a:t>
            </a:r>
            <a:r>
              <a:rPr lang="vi-VN" sz="6000" b="1" dirty="0" smtClean="0">
                <a:solidFill>
                  <a:schemeClr val="bg1"/>
                </a:solidFill>
                <a:latin typeface="Times New Roman" panose="02020603050405020304" pitchFamily="18" charset="0"/>
                <a:cs typeface="Times New Roman" panose="02020603050405020304" pitchFamily="18" charset="0"/>
              </a:rPr>
              <a:t>Suy </a:t>
            </a:r>
            <a:r>
              <a:rPr lang="vi-VN" sz="6000" b="1" dirty="0">
                <a:solidFill>
                  <a:schemeClr val="bg1"/>
                </a:solidFill>
                <a:latin typeface="Times New Roman" panose="02020603050405020304" pitchFamily="18" charset="0"/>
                <a:cs typeface="Times New Roman" panose="02020603050405020304" pitchFamily="18" charset="0"/>
              </a:rPr>
              <a:t>ngẫm và phản hồi</a:t>
            </a:r>
            <a:endParaRPr lang="en-SG" sz="6000" dirty="0">
              <a:solidFill>
                <a:schemeClr val="bg1"/>
              </a:solidFill>
              <a:latin typeface="Times New Roman" panose="02020603050405020304" pitchFamily="18" charset="0"/>
              <a:cs typeface="Times New Roman" panose="02020603050405020304" pitchFamily="18" charset="0"/>
            </a:endParaRPr>
          </a:p>
        </p:txBody>
      </p:sp>
      <p:pic>
        <p:nvPicPr>
          <p:cNvPr id="23" name="图片 3">
            <a:extLst>
              <a:ext uri="{FF2B5EF4-FFF2-40B4-BE49-F238E27FC236}">
                <a16:creationId xmlns:a16="http://schemas.microsoft.com/office/drawing/2014/main" id="{CFD5C485-B325-A9C8-4364-CED0CEEF75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14087" y="276429"/>
            <a:ext cx="2559313" cy="1181222"/>
          </a:xfrm>
          <a:prstGeom prst="rect">
            <a:avLst/>
          </a:prstGeom>
        </p:spPr>
      </p:pic>
      <p:pic>
        <p:nvPicPr>
          <p:cNvPr id="2" name="Picture 1" descr="A person holding another person&#10;&#10;Description automatically generated">
            <a:extLst>
              <a:ext uri="{FF2B5EF4-FFF2-40B4-BE49-F238E27FC236}">
                <a16:creationId xmlns:a16="http://schemas.microsoft.com/office/drawing/2014/main" id="{BF4953A4-9DF3-9A05-B277-DB0AEFEE4F0A}"/>
              </a:ext>
            </a:extLst>
          </p:cNvPr>
          <p:cNvPicPr>
            <a:picLocks noChangeAspect="1"/>
          </p:cNvPicPr>
          <p:nvPr/>
        </p:nvPicPr>
        <p:blipFill>
          <a:blip r:embed="rId10">
            <a:extLst>
              <a:ext uri="{28A0092B-C50C-407E-A947-70E740481C1C}">
                <a14:useLocalDpi xmlns:a14="http://schemas.microsoft.com/office/drawing/2010/main" val="0"/>
              </a:ext>
            </a:extLst>
          </a:blip>
          <a:srcRect r="-1161" b="5260"/>
          <a:stretch/>
        </p:blipFill>
        <p:spPr>
          <a:xfrm>
            <a:off x="3352626" y="413071"/>
            <a:ext cx="5702661" cy="3798941"/>
          </a:xfrm>
          <a:prstGeom prst="rect">
            <a:avLst/>
          </a:prstGeom>
        </p:spPr>
      </p:pic>
      <p:pic>
        <p:nvPicPr>
          <p:cNvPr id="5" name="图片 5">
            <a:extLst>
              <a:ext uri="{FF2B5EF4-FFF2-40B4-BE49-F238E27FC236}">
                <a16:creationId xmlns:a16="http://schemas.microsoft.com/office/drawing/2014/main" id="{A14341A0-DE4C-E30C-BC4D-99BFAE701A35}"/>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13614" y="5693852"/>
            <a:ext cx="12178386" cy="1233497"/>
          </a:xfrm>
          <a:prstGeom prst="rect">
            <a:avLst/>
          </a:prstGeom>
        </p:spPr>
      </p:pic>
      <p:pic>
        <p:nvPicPr>
          <p:cNvPr id="9" name="图片 18">
            <a:extLst>
              <a:ext uri="{FF2B5EF4-FFF2-40B4-BE49-F238E27FC236}">
                <a16:creationId xmlns:a16="http://schemas.microsoft.com/office/drawing/2014/main" id="{CF898D25-0900-2DA2-2351-91E67EC36794}"/>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71744" y="5110650"/>
            <a:ext cx="1741472" cy="1747350"/>
          </a:xfrm>
          <a:prstGeom prst="rect">
            <a:avLst/>
          </a:prstGeom>
        </p:spPr>
      </p:pic>
    </p:spTree>
    <p:extLst>
      <p:ext uri="{BB962C8B-B14F-4D97-AF65-F5344CB8AC3E}">
        <p14:creationId xmlns:p14="http://schemas.microsoft.com/office/powerpoint/2010/main" val="2451244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76"/>
                                        </p:tgtEl>
                                        <p:attrNameLst>
                                          <p:attrName>style.visibility</p:attrName>
                                        </p:attrNameLst>
                                      </p:cBhvr>
                                      <p:to>
                                        <p:strVal val="visible"/>
                                      </p:to>
                                    </p:set>
                                    <p:anim calcmode="lin" valueType="num">
                                      <p:cBhvr additive="base">
                                        <p:cTn id="19" dur="500" fill="hold"/>
                                        <p:tgtEl>
                                          <p:spTgt spid="176"/>
                                        </p:tgtEl>
                                        <p:attrNameLst>
                                          <p:attrName>ppt_x</p:attrName>
                                        </p:attrNameLst>
                                      </p:cBhvr>
                                      <p:tavLst>
                                        <p:tav tm="0">
                                          <p:val>
                                            <p:strVal val="#ppt_x"/>
                                          </p:val>
                                        </p:tav>
                                        <p:tav tm="100000">
                                          <p:val>
                                            <p:strVal val="#ppt_x"/>
                                          </p:val>
                                        </p:tav>
                                      </p:tavLst>
                                    </p:anim>
                                    <p:anim calcmode="lin" valueType="num">
                                      <p:cBhvr additive="base">
                                        <p:cTn id="20" dur="500" fill="hold"/>
                                        <p:tgtEl>
                                          <p:spTgt spid="17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09"/>
                                        </p:tgtEl>
                                        <p:attrNameLst>
                                          <p:attrName>style.visibility</p:attrName>
                                        </p:attrNameLst>
                                      </p:cBhvr>
                                      <p:to>
                                        <p:strVal val="visible"/>
                                      </p:to>
                                    </p:set>
                                    <p:anim calcmode="lin" valueType="num">
                                      <p:cBhvr additive="base">
                                        <p:cTn id="23" dur="500" fill="hold"/>
                                        <p:tgtEl>
                                          <p:spTgt spid="109"/>
                                        </p:tgtEl>
                                        <p:attrNameLst>
                                          <p:attrName>ppt_x</p:attrName>
                                        </p:attrNameLst>
                                      </p:cBhvr>
                                      <p:tavLst>
                                        <p:tav tm="0">
                                          <p:val>
                                            <p:strVal val="#ppt_x"/>
                                          </p:val>
                                        </p:tav>
                                        <p:tav tm="100000">
                                          <p:val>
                                            <p:strVal val="#ppt_x"/>
                                          </p:val>
                                        </p:tav>
                                      </p:tavLst>
                                    </p:anim>
                                    <p:anim calcmode="lin" valueType="num">
                                      <p:cBhvr additive="base">
                                        <p:cTn id="24" dur="500" fill="hold"/>
                                        <p:tgtEl>
                                          <p:spTgt spid="109"/>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10"/>
                                        </p:tgtEl>
                                        <p:attrNameLst>
                                          <p:attrName>style.visibility</p:attrName>
                                        </p:attrNameLst>
                                      </p:cBhvr>
                                      <p:to>
                                        <p:strVal val="visible"/>
                                      </p:to>
                                    </p:set>
                                    <p:anim calcmode="lin" valueType="num">
                                      <p:cBhvr additive="base">
                                        <p:cTn id="27" dur="500" fill="hold"/>
                                        <p:tgtEl>
                                          <p:spTgt spid="110"/>
                                        </p:tgtEl>
                                        <p:attrNameLst>
                                          <p:attrName>ppt_x</p:attrName>
                                        </p:attrNameLst>
                                      </p:cBhvr>
                                      <p:tavLst>
                                        <p:tav tm="0">
                                          <p:val>
                                            <p:strVal val="#ppt_x"/>
                                          </p:val>
                                        </p:tav>
                                        <p:tav tm="100000">
                                          <p:val>
                                            <p:strVal val="#ppt_x"/>
                                          </p:val>
                                        </p:tav>
                                      </p:tavLst>
                                    </p:anim>
                                    <p:anim calcmode="lin" valueType="num">
                                      <p:cBhvr additive="base">
                                        <p:cTn id="28" dur="500" fill="hold"/>
                                        <p:tgtEl>
                                          <p:spTgt spid="11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additive="base">
                                        <p:cTn id="31" dur="500" fill="hold"/>
                                        <p:tgtEl>
                                          <p:spTgt spid="113"/>
                                        </p:tgtEl>
                                        <p:attrNameLst>
                                          <p:attrName>ppt_x</p:attrName>
                                        </p:attrNameLst>
                                      </p:cBhvr>
                                      <p:tavLst>
                                        <p:tav tm="0">
                                          <p:val>
                                            <p:strVal val="#ppt_x"/>
                                          </p:val>
                                        </p:tav>
                                        <p:tav tm="100000">
                                          <p:val>
                                            <p:strVal val="#ppt_x"/>
                                          </p:val>
                                        </p:tav>
                                      </p:tavLst>
                                    </p:anim>
                                    <p:anim calcmode="lin" valueType="num">
                                      <p:cBhvr additive="base">
                                        <p:cTn id="32" dur="500" fill="hold"/>
                                        <p:tgtEl>
                                          <p:spTgt spid="113"/>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500" fill="hold"/>
                                        <p:tgtEl>
                                          <p:spTgt spid="116"/>
                                        </p:tgtEl>
                                        <p:attrNameLst>
                                          <p:attrName>ppt_x</p:attrName>
                                        </p:attrNameLst>
                                      </p:cBhvr>
                                      <p:tavLst>
                                        <p:tav tm="0">
                                          <p:val>
                                            <p:strVal val="#ppt_x"/>
                                          </p:val>
                                        </p:tav>
                                        <p:tav tm="100000">
                                          <p:val>
                                            <p:strVal val="#ppt_x"/>
                                          </p:val>
                                        </p:tav>
                                      </p:tavLst>
                                    </p:anim>
                                    <p:anim calcmode="lin" valueType="num">
                                      <p:cBhvr additive="base">
                                        <p:cTn id="36" dur="500" fill="hold"/>
                                        <p:tgtEl>
                                          <p:spTgt spid="116"/>
                                        </p:tgtEl>
                                        <p:attrNameLst>
                                          <p:attrName>ppt_y</p:attrName>
                                        </p:attrNameLst>
                                      </p:cBhvr>
                                      <p:tavLst>
                                        <p:tav tm="0">
                                          <p:val>
                                            <p:strVal val="0-#ppt_h/2"/>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0-#ppt_w/2"/>
                                          </p:val>
                                        </p:tav>
                                        <p:tav tm="100000">
                                          <p:val>
                                            <p:strVal val="#ppt_x"/>
                                          </p:val>
                                        </p:tav>
                                      </p:tavLst>
                                    </p:anim>
                                    <p:anim calcmode="lin" valueType="num">
                                      <p:cBhvr additive="base">
                                        <p:cTn id="40" dur="500" fill="hold"/>
                                        <p:tgtEl>
                                          <p:spTgt spid="7"/>
                                        </p:tgtEl>
                                        <p:attrNameLst>
                                          <p:attrName>ppt_y</p:attrName>
                                        </p:attrNameLst>
                                      </p:cBhvr>
                                      <p:tavLst>
                                        <p:tav tm="0">
                                          <p:val>
                                            <p:strVal val="#ppt_y"/>
                                          </p:val>
                                        </p:tav>
                                        <p:tav tm="100000">
                                          <p:val>
                                            <p:strVal val="#ppt_y"/>
                                          </p:val>
                                        </p:tav>
                                      </p:tavLst>
                                    </p:anim>
                                  </p:childTnLst>
                                </p:cTn>
                              </p:par>
                              <p:par>
                                <p:cTn id="41" presetID="16" presetClass="entr" presetSubtype="21"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par>
                                <p:cTn id="44" presetID="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0-#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828"/>
            <a:ext cx="12192000" cy="1138773"/>
          </a:xfrm>
          <a:prstGeom prst="rect">
            <a:avLst/>
          </a:prstGeom>
          <a:solidFill>
            <a:srgbClr val="92D05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Tiết</a:t>
            </a:r>
            <a:r>
              <a:rPr lang="en-US" sz="3200" b="1" u="sng" dirty="0" smtClean="0">
                <a:solidFill>
                  <a:srgbClr val="FF0000"/>
                </a:solidFill>
                <a:latin typeface="Times New Roman" panose="02020603050405020304" pitchFamily="18" charset="0"/>
                <a:cs typeface="Times New Roman" panose="02020603050405020304" pitchFamily="18" charset="0"/>
              </a:rPr>
              <a:t> 100</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HAI CHỮ NƯỚC NHÀ</a:t>
            </a:r>
          </a:p>
          <a:p>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Trần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Tuấn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Khải</a:t>
            </a:r>
            <a:r>
              <a:rPr lang="en-US" sz="3200" b="1" i="1" dirty="0" smtClean="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7652" y="1258531"/>
            <a:ext cx="7069393"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I. </a:t>
            </a:r>
            <a:r>
              <a:rPr lang="en-US" sz="3600" b="1" dirty="0" err="1" smtClean="0">
                <a:solidFill>
                  <a:srgbClr val="002060"/>
                </a:solidFill>
                <a:latin typeface="Times New Roman" panose="02020603050405020304" pitchFamily="18" charset="0"/>
                <a:cs typeface="Times New Roman" panose="02020603050405020304" pitchFamily="18" charset="0"/>
              </a:rPr>
              <a:t>Trải</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nghiệm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cùng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văn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bản</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37653" y="1818530"/>
            <a:ext cx="8276884"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II. </a:t>
            </a:r>
            <a:r>
              <a:rPr lang="en-US" sz="3600" b="1" dirty="0" err="1" smtClean="0">
                <a:latin typeface="Times New Roman" panose="02020603050405020304" pitchFamily="18" charset="0"/>
                <a:cs typeface="Times New Roman" panose="02020603050405020304" pitchFamily="18" charset="0"/>
              </a:rPr>
              <a:t>Suy</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ngẫm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phản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hồi</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41789" y="2373333"/>
            <a:ext cx="11013896"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1) </a:t>
            </a:r>
            <a:r>
              <a:rPr lang="en-US" sz="3600" b="1" dirty="0" err="1" smtClean="0">
                <a:solidFill>
                  <a:srgbClr val="C00000"/>
                </a:solidFill>
                <a:latin typeface="Times New Roman" panose="02020603050405020304" pitchFamily="18" charset="0"/>
                <a:cs typeface="Times New Roman" panose="02020603050405020304" pitchFamily="18" charset="0"/>
              </a:rPr>
              <a:t>Đặc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điểm</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của</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thể</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thơ</a:t>
            </a:r>
            <a:r>
              <a:rPr lang="en-US" sz="3600" b="1" dirty="0" smtClean="0">
                <a:solidFill>
                  <a:srgbClr val="C00000"/>
                </a:solidFill>
                <a:latin typeface="Times New Roman" panose="02020603050405020304" pitchFamily="18" charset="0"/>
                <a:cs typeface="Times New Roman" panose="02020603050405020304" pitchFamily="18" charset="0"/>
              </a:rPr>
              <a:t> song </a:t>
            </a:r>
            <a:r>
              <a:rPr lang="en-US" sz="3600" b="1" dirty="0" err="1" smtClean="0">
                <a:solidFill>
                  <a:srgbClr val="C00000"/>
                </a:solidFill>
                <a:latin typeface="Times New Roman" panose="02020603050405020304" pitchFamily="18" charset="0"/>
                <a:cs typeface="Times New Roman" panose="02020603050405020304" pitchFamily="18" charset="0"/>
              </a:rPr>
              <a:t>thất</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lục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bát</a:t>
            </a:r>
            <a:r>
              <a:rPr lang="en-US" sz="3600" b="1" dirty="0" smtClean="0">
                <a:solidFill>
                  <a:srgbClr val="C00000"/>
                </a:solidFill>
                <a:latin typeface="Times New Roman" panose="02020603050405020304" pitchFamily="18" charset="0"/>
                <a:cs typeface="Times New Roman" panose="02020603050405020304" pitchFamily="18" charset="0"/>
              </a:rPr>
              <a:t> qua </a:t>
            </a:r>
            <a:r>
              <a:rPr lang="en-US" sz="3600" b="1" dirty="0" err="1" smtClean="0">
                <a:solidFill>
                  <a:srgbClr val="C00000"/>
                </a:solidFill>
                <a:latin typeface="Times New Roman" panose="02020603050405020304" pitchFamily="18" charset="0"/>
                <a:cs typeface="Times New Roman" panose="02020603050405020304" pitchFamily="18" charset="0"/>
              </a:rPr>
              <a:t>văn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bản</a:t>
            </a:r>
            <a:endParaRPr lang="en-US" sz="3600" b="1" dirty="0" smtClean="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503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4A9AC-A653-BAC7-2C3B-59366A1CA351}"/>
            </a:ext>
          </a:extLst>
        </p:cNvPr>
        <p:cNvGrpSpPr/>
        <p:nvPr/>
      </p:nvGrpSpPr>
      <p:grpSpPr>
        <a:xfrm>
          <a:off x="0" y="0"/>
          <a:ext cx="0" cy="0"/>
          <a:chOff x="0" y="0"/>
          <a:chExt cx="0" cy="0"/>
        </a:xfrm>
      </p:grpSpPr>
      <p:pic>
        <p:nvPicPr>
          <p:cNvPr id="5" name="图片 18">
            <a:extLst>
              <a:ext uri="{FF2B5EF4-FFF2-40B4-BE49-F238E27FC236}">
                <a16:creationId xmlns:a16="http://schemas.microsoft.com/office/drawing/2014/main" id="{29A57DC5-E09D-647A-F028-C3A98E5C0C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39" t="48628" r="73602"/>
          <a:stretch/>
        </p:blipFill>
        <p:spPr>
          <a:xfrm>
            <a:off x="-32416" y="4650344"/>
            <a:ext cx="2207151" cy="2214601"/>
          </a:xfrm>
          <a:prstGeom prst="rect">
            <a:avLst/>
          </a:prstGeom>
        </p:spPr>
      </p:pic>
      <p:sp>
        <p:nvSpPr>
          <p:cNvPr id="9" name="TextBox 8"/>
          <p:cNvSpPr txBox="1"/>
          <p:nvPr/>
        </p:nvSpPr>
        <p:spPr>
          <a:xfrm>
            <a:off x="3952570" y="68825"/>
            <a:ext cx="4109882" cy="523220"/>
          </a:xfrm>
          <a:prstGeom prst="rect">
            <a:avLst/>
          </a:prstGeom>
          <a:solidFill>
            <a:srgbClr val="92D05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PHIẾU HỌC TẬP SỐ 1</a:t>
            </a:r>
            <a:endParaRPr lang="en-US" sz="2800" b="1" dirty="0">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169696452"/>
              </p:ext>
            </p:extLst>
          </p:nvPr>
        </p:nvGraphicFramePr>
        <p:xfrm>
          <a:off x="127819" y="550154"/>
          <a:ext cx="11926528" cy="6371797"/>
        </p:xfrm>
        <a:graphic>
          <a:graphicData uri="http://schemas.openxmlformats.org/drawingml/2006/table">
            <a:tbl>
              <a:tblPr firstRow="1" bandRow="1">
                <a:tableStyleId>{5C22544A-7EE6-4342-B048-85BDC9FD1C3A}</a:tableStyleId>
              </a:tblPr>
              <a:tblGrid>
                <a:gridCol w="2399071">
                  <a:extLst>
                    <a:ext uri="{9D8B030D-6E8A-4147-A177-3AD203B41FA5}">
                      <a16:colId xmlns:a16="http://schemas.microsoft.com/office/drawing/2014/main" val="1546727415"/>
                    </a:ext>
                  </a:extLst>
                </a:gridCol>
                <a:gridCol w="9527457">
                  <a:extLst>
                    <a:ext uri="{9D8B030D-6E8A-4147-A177-3AD203B41FA5}">
                      <a16:colId xmlns:a16="http://schemas.microsoft.com/office/drawing/2014/main" val="3035787611"/>
                    </a:ext>
                  </a:extLst>
                </a:gridCol>
              </a:tblGrid>
              <a:tr h="53139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09256453"/>
                  </a:ext>
                </a:extLst>
              </a:tr>
              <a:tr h="1349488">
                <a:tc>
                  <a:txBody>
                    <a:bodyPr/>
                    <a:lstStyle/>
                    <a:p>
                      <a:pPr algn="ct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Số</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chữ</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số</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dòng</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trong</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một</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khổ</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thơ</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140271801"/>
                  </a:ext>
                </a:extLst>
              </a:tr>
              <a:tr h="2938862">
                <a:tc>
                  <a:txBody>
                    <a:bodyPr/>
                    <a:lstStyle/>
                    <a:p>
                      <a:pPr algn="ct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Vần</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2240102126"/>
                  </a:ext>
                </a:extLst>
              </a:tr>
              <a:tr h="1347061">
                <a:tc>
                  <a:txBody>
                    <a:bodyPr/>
                    <a:lstStyle/>
                    <a:p>
                      <a:pPr algn="ct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Nhịp</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3809345140"/>
                  </a:ext>
                </a:extLst>
              </a:tr>
            </a:tbl>
          </a:graphicData>
        </a:graphic>
      </p:graphicFrame>
      <p:sp>
        <p:nvSpPr>
          <p:cNvPr id="21" name="TextBox 20"/>
          <p:cNvSpPr txBox="1"/>
          <p:nvPr/>
        </p:nvSpPr>
        <p:spPr>
          <a:xfrm>
            <a:off x="127819" y="570110"/>
            <a:ext cx="11926528" cy="461665"/>
          </a:xfrm>
          <a:prstGeom prst="rect">
            <a:avLst/>
          </a:prstGeom>
          <a:solidFill>
            <a:srgbClr val="FFFF00"/>
          </a:solidFill>
        </p:spPr>
        <p:txBody>
          <a:bodyPr wrap="square" rtlCol="0">
            <a:spAutoFit/>
          </a:bodyPr>
          <a:lstStyle/>
          <a:p>
            <a:pPr algn="ctr"/>
            <a:r>
              <a:rPr lang="en-US" sz="2400" b="1" dirty="0" smtClean="0">
                <a:solidFill>
                  <a:srgbClr val="FF0000"/>
                </a:solidFill>
                <a:latin typeface="Times New Roman" panose="02020603050405020304" pitchFamily="18" charset="0"/>
                <a:cs typeface="Times New Roman" panose="02020603050405020304" pitchFamily="18" charset="0"/>
              </a:rPr>
              <a:t>ĐẶC ĐIỂM CỦA THỂ THƠ SONG THẤT LỤC BÁT QUA VĂN BẢN</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754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4A9AC-A653-BAC7-2C3B-59366A1CA351}"/>
            </a:ext>
          </a:extLst>
        </p:cNvPr>
        <p:cNvGrpSpPr/>
        <p:nvPr/>
      </p:nvGrpSpPr>
      <p:grpSpPr>
        <a:xfrm>
          <a:off x="0" y="0"/>
          <a:ext cx="0" cy="0"/>
          <a:chOff x="0" y="0"/>
          <a:chExt cx="0" cy="0"/>
        </a:xfrm>
      </p:grpSpPr>
      <p:pic>
        <p:nvPicPr>
          <p:cNvPr id="5" name="图片 18">
            <a:extLst>
              <a:ext uri="{FF2B5EF4-FFF2-40B4-BE49-F238E27FC236}">
                <a16:creationId xmlns:a16="http://schemas.microsoft.com/office/drawing/2014/main" id="{29A57DC5-E09D-647A-F028-C3A98E5C0C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39" t="48628" r="73602"/>
          <a:stretch/>
        </p:blipFill>
        <p:spPr>
          <a:xfrm>
            <a:off x="-32416" y="4650344"/>
            <a:ext cx="2207151" cy="2214601"/>
          </a:xfrm>
          <a:prstGeom prst="rect">
            <a:avLst/>
          </a:prstGeom>
        </p:spPr>
      </p:pic>
      <p:sp>
        <p:nvSpPr>
          <p:cNvPr id="9" name="TextBox 8"/>
          <p:cNvSpPr txBox="1"/>
          <p:nvPr/>
        </p:nvSpPr>
        <p:spPr>
          <a:xfrm>
            <a:off x="4109886" y="88489"/>
            <a:ext cx="3460955" cy="461665"/>
          </a:xfrm>
          <a:prstGeom prst="rect">
            <a:avLst/>
          </a:prstGeom>
          <a:solidFill>
            <a:srgbClr val="92D050"/>
          </a:solidFill>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PHIẾU HỌC TẬP SỐ 1</a:t>
            </a:r>
            <a:endParaRPr lang="en-US" sz="2400" b="1" dirty="0">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431150512"/>
              </p:ext>
            </p:extLst>
          </p:nvPr>
        </p:nvGraphicFramePr>
        <p:xfrm>
          <a:off x="127819" y="548214"/>
          <a:ext cx="11926528" cy="6236044"/>
        </p:xfrm>
        <a:graphic>
          <a:graphicData uri="http://schemas.openxmlformats.org/drawingml/2006/table">
            <a:tbl>
              <a:tblPr firstRow="1" bandRow="1">
                <a:tableStyleId>{5C22544A-7EE6-4342-B048-85BDC9FD1C3A}</a:tableStyleId>
              </a:tblPr>
              <a:tblGrid>
                <a:gridCol w="2399071">
                  <a:extLst>
                    <a:ext uri="{9D8B030D-6E8A-4147-A177-3AD203B41FA5}">
                      <a16:colId xmlns:a16="http://schemas.microsoft.com/office/drawing/2014/main" val="1546727415"/>
                    </a:ext>
                  </a:extLst>
                </a:gridCol>
                <a:gridCol w="9527457">
                  <a:extLst>
                    <a:ext uri="{9D8B030D-6E8A-4147-A177-3AD203B41FA5}">
                      <a16:colId xmlns:a16="http://schemas.microsoft.com/office/drawing/2014/main" val="3035787611"/>
                    </a:ext>
                  </a:extLst>
                </a:gridCol>
              </a:tblGrid>
              <a:tr h="643854">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09256453"/>
                  </a:ext>
                </a:extLst>
              </a:tr>
              <a:tr h="1532584">
                <a:tc>
                  <a:txBody>
                    <a:bodyPr/>
                    <a:lstStyle/>
                    <a:p>
                      <a:pPr algn="ct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Số</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chữ</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số</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dòng</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trong</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một</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khổ</a:t>
                      </a:r>
                      <a:r>
                        <a:rPr lang="en-US" sz="3200" b="1" baseline="0"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baseline="0" dirty="0" err="1" smtClean="0">
                          <a:solidFill>
                            <a:schemeClr val="accent6">
                              <a:lumMod val="75000"/>
                            </a:schemeClr>
                          </a:solidFill>
                          <a:latin typeface="Times New Roman" panose="02020603050405020304" pitchFamily="18" charset="0"/>
                          <a:cs typeface="Times New Roman" panose="02020603050405020304" pitchFamily="18" charset="0"/>
                        </a:rPr>
                        <a:t>thơ</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140271801"/>
                  </a:ext>
                </a:extLst>
              </a:tr>
              <a:tr h="4037710">
                <a:tc>
                  <a:txBody>
                    <a:bodyPr/>
                    <a:lstStyle/>
                    <a:p>
                      <a:pPr algn="ct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Vần</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2240102126"/>
                  </a:ext>
                </a:extLst>
              </a:tr>
            </a:tbl>
          </a:graphicData>
        </a:graphic>
      </p:graphicFrame>
      <p:sp>
        <p:nvSpPr>
          <p:cNvPr id="21" name="TextBox 20"/>
          <p:cNvSpPr txBox="1"/>
          <p:nvPr/>
        </p:nvSpPr>
        <p:spPr>
          <a:xfrm>
            <a:off x="127819" y="570110"/>
            <a:ext cx="11926528" cy="523220"/>
          </a:xfrm>
          <a:prstGeom prst="rect">
            <a:avLst/>
          </a:prstGeom>
          <a:solidFill>
            <a:srgbClr val="FFFF00"/>
          </a:solid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ĐẶC ĐIỂM CỦA THỂ THƠ SONG THẤT LỤC BÁT QUA VĂN BẢN</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644877" y="1160198"/>
            <a:ext cx="9330814" cy="1569660"/>
          </a:xfrm>
          <a:prstGeom prst="rect">
            <a:avLst/>
          </a:prstGeom>
          <a:noFill/>
        </p:spPr>
        <p:txBody>
          <a:bodyPr wrap="square" rtlCol="0">
            <a:spAutoFit/>
          </a:bodyPr>
          <a:lstStyle/>
          <a:p>
            <a:pPr marL="285750" indent="-285750">
              <a:buFontTx/>
              <a:buChar char="-"/>
            </a:pP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4 </a:t>
            </a:r>
            <a:r>
              <a:rPr lang="en-US" sz="3200" b="1" dirty="0" err="1" smtClean="0">
                <a:latin typeface="Times New Roman" panose="02020603050405020304" pitchFamily="18" charset="0"/>
                <a:cs typeface="Times New Roman" panose="02020603050405020304" pitchFamily="18" charset="0"/>
              </a:rPr>
              <a:t>dòng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khổ</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thơ</a:t>
            </a:r>
            <a:endParaRPr lang="en-US" sz="3200" b="1" dirty="0" smtClean="0">
              <a:latin typeface="Times New Roman" panose="02020603050405020304" pitchFamily="18" charset="0"/>
              <a:cs typeface="Times New Roman" panose="02020603050405020304" pitchFamily="18" charset="0"/>
            </a:endParaRPr>
          </a:p>
          <a:p>
            <a:pPr marL="285750" indent="-285750">
              <a:buFontTx/>
              <a:buChar char="-"/>
            </a:pPr>
            <a:r>
              <a:rPr lang="en-US" sz="3200" b="1" dirty="0" err="1" smtClean="0">
                <a:latin typeface="Times New Roman" panose="02020603050405020304" pitchFamily="18" charset="0"/>
                <a:cs typeface="Times New Roman" panose="02020603050405020304" pitchFamily="18" charset="0"/>
              </a:rPr>
              <a:t>Mỗi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khổ</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gồm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cặp</a:t>
            </a:r>
            <a:r>
              <a:rPr lang="en-US" sz="3200" b="1" dirty="0" smtClean="0">
                <a:latin typeface="Times New Roman" panose="02020603050405020304" pitchFamily="18" charset="0"/>
                <a:cs typeface="Times New Roman" panose="02020603050405020304" pitchFamily="18" charset="0"/>
              </a:rPr>
              <a:t> song </a:t>
            </a:r>
            <a:r>
              <a:rPr lang="en-US" sz="3200" b="1" dirty="0" err="1" smtClean="0">
                <a:latin typeface="Times New Roman" panose="02020603050405020304" pitchFamily="18" charset="0"/>
                <a:cs typeface="Times New Roman" panose="02020603050405020304" pitchFamily="18" charset="0"/>
              </a:rPr>
              <a:t>thất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bảy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tiếng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cặp</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lục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bát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sáu</a:t>
            </a:r>
            <a:r>
              <a:rPr lang="en-US" sz="3200" b="1" dirty="0" smtClean="0">
                <a:latin typeface="Times New Roman" panose="02020603050405020304" pitchFamily="18" charset="0"/>
                <a:cs typeface="Times New Roman" panose="02020603050405020304" pitchFamily="18" charset="0"/>
              </a:rPr>
              <a:t> – </a:t>
            </a:r>
            <a:r>
              <a:rPr lang="en-US" sz="3200" b="1" dirty="0" err="1" smtClean="0">
                <a:latin typeface="Times New Roman" panose="02020603050405020304" pitchFamily="18" charset="0"/>
                <a:cs typeface="Times New Roman" panose="02020603050405020304" pitchFamily="18" charset="0"/>
              </a:rPr>
              <a:t>tám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tiếng</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2644877" y="2703872"/>
            <a:ext cx="9330814" cy="4524315"/>
          </a:xfrm>
          <a:prstGeom prst="rect">
            <a:avLst/>
          </a:prstGeom>
          <a:noFill/>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Tiếng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trắc</a:t>
            </a:r>
            <a:r>
              <a:rPr lang="en-US" sz="3200" b="1" dirty="0">
                <a:latin typeface="Times New Roman" panose="02020603050405020304" pitchFamily="18" charset="0"/>
                <a:cs typeface="Times New Roman" panose="02020603050405020304" pitchFamily="18" charset="0"/>
              </a:rPr>
              <a:t>).</a:t>
            </a:r>
          </a:p>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Tiếng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p>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Tiếng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p>
          <a:p>
            <a:pPr algn="just"/>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Tiếng</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cuối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tục</a:t>
            </a:r>
            <a:r>
              <a:rPr lang="en-US" sz="3200" b="1" dirty="0">
                <a:latin typeface="Times New Roman" panose="02020603050405020304" pitchFamily="18" charset="0"/>
                <a:cs typeface="Times New Roman" panose="02020603050405020304" pitchFamily="18" charset="0"/>
              </a:rPr>
              <a:t>.</a:t>
            </a:r>
          </a:p>
          <a:p>
            <a:pPr algn="just"/>
            <a:endParaRPr lang="en-US" sz="3200" b="1" dirty="0"/>
          </a:p>
        </p:txBody>
      </p:sp>
    </p:spTree>
    <p:extLst>
      <p:ext uri="{BB962C8B-B14F-4D97-AF65-F5344CB8AC3E}">
        <p14:creationId xmlns:p14="http://schemas.microsoft.com/office/powerpoint/2010/main" val="382801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barn(inVertical)">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barn(inVertical)">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4A9AC-A653-BAC7-2C3B-59366A1CA351}"/>
            </a:ext>
          </a:extLst>
        </p:cNvPr>
        <p:cNvGrpSpPr/>
        <p:nvPr/>
      </p:nvGrpSpPr>
      <p:grpSpPr>
        <a:xfrm>
          <a:off x="0" y="0"/>
          <a:ext cx="0" cy="0"/>
          <a:chOff x="0" y="0"/>
          <a:chExt cx="0" cy="0"/>
        </a:xfrm>
      </p:grpSpPr>
      <p:pic>
        <p:nvPicPr>
          <p:cNvPr id="5" name="图片 18">
            <a:extLst>
              <a:ext uri="{FF2B5EF4-FFF2-40B4-BE49-F238E27FC236}">
                <a16:creationId xmlns:a16="http://schemas.microsoft.com/office/drawing/2014/main" id="{29A57DC5-E09D-647A-F028-C3A98E5C0C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39" t="48628" r="73602"/>
          <a:stretch/>
        </p:blipFill>
        <p:spPr>
          <a:xfrm>
            <a:off x="-32416" y="4650344"/>
            <a:ext cx="2207151" cy="2214601"/>
          </a:xfrm>
          <a:prstGeom prst="rect">
            <a:avLst/>
          </a:prstGeom>
        </p:spPr>
      </p:pic>
      <p:sp>
        <p:nvSpPr>
          <p:cNvPr id="9" name="TextBox 8"/>
          <p:cNvSpPr txBox="1"/>
          <p:nvPr/>
        </p:nvSpPr>
        <p:spPr>
          <a:xfrm>
            <a:off x="4198376" y="304800"/>
            <a:ext cx="4050890" cy="523220"/>
          </a:xfrm>
          <a:prstGeom prst="rect">
            <a:avLst/>
          </a:prstGeom>
          <a:solidFill>
            <a:srgbClr val="92D05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PHIẾU HỌC TẬP SỐ 1</a:t>
            </a:r>
            <a:endParaRPr lang="en-US" sz="2800" b="1" dirty="0">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1496993287"/>
              </p:ext>
            </p:extLst>
          </p:nvPr>
        </p:nvGraphicFramePr>
        <p:xfrm>
          <a:off x="127819" y="1120426"/>
          <a:ext cx="11926528" cy="2881304"/>
        </p:xfrm>
        <a:graphic>
          <a:graphicData uri="http://schemas.openxmlformats.org/drawingml/2006/table">
            <a:tbl>
              <a:tblPr firstRow="1" bandRow="1">
                <a:tableStyleId>{5C22544A-7EE6-4342-B048-85BDC9FD1C3A}</a:tableStyleId>
              </a:tblPr>
              <a:tblGrid>
                <a:gridCol w="2399071">
                  <a:extLst>
                    <a:ext uri="{9D8B030D-6E8A-4147-A177-3AD203B41FA5}">
                      <a16:colId xmlns:a16="http://schemas.microsoft.com/office/drawing/2014/main" val="1546727415"/>
                    </a:ext>
                  </a:extLst>
                </a:gridCol>
                <a:gridCol w="9527457">
                  <a:extLst>
                    <a:ext uri="{9D8B030D-6E8A-4147-A177-3AD203B41FA5}">
                      <a16:colId xmlns:a16="http://schemas.microsoft.com/office/drawing/2014/main" val="3035787611"/>
                    </a:ext>
                  </a:extLst>
                </a:gridCol>
              </a:tblGrid>
              <a:tr h="441209">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409256453"/>
                  </a:ext>
                </a:extLst>
              </a:tr>
              <a:tr h="2440095">
                <a:tc>
                  <a:txBody>
                    <a:bodyPr/>
                    <a:lstStyle/>
                    <a:p>
                      <a:pPr algn="ct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Nhịp</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a:txBody>
                  <a:tcPr/>
                </a:tc>
                <a:tc>
                  <a:txBody>
                    <a:bodyPr/>
                    <a:lstStyle/>
                    <a:p>
                      <a:endParaRPr lang="en-US" dirty="0"/>
                    </a:p>
                  </a:txBody>
                  <a:tcPr/>
                </a:tc>
                <a:extLst>
                  <a:ext uri="{0D108BD9-81ED-4DB2-BD59-A6C34878D82A}">
                    <a16:rowId xmlns:a16="http://schemas.microsoft.com/office/drawing/2014/main" val="2240102126"/>
                  </a:ext>
                </a:extLst>
              </a:tr>
            </a:tbl>
          </a:graphicData>
        </a:graphic>
      </p:graphicFrame>
      <p:sp>
        <p:nvSpPr>
          <p:cNvPr id="21" name="TextBox 20"/>
          <p:cNvSpPr txBox="1"/>
          <p:nvPr/>
        </p:nvSpPr>
        <p:spPr>
          <a:xfrm>
            <a:off x="127819" y="1051889"/>
            <a:ext cx="11926528" cy="492443"/>
          </a:xfrm>
          <a:prstGeom prst="rect">
            <a:avLst/>
          </a:prstGeom>
          <a:solidFill>
            <a:srgbClr val="FFFF00"/>
          </a:solidFill>
        </p:spPr>
        <p:txBody>
          <a:bodyPr wrap="square" rtlCol="0">
            <a:spAutoFit/>
          </a:bodyPr>
          <a:lstStyle/>
          <a:p>
            <a:pPr algn="ctr"/>
            <a:r>
              <a:rPr lang="en-US" sz="2600" b="1" dirty="0" smtClean="0">
                <a:solidFill>
                  <a:srgbClr val="FF0000"/>
                </a:solidFill>
                <a:latin typeface="Times New Roman" panose="02020603050405020304" pitchFamily="18" charset="0"/>
                <a:cs typeface="Times New Roman" panose="02020603050405020304" pitchFamily="18" charset="0"/>
              </a:rPr>
              <a:t>ĐẶC ĐIỂM CỦA THỂ THƠ SONG THẤT LỤC BÁT QUA VĂN BẢN</a:t>
            </a:r>
            <a:endParaRPr lang="en-US" sz="2600" b="1" dirty="0">
              <a:solidFill>
                <a:srgbClr val="FF0000"/>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556387" y="1642840"/>
            <a:ext cx="9497960" cy="2554545"/>
          </a:xfrm>
          <a:prstGeom prst="rect">
            <a:avLst/>
          </a:prstGeom>
          <a:noFill/>
        </p:spPr>
        <p:txBody>
          <a:bodyPr wrap="square" rtlCol="0">
            <a:spAutoFit/>
          </a:bodyPr>
          <a:lstStyle/>
          <a:p>
            <a:pPr algn="just"/>
            <a:r>
              <a:rPr lang="en-US" sz="3200" b="1" dirty="0" smtClean="0">
                <a:latin typeface="Times New Roman" panose="02020603050405020304" pitchFamily="18" charset="0"/>
                <a:cs typeface="Times New Roman" panose="02020603050405020304" pitchFamily="18" charset="0"/>
              </a:rPr>
              <a:t>     Hai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nhịp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a:t>
            </a:r>
            <a:r>
              <a:rPr lang="en-US" sz="3200" b="1" dirty="0">
                <a:latin typeface="Times New Roman" panose="02020603050405020304" pitchFamily="18" charset="0"/>
                <a:cs typeface="Times New Roman" panose="02020603050405020304" pitchFamily="18" charset="0"/>
              </a:rPr>
              <a:t> 3/4;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nhịp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nhịp</a:t>
            </a:r>
            <a:r>
              <a:rPr lang="en-US" sz="3200" b="1" dirty="0">
                <a:latin typeface="Times New Roman" panose="02020603050405020304" pitchFamily="18" charset="0"/>
                <a:cs typeface="Times New Roman" panose="02020603050405020304" pitchFamily="18" charset="0"/>
              </a:rPr>
              <a:t> 2/2/2, </a:t>
            </a:r>
            <a:r>
              <a:rPr lang="en-US" sz="3200" b="1" dirty="0" err="1">
                <a:latin typeface="Times New Roman" panose="02020603050405020304" pitchFamily="18" charset="0"/>
                <a:cs typeface="Times New Roman" panose="02020603050405020304" pitchFamily="18" charset="0"/>
              </a:rPr>
              <a:t>dòng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nhịp</a:t>
            </a:r>
            <a:r>
              <a:rPr lang="en-US" sz="3200" b="1" dirty="0">
                <a:latin typeface="Times New Roman" panose="02020603050405020304" pitchFamily="18" charset="0"/>
                <a:cs typeface="Times New Roman" panose="02020603050405020304" pitchFamily="18" charset="0"/>
              </a:rPr>
              <a:t> 2/2/2/2).</a:t>
            </a:r>
          </a:p>
          <a:p>
            <a:pPr algn="just"/>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575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03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828"/>
            <a:ext cx="12192000" cy="1138773"/>
          </a:xfrm>
          <a:prstGeom prst="rect">
            <a:avLst/>
          </a:prstGeom>
          <a:solidFill>
            <a:srgbClr val="92D05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Tiết</a:t>
            </a:r>
            <a:r>
              <a:rPr lang="en-US" sz="3200" b="1" u="sng" dirty="0" smtClean="0">
                <a:solidFill>
                  <a:srgbClr val="FF0000"/>
                </a:solidFill>
                <a:latin typeface="Times New Roman" panose="02020603050405020304" pitchFamily="18" charset="0"/>
                <a:cs typeface="Times New Roman" panose="02020603050405020304" pitchFamily="18" charset="0"/>
              </a:rPr>
              <a:t> 100</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HAI CHỮ NƯỚC NHÀ</a:t>
            </a:r>
          </a:p>
          <a:p>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Trần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Tuấn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Khải</a:t>
            </a:r>
            <a:r>
              <a:rPr lang="en-US" sz="3200" b="1" i="1" dirty="0" smtClean="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7652" y="1258531"/>
            <a:ext cx="7069393"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I. </a:t>
            </a:r>
            <a:r>
              <a:rPr lang="en-US" sz="3600" b="1" dirty="0" err="1" smtClean="0">
                <a:solidFill>
                  <a:srgbClr val="002060"/>
                </a:solidFill>
                <a:latin typeface="Times New Roman" panose="02020603050405020304" pitchFamily="18" charset="0"/>
                <a:cs typeface="Times New Roman" panose="02020603050405020304" pitchFamily="18" charset="0"/>
              </a:rPr>
              <a:t>Trải</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nghiệm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cùng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văn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bản</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37653" y="1818530"/>
            <a:ext cx="8276884"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II. </a:t>
            </a:r>
            <a:r>
              <a:rPr lang="en-US" sz="3600" b="1" dirty="0" err="1" smtClean="0">
                <a:latin typeface="Times New Roman" panose="02020603050405020304" pitchFamily="18" charset="0"/>
                <a:cs typeface="Times New Roman" panose="02020603050405020304" pitchFamily="18" charset="0"/>
              </a:rPr>
              <a:t>Suy</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ngẫm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phản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hồi</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41789" y="2373333"/>
            <a:ext cx="11013896" cy="1200329"/>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2) </a:t>
            </a:r>
            <a:r>
              <a:rPr lang="en-US" sz="3600" b="1" dirty="0" err="1" smtClean="0">
                <a:solidFill>
                  <a:srgbClr val="C00000"/>
                </a:solidFill>
                <a:latin typeface="Times New Roman" panose="02020603050405020304" pitchFamily="18" charset="0"/>
                <a:cs typeface="Times New Roman" panose="02020603050405020304" pitchFamily="18" charset="0"/>
              </a:rPr>
              <a:t>Bố</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cục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mạch</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cảm</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xúc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và</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cảm</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hứng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chủ</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đạo</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của</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văn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bản</a:t>
            </a:r>
            <a:endParaRPr lang="en-US" sz="3600" b="1" dirty="0" smtClean="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78427" y="3465510"/>
            <a:ext cx="9035845" cy="646331"/>
          </a:xfrm>
          <a:prstGeom prst="rect">
            <a:avLst/>
          </a:prstGeom>
          <a:noFill/>
        </p:spPr>
        <p:txBody>
          <a:bodyPr wrap="square" rtlCol="0">
            <a:spAutoFit/>
          </a:bodyPr>
          <a:lstStyle/>
          <a:p>
            <a:r>
              <a:rPr lang="en-US" sz="3600" b="1" dirty="0" smtClean="0">
                <a:solidFill>
                  <a:srgbClr val="0070C0"/>
                </a:solidFill>
                <a:latin typeface="Times New Roman" panose="02020603050405020304" pitchFamily="18" charset="0"/>
                <a:cs typeface="Times New Roman" panose="02020603050405020304" pitchFamily="18" charset="0"/>
              </a:rPr>
              <a:t>a) </a:t>
            </a:r>
            <a:r>
              <a:rPr lang="en-US" sz="3600" b="1" dirty="0" err="1" smtClean="0">
                <a:solidFill>
                  <a:srgbClr val="0070C0"/>
                </a:solidFill>
                <a:latin typeface="Times New Roman" panose="02020603050405020304" pitchFamily="18" charset="0"/>
                <a:cs typeface="Times New Roman" panose="02020603050405020304" pitchFamily="18" charset="0"/>
              </a:rPr>
              <a:t>Bố</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cục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và</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mạch</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cảm</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xúc</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596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8439" y="98324"/>
            <a:ext cx="4139380" cy="523220"/>
          </a:xfrm>
          <a:prstGeom prst="rect">
            <a:avLst/>
          </a:prstGeom>
          <a:solidFill>
            <a:srgbClr val="92D050"/>
          </a:solidFill>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PHIẾU HỌC TẬP SỐ 2 </a:t>
            </a:r>
            <a:endParaRPr lang="en-US" sz="28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77570371"/>
              </p:ext>
            </p:extLst>
          </p:nvPr>
        </p:nvGraphicFramePr>
        <p:xfrm>
          <a:off x="196651" y="621544"/>
          <a:ext cx="11818374" cy="6199374"/>
        </p:xfrm>
        <a:graphic>
          <a:graphicData uri="http://schemas.openxmlformats.org/drawingml/2006/table">
            <a:tbl>
              <a:tblPr firstRow="1" bandRow="1">
                <a:tableStyleId>{5C22544A-7EE6-4342-B048-85BDC9FD1C3A}</a:tableStyleId>
              </a:tblPr>
              <a:tblGrid>
                <a:gridCol w="2635045">
                  <a:extLst>
                    <a:ext uri="{9D8B030D-6E8A-4147-A177-3AD203B41FA5}">
                      <a16:colId xmlns:a16="http://schemas.microsoft.com/office/drawing/2014/main" val="4231164042"/>
                    </a:ext>
                  </a:extLst>
                </a:gridCol>
                <a:gridCol w="9183329">
                  <a:extLst>
                    <a:ext uri="{9D8B030D-6E8A-4147-A177-3AD203B41FA5}">
                      <a16:colId xmlns:a16="http://schemas.microsoft.com/office/drawing/2014/main" val="277269232"/>
                    </a:ext>
                  </a:extLst>
                </a:gridCol>
              </a:tblGrid>
              <a:tr h="642841">
                <a:tc>
                  <a:txBody>
                    <a:bodyPr/>
                    <a:lstStyle/>
                    <a:p>
                      <a:pPr algn="ctr"/>
                      <a:r>
                        <a:rPr lang="en-US" sz="3200" dirty="0" err="1" smtClean="0">
                          <a:latin typeface="Times New Roman" panose="02020603050405020304" pitchFamily="18" charset="0"/>
                          <a:cs typeface="Times New Roman" panose="02020603050405020304" pitchFamily="18" charset="0"/>
                        </a:rPr>
                        <a:t>Bố</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cục</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en-US" sz="3200" dirty="0" err="1" smtClean="0">
                          <a:latin typeface="Times New Roman" panose="02020603050405020304" pitchFamily="18" charset="0"/>
                          <a:cs typeface="Times New Roman" panose="02020603050405020304" pitchFamily="18" charset="0"/>
                        </a:rPr>
                        <a:t>Mạch</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cảm</a:t>
                      </a:r>
                      <a:r>
                        <a:rPr lang="en-US" sz="3200" baseline="0" dirty="0" smtClean="0">
                          <a:latin typeface="Times New Roman" panose="02020603050405020304" pitchFamily="18" charset="0"/>
                          <a:cs typeface="Times New Roman" panose="02020603050405020304" pitchFamily="18" charset="0"/>
                        </a:rPr>
                        <a:t> </a:t>
                      </a:r>
                      <a:r>
                        <a:rPr lang="en-US" sz="3200" baseline="0" dirty="0" err="1" smtClean="0">
                          <a:latin typeface="Times New Roman" panose="02020603050405020304" pitchFamily="18" charset="0"/>
                          <a:cs typeface="Times New Roman" panose="02020603050405020304" pitchFamily="18" charset="0"/>
                        </a:rPr>
                        <a:t>xúc</a:t>
                      </a:r>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50564943"/>
                  </a:ext>
                </a:extLst>
              </a:tr>
              <a:tr h="1840698">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77509119"/>
                  </a:ext>
                </a:extLst>
              </a:tr>
              <a:tr h="1618870">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43214633"/>
                  </a:ext>
                </a:extLst>
              </a:tr>
              <a:tr h="2096965">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38059894"/>
                  </a:ext>
                </a:extLst>
              </a:tr>
            </a:tbl>
          </a:graphicData>
        </a:graphic>
      </p:graphicFrame>
      <p:sp>
        <p:nvSpPr>
          <p:cNvPr id="6" name="TextBox 5"/>
          <p:cNvSpPr txBox="1"/>
          <p:nvPr/>
        </p:nvSpPr>
        <p:spPr>
          <a:xfrm>
            <a:off x="265475" y="1278195"/>
            <a:ext cx="2546555" cy="1569660"/>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Phần 1</a:t>
            </a:r>
            <a:r>
              <a:rPr lang="vi-VN" sz="3200" dirty="0">
                <a:solidFill>
                  <a:srgbClr val="FF0000"/>
                </a:solidFill>
                <a:latin typeface="Times New Roman" panose="02020603050405020304" pitchFamily="18" charset="0"/>
                <a:cs typeface="Times New Roman" panose="02020603050405020304" pitchFamily="18" charset="0"/>
              </a:rPr>
              <a:t> </a:t>
            </a:r>
            <a:endParaRPr lang="en-US" sz="3200" dirty="0" smtClean="0">
              <a:solidFill>
                <a:srgbClr val="FF0000"/>
              </a:solidFill>
              <a:latin typeface="Times New Roman" panose="02020603050405020304" pitchFamily="18" charset="0"/>
              <a:cs typeface="Times New Roman" panose="02020603050405020304" pitchFamily="18" charset="0"/>
            </a:endParaRPr>
          </a:p>
          <a:p>
            <a:pPr algn="ctr"/>
            <a:r>
              <a:rPr lang="vi-VN" sz="3200" dirty="0" smtClean="0">
                <a:solidFill>
                  <a:srgbClr val="FF0000"/>
                </a:solidFill>
                <a:latin typeface="Times New Roman" panose="02020603050405020304" pitchFamily="18" charset="0"/>
                <a:cs typeface="Times New Roman" panose="02020603050405020304" pitchFamily="18" charset="0"/>
              </a:rPr>
              <a:t>(</a:t>
            </a:r>
            <a:r>
              <a:rPr lang="vi-VN" sz="3200" dirty="0">
                <a:solidFill>
                  <a:srgbClr val="FF0000"/>
                </a:solidFill>
                <a:latin typeface="Times New Roman" panose="02020603050405020304" pitchFamily="18" charset="0"/>
                <a:cs typeface="Times New Roman" panose="02020603050405020304" pitchFamily="18" charset="0"/>
              </a:rPr>
              <a:t>từ dòng 29 đến dòng 32)</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812030" y="1307693"/>
            <a:ext cx="9134165" cy="1569660"/>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Nỗi </a:t>
            </a:r>
            <a:r>
              <a:rPr lang="vi-VN" sz="3200" dirty="0">
                <a:latin typeface="Times New Roman" panose="02020603050405020304" pitchFamily="18" charset="0"/>
                <a:cs typeface="Times New Roman" panose="02020603050405020304" pitchFamily="18" charset="0"/>
              </a:rPr>
              <a:t>đau xót khắc khoải của người cha khi bị bắt đi, không thể làm gì khác được, đành nhờ con thay mình làm tròn bổn phận với nước </a:t>
            </a:r>
            <a:r>
              <a:rPr lang="vi-VN" sz="3200" dirty="0" smtClean="0">
                <a:latin typeface="Times New Roman" panose="02020603050405020304" pitchFamily="18" charset="0"/>
                <a:cs typeface="Times New Roman" panose="02020603050405020304" pitchFamily="18" charset="0"/>
              </a:rPr>
              <a:t>nhà</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26142" y="3018504"/>
            <a:ext cx="2585888" cy="1569660"/>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Phần 2</a:t>
            </a:r>
            <a:r>
              <a:rPr lang="vi-VN" sz="3200" dirty="0">
                <a:solidFill>
                  <a:srgbClr val="FF0000"/>
                </a:solidFill>
                <a:latin typeface="Times New Roman" panose="02020603050405020304" pitchFamily="18" charset="0"/>
                <a:cs typeface="Times New Roman" panose="02020603050405020304" pitchFamily="18" charset="0"/>
              </a:rPr>
              <a:t> </a:t>
            </a:r>
            <a:endParaRPr lang="en-US" sz="3200" dirty="0" smtClean="0">
              <a:solidFill>
                <a:srgbClr val="FF0000"/>
              </a:solidFill>
              <a:latin typeface="Times New Roman" panose="02020603050405020304" pitchFamily="18" charset="0"/>
              <a:cs typeface="Times New Roman" panose="02020603050405020304" pitchFamily="18" charset="0"/>
            </a:endParaRPr>
          </a:p>
          <a:p>
            <a:pPr algn="ctr"/>
            <a:r>
              <a:rPr lang="vi-VN" sz="3200" dirty="0" smtClean="0">
                <a:solidFill>
                  <a:srgbClr val="FF0000"/>
                </a:solidFill>
                <a:latin typeface="Times New Roman" panose="02020603050405020304" pitchFamily="18" charset="0"/>
                <a:cs typeface="Times New Roman" panose="02020603050405020304" pitchFamily="18" charset="0"/>
              </a:rPr>
              <a:t>(</a:t>
            </a:r>
            <a:r>
              <a:rPr lang="vi-VN" sz="3200" dirty="0">
                <a:solidFill>
                  <a:srgbClr val="FF0000"/>
                </a:solidFill>
                <a:latin typeface="Times New Roman" panose="02020603050405020304" pitchFamily="18" charset="0"/>
                <a:cs typeface="Times New Roman" panose="02020603050405020304" pitchFamily="18" charset="0"/>
              </a:rPr>
              <a:t>từ dòng 33 đến dòng 48)</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812031" y="3146320"/>
            <a:ext cx="9134164" cy="1569660"/>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Niềm </a:t>
            </a:r>
            <a:r>
              <a:rPr lang="vi-VN" sz="3200" dirty="0">
                <a:latin typeface="Times New Roman" panose="02020603050405020304" pitchFamily="18" charset="0"/>
                <a:cs typeface="Times New Roman" panose="02020603050405020304" pitchFamily="18" charset="0"/>
              </a:rPr>
              <a:t>tự hào của người cha khi nhắc con nhớ lại những chiến công hào hùng đánh giặc giữ nước trong lịch sử và bổn phận giữ gìn giang sơn của mỗi thế </a:t>
            </a:r>
            <a:r>
              <a:rPr lang="vi-VN" sz="3200" dirty="0" smtClean="0">
                <a:latin typeface="Times New Roman" panose="02020603050405020304" pitchFamily="18" charset="0"/>
                <a:cs typeface="Times New Roman" panose="02020603050405020304" pitchFamily="18" charset="0"/>
              </a:rPr>
              <a:t>hệ</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65475" y="5024283"/>
            <a:ext cx="2546555" cy="1569660"/>
          </a:xfrm>
          <a:prstGeom prst="rect">
            <a:avLst/>
          </a:prstGeom>
          <a:noFill/>
        </p:spPr>
        <p:txBody>
          <a:bodyPr wrap="square" rtlCol="0">
            <a:spAutoFit/>
          </a:bodyPr>
          <a:lstStyle/>
          <a:p>
            <a:pPr algn="ctr"/>
            <a:r>
              <a:rPr lang="vi-VN" sz="3200" b="1" dirty="0">
                <a:solidFill>
                  <a:srgbClr val="FF0000"/>
                </a:solidFill>
                <a:latin typeface="Times New Roman" panose="02020603050405020304" pitchFamily="18" charset="0"/>
                <a:cs typeface="Times New Roman" panose="02020603050405020304" pitchFamily="18" charset="0"/>
              </a:rPr>
              <a:t>Phần </a:t>
            </a:r>
            <a:r>
              <a:rPr lang="vi-VN" sz="3200" b="1" dirty="0" smtClean="0">
                <a:solidFill>
                  <a:srgbClr val="FF0000"/>
                </a:solidFill>
                <a:latin typeface="Times New Roman" panose="02020603050405020304" pitchFamily="18" charset="0"/>
                <a:cs typeface="Times New Roman" panose="02020603050405020304" pitchFamily="18" charset="0"/>
              </a:rPr>
              <a:t>3</a:t>
            </a:r>
            <a:endParaRPr lang="en-US" sz="3200" b="1" dirty="0" smtClean="0">
              <a:solidFill>
                <a:srgbClr val="FF0000"/>
              </a:solidFill>
              <a:latin typeface="Times New Roman" panose="02020603050405020304" pitchFamily="18" charset="0"/>
              <a:cs typeface="Times New Roman" panose="02020603050405020304" pitchFamily="18" charset="0"/>
            </a:endParaRPr>
          </a:p>
          <a:p>
            <a:pPr algn="ctr"/>
            <a:r>
              <a:rPr lang="vi-VN" sz="3200" dirty="0" smtClean="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(từ dòng 49 đến dòng 64)</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910348" y="4758816"/>
            <a:ext cx="9035847" cy="2062103"/>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Cảm </a:t>
            </a:r>
            <a:r>
              <a:rPr lang="vi-VN" sz="3200" dirty="0">
                <a:latin typeface="Times New Roman" panose="02020603050405020304" pitchFamily="18" charset="0"/>
                <a:cs typeface="Times New Roman" panose="02020603050405020304" pitchFamily="18" charset="0"/>
              </a:rPr>
              <a:t>xúc tha thiết, mãnh liệt khi nhấn mạnh trách nhiệm của con là trang nam nhi đầu đội trời chân đạp đất, phải sống sao cho không hổ thẹn với lịch sử, với tổ tiên, với đấng sinh </a:t>
            </a:r>
            <a:r>
              <a:rPr lang="vi-VN" sz="3200" dirty="0" smtClean="0">
                <a:latin typeface="Times New Roman" panose="02020603050405020304" pitchFamily="18" charset="0"/>
                <a:cs typeface="Times New Roman" panose="02020603050405020304" pitchFamily="18" charset="0"/>
              </a:rPr>
              <a:t>thành</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868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828"/>
            <a:ext cx="12192000" cy="1138773"/>
          </a:xfrm>
          <a:prstGeom prst="rect">
            <a:avLst/>
          </a:prstGeom>
          <a:solidFill>
            <a:srgbClr val="92D05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Tiết</a:t>
            </a:r>
            <a:r>
              <a:rPr lang="en-US" sz="3200" b="1" u="sng" dirty="0" smtClean="0">
                <a:solidFill>
                  <a:srgbClr val="FF0000"/>
                </a:solidFill>
                <a:latin typeface="Times New Roman" panose="02020603050405020304" pitchFamily="18" charset="0"/>
                <a:cs typeface="Times New Roman" panose="02020603050405020304" pitchFamily="18" charset="0"/>
              </a:rPr>
              <a:t> 100</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HAI CHỮ NƯỚC NHÀ</a:t>
            </a:r>
          </a:p>
          <a:p>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Trần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Tuấn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Khải</a:t>
            </a:r>
            <a:r>
              <a:rPr lang="en-US" sz="3200" b="1" i="1" dirty="0" smtClean="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7652" y="1258531"/>
            <a:ext cx="7069393"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I. </a:t>
            </a:r>
            <a:r>
              <a:rPr lang="en-US" sz="3600" b="1" dirty="0" err="1" smtClean="0">
                <a:solidFill>
                  <a:srgbClr val="002060"/>
                </a:solidFill>
                <a:latin typeface="Times New Roman" panose="02020603050405020304" pitchFamily="18" charset="0"/>
                <a:cs typeface="Times New Roman" panose="02020603050405020304" pitchFamily="18" charset="0"/>
              </a:rPr>
              <a:t>Trải</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nghiệm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cùng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văn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bản</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37653" y="1818530"/>
            <a:ext cx="8276884"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II. </a:t>
            </a:r>
            <a:r>
              <a:rPr lang="en-US" sz="3600" b="1" dirty="0" err="1" smtClean="0">
                <a:latin typeface="Times New Roman" panose="02020603050405020304" pitchFamily="18" charset="0"/>
                <a:cs typeface="Times New Roman" panose="02020603050405020304" pitchFamily="18" charset="0"/>
              </a:rPr>
              <a:t>Suy</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ngẫm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phản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hồi</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26141" y="2373333"/>
            <a:ext cx="11818373"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2) </a:t>
            </a:r>
            <a:r>
              <a:rPr lang="en-US" sz="3600" b="1" dirty="0" err="1" smtClean="0">
                <a:solidFill>
                  <a:srgbClr val="C00000"/>
                </a:solidFill>
                <a:latin typeface="Times New Roman" panose="02020603050405020304" pitchFamily="18" charset="0"/>
                <a:cs typeface="Times New Roman" panose="02020603050405020304" pitchFamily="18" charset="0"/>
              </a:rPr>
              <a:t>Bố</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cục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mạch</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cảm</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xúc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và</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cảm</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hứng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chủ</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đạo</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của</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văn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bản</a:t>
            </a:r>
            <a:endParaRPr lang="en-US" sz="3600" b="1" dirty="0" smtClean="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678427" y="2934569"/>
            <a:ext cx="9035845" cy="646331"/>
          </a:xfrm>
          <a:prstGeom prst="rect">
            <a:avLst/>
          </a:prstGeom>
          <a:noFill/>
        </p:spPr>
        <p:txBody>
          <a:bodyPr wrap="square" rtlCol="0">
            <a:spAutoFit/>
          </a:bodyPr>
          <a:lstStyle/>
          <a:p>
            <a:r>
              <a:rPr lang="en-US" sz="3600" b="1" dirty="0" smtClean="0">
                <a:solidFill>
                  <a:srgbClr val="0070C0"/>
                </a:solidFill>
                <a:latin typeface="Times New Roman" panose="02020603050405020304" pitchFamily="18" charset="0"/>
                <a:cs typeface="Times New Roman" panose="02020603050405020304" pitchFamily="18" charset="0"/>
              </a:rPr>
              <a:t>a) </a:t>
            </a:r>
            <a:r>
              <a:rPr lang="en-US" sz="3600" b="1" dirty="0" err="1" smtClean="0">
                <a:solidFill>
                  <a:srgbClr val="0070C0"/>
                </a:solidFill>
                <a:latin typeface="Times New Roman" panose="02020603050405020304" pitchFamily="18" charset="0"/>
                <a:cs typeface="Times New Roman" panose="02020603050405020304" pitchFamily="18" charset="0"/>
              </a:rPr>
              <a:t>Bố</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cục</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và</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mạch</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cảm</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xúc</a:t>
            </a:r>
            <a:r>
              <a:rPr lang="en-US" sz="3600" b="1" dirty="0" smtClean="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03009" y="3480261"/>
            <a:ext cx="7074308" cy="646331"/>
          </a:xfrm>
          <a:prstGeom prst="rect">
            <a:avLst/>
          </a:prstGeom>
          <a:noFill/>
        </p:spPr>
        <p:txBody>
          <a:bodyPr wrap="square" rtlCol="0">
            <a:spAutoFit/>
          </a:bodyPr>
          <a:lstStyle/>
          <a:p>
            <a:r>
              <a:rPr lang="en-US" sz="3600" b="1" dirty="0">
                <a:solidFill>
                  <a:srgbClr val="0070C0"/>
                </a:solidFill>
                <a:latin typeface="Times New Roman" panose="02020603050405020304" pitchFamily="18" charset="0"/>
                <a:cs typeface="Times New Roman" panose="02020603050405020304" pitchFamily="18" charset="0"/>
              </a:rPr>
              <a:t>b</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Cảm</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hứng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chủ</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đạo</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của</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bài</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thơ</a:t>
            </a:r>
            <a:r>
              <a:rPr lang="en-US" sz="3600" b="1" dirty="0" smtClean="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26141" y="4060724"/>
            <a:ext cx="11739717" cy="2308324"/>
          </a:xfrm>
          <a:prstGeom prst="rect">
            <a:avLst/>
          </a:prstGeom>
          <a:noFill/>
        </p:spPr>
        <p:txBody>
          <a:bodyPr wrap="square" rtlCol="0">
            <a:spAutoFit/>
          </a:bodyPr>
          <a:lstStyle/>
          <a:p>
            <a:pPr algn="just"/>
            <a:r>
              <a:rPr lang="en-US" sz="3600" dirty="0" smtClean="0">
                <a:latin typeface="Times New Roman" panose="02020603050405020304" pitchFamily="18" charset="0"/>
                <a:cs typeface="Times New Roman" panose="02020603050405020304" pitchFamily="18" charset="0"/>
              </a:rPr>
              <a:t>         Ca </a:t>
            </a:r>
            <a:r>
              <a:rPr lang="en-US" sz="3600" dirty="0" err="1">
                <a:latin typeface="Times New Roman" panose="02020603050405020304" pitchFamily="18" charset="0"/>
                <a:cs typeface="Times New Roman" panose="02020603050405020304" pitchFamily="18" charset="0"/>
              </a:rPr>
              <a:t>ngợi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cha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bổn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mệnh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a:t>
            </a:r>
          </a:p>
          <a:p>
            <a:pPr algn="just"/>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3661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F961E-7A99-C76A-4236-9B01A8D81F7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A08AC56-6623-078E-84D9-CB8DFF5062B8}"/>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83C850B7-EED0-3A77-A7D8-5365A1E287C9}"/>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1" name="图片 100">
            <a:extLst>
              <a:ext uri="{FF2B5EF4-FFF2-40B4-BE49-F238E27FC236}">
                <a16:creationId xmlns:a16="http://schemas.microsoft.com/office/drawing/2014/main" id="{C7435AD0-2F8C-6F24-1B50-09FB8DFCA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82" y="-126851"/>
            <a:ext cx="12963564" cy="6481782"/>
          </a:xfrm>
          <a:prstGeom prst="rect">
            <a:avLst/>
          </a:prstGeom>
        </p:spPr>
      </p:pic>
      <p:sp>
        <p:nvSpPr>
          <p:cNvPr id="248" name="矩形 247">
            <a:extLst>
              <a:ext uri="{FF2B5EF4-FFF2-40B4-BE49-F238E27FC236}">
                <a16:creationId xmlns:a16="http://schemas.microsoft.com/office/drawing/2014/main" id="{04369149-7C53-E9EA-048E-9B6198D321CF}"/>
              </a:ext>
            </a:extLst>
          </p:cNvPr>
          <p:cNvSpPr/>
          <p:nvPr/>
        </p:nvSpPr>
        <p:spPr>
          <a:xfrm rot="16200000">
            <a:off x="5161872" y="150918"/>
            <a:ext cx="1774475"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6" name="图片 105">
            <a:extLst>
              <a:ext uri="{FF2B5EF4-FFF2-40B4-BE49-F238E27FC236}">
                <a16:creationId xmlns:a16="http://schemas.microsoft.com/office/drawing/2014/main" id="{71AFABAD-E25F-83F1-2A38-7FFE8B746B14}"/>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t="44357"/>
          <a:stretch>
            <a:fillRect/>
          </a:stretch>
        </p:blipFill>
        <p:spPr>
          <a:xfrm>
            <a:off x="1197293" y="4115495"/>
            <a:ext cx="9703632" cy="1774476"/>
          </a:xfrm>
          <a:prstGeom prst="rect">
            <a:avLst/>
          </a:prstGeom>
        </p:spPr>
      </p:pic>
      <p:pic>
        <p:nvPicPr>
          <p:cNvPr id="102" name="图片 101">
            <a:extLst>
              <a:ext uri="{FF2B5EF4-FFF2-40B4-BE49-F238E27FC236}">
                <a16:creationId xmlns:a16="http://schemas.microsoft.com/office/drawing/2014/main" id="{976C6139-2274-C925-715F-0BB68A832DC0}"/>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8A00E0CD-D96D-6084-F7F3-20974E954A40}"/>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C2C44D05-272C-F827-3F7A-631AB720F368}"/>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68D39D89-FA17-9A00-520B-4809DF724BCD}"/>
              </a:ext>
            </a:extLst>
          </p:cNvPr>
          <p:cNvPicPr>
            <a:picLocks noChangeAspect="1"/>
          </p:cNvPicPr>
          <p:nvPr/>
        </p:nvPicPr>
        <p:blipFill>
          <a:blip r:embed="rId7"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FA702D8D-CD93-D267-C185-A322FE1CBECC}"/>
              </a:ext>
            </a:extLst>
          </p:cNvPr>
          <p:cNvPicPr>
            <a:picLocks noChangeAspect="1"/>
          </p:cNvPicPr>
          <p:nvPr/>
        </p:nvPicPr>
        <p:blipFill rotWithShape="1">
          <a:blip r:embed="rId8" cstate="screen"/>
          <a:srcRect/>
          <a:stretch>
            <a:fillRect/>
          </a:stretch>
        </p:blipFill>
        <p:spPr>
          <a:xfrm>
            <a:off x="2245179" y="594606"/>
            <a:ext cx="937836" cy="863045"/>
          </a:xfrm>
          <a:prstGeom prst="rect">
            <a:avLst/>
          </a:prstGeom>
        </p:spPr>
      </p:pic>
      <p:pic>
        <p:nvPicPr>
          <p:cNvPr id="5" name="图片 32">
            <a:extLst>
              <a:ext uri="{FF2B5EF4-FFF2-40B4-BE49-F238E27FC236}">
                <a16:creationId xmlns:a16="http://schemas.microsoft.com/office/drawing/2014/main" id="{7492C6CE-500D-890D-B284-4390AB4FA537}"/>
              </a:ext>
            </a:extLst>
          </p:cNvPr>
          <p:cNvPicPr>
            <a:picLocks noChangeAspect="1"/>
          </p:cNvPicPr>
          <p:nvPr/>
        </p:nvPicPr>
        <p:blipFill rotWithShape="1">
          <a:blip r:embed="rId9" cstate="screen">
            <a:alphaModFix amt="50000"/>
          </a:blip>
          <a:srcRect/>
          <a:stretch>
            <a:fillRect/>
          </a:stretch>
        </p:blipFill>
        <p:spPr>
          <a:xfrm rot="941536">
            <a:off x="10929655" y="426608"/>
            <a:ext cx="1016359" cy="935306"/>
          </a:xfrm>
          <a:prstGeom prst="rect">
            <a:avLst/>
          </a:prstGeom>
        </p:spPr>
      </p:pic>
      <p:pic>
        <p:nvPicPr>
          <p:cNvPr id="7" name="图片 286">
            <a:extLst>
              <a:ext uri="{FF2B5EF4-FFF2-40B4-BE49-F238E27FC236}">
                <a16:creationId xmlns:a16="http://schemas.microsoft.com/office/drawing/2014/main" id="{04F79B09-2196-555D-4316-844D7656A4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86369" y="-25384"/>
            <a:ext cx="4228575" cy="2367846"/>
          </a:xfrm>
          <a:prstGeom prst="rect">
            <a:avLst/>
          </a:prstGeom>
        </p:spPr>
      </p:pic>
      <p:pic>
        <p:nvPicPr>
          <p:cNvPr id="3" name="图片 3">
            <a:extLst>
              <a:ext uri="{FF2B5EF4-FFF2-40B4-BE49-F238E27FC236}">
                <a16:creationId xmlns:a16="http://schemas.microsoft.com/office/drawing/2014/main" id="{1FC27808-BE79-77E8-3737-A532AFCB24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4087" y="276429"/>
            <a:ext cx="2559313" cy="1181222"/>
          </a:xfrm>
          <a:prstGeom prst="rect">
            <a:avLst/>
          </a:prstGeom>
        </p:spPr>
      </p:pic>
      <p:pic>
        <p:nvPicPr>
          <p:cNvPr id="18" name="Picture 17" descr="A building with red doors and red windows&#10;&#10;Description automatically generated">
            <a:extLst>
              <a:ext uri="{FF2B5EF4-FFF2-40B4-BE49-F238E27FC236}">
                <a16:creationId xmlns:a16="http://schemas.microsoft.com/office/drawing/2014/main" id="{14C0B606-A34B-C4ED-C2DA-F6595CF712B3}"/>
              </a:ext>
            </a:extLst>
          </p:cNvPr>
          <p:cNvPicPr>
            <a:picLocks noChangeAspect="1"/>
          </p:cNvPicPr>
          <p:nvPr/>
        </p:nvPicPr>
        <p:blipFill rotWithShape="1">
          <a:blip r:embed="rId12">
            <a:extLst>
              <a:ext uri="{28A0092B-C50C-407E-A947-70E740481C1C}">
                <a14:useLocalDpi xmlns:a14="http://schemas.microsoft.com/office/drawing/2010/main" val="0"/>
              </a:ext>
            </a:extLst>
          </a:blip>
          <a:srcRect l="30291" t="792" r="29563"/>
          <a:stretch/>
        </p:blipFill>
        <p:spPr>
          <a:xfrm flipH="1">
            <a:off x="9491065" y="2778026"/>
            <a:ext cx="2753250" cy="7087093"/>
          </a:xfrm>
          <a:prstGeom prst="rect">
            <a:avLst/>
          </a:prstGeom>
        </p:spPr>
      </p:pic>
      <p:pic>
        <p:nvPicPr>
          <p:cNvPr id="19" name="图片 31">
            <a:extLst>
              <a:ext uri="{FF2B5EF4-FFF2-40B4-BE49-F238E27FC236}">
                <a16:creationId xmlns:a16="http://schemas.microsoft.com/office/drawing/2014/main" id="{DA09A646-2E09-1868-8928-7ACB3D52C422}"/>
              </a:ext>
            </a:extLst>
          </p:cNvPr>
          <p:cNvPicPr>
            <a:picLocks noChangeAspect="1"/>
          </p:cNvPicPr>
          <p:nvPr/>
        </p:nvPicPr>
        <p:blipFill rotWithShape="1">
          <a:blip r:embed="rId8" cstate="screen"/>
          <a:srcRect/>
          <a:stretch>
            <a:fillRect/>
          </a:stretch>
        </p:blipFill>
        <p:spPr>
          <a:xfrm flipH="1">
            <a:off x="11826230" y="636456"/>
            <a:ext cx="937836" cy="863045"/>
          </a:xfrm>
          <a:prstGeom prst="rect">
            <a:avLst/>
          </a:prstGeom>
        </p:spPr>
      </p:pic>
      <p:pic>
        <p:nvPicPr>
          <p:cNvPr id="20" name="图片 286">
            <a:extLst>
              <a:ext uri="{FF2B5EF4-FFF2-40B4-BE49-F238E27FC236}">
                <a16:creationId xmlns:a16="http://schemas.microsoft.com/office/drawing/2014/main" id="{51F9144A-8D0E-7C75-6369-E2F2D7E204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57483" y="4858722"/>
            <a:ext cx="3903693" cy="2520443"/>
          </a:xfrm>
          <a:prstGeom prst="rect">
            <a:avLst/>
          </a:prstGeom>
        </p:spPr>
      </p:pic>
      <p:pic>
        <p:nvPicPr>
          <p:cNvPr id="22" name="图片 3">
            <a:extLst>
              <a:ext uri="{FF2B5EF4-FFF2-40B4-BE49-F238E27FC236}">
                <a16:creationId xmlns:a16="http://schemas.microsoft.com/office/drawing/2014/main" id="{FC76C101-8541-0AEE-5871-EE74003D31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843444" y="5011321"/>
            <a:ext cx="3095959" cy="1428904"/>
          </a:xfrm>
          <a:prstGeom prst="rect">
            <a:avLst/>
          </a:prstGeom>
        </p:spPr>
      </p:pic>
      <p:pic>
        <p:nvPicPr>
          <p:cNvPr id="8" name="Picture 7" descr="A person holding another person&#10;&#10;Description automatically generated">
            <a:extLst>
              <a:ext uri="{FF2B5EF4-FFF2-40B4-BE49-F238E27FC236}">
                <a16:creationId xmlns:a16="http://schemas.microsoft.com/office/drawing/2014/main" id="{EF7C1F24-6481-7040-4D0E-6416C1C15499}"/>
              </a:ext>
            </a:extLst>
          </p:cNvPr>
          <p:cNvPicPr>
            <a:picLocks noChangeAspect="1"/>
          </p:cNvPicPr>
          <p:nvPr/>
        </p:nvPicPr>
        <p:blipFill>
          <a:blip r:embed="rId13">
            <a:extLst>
              <a:ext uri="{28A0092B-C50C-407E-A947-70E740481C1C}">
                <a14:useLocalDpi xmlns:a14="http://schemas.microsoft.com/office/drawing/2010/main" val="0"/>
              </a:ext>
            </a:extLst>
          </a:blip>
          <a:srcRect r="-1161" b="5260"/>
          <a:stretch/>
        </p:blipFill>
        <p:spPr>
          <a:xfrm>
            <a:off x="3352626" y="320473"/>
            <a:ext cx="5702661" cy="3798941"/>
          </a:xfrm>
          <a:prstGeom prst="rect">
            <a:avLst/>
          </a:prstGeom>
        </p:spPr>
      </p:pic>
      <p:pic>
        <p:nvPicPr>
          <p:cNvPr id="9" name="图片 5">
            <a:extLst>
              <a:ext uri="{FF2B5EF4-FFF2-40B4-BE49-F238E27FC236}">
                <a16:creationId xmlns:a16="http://schemas.microsoft.com/office/drawing/2014/main" id="{930FC218-A1FB-3177-DFEC-99CE45CBD5E6}"/>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13614" y="5693852"/>
            <a:ext cx="12178386" cy="1233497"/>
          </a:xfrm>
          <a:prstGeom prst="rect">
            <a:avLst/>
          </a:prstGeom>
        </p:spPr>
      </p:pic>
      <p:pic>
        <p:nvPicPr>
          <p:cNvPr id="10" name="图片 18">
            <a:extLst>
              <a:ext uri="{FF2B5EF4-FFF2-40B4-BE49-F238E27FC236}">
                <a16:creationId xmlns:a16="http://schemas.microsoft.com/office/drawing/2014/main" id="{08667CBB-E751-77D6-BFB4-BFA6929A4F48}"/>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7339" t="48628" r="73602"/>
          <a:stretch/>
        </p:blipFill>
        <p:spPr>
          <a:xfrm>
            <a:off x="-32415" y="5117595"/>
            <a:ext cx="1741472" cy="1747350"/>
          </a:xfrm>
          <a:prstGeom prst="rect">
            <a:avLst/>
          </a:prstGeom>
        </p:spPr>
      </p:pic>
      <p:sp>
        <p:nvSpPr>
          <p:cNvPr id="11" name="TextBox 10"/>
          <p:cNvSpPr txBox="1"/>
          <p:nvPr/>
        </p:nvSpPr>
        <p:spPr>
          <a:xfrm>
            <a:off x="2245179" y="4397340"/>
            <a:ext cx="7598265" cy="1107996"/>
          </a:xfrm>
          <a:prstGeom prst="rect">
            <a:avLst/>
          </a:prstGeom>
          <a:noFill/>
        </p:spPr>
        <p:txBody>
          <a:bodyPr wrap="square" rtlCol="0">
            <a:spAutoFit/>
          </a:bodyPr>
          <a:lstStyle/>
          <a:p>
            <a:r>
              <a:rPr lang="en-US" sz="6600" b="1" dirty="0" smtClean="0">
                <a:solidFill>
                  <a:schemeClr val="bg1"/>
                </a:solidFill>
                <a:latin typeface="Times New Roman" panose="02020603050405020304" pitchFamily="18" charset="0"/>
                <a:cs typeface="Times New Roman" panose="02020603050405020304" pitchFamily="18" charset="0"/>
              </a:rPr>
              <a:t>     III. </a:t>
            </a:r>
            <a:r>
              <a:rPr lang="en-US" sz="6600" b="1" dirty="0" err="1" smtClean="0">
                <a:solidFill>
                  <a:schemeClr val="bg1"/>
                </a:solidFill>
                <a:latin typeface="Times New Roman" panose="02020603050405020304" pitchFamily="18" charset="0"/>
                <a:cs typeface="Times New Roman" panose="02020603050405020304" pitchFamily="18" charset="0"/>
              </a:rPr>
              <a:t>Luyện</a:t>
            </a:r>
            <a:r>
              <a:rPr lang="en-US" sz="6600" b="1" dirty="0" smtClean="0">
                <a:solidFill>
                  <a:schemeClr val="bg1"/>
                </a:solidFill>
                <a:latin typeface="Times New Roman" panose="02020603050405020304" pitchFamily="18" charset="0"/>
                <a:cs typeface="Times New Roman" panose="02020603050405020304" pitchFamily="18" charset="0"/>
              </a:rPr>
              <a:t> </a:t>
            </a:r>
            <a:r>
              <a:rPr lang="en-US" sz="6600" b="1" dirty="0" err="1" smtClean="0">
                <a:solidFill>
                  <a:schemeClr val="bg1"/>
                </a:solidFill>
                <a:latin typeface="Times New Roman" panose="02020603050405020304" pitchFamily="18" charset="0"/>
                <a:cs typeface="Times New Roman" panose="02020603050405020304" pitchFamily="18" charset="0"/>
              </a:rPr>
              <a:t>tập</a:t>
            </a:r>
            <a:endParaRPr lang="en-US" sz="66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2943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8000">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14:bounceEnd="68000">
                                          <p:cBhvr additive="base">
                                            <p:cTn id="7" dur="500" fill="hold"/>
                                            <p:tgtEl>
                                              <p:spTgt spid="248"/>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fill="hold"/>
                                            <p:tgtEl>
                                              <p:spTgt spid="248"/>
                                            </p:tgtEl>
                                            <p:attrNameLst>
                                              <p:attrName>ppt_x</p:attrName>
                                            </p:attrNameLst>
                                          </p:cBhvr>
                                          <p:tavLst>
                                            <p:tav tm="0">
                                              <p:val>
                                                <p:strVal val="#ppt_x"/>
                                              </p:val>
                                            </p:tav>
                                            <p:tav tm="100000">
                                              <p:val>
                                                <p:strVal val="#ppt_x"/>
                                              </p:val>
                                            </p:tav>
                                          </p:tavLst>
                                        </p:anim>
                                        <p:anim calcmode="lin" valueType="num">
                                          <p:cBhvr additive="base">
                                            <p:cTn id="8" dur="500" fill="hold"/>
                                            <p:tgtEl>
                                              <p:spTgt spid="2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828"/>
            <a:ext cx="12192000" cy="1138773"/>
          </a:xfrm>
          <a:prstGeom prst="rect">
            <a:avLst/>
          </a:prstGeom>
          <a:solidFill>
            <a:srgbClr val="92D05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Tiết</a:t>
            </a:r>
            <a:r>
              <a:rPr lang="en-US" sz="3200" b="1" u="sng" dirty="0" smtClean="0">
                <a:solidFill>
                  <a:srgbClr val="FF0000"/>
                </a:solidFill>
                <a:latin typeface="Times New Roman" panose="02020603050405020304" pitchFamily="18" charset="0"/>
                <a:cs typeface="Times New Roman" panose="02020603050405020304" pitchFamily="18" charset="0"/>
              </a:rPr>
              <a:t> 100</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HAI CHỮ NƯỚC NHÀ</a:t>
            </a:r>
          </a:p>
          <a:p>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Trần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Tuấn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Khải</a:t>
            </a:r>
            <a:r>
              <a:rPr lang="en-US" sz="3200" b="1" i="1" dirty="0" smtClean="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7652" y="1258531"/>
            <a:ext cx="7069393"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I. </a:t>
            </a:r>
            <a:r>
              <a:rPr lang="en-US" sz="3600" b="1" dirty="0" err="1" smtClean="0">
                <a:solidFill>
                  <a:srgbClr val="002060"/>
                </a:solidFill>
                <a:latin typeface="Times New Roman" panose="02020603050405020304" pitchFamily="18" charset="0"/>
                <a:cs typeface="Times New Roman" panose="02020603050405020304" pitchFamily="18" charset="0"/>
              </a:rPr>
              <a:t>Trải</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nghiệm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cùng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văn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bản</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37653" y="1818530"/>
            <a:ext cx="8276884"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II. </a:t>
            </a:r>
            <a:r>
              <a:rPr lang="en-US" sz="3600" b="1" dirty="0" err="1" smtClean="0">
                <a:latin typeface="Times New Roman" panose="02020603050405020304" pitchFamily="18" charset="0"/>
                <a:cs typeface="Times New Roman" panose="02020603050405020304" pitchFamily="18" charset="0"/>
              </a:rPr>
              <a:t>Suy</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ngẫm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phản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hồi</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37653" y="2373333"/>
            <a:ext cx="11906862" cy="646331"/>
          </a:xfrm>
          <a:prstGeom prst="rect">
            <a:avLst/>
          </a:prstGeom>
          <a:noFill/>
        </p:spPr>
        <p:txBody>
          <a:bodyPr wrap="square" rtlCol="0">
            <a:spAutoFit/>
          </a:bodyPr>
          <a:lstStyle/>
          <a:p>
            <a:r>
              <a:rPr lang="en-US" sz="3600" b="1" dirty="0" smtClean="0">
                <a:solidFill>
                  <a:srgbClr val="C00000"/>
                </a:solidFill>
                <a:latin typeface="Times New Roman" panose="02020603050405020304" pitchFamily="18" charset="0"/>
                <a:cs typeface="Times New Roman" panose="02020603050405020304" pitchFamily="18" charset="0"/>
              </a:rPr>
              <a:t>III. </a:t>
            </a:r>
            <a:r>
              <a:rPr lang="en-US" sz="3600" b="1" dirty="0" err="1" smtClean="0">
                <a:solidFill>
                  <a:srgbClr val="C00000"/>
                </a:solidFill>
                <a:latin typeface="Times New Roman" panose="02020603050405020304" pitchFamily="18" charset="0"/>
                <a:cs typeface="Times New Roman" panose="02020603050405020304" pitchFamily="18" charset="0"/>
              </a:rPr>
              <a:t>Luyện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tập</a:t>
            </a:r>
            <a:endParaRPr lang="en-US" sz="3600" b="1" dirty="0" smtClean="0">
              <a:solidFill>
                <a:srgbClr val="C0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26141" y="2981943"/>
            <a:ext cx="11739717" cy="1754326"/>
          </a:xfrm>
          <a:prstGeom prst="rect">
            <a:avLst/>
          </a:prstGeom>
          <a:noFill/>
        </p:spPr>
        <p:txBody>
          <a:bodyPr wrap="square" rtlCol="0">
            <a:spAutoFit/>
          </a:bodyPr>
          <a:lstStyle/>
          <a:p>
            <a:pPr algn="just"/>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khoảng</a:t>
            </a:r>
            <a:r>
              <a:rPr lang="en-US" sz="3600" dirty="0" smtClean="0">
                <a:latin typeface="Times New Roman" panose="02020603050405020304" pitchFamily="18" charset="0"/>
                <a:cs typeface="Times New Roman" panose="02020603050405020304" pitchFamily="18" charset="0"/>
              </a:rPr>
              <a:t> 100 </a:t>
            </a:r>
            <a:r>
              <a:rPr lang="en-US" sz="3600" dirty="0" err="1" smtClean="0">
                <a:latin typeface="Times New Roman" panose="02020603050405020304" pitchFamily="18" charset="0"/>
                <a:cs typeface="Times New Roman" panose="02020603050405020304" pitchFamily="18" charset="0"/>
              </a:rPr>
              <a:t>từ</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suy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nghĩ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em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trách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nhiệm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thế</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hệ</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trẻ</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đối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với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hôm</a:t>
            </a:r>
            <a:r>
              <a:rPr lang="en-US" sz="3600" dirty="0" smtClean="0">
                <a:latin typeface="Times New Roman" panose="02020603050405020304" pitchFamily="18" charset="0"/>
                <a:cs typeface="Times New Roman" panose="02020603050405020304" pitchFamily="18" charset="0"/>
              </a:rPr>
              <a:t> nay. </a:t>
            </a:r>
            <a:endParaRPr lang="en-US" sz="3600" dirty="0">
              <a:latin typeface="Times New Roman" panose="02020603050405020304" pitchFamily="18" charset="0"/>
              <a:cs typeface="Times New Roman" panose="02020603050405020304" pitchFamily="18" charset="0"/>
            </a:endParaRPr>
          </a:p>
          <a:p>
            <a:pPr algn="just"/>
            <a:r>
              <a:rPr lang="en-US"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2490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828"/>
            <a:ext cx="12192000" cy="1138773"/>
          </a:xfrm>
          <a:prstGeom prst="rect">
            <a:avLst/>
          </a:prstGeom>
          <a:solidFill>
            <a:srgbClr val="92D05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Tiết</a:t>
            </a:r>
            <a:r>
              <a:rPr lang="en-US" sz="3200" b="1" u="sng" dirty="0" smtClean="0">
                <a:solidFill>
                  <a:srgbClr val="FF0000"/>
                </a:solidFill>
                <a:latin typeface="Times New Roman" panose="02020603050405020304" pitchFamily="18" charset="0"/>
                <a:cs typeface="Times New Roman" panose="02020603050405020304" pitchFamily="18" charset="0"/>
              </a:rPr>
              <a:t> 100</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HAI CHỮ NƯỚC NHÀ</a:t>
            </a:r>
          </a:p>
          <a:p>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Trần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Tuấn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Khải</a:t>
            </a:r>
            <a:r>
              <a:rPr lang="en-US" sz="3200" b="1" i="1" dirty="0" smtClean="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7652" y="1258531"/>
            <a:ext cx="7069393"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I. </a:t>
            </a:r>
            <a:r>
              <a:rPr lang="en-US" sz="3600" b="1" dirty="0" err="1" smtClean="0">
                <a:solidFill>
                  <a:srgbClr val="002060"/>
                </a:solidFill>
                <a:latin typeface="Times New Roman" panose="02020603050405020304" pitchFamily="18" charset="0"/>
                <a:cs typeface="Times New Roman" panose="02020603050405020304" pitchFamily="18" charset="0"/>
              </a:rPr>
              <a:t>Trải</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nghiệm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cùng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văn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bản</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37653" y="1818530"/>
            <a:ext cx="8276884"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II. </a:t>
            </a:r>
            <a:r>
              <a:rPr lang="en-US" sz="3600" b="1" dirty="0" err="1" smtClean="0">
                <a:latin typeface="Times New Roman" panose="02020603050405020304" pitchFamily="18" charset="0"/>
                <a:cs typeface="Times New Roman" panose="02020603050405020304" pitchFamily="18" charset="0"/>
              </a:rPr>
              <a:t>Suy</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ngẫm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phản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hồi</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37653" y="2373333"/>
            <a:ext cx="11906862"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III. </a:t>
            </a:r>
            <a:r>
              <a:rPr lang="en-US" sz="3600" b="1" dirty="0" err="1" smtClean="0">
                <a:latin typeface="Times New Roman" panose="02020603050405020304" pitchFamily="18" charset="0"/>
                <a:cs typeface="Times New Roman" panose="02020603050405020304" pitchFamily="18" charset="0"/>
              </a:rPr>
              <a:t>Luyện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tập</a:t>
            </a:r>
            <a:endParaRPr lang="en-US" sz="3600" b="1" dirty="0" smtClean="0">
              <a:latin typeface="Times New Roman" panose="02020603050405020304" pitchFamily="18" charset="0"/>
              <a:cs typeface="Times New Roman" panose="02020603050405020304" pitchFamily="18" charset="0"/>
            </a:endParaRPr>
          </a:p>
        </p:txBody>
      </p:sp>
      <p:sp>
        <p:nvSpPr>
          <p:cNvPr id="8" name="TextBox 7"/>
          <p:cNvSpPr txBox="1"/>
          <p:nvPr/>
        </p:nvSpPr>
        <p:spPr>
          <a:xfrm>
            <a:off x="226141" y="2981943"/>
            <a:ext cx="11739717" cy="646331"/>
          </a:xfrm>
          <a:prstGeom prst="rect">
            <a:avLst/>
          </a:prstGeom>
          <a:noFill/>
        </p:spPr>
        <p:txBody>
          <a:bodyPr wrap="square" rtlCol="0">
            <a:spAutoFit/>
          </a:bodyPr>
          <a:lstStyle/>
          <a:p>
            <a:pPr algn="just"/>
            <a:r>
              <a:rPr lang="en-US" sz="3600" b="1" dirty="0" smtClean="0">
                <a:solidFill>
                  <a:srgbClr val="C00000"/>
                </a:solidFill>
                <a:latin typeface="Times New Roman" panose="02020603050405020304" pitchFamily="18" charset="0"/>
                <a:cs typeface="Times New Roman" panose="02020603050405020304" pitchFamily="18" charset="0"/>
              </a:rPr>
              <a:t>IV. </a:t>
            </a:r>
            <a:r>
              <a:rPr lang="en-US" sz="3600" b="1" dirty="0" err="1" smtClean="0">
                <a:solidFill>
                  <a:srgbClr val="C00000"/>
                </a:solidFill>
                <a:latin typeface="Times New Roman" panose="02020603050405020304" pitchFamily="18" charset="0"/>
                <a:cs typeface="Times New Roman" panose="02020603050405020304" pitchFamily="18" charset="0"/>
              </a:rPr>
              <a:t>Vận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dụng</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6141" y="3588773"/>
            <a:ext cx="11739717" cy="1200329"/>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Hãy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tạo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sản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phẩm</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vẽ</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tỏ</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yêu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quê</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hương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đất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em</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1852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6E4F8-8F71-DFEE-5651-1A5650AA73D1}"/>
              </a:ext>
            </a:extLst>
          </p:cNvPr>
          <p:cNvSpPr>
            <a:spLocks noGrp="1"/>
          </p:cNvSpPr>
          <p:nvPr>
            <p:ph type="title"/>
          </p:nvPr>
        </p:nvSpPr>
        <p:spPr>
          <a:xfrm>
            <a:off x="838200" y="47906"/>
            <a:ext cx="10515600" cy="905602"/>
          </a:xfrm>
          <a:solidFill>
            <a:srgbClr val="92D050"/>
          </a:solidFill>
        </p:spPr>
        <p:txBody>
          <a:bodyPr>
            <a:norm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HƯỚNG DẪN </a:t>
            </a:r>
            <a:r>
              <a:rPr lang="en-US" sz="4800" b="1" dirty="0" smtClean="0">
                <a:solidFill>
                  <a:srgbClr val="FF0000"/>
                </a:solidFill>
                <a:latin typeface="Times New Roman" panose="02020603050405020304" pitchFamily="18" charset="0"/>
                <a:cs typeface="Times New Roman" panose="02020603050405020304" pitchFamily="18" charset="0"/>
              </a:rPr>
              <a:t>TỰ HỌC</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D48EE86-28CC-1104-3910-0602F6128ADE}"/>
              </a:ext>
            </a:extLst>
          </p:cNvPr>
          <p:cNvSpPr>
            <a:spLocks noGrp="1"/>
          </p:cNvSpPr>
          <p:nvPr>
            <p:ph idx="1"/>
          </p:nvPr>
        </p:nvSpPr>
        <p:spPr>
          <a:xfrm>
            <a:off x="186813" y="953507"/>
            <a:ext cx="11798710" cy="5624589"/>
          </a:xfrm>
        </p:spPr>
        <p:txBody>
          <a:bodyPr>
            <a:noAutofit/>
          </a:bodyPr>
          <a:lstStyle/>
          <a:p>
            <a:pPr marL="0" lvl="0" indent="0">
              <a:lnSpc>
                <a:spcPct val="100000"/>
              </a:lnSpc>
              <a:buNone/>
            </a:pPr>
            <a:r>
              <a:rPr lang="en-US"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34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4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3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400" b="1" dirty="0" err="1">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400" b="1" dirty="0" smtClean="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lvl="0" indent="0">
              <a:lnSpc>
                <a:spcPct val="100000"/>
              </a:lnSpc>
              <a:buNone/>
            </a:pP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Nắm</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song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thất</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lục</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bát</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0" lvl="0" indent="0">
              <a:lnSpc>
                <a:spcPct val="100000"/>
              </a:lnSpc>
              <a:buNone/>
            </a:pP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Nắm</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cục</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mạch</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xúc</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hứng</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VB</a:t>
            </a:r>
          </a:p>
          <a:p>
            <a:pPr marL="0" lvl="0" indent="0">
              <a:lnSpc>
                <a:spcPct val="100000"/>
              </a:lnSpc>
              <a:buNone/>
            </a:pP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tục</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Luyện</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ận</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0000"/>
              </a:lnSpc>
              <a:spcAft>
                <a:spcPts val="1000"/>
              </a:spcAft>
              <a:buNone/>
            </a:pPr>
            <a:r>
              <a:rPr lang="en-US" sz="3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34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3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US" sz="3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b="1" dirty="0" smtClean="0">
                <a:solidFill>
                  <a:srgbClr val="C00000"/>
                </a:solidFill>
                <a:latin typeface="Times New Roman" panose="02020603050405020304" pitchFamily="18" charset="0"/>
                <a:ea typeface="Calibri" panose="020F0502020204030204" pitchFamily="34" charset="0"/>
                <a:cs typeface="Times New Roman" panose="02020603050405020304" pitchFamily="18" charset="0"/>
              </a:rPr>
              <a:t>HAI CHỮ NƯỚC NHÀ (TT)</a:t>
            </a:r>
            <a:endParaRPr lang="en-US" sz="3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0000"/>
              </a:lnSpc>
              <a:spcAft>
                <a:spcPts val="1000"/>
              </a:spcAft>
              <a:buNone/>
            </a:pPr>
            <a:r>
              <a:rPr lang="en-US" sz="3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3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ời</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cha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phép</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4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indent="0">
              <a:lnSpc>
                <a:spcPct val="100000"/>
              </a:lnSpc>
              <a:spcAft>
                <a:spcPts val="1000"/>
              </a:spcAft>
              <a:buNone/>
            </a:pPr>
            <a:r>
              <a:rPr lang="en-US" sz="3400" dirty="0" smtClean="0">
                <a:solidFill>
                  <a:srgbClr val="000000"/>
                </a:solidFill>
                <a:latin typeface="Times New Roman" panose="02020603050405020304" pitchFamily="18" charset="0"/>
                <a:cs typeface="Times New Roman" panose="02020603050405020304" pitchFamily="18" charset="0"/>
              </a:rPr>
              <a:t>  - </a:t>
            </a:r>
            <a:r>
              <a:rPr lang="en-US" sz="3400" dirty="0" err="1" smtClean="0">
                <a:solidFill>
                  <a:srgbClr val="000000"/>
                </a:solidFill>
                <a:latin typeface="Times New Roman" panose="02020603050405020304" pitchFamily="18" charset="0"/>
                <a:cs typeface="Times New Roman" panose="02020603050405020304" pitchFamily="18" charset="0"/>
              </a:rPr>
              <a:t>Tìm</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hiểu</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chủ</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đề</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và</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thông</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điệp</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của</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văn</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bản</a:t>
            </a:r>
            <a:r>
              <a:rPr lang="en-US" sz="3400" dirty="0" smtClean="0">
                <a:solidFill>
                  <a:srgbClr val="000000"/>
                </a:solidFill>
                <a:latin typeface="Times New Roman" panose="02020603050405020304" pitchFamily="18" charset="0"/>
                <a:cs typeface="Times New Roman" panose="02020603050405020304" pitchFamily="18" charset="0"/>
              </a:rPr>
              <a:t>.</a:t>
            </a:r>
          </a:p>
          <a:p>
            <a:pPr marL="0" indent="0">
              <a:lnSpc>
                <a:spcPct val="100000"/>
              </a:lnSpc>
              <a:spcAft>
                <a:spcPts val="1000"/>
              </a:spcAft>
              <a:buNone/>
            </a:pPr>
            <a:r>
              <a:rPr lang="en-US" sz="3400" dirty="0">
                <a:solidFill>
                  <a:srgbClr val="000000"/>
                </a:solidFill>
                <a:latin typeface="Times New Roman" panose="02020603050405020304" pitchFamily="18" charset="0"/>
                <a:cs typeface="Times New Roman" panose="02020603050405020304" pitchFamily="18" charset="0"/>
              </a:rPr>
              <a:t> </a:t>
            </a:r>
            <a:r>
              <a:rPr lang="en-US" sz="3400" dirty="0" smtClean="0">
                <a:solidFill>
                  <a:srgbClr val="000000"/>
                </a:solidFill>
                <a:latin typeface="Times New Roman" panose="02020603050405020304" pitchFamily="18" charset="0"/>
                <a:cs typeface="Times New Roman" panose="02020603050405020304" pitchFamily="18" charset="0"/>
              </a:rPr>
              <a:t> - </a:t>
            </a:r>
            <a:r>
              <a:rPr lang="en-US" sz="3400" dirty="0" err="1" smtClean="0">
                <a:solidFill>
                  <a:srgbClr val="000000"/>
                </a:solidFill>
                <a:latin typeface="Times New Roman" panose="02020603050405020304" pitchFamily="18" charset="0"/>
                <a:cs typeface="Times New Roman" panose="02020603050405020304" pitchFamily="18" charset="0"/>
              </a:rPr>
              <a:t>Khái</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quát</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nội</a:t>
            </a:r>
            <a:r>
              <a:rPr lang="en-US" sz="3400" dirty="0" smtClean="0">
                <a:solidFill>
                  <a:srgbClr val="000000"/>
                </a:solidFill>
                <a:latin typeface="Times New Roman" panose="02020603050405020304" pitchFamily="18" charset="0"/>
                <a:cs typeface="Times New Roman" panose="02020603050405020304" pitchFamily="18" charset="0"/>
              </a:rPr>
              <a:t> dung </a:t>
            </a:r>
            <a:r>
              <a:rPr lang="en-US" sz="3400" dirty="0" err="1" smtClean="0">
                <a:solidFill>
                  <a:srgbClr val="000000"/>
                </a:solidFill>
                <a:latin typeface="Times New Roman" panose="02020603050405020304" pitchFamily="18" charset="0"/>
                <a:cs typeface="Times New Roman" panose="02020603050405020304" pitchFamily="18" charset="0"/>
              </a:rPr>
              <a:t>và</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nghệ</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thuật</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của</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văn</a:t>
            </a:r>
            <a:r>
              <a:rPr lang="en-US" sz="3400" dirty="0" smtClean="0">
                <a:solidFill>
                  <a:srgbClr val="000000"/>
                </a:solidFill>
                <a:latin typeface="Times New Roman" panose="02020603050405020304" pitchFamily="18" charset="0"/>
                <a:cs typeface="Times New Roman" panose="02020603050405020304" pitchFamily="18" charset="0"/>
              </a:rPr>
              <a:t> </a:t>
            </a:r>
            <a:r>
              <a:rPr lang="en-US" sz="3400" dirty="0" err="1" smtClean="0">
                <a:solidFill>
                  <a:srgbClr val="000000"/>
                </a:solidFill>
                <a:latin typeface="Times New Roman" panose="02020603050405020304" pitchFamily="18" charset="0"/>
                <a:cs typeface="Times New Roman" panose="02020603050405020304" pitchFamily="18" charset="0"/>
              </a:rPr>
              <a:t>bản</a:t>
            </a:r>
            <a:endParaRPr lang="en-US" sz="3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44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2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220201" y="228601"/>
            <a:ext cx="6127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0" name="Group 14"/>
          <p:cNvGrpSpPr>
            <a:grpSpLocks/>
          </p:cNvGrpSpPr>
          <p:nvPr/>
        </p:nvGrpSpPr>
        <p:grpSpPr bwMode="auto">
          <a:xfrm>
            <a:off x="1752601" y="1"/>
            <a:ext cx="2898775" cy="847725"/>
            <a:chOff x="2350" y="1008"/>
            <a:chExt cx="1826" cy="534"/>
          </a:xfrm>
        </p:grpSpPr>
        <p:pic>
          <p:nvPicPr>
            <p:cNvPr id="50301" name="Picture 1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02" name="Picture 1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03" name="Picture 1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04" name="Picture 1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81" name="Group 19"/>
          <p:cNvGrpSpPr>
            <a:grpSpLocks/>
          </p:cNvGrpSpPr>
          <p:nvPr/>
        </p:nvGrpSpPr>
        <p:grpSpPr bwMode="auto">
          <a:xfrm>
            <a:off x="4724401" y="1"/>
            <a:ext cx="2898775" cy="847725"/>
            <a:chOff x="2350" y="1008"/>
            <a:chExt cx="1826" cy="534"/>
          </a:xfrm>
        </p:grpSpPr>
        <p:pic>
          <p:nvPicPr>
            <p:cNvPr id="50297" name="Picture 2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98" name="Picture 21"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99" name="Picture 2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300" name="Picture 2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82" name="Picture 13" descr="A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191000" y="3848100"/>
            <a:ext cx="3810000" cy="952500"/>
          </a:xfrm>
          <a:noFill/>
        </p:spPr>
      </p:pic>
      <p:grpSp>
        <p:nvGrpSpPr>
          <p:cNvPr id="50183" name="Group 29"/>
          <p:cNvGrpSpPr>
            <a:grpSpLocks/>
          </p:cNvGrpSpPr>
          <p:nvPr/>
        </p:nvGrpSpPr>
        <p:grpSpPr bwMode="auto">
          <a:xfrm>
            <a:off x="1524001" y="5867401"/>
            <a:ext cx="2898775" cy="847725"/>
            <a:chOff x="2350" y="1008"/>
            <a:chExt cx="1826" cy="534"/>
          </a:xfrm>
        </p:grpSpPr>
        <p:pic>
          <p:nvPicPr>
            <p:cNvPr id="50293" name="Picture 3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94" name="Picture 31"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95" name="Picture 3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96" name="Picture 3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84" name="Group 34"/>
          <p:cNvGrpSpPr>
            <a:grpSpLocks/>
          </p:cNvGrpSpPr>
          <p:nvPr/>
        </p:nvGrpSpPr>
        <p:grpSpPr bwMode="auto">
          <a:xfrm>
            <a:off x="7467601" y="6010276"/>
            <a:ext cx="2898775" cy="847725"/>
            <a:chOff x="2350" y="1008"/>
            <a:chExt cx="1826" cy="534"/>
          </a:xfrm>
        </p:grpSpPr>
        <p:pic>
          <p:nvPicPr>
            <p:cNvPr id="50289"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90"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91"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92"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85" name="Group 34"/>
          <p:cNvGrpSpPr>
            <a:grpSpLocks/>
          </p:cNvGrpSpPr>
          <p:nvPr/>
        </p:nvGrpSpPr>
        <p:grpSpPr bwMode="auto">
          <a:xfrm>
            <a:off x="4267201" y="6010276"/>
            <a:ext cx="2898775" cy="847725"/>
            <a:chOff x="2350" y="1008"/>
            <a:chExt cx="1826" cy="534"/>
          </a:xfrm>
        </p:grpSpPr>
        <p:pic>
          <p:nvPicPr>
            <p:cNvPr id="50285"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86"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87"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88"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86" name="Group 34"/>
          <p:cNvGrpSpPr>
            <a:grpSpLocks/>
          </p:cNvGrpSpPr>
          <p:nvPr/>
        </p:nvGrpSpPr>
        <p:grpSpPr bwMode="auto">
          <a:xfrm>
            <a:off x="7769226" y="1"/>
            <a:ext cx="2898775" cy="847725"/>
            <a:chOff x="2350" y="1008"/>
            <a:chExt cx="1826" cy="534"/>
          </a:xfrm>
        </p:grpSpPr>
        <p:pic>
          <p:nvPicPr>
            <p:cNvPr id="50281"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82"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83"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84"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87" name="Picture 39" descr="ag00373_"/>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061701" y="5700847"/>
            <a:ext cx="685800"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EmVePhuYen-HaiHanh-6058267.mp3">
            <a:hlinkClick r:id="" action="ppaction://media"/>
          </p:cNvPr>
          <p:cNvPicPr>
            <a:picLocks noRot="1" noChangeAspect="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0287000" y="655320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89" name="Group 29"/>
          <p:cNvGrpSpPr>
            <a:grpSpLocks/>
          </p:cNvGrpSpPr>
          <p:nvPr/>
        </p:nvGrpSpPr>
        <p:grpSpPr bwMode="auto">
          <a:xfrm>
            <a:off x="1676401" y="4943476"/>
            <a:ext cx="2898775" cy="847725"/>
            <a:chOff x="2350" y="1008"/>
            <a:chExt cx="1826" cy="534"/>
          </a:xfrm>
        </p:grpSpPr>
        <p:pic>
          <p:nvPicPr>
            <p:cNvPr id="50277" name="Picture 3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8" name="Picture 31"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9" name="Picture 3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80" name="Picture 3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0" name="Group 34"/>
          <p:cNvGrpSpPr>
            <a:grpSpLocks/>
          </p:cNvGrpSpPr>
          <p:nvPr/>
        </p:nvGrpSpPr>
        <p:grpSpPr bwMode="auto">
          <a:xfrm>
            <a:off x="7620001" y="4943476"/>
            <a:ext cx="2898775" cy="847725"/>
            <a:chOff x="2350" y="1008"/>
            <a:chExt cx="1826" cy="534"/>
          </a:xfrm>
        </p:grpSpPr>
        <p:pic>
          <p:nvPicPr>
            <p:cNvPr id="50273"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4"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5"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6"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1" name="Group 34"/>
          <p:cNvGrpSpPr>
            <a:grpSpLocks/>
          </p:cNvGrpSpPr>
          <p:nvPr/>
        </p:nvGrpSpPr>
        <p:grpSpPr bwMode="auto">
          <a:xfrm>
            <a:off x="4419601" y="4943476"/>
            <a:ext cx="2898775" cy="847725"/>
            <a:chOff x="2350" y="1008"/>
            <a:chExt cx="1826" cy="534"/>
          </a:xfrm>
        </p:grpSpPr>
        <p:pic>
          <p:nvPicPr>
            <p:cNvPr id="50269"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0"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1"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2"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3" name="Group 34"/>
          <p:cNvGrpSpPr>
            <a:grpSpLocks/>
          </p:cNvGrpSpPr>
          <p:nvPr/>
        </p:nvGrpSpPr>
        <p:grpSpPr bwMode="auto">
          <a:xfrm>
            <a:off x="7620001" y="3876676"/>
            <a:ext cx="2898775" cy="847725"/>
            <a:chOff x="2350" y="1008"/>
            <a:chExt cx="1826" cy="534"/>
          </a:xfrm>
        </p:grpSpPr>
        <p:pic>
          <p:nvPicPr>
            <p:cNvPr id="50261"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62"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63"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64"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4" name="Group 34"/>
          <p:cNvGrpSpPr>
            <a:grpSpLocks/>
          </p:cNvGrpSpPr>
          <p:nvPr/>
        </p:nvGrpSpPr>
        <p:grpSpPr bwMode="auto">
          <a:xfrm>
            <a:off x="4419601" y="3876676"/>
            <a:ext cx="2898775" cy="847725"/>
            <a:chOff x="2350" y="1008"/>
            <a:chExt cx="1826" cy="534"/>
          </a:xfrm>
        </p:grpSpPr>
        <p:pic>
          <p:nvPicPr>
            <p:cNvPr id="50257"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58"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59"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60"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5" name="Group 29"/>
          <p:cNvGrpSpPr>
            <a:grpSpLocks/>
          </p:cNvGrpSpPr>
          <p:nvPr/>
        </p:nvGrpSpPr>
        <p:grpSpPr bwMode="auto">
          <a:xfrm>
            <a:off x="1676401" y="2886076"/>
            <a:ext cx="2898775" cy="847725"/>
            <a:chOff x="2350" y="1008"/>
            <a:chExt cx="1826" cy="534"/>
          </a:xfrm>
        </p:grpSpPr>
        <p:pic>
          <p:nvPicPr>
            <p:cNvPr id="50253" name="Picture 3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54" name="Picture 31"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55" name="Picture 3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56" name="Picture 3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6" name="Group 34"/>
          <p:cNvGrpSpPr>
            <a:grpSpLocks/>
          </p:cNvGrpSpPr>
          <p:nvPr/>
        </p:nvGrpSpPr>
        <p:grpSpPr bwMode="auto">
          <a:xfrm>
            <a:off x="7620001" y="2886076"/>
            <a:ext cx="2898775" cy="847725"/>
            <a:chOff x="2350" y="1008"/>
            <a:chExt cx="1826" cy="534"/>
          </a:xfrm>
        </p:grpSpPr>
        <p:pic>
          <p:nvPicPr>
            <p:cNvPr id="50249"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50"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51"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52"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7" name="Group 34"/>
          <p:cNvGrpSpPr>
            <a:grpSpLocks/>
          </p:cNvGrpSpPr>
          <p:nvPr/>
        </p:nvGrpSpPr>
        <p:grpSpPr bwMode="auto">
          <a:xfrm>
            <a:off x="4419601" y="2733676"/>
            <a:ext cx="2898775" cy="847725"/>
            <a:chOff x="2350" y="1008"/>
            <a:chExt cx="1826" cy="534"/>
          </a:xfrm>
        </p:grpSpPr>
        <p:pic>
          <p:nvPicPr>
            <p:cNvPr id="50245"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46"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47"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48"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8" name="Group 29"/>
          <p:cNvGrpSpPr>
            <a:grpSpLocks/>
          </p:cNvGrpSpPr>
          <p:nvPr/>
        </p:nvGrpSpPr>
        <p:grpSpPr bwMode="auto">
          <a:xfrm>
            <a:off x="1676401" y="6162676"/>
            <a:ext cx="2898775" cy="847725"/>
            <a:chOff x="2350" y="1008"/>
            <a:chExt cx="1826" cy="534"/>
          </a:xfrm>
        </p:grpSpPr>
        <p:pic>
          <p:nvPicPr>
            <p:cNvPr id="50241" name="Picture 3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42" name="Picture 31"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43" name="Picture 3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44" name="Picture 3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199" name="Group 34"/>
          <p:cNvGrpSpPr>
            <a:grpSpLocks/>
          </p:cNvGrpSpPr>
          <p:nvPr/>
        </p:nvGrpSpPr>
        <p:grpSpPr bwMode="auto">
          <a:xfrm>
            <a:off x="7620001" y="5867401"/>
            <a:ext cx="2898775" cy="847725"/>
            <a:chOff x="2350" y="1008"/>
            <a:chExt cx="1826" cy="534"/>
          </a:xfrm>
        </p:grpSpPr>
        <p:pic>
          <p:nvPicPr>
            <p:cNvPr id="50237"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38"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39"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40"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200" name="Group 34"/>
          <p:cNvGrpSpPr>
            <a:grpSpLocks/>
          </p:cNvGrpSpPr>
          <p:nvPr/>
        </p:nvGrpSpPr>
        <p:grpSpPr bwMode="auto">
          <a:xfrm>
            <a:off x="4419601" y="5867401"/>
            <a:ext cx="2898775" cy="847725"/>
            <a:chOff x="2350" y="1008"/>
            <a:chExt cx="1826" cy="534"/>
          </a:xfrm>
        </p:grpSpPr>
        <p:pic>
          <p:nvPicPr>
            <p:cNvPr id="50233"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34"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35"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36"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201" name="Group 29"/>
          <p:cNvGrpSpPr>
            <a:grpSpLocks/>
          </p:cNvGrpSpPr>
          <p:nvPr/>
        </p:nvGrpSpPr>
        <p:grpSpPr bwMode="auto">
          <a:xfrm>
            <a:off x="1676401" y="1143001"/>
            <a:ext cx="2898775" cy="847725"/>
            <a:chOff x="2350" y="1008"/>
            <a:chExt cx="1826" cy="534"/>
          </a:xfrm>
        </p:grpSpPr>
        <p:pic>
          <p:nvPicPr>
            <p:cNvPr id="50229" name="Picture 3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30" name="Picture 31"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31" name="Picture 3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32" name="Picture 3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202" name="Group 34"/>
          <p:cNvGrpSpPr>
            <a:grpSpLocks/>
          </p:cNvGrpSpPr>
          <p:nvPr/>
        </p:nvGrpSpPr>
        <p:grpSpPr bwMode="auto">
          <a:xfrm>
            <a:off x="7620001" y="1143001"/>
            <a:ext cx="2898775" cy="847725"/>
            <a:chOff x="2350" y="1008"/>
            <a:chExt cx="1826" cy="534"/>
          </a:xfrm>
        </p:grpSpPr>
        <p:pic>
          <p:nvPicPr>
            <p:cNvPr id="50225"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6"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7"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8"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203" name="Group 34"/>
          <p:cNvGrpSpPr>
            <a:grpSpLocks/>
          </p:cNvGrpSpPr>
          <p:nvPr/>
        </p:nvGrpSpPr>
        <p:grpSpPr bwMode="auto">
          <a:xfrm>
            <a:off x="4419601" y="1143001"/>
            <a:ext cx="2898775" cy="847725"/>
            <a:chOff x="2350" y="1008"/>
            <a:chExt cx="1826" cy="534"/>
          </a:xfrm>
        </p:grpSpPr>
        <p:pic>
          <p:nvPicPr>
            <p:cNvPr id="50221"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2"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3"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4"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204" name="Group 29"/>
          <p:cNvGrpSpPr>
            <a:grpSpLocks/>
          </p:cNvGrpSpPr>
          <p:nvPr/>
        </p:nvGrpSpPr>
        <p:grpSpPr bwMode="auto">
          <a:xfrm>
            <a:off x="1676401" y="1981201"/>
            <a:ext cx="2898775" cy="847725"/>
            <a:chOff x="2350" y="1008"/>
            <a:chExt cx="1826" cy="534"/>
          </a:xfrm>
        </p:grpSpPr>
        <p:pic>
          <p:nvPicPr>
            <p:cNvPr id="50217" name="Picture 30"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8" name="Picture 31"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9" name="Picture 32"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20" name="Picture 33"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205" name="Group 34"/>
          <p:cNvGrpSpPr>
            <a:grpSpLocks/>
          </p:cNvGrpSpPr>
          <p:nvPr/>
        </p:nvGrpSpPr>
        <p:grpSpPr bwMode="auto">
          <a:xfrm>
            <a:off x="7620001" y="1981201"/>
            <a:ext cx="2898775" cy="847725"/>
            <a:chOff x="2350" y="1008"/>
            <a:chExt cx="1826" cy="534"/>
          </a:xfrm>
        </p:grpSpPr>
        <p:pic>
          <p:nvPicPr>
            <p:cNvPr id="50213"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4"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5"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6"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0206" name="Group 34"/>
          <p:cNvGrpSpPr>
            <a:grpSpLocks/>
          </p:cNvGrpSpPr>
          <p:nvPr/>
        </p:nvGrpSpPr>
        <p:grpSpPr bwMode="auto">
          <a:xfrm>
            <a:off x="4419601" y="1981201"/>
            <a:ext cx="2898775" cy="847725"/>
            <a:chOff x="2350" y="1008"/>
            <a:chExt cx="1826" cy="534"/>
          </a:xfrm>
        </p:grpSpPr>
        <p:pic>
          <p:nvPicPr>
            <p:cNvPr id="50209" name="Picture 35"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90"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0" name="Picture 36"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08" y="1050"/>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1" name="Picture 3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84" y="1008"/>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2" name="Picture 38"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0" y="1056"/>
              <a:ext cx="386" cy="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207" name="Picture 7" descr="b3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7518401" y="4876800"/>
            <a:ext cx="17811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8" name="Picture 6" descr="b36"/>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408988" y="4151313"/>
            <a:ext cx="18780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WordArt 4"/>
          <p:cNvSpPr>
            <a:spLocks noChangeArrowheads="1" noChangeShapeType="1" noTextEdit="1"/>
          </p:cNvSpPr>
          <p:nvPr/>
        </p:nvSpPr>
        <p:spPr bwMode="auto">
          <a:xfrm>
            <a:off x="1982787" y="1493838"/>
            <a:ext cx="8685213" cy="216376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600" b="1" kern="10" dirty="0">
                <a:solidFill>
                  <a:srgbClr val="0000FF"/>
                </a:solidFill>
                <a:latin typeface="Times New Roman"/>
                <a:cs typeface="Times New Roman"/>
              </a:rPr>
              <a:t>Cảm ơn  các em đã hợp tác</a:t>
            </a:r>
            <a:r>
              <a:rPr lang="en-US" sz="3600" b="1" kern="10" dirty="0">
                <a:solidFill>
                  <a:srgbClr val="0000FF"/>
                </a:solidFill>
                <a:latin typeface="Times New Roman"/>
                <a:cs typeface="Times New Roman"/>
              </a:rPr>
              <a:t> </a:t>
            </a:r>
            <a:r>
              <a:rPr lang="en-US" sz="3600" b="1" kern="10" dirty="0" err="1">
                <a:solidFill>
                  <a:srgbClr val="0000FF"/>
                </a:solidFill>
                <a:latin typeface="Times New Roman"/>
                <a:cs typeface="Times New Roman"/>
              </a:rPr>
              <a:t>để</a:t>
            </a:r>
            <a:r>
              <a:rPr lang="vi-VN" sz="3600" b="1" kern="10" dirty="0">
                <a:solidFill>
                  <a:srgbClr val="0000FF"/>
                </a:solidFill>
                <a:latin typeface="Times New Roman"/>
                <a:cs typeface="Times New Roman"/>
              </a:rPr>
              <a:t> </a:t>
            </a:r>
            <a:r>
              <a:rPr lang="en-US" sz="3600" b="1" kern="10" dirty="0" err="1">
                <a:solidFill>
                  <a:srgbClr val="0000FF"/>
                </a:solidFill>
                <a:latin typeface="Times New Roman"/>
                <a:cs typeface="Times New Roman"/>
              </a:rPr>
              <a:t>tiết</a:t>
            </a:r>
            <a:r>
              <a:rPr lang="vi-VN" sz="3600" b="1" kern="10" dirty="0">
                <a:solidFill>
                  <a:srgbClr val="0000FF"/>
                </a:solidFill>
                <a:latin typeface="Times New Roman"/>
                <a:cs typeface="Times New Roman"/>
              </a:rPr>
              <a:t> học được hoàn thành tốt đẹp !</a:t>
            </a:r>
          </a:p>
          <a:p>
            <a:pPr algn="ctr"/>
            <a:r>
              <a:rPr lang="vi-VN" sz="3600" b="1" kern="10" dirty="0">
                <a:solidFill>
                  <a:srgbClr val="0000FF"/>
                </a:solidFill>
                <a:latin typeface="Times New Roman"/>
                <a:cs typeface="Times New Roman"/>
              </a:rPr>
              <a:t>Chúc các em học tốt ở tiết học tiếp theo !</a:t>
            </a:r>
            <a:endParaRPr lang="en-US" sz="3600" b="1" kern="10" dirty="0">
              <a:solidFill>
                <a:srgbClr val="0000FF"/>
              </a:solidFill>
              <a:latin typeface="Times New Roman"/>
              <a:cs typeface="Times New Roman"/>
            </a:endParaRPr>
          </a:p>
        </p:txBody>
      </p:sp>
    </p:spTree>
    <p:extLst>
      <p:ext uri="{BB962C8B-B14F-4D97-AF65-F5344CB8AC3E}">
        <p14:creationId xmlns:p14="http://schemas.microsoft.com/office/powerpoint/2010/main" val="4278297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77316" fill="hold"/>
                                        <p:tgtEl>
                                          <p:spTgt spid="37"/>
                                        </p:tgtEl>
                                      </p:cBhvr>
                                    </p:cmd>
                                  </p:childTnLst>
                                </p:cTn>
                              </p:par>
                              <p:par>
                                <p:cTn id="7" presetID="23" presetClass="entr" presetSubtype="16" fill="hold" grpId="0" nodeType="withEffect">
                                  <p:stCondLst>
                                    <p:cond delay="0"/>
                                  </p:stCondLst>
                                  <p:childTnLst>
                                    <p:set>
                                      <p:cBhvr>
                                        <p:cTn id="8" dur="1" fill="hold">
                                          <p:stCondLst>
                                            <p:cond delay="0"/>
                                          </p:stCondLst>
                                        </p:cTn>
                                        <p:tgtEl>
                                          <p:spTgt spid="129"/>
                                        </p:tgtEl>
                                        <p:attrNameLst>
                                          <p:attrName>style.visibility</p:attrName>
                                        </p:attrNameLst>
                                      </p:cBhvr>
                                      <p:to>
                                        <p:strVal val="visible"/>
                                      </p:to>
                                    </p:set>
                                    <p:anim calcmode="lin" valueType="num">
                                      <p:cBhvr>
                                        <p:cTn id="9" dur="5000" fill="hold"/>
                                        <p:tgtEl>
                                          <p:spTgt spid="129"/>
                                        </p:tgtEl>
                                        <p:attrNameLst>
                                          <p:attrName>ppt_w</p:attrName>
                                        </p:attrNameLst>
                                      </p:cBhvr>
                                      <p:tavLst>
                                        <p:tav tm="0">
                                          <p:val>
                                            <p:fltVal val="0"/>
                                          </p:val>
                                        </p:tav>
                                        <p:tav tm="100000">
                                          <p:val>
                                            <p:strVal val="#ppt_w"/>
                                          </p:val>
                                        </p:tav>
                                      </p:tavLst>
                                    </p:anim>
                                    <p:anim calcmode="lin" valueType="num">
                                      <p:cBhvr>
                                        <p:cTn id="10" dur="5000" fill="hold"/>
                                        <p:tgtEl>
                                          <p:spTgt spid="1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7"/>
                </p:tgtEl>
              </p:cMediaNode>
            </p:audio>
          </p:childTnLst>
        </p:cTn>
      </p:par>
    </p:tnLst>
    <p:bldLst>
      <p:bldP spid="1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0C9E7-D939-8A92-A23C-A6BFB90AE6FF}"/>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945AE638-1B10-1748-7AD2-E01EA4ED6C1B}"/>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97BAD31A-FD27-578B-792C-85E84A8F0D11}"/>
                </a:ext>
              </a:extLst>
            </p:cNvPr>
            <p:cNvPicPr>
              <a:picLocks noChangeAspect="1"/>
            </p:cNvPicPr>
            <p:nvPr/>
          </p:nvPicPr>
          <p:blipFill>
            <a:blip r:embed="rId3"/>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6254CA16-9A14-A744-4D25-784F2FC10933}"/>
                </a:ext>
              </a:extLst>
            </p:cNvPr>
            <p:cNvPicPr>
              <a:picLocks noChangeAspect="1"/>
            </p:cNvPicPr>
            <p:nvPr/>
          </p:nvPicPr>
          <p:blipFill rotWithShape="1">
            <a:blip r:embed="rId3"/>
            <a:srcRect l="63839" t="45632" r="2386" b="37229"/>
            <a:stretch/>
          </p:blipFill>
          <p:spPr>
            <a:xfrm>
              <a:off x="0" y="3429000"/>
              <a:ext cx="3494314" cy="1115760"/>
            </a:xfrm>
            <a:prstGeom prst="rect">
              <a:avLst/>
            </a:prstGeom>
          </p:spPr>
        </p:pic>
        <p:pic>
          <p:nvPicPr>
            <p:cNvPr id="26" name="Picture 25">
              <a:extLst>
                <a:ext uri="{FF2B5EF4-FFF2-40B4-BE49-F238E27FC236}">
                  <a16:creationId xmlns:a16="http://schemas.microsoft.com/office/drawing/2014/main" id="{DDECC2D6-C61A-7AD5-4925-71EA0C7DC7C8}"/>
                </a:ext>
              </a:extLst>
            </p:cNvPr>
            <p:cNvPicPr>
              <a:picLocks noChangeAspect="1"/>
            </p:cNvPicPr>
            <p:nvPr/>
          </p:nvPicPr>
          <p:blipFill rotWithShape="1">
            <a:blip r:embed="rId3"/>
            <a:srcRect l="63839" t="45632" r="2386" b="37229"/>
            <a:stretch/>
          </p:blipFill>
          <p:spPr>
            <a:xfrm>
              <a:off x="0" y="2871120"/>
              <a:ext cx="2174736" cy="1115760"/>
            </a:xfrm>
            <a:prstGeom prst="rect">
              <a:avLst/>
            </a:prstGeom>
          </p:spPr>
        </p:pic>
        <p:pic>
          <p:nvPicPr>
            <p:cNvPr id="27" name="Picture 26">
              <a:extLst>
                <a:ext uri="{FF2B5EF4-FFF2-40B4-BE49-F238E27FC236}">
                  <a16:creationId xmlns:a16="http://schemas.microsoft.com/office/drawing/2014/main" id="{A54312BF-7466-06D9-5F6D-D1CE0EEFD26E}"/>
                </a:ext>
              </a:extLst>
            </p:cNvPr>
            <p:cNvPicPr>
              <a:picLocks noChangeAspect="1"/>
            </p:cNvPicPr>
            <p:nvPr/>
          </p:nvPicPr>
          <p:blipFill rotWithShape="1">
            <a:blip r:embed="rId3"/>
            <a:srcRect l="63839" t="45632" r="2386" b="37229"/>
            <a:stretch/>
          </p:blipFill>
          <p:spPr>
            <a:xfrm>
              <a:off x="2174737" y="2871118"/>
              <a:ext cx="960350" cy="1096497"/>
            </a:xfrm>
            <a:prstGeom prst="rect">
              <a:avLst/>
            </a:prstGeom>
          </p:spPr>
        </p:pic>
      </p:grpSp>
      <p:sp>
        <p:nvSpPr>
          <p:cNvPr id="3" name="矩形 2">
            <a:extLst>
              <a:ext uri="{FF2B5EF4-FFF2-40B4-BE49-F238E27FC236}">
                <a16:creationId xmlns:a16="http://schemas.microsoft.com/office/drawing/2014/main" id="{BC45673F-BFD1-793A-934C-C9C7620C5E3B}"/>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95号-手刻宋" panose="00000500000000000000" pitchFamily="2" charset="-122"/>
              <a:ea typeface="字魂95号-手刻宋" panose="00000500000000000000" pitchFamily="2" charset="-122"/>
              <a:cs typeface="Arial"/>
            </a:endParaRPr>
          </a:p>
        </p:txBody>
      </p:sp>
      <p:pic>
        <p:nvPicPr>
          <p:cNvPr id="13" name="Picture 12" descr="A close-up of a branch&#10;&#10;Description automatically generated">
            <a:extLst>
              <a:ext uri="{FF2B5EF4-FFF2-40B4-BE49-F238E27FC236}">
                <a16:creationId xmlns:a16="http://schemas.microsoft.com/office/drawing/2014/main" id="{16699521-3CB7-0180-0838-5A8B60AA2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502229" cy="2172966"/>
          </a:xfrm>
          <a:prstGeom prst="rect">
            <a:avLst/>
          </a:prstGeom>
        </p:spPr>
      </p:pic>
      <p:pic>
        <p:nvPicPr>
          <p:cNvPr id="14" name="图片 103">
            <a:extLst>
              <a:ext uri="{FF2B5EF4-FFF2-40B4-BE49-F238E27FC236}">
                <a16:creationId xmlns:a16="http://schemas.microsoft.com/office/drawing/2014/main" id="{5612DA24-ACDD-7332-07DC-F9B3FCCF7F31}"/>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9834227" y="-55305"/>
            <a:ext cx="1106926" cy="888060"/>
          </a:xfrm>
          <a:prstGeom prst="rect">
            <a:avLst/>
          </a:prstGeom>
        </p:spPr>
      </p:pic>
      <p:pic>
        <p:nvPicPr>
          <p:cNvPr id="16" name="图片 31">
            <a:extLst>
              <a:ext uri="{FF2B5EF4-FFF2-40B4-BE49-F238E27FC236}">
                <a16:creationId xmlns:a16="http://schemas.microsoft.com/office/drawing/2014/main" id="{03EFD642-5774-2B27-63FD-B254A40AF1EB}"/>
              </a:ext>
            </a:extLst>
          </p:cNvPr>
          <p:cNvPicPr>
            <a:picLocks noChangeAspect="1"/>
          </p:cNvPicPr>
          <p:nvPr/>
        </p:nvPicPr>
        <p:blipFill rotWithShape="1">
          <a:blip r:embed="rId6" cstate="screen"/>
          <a:srcRect/>
          <a:stretch>
            <a:fillRect/>
          </a:stretch>
        </p:blipFill>
        <p:spPr>
          <a:xfrm>
            <a:off x="1236900" y="-42797"/>
            <a:ext cx="937836" cy="863045"/>
          </a:xfrm>
          <a:prstGeom prst="rect">
            <a:avLst/>
          </a:prstGeom>
        </p:spPr>
      </p:pic>
      <p:pic>
        <p:nvPicPr>
          <p:cNvPr id="17" name="图片 32">
            <a:extLst>
              <a:ext uri="{FF2B5EF4-FFF2-40B4-BE49-F238E27FC236}">
                <a16:creationId xmlns:a16="http://schemas.microsoft.com/office/drawing/2014/main" id="{0BF9BCAB-C809-9C7C-9365-EA09AE8CC52E}"/>
              </a:ext>
            </a:extLst>
          </p:cNvPr>
          <p:cNvPicPr>
            <a:picLocks noChangeAspect="1"/>
          </p:cNvPicPr>
          <p:nvPr/>
        </p:nvPicPr>
        <p:blipFill rotWithShape="1">
          <a:blip r:embed="rId7" cstate="screen">
            <a:alphaModFix amt="50000"/>
          </a:blip>
          <a:srcRect/>
          <a:stretch>
            <a:fillRect/>
          </a:stretch>
        </p:blipFill>
        <p:spPr>
          <a:xfrm rot="941536">
            <a:off x="10929655" y="426608"/>
            <a:ext cx="1016359" cy="935306"/>
          </a:xfrm>
          <a:prstGeom prst="rect">
            <a:avLst/>
          </a:prstGeom>
        </p:spPr>
      </p:pic>
      <p:pic>
        <p:nvPicPr>
          <p:cNvPr id="22" name="图片 103">
            <a:extLst>
              <a:ext uri="{FF2B5EF4-FFF2-40B4-BE49-F238E27FC236}">
                <a16:creationId xmlns:a16="http://schemas.microsoft.com/office/drawing/2014/main" id="{0B6B7B2A-4EBE-9FD9-C2BC-F556AA9FD2BA}"/>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1502229" y="99719"/>
            <a:ext cx="1106926" cy="888060"/>
          </a:xfrm>
          <a:prstGeom prst="rect">
            <a:avLst/>
          </a:prstGeom>
        </p:spPr>
      </p:pic>
      <p:sp>
        <p:nvSpPr>
          <p:cNvPr id="30" name="TextBox 14">
            <a:extLst>
              <a:ext uri="{FF2B5EF4-FFF2-40B4-BE49-F238E27FC236}">
                <a16:creationId xmlns:a16="http://schemas.microsoft.com/office/drawing/2014/main" id="{08340E6C-315E-1F89-22BF-3AAC645BC1C3}"/>
              </a:ext>
            </a:extLst>
          </p:cNvPr>
          <p:cNvSpPr txBox="1"/>
          <p:nvPr/>
        </p:nvSpPr>
        <p:spPr>
          <a:xfrm>
            <a:off x="3135087" y="-165455"/>
            <a:ext cx="5932170" cy="8345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2</a:t>
            </a:r>
            <a:endParaRPr kumimoji="0" lang="en-SG"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Google Shape;309;p29">
            <a:extLst>
              <a:ext uri="{FF2B5EF4-FFF2-40B4-BE49-F238E27FC236}">
                <a16:creationId xmlns:a16="http://schemas.microsoft.com/office/drawing/2014/main" id="{B2BACE88-8996-2048-DBDF-06991A920305}"/>
              </a:ext>
            </a:extLst>
          </p:cNvPr>
          <p:cNvPicPr preferRelativeResize="0"/>
          <p:nvPr/>
        </p:nvPicPr>
        <p:blipFill>
          <a:blip r:embed="rId8">
            <a:alphaModFix/>
          </a:blip>
          <a:stretch>
            <a:fillRect/>
          </a:stretch>
        </p:blipFill>
        <p:spPr>
          <a:xfrm>
            <a:off x="4092638" y="530748"/>
            <a:ext cx="1905071" cy="694667"/>
          </a:xfrm>
          <a:prstGeom prst="rect">
            <a:avLst/>
          </a:prstGeom>
          <a:noFill/>
          <a:ln>
            <a:noFill/>
          </a:ln>
        </p:spPr>
      </p:pic>
      <p:pic>
        <p:nvPicPr>
          <p:cNvPr id="6" name="图片 18">
            <a:extLst>
              <a:ext uri="{FF2B5EF4-FFF2-40B4-BE49-F238E27FC236}">
                <a16:creationId xmlns:a16="http://schemas.microsoft.com/office/drawing/2014/main" id="{DECF52F7-95F9-8ABE-5FBD-6511E9A341F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74664" t="70455" b="-1665"/>
          <a:stretch/>
        </p:blipFill>
        <p:spPr>
          <a:xfrm>
            <a:off x="10324901" y="6044640"/>
            <a:ext cx="1867099" cy="856157"/>
          </a:xfrm>
          <a:prstGeom prst="rect">
            <a:avLst/>
          </a:prstGeom>
        </p:spPr>
      </p:pic>
      <p:sp>
        <p:nvSpPr>
          <p:cNvPr id="2" name="Google Shape;1331;p31">
            <a:extLst>
              <a:ext uri="{FF2B5EF4-FFF2-40B4-BE49-F238E27FC236}">
                <a16:creationId xmlns:a16="http://schemas.microsoft.com/office/drawing/2014/main" id="{E63269E3-CE40-B340-A5D7-5EA0290C40A2}"/>
              </a:ext>
            </a:extLst>
          </p:cNvPr>
          <p:cNvSpPr/>
          <p:nvPr/>
        </p:nvSpPr>
        <p:spPr>
          <a:xfrm>
            <a:off x="239723" y="987780"/>
            <a:ext cx="9823472" cy="5471078"/>
          </a:xfrm>
          <a:prstGeom prst="roundRect">
            <a:avLst>
              <a:gd name="adj" fmla="val 9634"/>
            </a:avLst>
          </a:prstGeom>
          <a:solidFill>
            <a:srgbClr val="FFFFFF"/>
          </a:solidFill>
          <a:ln w="19050" cap="flat" cmpd="sng">
            <a:solidFill>
              <a:srgbClr val="E1E2EA"/>
            </a:solidFill>
            <a:prstDash val="solid"/>
            <a:round/>
            <a:headEnd type="none" w="sm" len="sm"/>
            <a:tailEnd type="none" w="sm" len="sm"/>
          </a:ln>
          <a:effectLst>
            <a:outerShdw dist="57150" dir="2280000" algn="bl" rotWithShape="0">
              <a:srgbClr val="E1E2EA"/>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grpSp>
        <p:nvGrpSpPr>
          <p:cNvPr id="4" name="Google Shape;1333;p31">
            <a:extLst>
              <a:ext uri="{FF2B5EF4-FFF2-40B4-BE49-F238E27FC236}">
                <a16:creationId xmlns:a16="http://schemas.microsoft.com/office/drawing/2014/main" id="{4C6CCE2F-74B6-B853-301F-B3317A417B09}"/>
              </a:ext>
            </a:extLst>
          </p:cNvPr>
          <p:cNvGrpSpPr/>
          <p:nvPr/>
        </p:nvGrpSpPr>
        <p:grpSpPr>
          <a:xfrm>
            <a:off x="294386" y="2552410"/>
            <a:ext cx="669996" cy="740447"/>
            <a:chOff x="5020347" y="2784874"/>
            <a:chExt cx="441436" cy="441224"/>
          </a:xfrm>
        </p:grpSpPr>
        <p:sp>
          <p:nvSpPr>
            <p:cNvPr id="7" name="Google Shape;1334;p31">
              <a:extLst>
                <a:ext uri="{FF2B5EF4-FFF2-40B4-BE49-F238E27FC236}">
                  <a16:creationId xmlns:a16="http://schemas.microsoft.com/office/drawing/2014/main" id="{36A03520-F848-CB50-2011-D5C16272C3B7}"/>
                </a:ext>
              </a:extLst>
            </p:cNvPr>
            <p:cNvSpPr/>
            <p:nvPr/>
          </p:nvSpPr>
          <p:spPr>
            <a:xfrm>
              <a:off x="5020347" y="2784874"/>
              <a:ext cx="441436" cy="441224"/>
            </a:xfrm>
            <a:custGeom>
              <a:avLst/>
              <a:gdLst/>
              <a:ahLst/>
              <a:cxnLst/>
              <a:rect l="l" t="t" r="r" b="b"/>
              <a:pathLst>
                <a:path w="2337" h="2336" extrusionOk="0">
                  <a:moveTo>
                    <a:pt x="1169" y="0"/>
                  </a:moveTo>
                  <a:cubicBezTo>
                    <a:pt x="524" y="0"/>
                    <a:pt x="1" y="523"/>
                    <a:pt x="1" y="1167"/>
                  </a:cubicBezTo>
                  <a:cubicBezTo>
                    <a:pt x="1" y="1812"/>
                    <a:pt x="524" y="2336"/>
                    <a:pt x="1169" y="2336"/>
                  </a:cubicBezTo>
                  <a:cubicBezTo>
                    <a:pt x="1814" y="2336"/>
                    <a:pt x="2336" y="1812"/>
                    <a:pt x="2336" y="1167"/>
                  </a:cubicBezTo>
                  <a:cubicBezTo>
                    <a:pt x="2336" y="523"/>
                    <a:pt x="1814" y="0"/>
                    <a:pt x="1169" y="0"/>
                  </a:cubicBezTo>
                  <a:close/>
                </a:path>
              </a:pathLst>
            </a:custGeom>
            <a:solidFill>
              <a:srgbClr val="FEC35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微软雅黑"/>
                <a:cs typeface="Arial"/>
                <a:sym typeface="Arial"/>
              </a:endParaRPr>
            </a:p>
          </p:txBody>
        </p:sp>
        <p:sp>
          <p:nvSpPr>
            <p:cNvPr id="8" name="Google Shape;1335;p31">
              <a:extLst>
                <a:ext uri="{FF2B5EF4-FFF2-40B4-BE49-F238E27FC236}">
                  <a16:creationId xmlns:a16="http://schemas.microsoft.com/office/drawing/2014/main" id="{9520D2CC-C3D3-1966-49F1-0DE8D3C07C00}"/>
                </a:ext>
              </a:extLst>
            </p:cNvPr>
            <p:cNvSpPr/>
            <p:nvPr/>
          </p:nvSpPr>
          <p:spPr>
            <a:xfrm>
              <a:off x="5139915" y="2924267"/>
              <a:ext cx="202679" cy="162437"/>
            </a:xfrm>
            <a:custGeom>
              <a:avLst/>
              <a:gdLst/>
              <a:ahLst/>
              <a:cxnLst/>
              <a:rect l="l" t="t" r="r" b="b"/>
              <a:pathLst>
                <a:path w="1073" h="860" fill="none" extrusionOk="0">
                  <a:moveTo>
                    <a:pt x="0" y="429"/>
                  </a:moveTo>
                  <a:lnTo>
                    <a:pt x="406" y="859"/>
                  </a:lnTo>
                  <a:lnTo>
                    <a:pt x="1072" y="1"/>
                  </a:lnTo>
                </a:path>
              </a:pathLst>
            </a:custGeom>
            <a:solidFill>
              <a:srgbClr val="FEC357"/>
            </a:solidFill>
            <a:ln w="285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微软雅黑"/>
                <a:cs typeface="Arial"/>
                <a:sym typeface="Arial"/>
              </a:endParaRPr>
            </a:p>
          </p:txBody>
        </p:sp>
      </p:grpSp>
      <p:sp>
        <p:nvSpPr>
          <p:cNvPr id="21" name="Google Shape;1434;p31">
            <a:extLst>
              <a:ext uri="{FF2B5EF4-FFF2-40B4-BE49-F238E27FC236}">
                <a16:creationId xmlns:a16="http://schemas.microsoft.com/office/drawing/2014/main" id="{8CCF3443-8D90-8300-A420-73254C98B5D7}"/>
              </a:ext>
            </a:extLst>
          </p:cNvPr>
          <p:cNvSpPr/>
          <p:nvPr/>
        </p:nvSpPr>
        <p:spPr>
          <a:xfrm flipH="1">
            <a:off x="1087368" y="1211023"/>
            <a:ext cx="8048212" cy="964576"/>
          </a:xfrm>
          <a:prstGeom prst="roundRect">
            <a:avLst>
              <a:gd name="adj" fmla="val 50000"/>
            </a:avLst>
          </a:prstGeom>
          <a:solidFill>
            <a:srgbClr val="FFE2CC"/>
          </a:solidFill>
          <a:ln>
            <a:noFill/>
          </a:ln>
        </p:spPr>
        <p:txBody>
          <a:bodyPr spcFirstLastPara="1" wrap="square" lIns="0" tIns="121900" rIns="0" bIns="121900" anchor="ctr" anchorCtr="0">
            <a:noAutofit/>
          </a:bodyPr>
          <a:lstStyle/>
          <a:p>
            <a:pPr lvl="0" indent="253994" algn="ctr" defTabSz="1219170">
              <a:spcAft>
                <a:spcPts val="533"/>
              </a:spcAft>
              <a:buClr>
                <a:srgbClr val="000000"/>
              </a:buClr>
            </a:pPr>
            <a:r>
              <a:rPr lang="vi-VN" sz="3200" b="1" dirty="0">
                <a:latin typeface="Times New Roman" panose="02020603050405020304" pitchFamily="18" charset="0"/>
                <a:cs typeface="Times New Roman" panose="02020603050405020304" pitchFamily="18" charset="0"/>
              </a:rPr>
              <a:t>Các từ ngữ hình ảnh, có tác dụng tăng sức cảm hoá, thuyết phục như: </a:t>
            </a:r>
            <a:endParaRPr kumimoji="0" lang="en-SG" sz="48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id="{FDF830DD-BCCD-7635-5E2D-2E86366EC5E0}"/>
              </a:ext>
            </a:extLst>
          </p:cNvPr>
          <p:cNvSpPr txBox="1"/>
          <p:nvPr/>
        </p:nvSpPr>
        <p:spPr>
          <a:xfrm>
            <a:off x="1019045" y="2450706"/>
            <a:ext cx="8815181" cy="3539430"/>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giang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san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vác</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cậy</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ngọn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cờ</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độc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lập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máu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còn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tay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buồm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lái</a:t>
            </a:r>
            <a:r>
              <a:rPr lang="en-US" sz="3200"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xoay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cuồng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phong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nghìn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thu</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tiếng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nữ</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hùng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còn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ghi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vì</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nòi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huyết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chiến</a:t>
            </a:r>
            <a:r>
              <a:rPr lang="en-US" sz="3200" i="1" dirty="0">
                <a:latin typeface="Times New Roman" panose="02020603050405020304" pitchFamily="18" charset="0"/>
                <a:cs typeface="Times New Roman" panose="02020603050405020304" pitchFamily="18" charset="0"/>
              </a:rPr>
              <a:t> bao </a:t>
            </a:r>
            <a:r>
              <a:rPr lang="en-US" sz="3200" i="1" dirty="0" err="1">
                <a:latin typeface="Times New Roman" panose="02020603050405020304" pitchFamily="18" charset="0"/>
                <a:cs typeface="Times New Roman" panose="02020603050405020304" pitchFamily="18" charset="0"/>
              </a:rPr>
              <a:t>phen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gươm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reo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chính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khí</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rền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dư</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uy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sao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cho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khỏi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thẹn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với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gương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Lạc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Hồng</a:t>
            </a:r>
            <a:r>
              <a:rPr lang="en-US" sz="3200" i="1" dirty="0">
                <a:latin typeface="Times New Roman" panose="02020603050405020304" pitchFamily="18" charset="0"/>
                <a:cs typeface="Times New Roman" panose="02020603050405020304" pitchFamily="18" charset="0"/>
              </a:rPr>
              <a:t>”, “hi </a:t>
            </a:r>
            <a:r>
              <a:rPr lang="en-US" sz="3200" i="1" dirty="0" err="1">
                <a:latin typeface="Times New Roman" panose="02020603050405020304" pitchFamily="18" charset="0"/>
                <a:cs typeface="Times New Roman" panose="02020603050405020304" pitchFamily="18" charset="0"/>
              </a:rPr>
              <a:t>sinh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cũng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vì</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nước</a:t>
            </a:r>
            <a:r>
              <a:rPr lang="en-US" sz="3200" i="1" dirty="0">
                <a:latin typeface="Times New Roman" panose="02020603050405020304" pitchFamily="18" charset="0"/>
                <a:cs typeface="Times New Roman" panose="02020603050405020304" pitchFamily="18" charset="0"/>
              </a:rPr>
              <a:t> non”, “</a:t>
            </a:r>
            <a:r>
              <a:rPr lang="en-US" sz="3200" i="1" dirty="0" err="1">
                <a:latin typeface="Times New Roman" panose="02020603050405020304" pitchFamily="18" charset="0"/>
                <a:cs typeface="Times New Roman" panose="02020603050405020304" pitchFamily="18" charset="0"/>
              </a:rPr>
              <a:t>bước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cạnh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tranh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há</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để</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nhường</a:t>
            </a:r>
            <a:r>
              <a:rPr lang="en-US" sz="3200" i="1" dirty="0">
                <a:latin typeface="Times New Roman" panose="02020603050405020304" pitchFamily="18" charset="0"/>
                <a:cs typeface="Times New Roman" panose="02020603050405020304" pitchFamily="18" charset="0"/>
              </a:rPr>
              <a:t> ai”,...</a:t>
            </a:r>
            <a:endParaRPr lang="en-SG" sz="3200" dirty="0">
              <a:latin typeface="Times New Roman" panose="02020603050405020304" pitchFamily="18" charset="0"/>
              <a:cs typeface="Times New Roman" panose="02020603050405020304" pitchFamily="18" charset="0"/>
            </a:endParaRPr>
          </a:p>
        </p:txBody>
      </p:sp>
      <p:pic>
        <p:nvPicPr>
          <p:cNvPr id="33" name="Picture 32" descr="A cartoon of a person&#10;&#10;Description automatically generated">
            <a:extLst>
              <a:ext uri="{FF2B5EF4-FFF2-40B4-BE49-F238E27FC236}">
                <a16:creationId xmlns:a16="http://schemas.microsoft.com/office/drawing/2014/main" id="{5BCC48F0-659F-9C7F-6169-DA38BB0A8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39583" y="1812825"/>
            <a:ext cx="2753620" cy="5398723"/>
          </a:xfrm>
          <a:prstGeom prst="rect">
            <a:avLst/>
          </a:prstGeom>
        </p:spPr>
      </p:pic>
    </p:spTree>
    <p:extLst>
      <p:ext uri="{BB962C8B-B14F-4D97-AF65-F5344CB8AC3E}">
        <p14:creationId xmlns:p14="http://schemas.microsoft.com/office/powerpoint/2010/main" val="2464316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68240-02D5-4AB1-1686-3E5753EE3961}"/>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DDCD68C0-44FE-5EA6-1AD9-9D45BB8C30BB}"/>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95E44A19-E0BD-3776-EE06-16F3A2259E30}"/>
                </a:ext>
              </a:extLst>
            </p:cNvPr>
            <p:cNvPicPr>
              <a:picLocks noChangeAspect="1"/>
            </p:cNvPicPr>
            <p:nvPr/>
          </p:nvPicPr>
          <p:blipFill>
            <a:blip r:embed="rId3"/>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E786775F-5815-FCF3-351C-B328C2FA88C7}"/>
                </a:ext>
              </a:extLst>
            </p:cNvPr>
            <p:cNvPicPr>
              <a:picLocks noChangeAspect="1"/>
            </p:cNvPicPr>
            <p:nvPr/>
          </p:nvPicPr>
          <p:blipFill rotWithShape="1">
            <a:blip r:embed="rId3"/>
            <a:srcRect l="63839" t="45632" r="2386" b="37229"/>
            <a:stretch/>
          </p:blipFill>
          <p:spPr>
            <a:xfrm>
              <a:off x="0" y="3429000"/>
              <a:ext cx="3494314" cy="1115760"/>
            </a:xfrm>
            <a:prstGeom prst="rect">
              <a:avLst/>
            </a:prstGeom>
          </p:spPr>
        </p:pic>
        <p:pic>
          <p:nvPicPr>
            <p:cNvPr id="26" name="Picture 25">
              <a:extLst>
                <a:ext uri="{FF2B5EF4-FFF2-40B4-BE49-F238E27FC236}">
                  <a16:creationId xmlns:a16="http://schemas.microsoft.com/office/drawing/2014/main" id="{7825B810-DC5B-C6F2-0670-319A001BDF4A}"/>
                </a:ext>
              </a:extLst>
            </p:cNvPr>
            <p:cNvPicPr>
              <a:picLocks noChangeAspect="1"/>
            </p:cNvPicPr>
            <p:nvPr/>
          </p:nvPicPr>
          <p:blipFill rotWithShape="1">
            <a:blip r:embed="rId3"/>
            <a:srcRect l="63839" t="45632" r="2386" b="37229"/>
            <a:stretch/>
          </p:blipFill>
          <p:spPr>
            <a:xfrm>
              <a:off x="0" y="2871120"/>
              <a:ext cx="2174736" cy="1115760"/>
            </a:xfrm>
            <a:prstGeom prst="rect">
              <a:avLst/>
            </a:prstGeom>
          </p:spPr>
        </p:pic>
        <p:pic>
          <p:nvPicPr>
            <p:cNvPr id="27" name="Picture 26">
              <a:extLst>
                <a:ext uri="{FF2B5EF4-FFF2-40B4-BE49-F238E27FC236}">
                  <a16:creationId xmlns:a16="http://schemas.microsoft.com/office/drawing/2014/main" id="{B7D66A30-2A41-E77B-14E0-1459059C4D6C}"/>
                </a:ext>
              </a:extLst>
            </p:cNvPr>
            <p:cNvPicPr>
              <a:picLocks noChangeAspect="1"/>
            </p:cNvPicPr>
            <p:nvPr/>
          </p:nvPicPr>
          <p:blipFill rotWithShape="1">
            <a:blip r:embed="rId3"/>
            <a:srcRect l="63839" t="45632" r="2386" b="37229"/>
            <a:stretch/>
          </p:blipFill>
          <p:spPr>
            <a:xfrm>
              <a:off x="2174737" y="2871118"/>
              <a:ext cx="960350" cy="1096497"/>
            </a:xfrm>
            <a:prstGeom prst="rect">
              <a:avLst/>
            </a:prstGeom>
          </p:spPr>
        </p:pic>
      </p:grpSp>
      <p:sp>
        <p:nvSpPr>
          <p:cNvPr id="3" name="矩形 2">
            <a:extLst>
              <a:ext uri="{FF2B5EF4-FFF2-40B4-BE49-F238E27FC236}">
                <a16:creationId xmlns:a16="http://schemas.microsoft.com/office/drawing/2014/main" id="{247BC3B4-C826-B247-AD07-881D1E59BB4F}"/>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95号-手刻宋" panose="00000500000000000000" pitchFamily="2" charset="-122"/>
              <a:ea typeface="字魂95号-手刻宋" panose="00000500000000000000" pitchFamily="2" charset="-122"/>
              <a:cs typeface="Arial"/>
            </a:endParaRPr>
          </a:p>
        </p:txBody>
      </p:sp>
      <p:pic>
        <p:nvPicPr>
          <p:cNvPr id="13" name="Picture 12" descr="A close-up of a branch&#10;&#10;Description automatically generated">
            <a:extLst>
              <a:ext uri="{FF2B5EF4-FFF2-40B4-BE49-F238E27FC236}">
                <a16:creationId xmlns:a16="http://schemas.microsoft.com/office/drawing/2014/main" id="{8E494A1D-0299-C7E3-9C71-3C71467B7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502229" cy="2172966"/>
          </a:xfrm>
          <a:prstGeom prst="rect">
            <a:avLst/>
          </a:prstGeom>
        </p:spPr>
      </p:pic>
      <p:pic>
        <p:nvPicPr>
          <p:cNvPr id="14" name="图片 103">
            <a:extLst>
              <a:ext uri="{FF2B5EF4-FFF2-40B4-BE49-F238E27FC236}">
                <a16:creationId xmlns:a16="http://schemas.microsoft.com/office/drawing/2014/main" id="{BF4D870B-F1BA-FE9D-A3B5-AD2A68B57BB5}"/>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9834227" y="-55305"/>
            <a:ext cx="1106926" cy="888060"/>
          </a:xfrm>
          <a:prstGeom prst="rect">
            <a:avLst/>
          </a:prstGeom>
        </p:spPr>
      </p:pic>
      <p:pic>
        <p:nvPicPr>
          <p:cNvPr id="16" name="图片 31">
            <a:extLst>
              <a:ext uri="{FF2B5EF4-FFF2-40B4-BE49-F238E27FC236}">
                <a16:creationId xmlns:a16="http://schemas.microsoft.com/office/drawing/2014/main" id="{F7568186-ACA2-F3BD-E647-505B424FF45F}"/>
              </a:ext>
            </a:extLst>
          </p:cNvPr>
          <p:cNvPicPr>
            <a:picLocks noChangeAspect="1"/>
          </p:cNvPicPr>
          <p:nvPr/>
        </p:nvPicPr>
        <p:blipFill rotWithShape="1">
          <a:blip r:embed="rId6" cstate="screen"/>
          <a:srcRect/>
          <a:stretch>
            <a:fillRect/>
          </a:stretch>
        </p:blipFill>
        <p:spPr>
          <a:xfrm>
            <a:off x="1236900" y="-42797"/>
            <a:ext cx="937836" cy="863045"/>
          </a:xfrm>
          <a:prstGeom prst="rect">
            <a:avLst/>
          </a:prstGeom>
        </p:spPr>
      </p:pic>
      <p:pic>
        <p:nvPicPr>
          <p:cNvPr id="17" name="图片 32">
            <a:extLst>
              <a:ext uri="{FF2B5EF4-FFF2-40B4-BE49-F238E27FC236}">
                <a16:creationId xmlns:a16="http://schemas.microsoft.com/office/drawing/2014/main" id="{48AD729A-D338-79FC-05C7-6BA9FBED6918}"/>
              </a:ext>
            </a:extLst>
          </p:cNvPr>
          <p:cNvPicPr>
            <a:picLocks noChangeAspect="1"/>
          </p:cNvPicPr>
          <p:nvPr/>
        </p:nvPicPr>
        <p:blipFill rotWithShape="1">
          <a:blip r:embed="rId7" cstate="screen">
            <a:alphaModFix amt="50000"/>
          </a:blip>
          <a:srcRect/>
          <a:stretch>
            <a:fillRect/>
          </a:stretch>
        </p:blipFill>
        <p:spPr>
          <a:xfrm rot="941536">
            <a:off x="10929655" y="426608"/>
            <a:ext cx="1016359" cy="935306"/>
          </a:xfrm>
          <a:prstGeom prst="rect">
            <a:avLst/>
          </a:prstGeom>
        </p:spPr>
      </p:pic>
      <p:pic>
        <p:nvPicPr>
          <p:cNvPr id="22" name="图片 103">
            <a:extLst>
              <a:ext uri="{FF2B5EF4-FFF2-40B4-BE49-F238E27FC236}">
                <a16:creationId xmlns:a16="http://schemas.microsoft.com/office/drawing/2014/main" id="{55A8C4C4-7904-4D16-1420-96B935D1ED94}"/>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1502229" y="99719"/>
            <a:ext cx="1106926" cy="888060"/>
          </a:xfrm>
          <a:prstGeom prst="rect">
            <a:avLst/>
          </a:prstGeom>
        </p:spPr>
      </p:pic>
      <p:sp>
        <p:nvSpPr>
          <p:cNvPr id="30" name="TextBox 14">
            <a:extLst>
              <a:ext uri="{FF2B5EF4-FFF2-40B4-BE49-F238E27FC236}">
                <a16:creationId xmlns:a16="http://schemas.microsoft.com/office/drawing/2014/main" id="{3D103261-90BA-24B2-BDC3-9F2B23DDDFC2}"/>
              </a:ext>
            </a:extLst>
          </p:cNvPr>
          <p:cNvSpPr txBox="1"/>
          <p:nvPr/>
        </p:nvSpPr>
        <p:spPr>
          <a:xfrm>
            <a:off x="3135087" y="-165455"/>
            <a:ext cx="5932170" cy="8345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3</a:t>
            </a:r>
            <a:endParaRPr kumimoji="0" lang="en-SG"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4" name="Freeform 3">
            <a:extLst>
              <a:ext uri="{FF2B5EF4-FFF2-40B4-BE49-F238E27FC236}">
                <a16:creationId xmlns:a16="http://schemas.microsoft.com/office/drawing/2014/main" id="{C25FF842-2E1D-0691-91E2-63B618A3F673}"/>
              </a:ext>
            </a:extLst>
          </p:cNvPr>
          <p:cNvSpPr/>
          <p:nvPr/>
        </p:nvSpPr>
        <p:spPr>
          <a:xfrm rot="-5859846">
            <a:off x="454805" y="1215801"/>
            <a:ext cx="5242208" cy="5301000"/>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8"/>
            <a:stretch>
              <a:fillRect l="-4554" r="-27031"/>
            </a:stretch>
          </a:blipFill>
        </p:spPr>
        <p:txBody>
          <a:bodyPr/>
          <a:lstStyle/>
          <a:p>
            <a:pPr defTabSz="812780"/>
            <a:endParaRPr lang="en-SG" sz="1600" dirty="0">
              <a:solidFill>
                <a:prstClr val="black"/>
              </a:solidFill>
              <a:latin typeface="Calibri"/>
              <a:cs typeface="Arial"/>
              <a:sym typeface="Arial"/>
            </a:endParaRPr>
          </a:p>
        </p:txBody>
      </p:sp>
      <p:sp>
        <p:nvSpPr>
          <p:cNvPr id="35" name="Freeform 5">
            <a:extLst>
              <a:ext uri="{FF2B5EF4-FFF2-40B4-BE49-F238E27FC236}">
                <a16:creationId xmlns:a16="http://schemas.microsoft.com/office/drawing/2014/main" id="{92FD37CC-85D5-174D-366A-9A51A4282321}"/>
              </a:ext>
            </a:extLst>
          </p:cNvPr>
          <p:cNvSpPr/>
          <p:nvPr/>
        </p:nvSpPr>
        <p:spPr>
          <a:xfrm flipH="1">
            <a:off x="1493091" y="1045599"/>
            <a:ext cx="1727063" cy="439656"/>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9"/>
            <a:stretch>
              <a:fillRect l="-88701" t="-111098" r="-4196" b="-123704"/>
            </a:stretch>
          </a:blipFill>
        </p:spPr>
        <p:txBody>
          <a:bodyPr/>
          <a:lstStyle/>
          <a:p>
            <a:pPr defTabSz="812780"/>
            <a:endParaRPr lang="en-SG" sz="1600">
              <a:solidFill>
                <a:prstClr val="black"/>
              </a:solidFill>
              <a:latin typeface="Calibri"/>
              <a:cs typeface="Arial"/>
              <a:sym typeface="Arial"/>
            </a:endParaRPr>
          </a:p>
        </p:txBody>
      </p:sp>
      <p:sp>
        <p:nvSpPr>
          <p:cNvPr id="36" name="TextBox 35">
            <a:extLst>
              <a:ext uri="{FF2B5EF4-FFF2-40B4-BE49-F238E27FC236}">
                <a16:creationId xmlns:a16="http://schemas.microsoft.com/office/drawing/2014/main" id="{3CEBD0BF-4285-F0C5-4BA3-BBA4BDF7F7B8}"/>
              </a:ext>
            </a:extLst>
          </p:cNvPr>
          <p:cNvSpPr txBox="1"/>
          <p:nvPr/>
        </p:nvSpPr>
        <p:spPr>
          <a:xfrm>
            <a:off x="475624" y="1564846"/>
            <a:ext cx="5165803" cy="4524315"/>
          </a:xfrm>
          <a:prstGeom prst="rect">
            <a:avLst/>
          </a:prstGeom>
          <a:noFill/>
        </p:spPr>
        <p:txBody>
          <a:bodyPr wrap="square">
            <a:spAutoFit/>
          </a:bodyPr>
          <a:lstStyle/>
          <a:p>
            <a:pPr algn="ctr" defTabSz="914377"/>
            <a:r>
              <a:rPr lang="vi-VN" sz="3600" dirty="0">
                <a:latin typeface="Times New Roman" panose="02020603050405020304" pitchFamily="18" charset="0"/>
                <a:cs typeface="Times New Roman" panose="02020603050405020304" pitchFamily="18" charset="0"/>
              </a:rPr>
              <a:t>Cách gieo vần, ngắt nhịp và cách sử dụng phép điệp (điệp từ: </a:t>
            </a:r>
            <a:r>
              <a:rPr lang="vi-VN" sz="3600" b="1" i="1" dirty="0">
                <a:latin typeface="Times New Roman" panose="02020603050405020304" pitchFamily="18" charset="0"/>
                <a:cs typeface="Times New Roman" panose="02020603050405020304" pitchFamily="18" charset="0"/>
              </a:rPr>
              <a:t>giang san </a:t>
            </a:r>
            <a:r>
              <a:rPr lang="vi-VN" sz="3600" i="1" dirty="0">
                <a:latin typeface="Times New Roman" panose="02020603050405020304" pitchFamily="18" charset="0"/>
                <a:cs typeface="Times New Roman" panose="02020603050405020304" pitchFamily="18" charset="0"/>
              </a:rPr>
              <a:t>này vẫn </a:t>
            </a:r>
            <a:r>
              <a:rPr lang="vi-VN" sz="3600" b="1" i="1" dirty="0">
                <a:latin typeface="Times New Roman" panose="02020603050405020304" pitchFamily="18" charset="0"/>
                <a:cs typeface="Times New Roman" panose="02020603050405020304" pitchFamily="18" charset="0"/>
              </a:rPr>
              <a:t>giang san</a:t>
            </a:r>
            <a:r>
              <a:rPr lang="vi-VN" sz="3600" i="1" dirty="0">
                <a:latin typeface="Times New Roman" panose="02020603050405020304" pitchFamily="18" charset="0"/>
                <a:cs typeface="Times New Roman" panose="02020603050405020304" pitchFamily="18" charset="0"/>
              </a:rPr>
              <a:t>, thời </a:t>
            </a:r>
            <a:r>
              <a:rPr lang="vi-VN" sz="3600" b="1" i="1" dirty="0">
                <a:latin typeface="Times New Roman" panose="02020603050405020304" pitchFamily="18" charset="0"/>
                <a:cs typeface="Times New Roman" panose="02020603050405020304" pitchFamily="18" charset="0"/>
              </a:rPr>
              <a:t>thế </a:t>
            </a:r>
            <a:r>
              <a:rPr lang="vi-VN" sz="3600" i="1" dirty="0">
                <a:latin typeface="Times New Roman" panose="02020603050405020304" pitchFamily="18" charset="0"/>
                <a:cs typeface="Times New Roman" panose="02020603050405020304" pitchFamily="18" charset="0"/>
              </a:rPr>
              <a:t>có anh hùng là </a:t>
            </a:r>
            <a:r>
              <a:rPr lang="vi-VN" sz="3600" b="1" i="1" dirty="0">
                <a:latin typeface="Times New Roman" panose="02020603050405020304" pitchFamily="18" charset="0"/>
                <a:cs typeface="Times New Roman" panose="02020603050405020304" pitchFamily="18" charset="0"/>
              </a:rPr>
              <a:t>thế</a:t>
            </a:r>
            <a:r>
              <a:rPr lang="vi-VN" sz="3600" dirty="0">
                <a:latin typeface="Times New Roman" panose="02020603050405020304" pitchFamily="18" charset="0"/>
                <a:cs typeface="Times New Roman" panose="02020603050405020304" pitchFamily="18" charset="0"/>
              </a:rPr>
              <a:t>...) và điệp cấu trúc </a:t>
            </a:r>
            <a:r>
              <a:rPr lang="vi-VN" sz="3600" i="1" dirty="0">
                <a:latin typeface="Times New Roman" panose="02020603050405020304" pitchFamily="18" charset="0"/>
                <a:cs typeface="Times New Roman" panose="02020603050405020304" pitchFamily="18" charset="0"/>
              </a:rPr>
              <a:t>(Kìa..., Kìa..., Con nên nhớ..., Con nay cũng..., Con đương độ.)</a:t>
            </a:r>
            <a:r>
              <a:rPr lang="vi-VN" sz="3600" dirty="0">
                <a:latin typeface="Times New Roman" panose="02020603050405020304" pitchFamily="18" charset="0"/>
                <a:cs typeface="Times New Roman" panose="02020603050405020304" pitchFamily="18" charset="0"/>
              </a:rPr>
              <a:t> </a:t>
            </a:r>
            <a:endParaRPr lang="en-SG" sz="13800" b="1" dirty="0">
              <a:solidFill>
                <a:srgbClr val="002418"/>
              </a:solidFill>
              <a:latin typeface="Times New Roman" panose="02020603050405020304" pitchFamily="18" charset="0"/>
              <a:cs typeface="Times New Roman" panose="02020603050405020304" pitchFamily="18" charset="0"/>
              <a:sym typeface="Arial"/>
            </a:endParaRPr>
          </a:p>
        </p:txBody>
      </p:sp>
      <p:sp>
        <p:nvSpPr>
          <p:cNvPr id="37" name="Freeform 25">
            <a:extLst>
              <a:ext uri="{FF2B5EF4-FFF2-40B4-BE49-F238E27FC236}">
                <a16:creationId xmlns:a16="http://schemas.microsoft.com/office/drawing/2014/main" id="{D0585F58-A198-C26C-0E9D-6856D9ABEDE0}"/>
              </a:ext>
            </a:extLst>
          </p:cNvPr>
          <p:cNvSpPr/>
          <p:nvPr/>
        </p:nvSpPr>
        <p:spPr>
          <a:xfrm>
            <a:off x="5946357" y="1684023"/>
            <a:ext cx="531243" cy="53348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1219110">
              <a:defRPr/>
            </a:pPr>
            <a:endParaRPr lang="en-SG" sz="2400" kern="0" dirty="0">
              <a:solidFill>
                <a:sysClr val="windowText" lastClr="000000"/>
              </a:solidFill>
              <a:latin typeface="Arial"/>
              <a:cs typeface="Arial"/>
              <a:sym typeface="Arial"/>
            </a:endParaRPr>
          </a:p>
        </p:txBody>
      </p:sp>
      <p:sp>
        <p:nvSpPr>
          <p:cNvPr id="38" name="TextBox 37">
            <a:extLst>
              <a:ext uri="{FF2B5EF4-FFF2-40B4-BE49-F238E27FC236}">
                <a16:creationId xmlns:a16="http://schemas.microsoft.com/office/drawing/2014/main" id="{1A80DC3B-EA95-6B73-6A23-BD864CF21859}"/>
              </a:ext>
            </a:extLst>
          </p:cNvPr>
          <p:cNvSpPr txBox="1"/>
          <p:nvPr/>
        </p:nvSpPr>
        <p:spPr>
          <a:xfrm>
            <a:off x="6550575" y="1524729"/>
            <a:ext cx="5502985" cy="1200329"/>
          </a:xfrm>
          <a:prstGeom prst="rect">
            <a:avLst/>
          </a:prstGeom>
          <a:noFill/>
        </p:spPr>
        <p:txBody>
          <a:bodyPr wrap="square">
            <a:spAutoFit/>
          </a:bodyPr>
          <a:lstStyle/>
          <a:p>
            <a:pPr algn="just" defTabSz="1219170">
              <a:buClr>
                <a:srgbClr val="000000"/>
              </a:buClr>
            </a:pPr>
            <a:r>
              <a:rPr lang="vi-VN" sz="3600" dirty="0">
                <a:latin typeface="Times New Roman" panose="02020603050405020304" pitchFamily="18" charset="0"/>
                <a:cs typeface="Times New Roman" panose="02020603050405020304" pitchFamily="18" charset="0"/>
              </a:rPr>
              <a:t>góp phần tô đậm những dấu ấn vàng son trong lịch sử</a:t>
            </a:r>
            <a:endParaRPr lang="en-SG" sz="80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9" name="Freeform 25">
            <a:extLst>
              <a:ext uri="{FF2B5EF4-FFF2-40B4-BE49-F238E27FC236}">
                <a16:creationId xmlns:a16="http://schemas.microsoft.com/office/drawing/2014/main" id="{9E22590C-4012-1400-E526-9290EF3A5820}"/>
              </a:ext>
            </a:extLst>
          </p:cNvPr>
          <p:cNvSpPr/>
          <p:nvPr/>
        </p:nvSpPr>
        <p:spPr>
          <a:xfrm>
            <a:off x="6163577" y="3669104"/>
            <a:ext cx="531243" cy="53348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1219110">
              <a:defRPr/>
            </a:pPr>
            <a:endParaRPr lang="en-SG" sz="2400" kern="0" dirty="0">
              <a:solidFill>
                <a:sysClr val="windowText" lastClr="000000"/>
              </a:solidFill>
              <a:latin typeface="Arial"/>
              <a:cs typeface="Arial"/>
              <a:sym typeface="Arial"/>
            </a:endParaRPr>
          </a:p>
        </p:txBody>
      </p:sp>
      <p:sp>
        <p:nvSpPr>
          <p:cNvPr id="40" name="TextBox 39">
            <a:extLst>
              <a:ext uri="{FF2B5EF4-FFF2-40B4-BE49-F238E27FC236}">
                <a16:creationId xmlns:a16="http://schemas.microsoft.com/office/drawing/2014/main" id="{ABB22596-D6EF-23E2-21FB-203BBA3ADC4E}"/>
              </a:ext>
            </a:extLst>
          </p:cNvPr>
          <p:cNvSpPr txBox="1"/>
          <p:nvPr/>
        </p:nvSpPr>
        <p:spPr>
          <a:xfrm>
            <a:off x="7013113" y="3415984"/>
            <a:ext cx="5003258" cy="1754326"/>
          </a:xfrm>
          <a:prstGeom prst="rect">
            <a:avLst/>
          </a:prstGeom>
          <a:noFill/>
        </p:spPr>
        <p:txBody>
          <a:bodyPr wrap="square">
            <a:spAutoFit/>
          </a:bodyPr>
          <a:lstStyle/>
          <a:p>
            <a:pPr algn="just" defTabSz="1219170">
              <a:buClr>
                <a:srgbClr val="000000"/>
              </a:buClr>
            </a:pPr>
            <a:r>
              <a:rPr lang="vi-VN" sz="3600" dirty="0">
                <a:latin typeface="Times New Roman" panose="02020603050405020304" pitchFamily="18" charset="0"/>
                <a:cs typeface="Times New Roman" panose="02020603050405020304" pitchFamily="18" charset="0"/>
              </a:rPr>
              <a:t>nhấn mạnh tầm quan trọng, tính cấp thiết của việc giúp nước nhà.</a:t>
            </a:r>
            <a:endParaRPr lang="en-SG" sz="80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41" name="Picture 40" descr="A cartoon of a person holding a tray&#10;&#10;Description automatically generated">
            <a:extLst>
              <a:ext uri="{FF2B5EF4-FFF2-40B4-BE49-F238E27FC236}">
                <a16:creationId xmlns:a16="http://schemas.microsoft.com/office/drawing/2014/main" id="{288CB144-4339-5EF3-4776-BEE16C92E548}"/>
              </a:ext>
            </a:extLst>
          </p:cNvPr>
          <p:cNvPicPr>
            <a:picLocks noChangeAspect="1"/>
          </p:cNvPicPr>
          <p:nvPr/>
        </p:nvPicPr>
        <p:blipFill>
          <a:blip r:embed="rId12">
            <a:extLst>
              <a:ext uri="{28A0092B-C50C-407E-A947-70E740481C1C}">
                <a14:useLocalDpi xmlns:a14="http://schemas.microsoft.com/office/drawing/2010/main" val="0"/>
              </a:ext>
            </a:extLst>
          </a:blip>
          <a:srcRect r="34057" b="20148"/>
          <a:stretch/>
        </p:blipFill>
        <p:spPr>
          <a:xfrm>
            <a:off x="4504024" y="4216272"/>
            <a:ext cx="3091342" cy="2721319"/>
          </a:xfrm>
          <a:prstGeom prst="rect">
            <a:avLst/>
          </a:prstGeom>
        </p:spPr>
      </p:pic>
      <p:pic>
        <p:nvPicPr>
          <p:cNvPr id="42" name="Picture 41" descr="A cartoon of a person holding a tray&#10;&#10;Description automatically generated">
            <a:extLst>
              <a:ext uri="{FF2B5EF4-FFF2-40B4-BE49-F238E27FC236}">
                <a16:creationId xmlns:a16="http://schemas.microsoft.com/office/drawing/2014/main" id="{24FEFDC7-8774-539C-2CD1-9A64F721D659}"/>
              </a:ext>
            </a:extLst>
          </p:cNvPr>
          <p:cNvPicPr>
            <a:picLocks noChangeAspect="1"/>
          </p:cNvPicPr>
          <p:nvPr/>
        </p:nvPicPr>
        <p:blipFill>
          <a:blip r:embed="rId12">
            <a:extLst>
              <a:ext uri="{28A0092B-C50C-407E-A947-70E740481C1C}">
                <a14:useLocalDpi xmlns:a14="http://schemas.microsoft.com/office/drawing/2010/main" val="0"/>
              </a:ext>
            </a:extLst>
          </a:blip>
          <a:srcRect l="64677" t="19019" r="-2293" b="1129"/>
          <a:stretch/>
        </p:blipFill>
        <p:spPr>
          <a:xfrm>
            <a:off x="7013113" y="4491934"/>
            <a:ext cx="1584760" cy="2445657"/>
          </a:xfrm>
          <a:prstGeom prst="rect">
            <a:avLst/>
          </a:prstGeom>
        </p:spPr>
      </p:pic>
    </p:spTree>
    <p:extLst>
      <p:ext uri="{BB962C8B-B14F-4D97-AF65-F5344CB8AC3E}">
        <p14:creationId xmlns:p14="http://schemas.microsoft.com/office/powerpoint/2010/main" val="3713813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 calcmode="lin" valueType="num">
                                      <p:cBhvr additive="base">
                                        <p:cTn id="17" dur="500" fill="hold"/>
                                        <p:tgtEl>
                                          <p:spTgt spid="3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
                                        <p:tgtEl>
                                          <p:spTgt spid="3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down)">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down)">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7" grpId="0" animBg="1"/>
      <p:bldP spid="38" grpId="0"/>
      <p:bldP spid="39" grpId="0" animBg="1"/>
      <p:bldP spid="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A1E665-A393-B06B-7040-DF180097EFA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1" name="图片 1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82" y="-126851"/>
            <a:ext cx="12963564" cy="6481782"/>
          </a:xfrm>
          <a:prstGeom prst="rect">
            <a:avLst/>
          </a:prstGeom>
        </p:spPr>
      </p:pic>
      <p:sp>
        <p:nvSpPr>
          <p:cNvPr id="248" name="矩形 247"/>
          <p:cNvSpPr/>
          <p:nvPr/>
        </p:nvSpPr>
        <p:spPr>
          <a:xfrm rot="16200000">
            <a:off x="5161872" y="150918"/>
            <a:ext cx="1774475"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6" name="图片 105"/>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t="44357"/>
          <a:stretch>
            <a:fillRect/>
          </a:stretch>
        </p:blipFill>
        <p:spPr>
          <a:xfrm>
            <a:off x="1197293" y="4115495"/>
            <a:ext cx="9703632" cy="1774476"/>
          </a:xfrm>
          <a:prstGeom prst="rect">
            <a:avLst/>
          </a:prstGeom>
        </p:spPr>
      </p:pic>
      <p:pic>
        <p:nvPicPr>
          <p:cNvPr id="102" name="图片 101"/>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3CACC300-19D8-8E34-786C-C6E413A7234B}"/>
              </a:ext>
            </a:extLst>
          </p:cNvPr>
          <p:cNvPicPr>
            <a:picLocks noChangeAspect="1"/>
          </p:cNvPicPr>
          <p:nvPr/>
        </p:nvPicPr>
        <p:blipFill>
          <a:blip r:embed="rId7"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C0EFDFFA-E606-A9C8-7831-4E2A6496C01A}"/>
              </a:ext>
            </a:extLst>
          </p:cNvPr>
          <p:cNvPicPr>
            <a:picLocks noChangeAspect="1"/>
          </p:cNvPicPr>
          <p:nvPr/>
        </p:nvPicPr>
        <p:blipFill rotWithShape="1">
          <a:blip r:embed="rId8" cstate="screen"/>
          <a:srcRect/>
          <a:stretch>
            <a:fillRect/>
          </a:stretch>
        </p:blipFill>
        <p:spPr>
          <a:xfrm>
            <a:off x="2245179" y="594606"/>
            <a:ext cx="937836" cy="863045"/>
          </a:xfrm>
          <a:prstGeom prst="rect">
            <a:avLst/>
          </a:prstGeom>
        </p:spPr>
      </p:pic>
      <p:pic>
        <p:nvPicPr>
          <p:cNvPr id="5" name="图片 32">
            <a:extLst>
              <a:ext uri="{FF2B5EF4-FFF2-40B4-BE49-F238E27FC236}">
                <a16:creationId xmlns:a16="http://schemas.microsoft.com/office/drawing/2014/main" id="{C7AA01E5-A0C8-03D0-3A6D-1F5FCC01EDEE}"/>
              </a:ext>
            </a:extLst>
          </p:cNvPr>
          <p:cNvPicPr>
            <a:picLocks noChangeAspect="1"/>
          </p:cNvPicPr>
          <p:nvPr/>
        </p:nvPicPr>
        <p:blipFill rotWithShape="1">
          <a:blip r:embed="rId9" cstate="screen">
            <a:alphaModFix amt="50000"/>
          </a:blip>
          <a:srcRect/>
          <a:stretch>
            <a:fillRect/>
          </a:stretch>
        </p:blipFill>
        <p:spPr>
          <a:xfrm rot="941536">
            <a:off x="10929655" y="426608"/>
            <a:ext cx="1016359" cy="935306"/>
          </a:xfrm>
          <a:prstGeom prst="rect">
            <a:avLst/>
          </a:prstGeom>
        </p:spPr>
      </p:pic>
      <p:pic>
        <p:nvPicPr>
          <p:cNvPr id="7" name="图片 286">
            <a:extLst>
              <a:ext uri="{FF2B5EF4-FFF2-40B4-BE49-F238E27FC236}">
                <a16:creationId xmlns:a16="http://schemas.microsoft.com/office/drawing/2014/main" id="{85A6048B-08BE-9651-9A62-A36CF76656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86369" y="-25384"/>
            <a:ext cx="4228575" cy="2367846"/>
          </a:xfrm>
          <a:prstGeom prst="rect">
            <a:avLst/>
          </a:prstGeom>
        </p:spPr>
      </p:pic>
      <p:sp>
        <p:nvSpPr>
          <p:cNvPr id="175" name="文本框 3"/>
          <p:cNvSpPr txBox="1"/>
          <p:nvPr/>
        </p:nvSpPr>
        <p:spPr>
          <a:xfrm>
            <a:off x="439481" y="4296264"/>
            <a:ext cx="8753356" cy="1200329"/>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smtClean="0">
                <a:ln>
                  <a:noFill/>
                </a:ln>
                <a:solidFill>
                  <a:srgbClr val="FFFF00"/>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KHỞI</a:t>
            </a:r>
            <a:r>
              <a:rPr kumimoji="0" lang="en-US" altLang="zh-CN" sz="7200" b="1" i="0" u="none" strike="noStrike" kern="1200" cap="none" spc="0" normalizeH="0" noProof="0" dirty="0" smtClean="0">
                <a:ln>
                  <a:noFill/>
                </a:ln>
                <a:solidFill>
                  <a:srgbClr val="FFFF00"/>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ĐỘNG</a:t>
            </a:r>
            <a:endParaRPr kumimoji="0" lang="en-US" altLang="zh-CN" sz="7200" b="1" i="0" u="none" strike="noStrike" kern="1200" cap="none" spc="0" normalizeH="0" baseline="0" noProof="0" dirty="0">
              <a:ln>
                <a:noFill/>
              </a:ln>
              <a:solidFill>
                <a:srgbClr val="FFFF00"/>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pic>
        <p:nvPicPr>
          <p:cNvPr id="3" name="图片 3">
            <a:extLst>
              <a:ext uri="{FF2B5EF4-FFF2-40B4-BE49-F238E27FC236}">
                <a16:creationId xmlns:a16="http://schemas.microsoft.com/office/drawing/2014/main" id="{57700182-1334-AC20-F7BF-478AC473C07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4087" y="276429"/>
            <a:ext cx="2559313" cy="1181222"/>
          </a:xfrm>
          <a:prstGeom prst="rect">
            <a:avLst/>
          </a:prstGeom>
        </p:spPr>
      </p:pic>
      <p:pic>
        <p:nvPicPr>
          <p:cNvPr id="18" name="Picture 17" descr="A building with red doors and red windows&#10;&#10;Description automatically generated">
            <a:extLst>
              <a:ext uri="{FF2B5EF4-FFF2-40B4-BE49-F238E27FC236}">
                <a16:creationId xmlns:a16="http://schemas.microsoft.com/office/drawing/2014/main" id="{2F8F0564-3410-A4D3-1EAA-470CE9E22585}"/>
              </a:ext>
            </a:extLst>
          </p:cNvPr>
          <p:cNvPicPr>
            <a:picLocks noChangeAspect="1"/>
          </p:cNvPicPr>
          <p:nvPr/>
        </p:nvPicPr>
        <p:blipFill rotWithShape="1">
          <a:blip r:embed="rId12">
            <a:extLst>
              <a:ext uri="{28A0092B-C50C-407E-A947-70E740481C1C}">
                <a14:useLocalDpi xmlns:a14="http://schemas.microsoft.com/office/drawing/2010/main" val="0"/>
              </a:ext>
            </a:extLst>
          </a:blip>
          <a:srcRect l="30291" t="792" r="29563"/>
          <a:stretch/>
        </p:blipFill>
        <p:spPr>
          <a:xfrm flipH="1">
            <a:off x="9491065" y="2778026"/>
            <a:ext cx="2753250" cy="7087093"/>
          </a:xfrm>
          <a:prstGeom prst="rect">
            <a:avLst/>
          </a:prstGeom>
        </p:spPr>
      </p:pic>
      <p:pic>
        <p:nvPicPr>
          <p:cNvPr id="19" name="图片 31">
            <a:extLst>
              <a:ext uri="{FF2B5EF4-FFF2-40B4-BE49-F238E27FC236}">
                <a16:creationId xmlns:a16="http://schemas.microsoft.com/office/drawing/2014/main" id="{53CA1C4D-5431-C05E-8090-359707F84621}"/>
              </a:ext>
            </a:extLst>
          </p:cNvPr>
          <p:cNvPicPr>
            <a:picLocks noChangeAspect="1"/>
          </p:cNvPicPr>
          <p:nvPr/>
        </p:nvPicPr>
        <p:blipFill rotWithShape="1">
          <a:blip r:embed="rId8" cstate="screen"/>
          <a:srcRect/>
          <a:stretch>
            <a:fillRect/>
          </a:stretch>
        </p:blipFill>
        <p:spPr>
          <a:xfrm flipH="1">
            <a:off x="11826230" y="636456"/>
            <a:ext cx="937836" cy="863045"/>
          </a:xfrm>
          <a:prstGeom prst="rect">
            <a:avLst/>
          </a:prstGeom>
        </p:spPr>
      </p:pic>
      <p:pic>
        <p:nvPicPr>
          <p:cNvPr id="20" name="图片 286">
            <a:extLst>
              <a:ext uri="{FF2B5EF4-FFF2-40B4-BE49-F238E27FC236}">
                <a16:creationId xmlns:a16="http://schemas.microsoft.com/office/drawing/2014/main" id="{856CEA9E-6C52-9DBF-30B9-CC65402B15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57483" y="4858722"/>
            <a:ext cx="3903693" cy="2520443"/>
          </a:xfrm>
          <a:prstGeom prst="rect">
            <a:avLst/>
          </a:prstGeom>
        </p:spPr>
      </p:pic>
      <p:pic>
        <p:nvPicPr>
          <p:cNvPr id="22" name="图片 3">
            <a:extLst>
              <a:ext uri="{FF2B5EF4-FFF2-40B4-BE49-F238E27FC236}">
                <a16:creationId xmlns:a16="http://schemas.microsoft.com/office/drawing/2014/main" id="{918D05D6-8B18-A48A-74C5-39E4DA943A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843444" y="5011321"/>
            <a:ext cx="3095959" cy="1428904"/>
          </a:xfrm>
          <a:prstGeom prst="rect">
            <a:avLst/>
          </a:prstGeom>
        </p:spPr>
      </p:pic>
      <p:pic>
        <p:nvPicPr>
          <p:cNvPr id="8" name="Picture 7" descr="A person holding another person&#10;&#10;Description automatically generated">
            <a:extLst>
              <a:ext uri="{FF2B5EF4-FFF2-40B4-BE49-F238E27FC236}">
                <a16:creationId xmlns:a16="http://schemas.microsoft.com/office/drawing/2014/main" id="{2FBD2AD7-840E-1BD6-0884-0154EE739805}"/>
              </a:ext>
            </a:extLst>
          </p:cNvPr>
          <p:cNvPicPr>
            <a:picLocks noChangeAspect="1"/>
          </p:cNvPicPr>
          <p:nvPr/>
        </p:nvPicPr>
        <p:blipFill>
          <a:blip r:embed="rId13">
            <a:extLst>
              <a:ext uri="{28A0092B-C50C-407E-A947-70E740481C1C}">
                <a14:useLocalDpi xmlns:a14="http://schemas.microsoft.com/office/drawing/2010/main" val="0"/>
              </a:ext>
            </a:extLst>
          </a:blip>
          <a:srcRect r="-1161" b="5260"/>
          <a:stretch/>
        </p:blipFill>
        <p:spPr>
          <a:xfrm>
            <a:off x="3352626" y="320473"/>
            <a:ext cx="5702661" cy="3798941"/>
          </a:xfrm>
          <a:prstGeom prst="rect">
            <a:avLst/>
          </a:prstGeom>
        </p:spPr>
      </p:pic>
      <p:pic>
        <p:nvPicPr>
          <p:cNvPr id="9" name="图片 5">
            <a:extLst>
              <a:ext uri="{FF2B5EF4-FFF2-40B4-BE49-F238E27FC236}">
                <a16:creationId xmlns:a16="http://schemas.microsoft.com/office/drawing/2014/main" id="{B51D8F3A-0B7D-C211-154B-C7681BED0494}"/>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13614" y="5693852"/>
            <a:ext cx="12178386" cy="1233497"/>
          </a:xfrm>
          <a:prstGeom prst="rect">
            <a:avLst/>
          </a:prstGeom>
        </p:spPr>
      </p:pic>
      <p:pic>
        <p:nvPicPr>
          <p:cNvPr id="10" name="图片 18">
            <a:extLst>
              <a:ext uri="{FF2B5EF4-FFF2-40B4-BE49-F238E27FC236}">
                <a16:creationId xmlns:a16="http://schemas.microsoft.com/office/drawing/2014/main" id="{CCA1BCBE-50AB-6B77-D1C9-B58FCAD0C623}"/>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7339" t="48628" r="73602"/>
          <a:stretch/>
        </p:blipFill>
        <p:spPr>
          <a:xfrm>
            <a:off x="-32415" y="5117595"/>
            <a:ext cx="1741472" cy="1747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8000">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14:bounceEnd="68000">
                                          <p:cBhvr additive="base">
                                            <p:cTn id="7" dur="500" fill="hold"/>
                                            <p:tgtEl>
                                              <p:spTgt spid="248"/>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23" presetClass="entr" presetSubtype="16" fill="hold" grpId="0" nodeType="withEffect">
                                      <p:stCondLst>
                                        <p:cond delay="0"/>
                                      </p:stCondLst>
                                      <p:iterate type="lt">
                                        <p:tmPct val="10000"/>
                                      </p:iterate>
                                      <p:childTnLst>
                                        <p:set>
                                          <p:cBhvr>
                                            <p:cTn id="26" dur="1" fill="hold">
                                              <p:stCondLst>
                                                <p:cond delay="0"/>
                                              </p:stCondLst>
                                            </p:cTn>
                                            <p:tgtEl>
                                              <p:spTgt spid="175"/>
                                            </p:tgtEl>
                                            <p:attrNameLst>
                                              <p:attrName>style.visibility</p:attrName>
                                            </p:attrNameLst>
                                          </p:cBhvr>
                                          <p:to>
                                            <p:strVal val="visible"/>
                                          </p:to>
                                        </p:set>
                                        <p:anim calcmode="lin" valueType="num">
                                          <p:cBhvr>
                                            <p:cTn id="27" dur="500" fill="hold"/>
                                            <p:tgtEl>
                                              <p:spTgt spid="175"/>
                                            </p:tgtEl>
                                            <p:attrNameLst>
                                              <p:attrName>ppt_w</p:attrName>
                                            </p:attrNameLst>
                                          </p:cBhvr>
                                          <p:tavLst>
                                            <p:tav tm="0">
                                              <p:val>
                                                <p:fltVal val="0"/>
                                              </p:val>
                                            </p:tav>
                                            <p:tav tm="100000">
                                              <p:val>
                                                <p:strVal val="#ppt_w"/>
                                              </p:val>
                                            </p:tav>
                                          </p:tavLst>
                                        </p:anim>
                                        <p:anim calcmode="lin" valueType="num">
                                          <p:cBhvr>
                                            <p:cTn id="28" dur="500" fill="hold"/>
                                            <p:tgtEl>
                                              <p:spTgt spid="175"/>
                                            </p:tgtEl>
                                            <p:attrNameLst>
                                              <p:attrName>ppt_h</p:attrName>
                                            </p:attrNameLst>
                                          </p:cBhvr>
                                          <p:tavLst>
                                            <p:tav tm="0">
                                              <p:val>
                                                <p:fltVal val="0"/>
                                              </p:val>
                                            </p:tav>
                                            <p:tav tm="100000">
                                              <p:val>
                                                <p:strVal val="#ppt_h"/>
                                              </p:val>
                                            </p:tav>
                                          </p:tavLst>
                                        </p:anim>
                                      </p:childTnLst>
                                    </p:cTn>
                                  </p:par>
                                </p:childTnLst>
                              </p:cTn>
                            </p:par>
                            <p:par>
                              <p:cTn id="29" fill="hold">
                                <p:stCondLst>
                                  <p:cond delay="235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fill="hold"/>
                                            <p:tgtEl>
                                              <p:spTgt spid="248"/>
                                            </p:tgtEl>
                                            <p:attrNameLst>
                                              <p:attrName>ppt_x</p:attrName>
                                            </p:attrNameLst>
                                          </p:cBhvr>
                                          <p:tavLst>
                                            <p:tav tm="0">
                                              <p:val>
                                                <p:strVal val="#ppt_x"/>
                                              </p:val>
                                            </p:tav>
                                            <p:tav tm="100000">
                                              <p:val>
                                                <p:strVal val="#ppt_x"/>
                                              </p:val>
                                            </p:tav>
                                          </p:tavLst>
                                        </p:anim>
                                        <p:anim calcmode="lin" valueType="num">
                                          <p:cBhvr additive="base">
                                            <p:cTn id="8" dur="500" fill="hold"/>
                                            <p:tgtEl>
                                              <p:spTgt spid="2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23" presetClass="entr" presetSubtype="16" fill="hold" grpId="0" nodeType="withEffect">
                                      <p:stCondLst>
                                        <p:cond delay="0"/>
                                      </p:stCondLst>
                                      <p:iterate type="lt">
                                        <p:tmPct val="10000"/>
                                      </p:iterate>
                                      <p:childTnLst>
                                        <p:set>
                                          <p:cBhvr>
                                            <p:cTn id="26" dur="1" fill="hold">
                                              <p:stCondLst>
                                                <p:cond delay="0"/>
                                              </p:stCondLst>
                                            </p:cTn>
                                            <p:tgtEl>
                                              <p:spTgt spid="175"/>
                                            </p:tgtEl>
                                            <p:attrNameLst>
                                              <p:attrName>style.visibility</p:attrName>
                                            </p:attrNameLst>
                                          </p:cBhvr>
                                          <p:to>
                                            <p:strVal val="visible"/>
                                          </p:to>
                                        </p:set>
                                        <p:anim calcmode="lin" valueType="num">
                                          <p:cBhvr>
                                            <p:cTn id="27" dur="500" fill="hold"/>
                                            <p:tgtEl>
                                              <p:spTgt spid="175"/>
                                            </p:tgtEl>
                                            <p:attrNameLst>
                                              <p:attrName>ppt_w</p:attrName>
                                            </p:attrNameLst>
                                          </p:cBhvr>
                                          <p:tavLst>
                                            <p:tav tm="0">
                                              <p:val>
                                                <p:fltVal val="0"/>
                                              </p:val>
                                            </p:tav>
                                            <p:tav tm="100000">
                                              <p:val>
                                                <p:strVal val="#ppt_w"/>
                                              </p:val>
                                            </p:tav>
                                          </p:tavLst>
                                        </p:anim>
                                        <p:anim calcmode="lin" valueType="num">
                                          <p:cBhvr>
                                            <p:cTn id="28" dur="500" fill="hold"/>
                                            <p:tgtEl>
                                              <p:spTgt spid="175"/>
                                            </p:tgtEl>
                                            <p:attrNameLst>
                                              <p:attrName>ppt_h</p:attrName>
                                            </p:attrNameLst>
                                          </p:cBhvr>
                                          <p:tavLst>
                                            <p:tav tm="0">
                                              <p:val>
                                                <p:fltVal val="0"/>
                                              </p:val>
                                            </p:tav>
                                            <p:tav tm="100000">
                                              <p:val>
                                                <p:strVal val="#ppt_h"/>
                                              </p:val>
                                            </p:tav>
                                          </p:tavLst>
                                        </p:anim>
                                      </p:childTnLst>
                                    </p:cTn>
                                  </p:par>
                                </p:childTnLst>
                              </p:cTn>
                            </p:par>
                            <p:par>
                              <p:cTn id="29" fill="hold">
                                <p:stCondLst>
                                  <p:cond delay="235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DABCF-DD65-CB86-D68F-4749DAA69FF0}"/>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38D5C660-3B83-9F00-98AC-FAFDFEAC5F85}"/>
              </a:ext>
            </a:extLst>
          </p:cNvPr>
          <p:cNvPicPr>
            <a:picLocks noChangeAspect="1"/>
          </p:cNvPicPr>
          <p:nvPr/>
        </p:nvPicPr>
        <p:blipFill>
          <a:blip r:embed="rId3"/>
          <a:stretch>
            <a:fillRect/>
          </a:stretch>
        </p:blipFill>
        <p:spPr>
          <a:xfrm>
            <a:off x="0" y="0"/>
            <a:ext cx="12192000" cy="6857999"/>
          </a:xfrm>
          <a:prstGeom prst="rect">
            <a:avLst/>
          </a:prstGeom>
        </p:spPr>
      </p:pic>
      <p:sp>
        <p:nvSpPr>
          <p:cNvPr id="3" name="椭圆 1">
            <a:extLst>
              <a:ext uri="{FF2B5EF4-FFF2-40B4-BE49-F238E27FC236}">
                <a16:creationId xmlns:a16="http://schemas.microsoft.com/office/drawing/2014/main" id="{FB042D3C-3848-9836-076A-84B1322B7BD3}"/>
              </a:ext>
            </a:extLst>
          </p:cNvPr>
          <p:cNvSpPr/>
          <p:nvPr/>
        </p:nvSpPr>
        <p:spPr>
          <a:xfrm>
            <a:off x="798195" y="-4284980"/>
            <a:ext cx="10446385" cy="10167620"/>
          </a:xfrm>
          <a:prstGeom prst="ellipse">
            <a:avLst/>
          </a:prstGeom>
          <a:solidFill>
            <a:schemeClr val="bg1">
              <a:alpha val="9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Arial"/>
            </a:endParaRPr>
          </a:p>
        </p:txBody>
      </p:sp>
      <p:grpSp>
        <p:nvGrpSpPr>
          <p:cNvPr id="5" name="组合 3">
            <a:extLst>
              <a:ext uri="{FF2B5EF4-FFF2-40B4-BE49-F238E27FC236}">
                <a16:creationId xmlns:a16="http://schemas.microsoft.com/office/drawing/2014/main" id="{6AA03EFA-5313-9A97-207F-DCF4A79E71D5}"/>
              </a:ext>
            </a:extLst>
          </p:cNvPr>
          <p:cNvGrpSpPr/>
          <p:nvPr/>
        </p:nvGrpSpPr>
        <p:grpSpPr>
          <a:xfrm>
            <a:off x="3538005" y="83903"/>
            <a:ext cx="5223510" cy="1108075"/>
            <a:chOff x="5575" y="1312"/>
            <a:chExt cx="8226" cy="1745"/>
          </a:xfrm>
        </p:grpSpPr>
        <p:pic>
          <p:nvPicPr>
            <p:cNvPr id="6" name="图片 10" descr="云朵边框">
              <a:extLst>
                <a:ext uri="{FF2B5EF4-FFF2-40B4-BE49-F238E27FC236}">
                  <a16:creationId xmlns:a16="http://schemas.microsoft.com/office/drawing/2014/main" id="{07EF8D5C-A9B0-BFFC-596D-57A71AB22DD8}"/>
                </a:ext>
              </a:extLst>
            </p:cNvPr>
            <p:cNvPicPr>
              <a:picLocks noChangeAspect="1"/>
            </p:cNvPicPr>
            <p:nvPr/>
          </p:nvPicPr>
          <p:blipFill>
            <a:blip r:embed="rId4"/>
            <a:stretch>
              <a:fillRect/>
            </a:stretch>
          </p:blipFill>
          <p:spPr>
            <a:xfrm flipV="1">
              <a:off x="5575" y="1949"/>
              <a:ext cx="2130" cy="551"/>
            </a:xfrm>
            <a:prstGeom prst="rect">
              <a:avLst/>
            </a:prstGeom>
          </p:spPr>
        </p:pic>
        <p:pic>
          <p:nvPicPr>
            <p:cNvPr id="7" name="图片 11" descr="云朵边框">
              <a:extLst>
                <a:ext uri="{FF2B5EF4-FFF2-40B4-BE49-F238E27FC236}">
                  <a16:creationId xmlns:a16="http://schemas.microsoft.com/office/drawing/2014/main" id="{DD2D81B5-E171-C478-BED4-ABD958480AFB}"/>
                </a:ext>
              </a:extLst>
            </p:cNvPr>
            <p:cNvPicPr>
              <a:picLocks noChangeAspect="1"/>
            </p:cNvPicPr>
            <p:nvPr/>
          </p:nvPicPr>
          <p:blipFill>
            <a:blip r:embed="rId4"/>
            <a:stretch>
              <a:fillRect/>
            </a:stretch>
          </p:blipFill>
          <p:spPr>
            <a:xfrm flipH="1" flipV="1">
              <a:off x="11671" y="1949"/>
              <a:ext cx="2130" cy="551"/>
            </a:xfrm>
            <a:prstGeom prst="rect">
              <a:avLst/>
            </a:prstGeom>
          </p:spPr>
        </p:pic>
        <p:sp>
          <p:nvSpPr>
            <p:cNvPr id="8" name="文本框 5">
              <a:extLst>
                <a:ext uri="{FF2B5EF4-FFF2-40B4-BE49-F238E27FC236}">
                  <a16:creationId xmlns:a16="http://schemas.microsoft.com/office/drawing/2014/main" id="{2C9FCBCA-D9D2-EA02-E6B2-40572B46A4F4}"/>
                </a:ext>
              </a:extLst>
            </p:cNvPr>
            <p:cNvSpPr txBox="1"/>
            <p:nvPr/>
          </p:nvSpPr>
          <p:spPr>
            <a:xfrm>
              <a:off x="6409" y="1312"/>
              <a:ext cx="6382" cy="1368"/>
            </a:xfrm>
            <a:prstGeom prst="rect">
              <a:avLst/>
            </a:prstGeom>
            <a:noFill/>
          </p:spPr>
          <p:txBody>
            <a:bodyPr wrap="square" rtlCol="0">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1200" cap="none" spc="0" normalizeH="0" baseline="0" noProof="0" dirty="0">
                <a:ln>
                  <a:noFill/>
                </a:ln>
                <a:solidFill>
                  <a:srgbClr val="000000"/>
                </a:solidFill>
                <a:effectLst/>
                <a:uLnTx/>
                <a:uFillTx/>
                <a:latin typeface="字魂71号-御守锦书" panose="00000500000000000000" charset="-122"/>
                <a:ea typeface="字魂71号-御守锦书" panose="00000500000000000000" charset="-122"/>
                <a:cs typeface="Arial"/>
              </a:endParaRPr>
            </a:p>
          </p:txBody>
        </p:sp>
        <p:cxnSp>
          <p:nvCxnSpPr>
            <p:cNvPr id="9" name="直接连接符 15">
              <a:extLst>
                <a:ext uri="{FF2B5EF4-FFF2-40B4-BE49-F238E27FC236}">
                  <a16:creationId xmlns:a16="http://schemas.microsoft.com/office/drawing/2014/main" id="{B07F2309-4F1E-1B24-E852-FF43CFE6E6C4}"/>
                </a:ext>
              </a:extLst>
            </p:cNvPr>
            <p:cNvCxnSpPr/>
            <p:nvPr/>
          </p:nvCxnSpPr>
          <p:spPr>
            <a:xfrm>
              <a:off x="5949" y="3057"/>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18">
              <a:extLst>
                <a:ext uri="{FF2B5EF4-FFF2-40B4-BE49-F238E27FC236}">
                  <a16:creationId xmlns:a16="http://schemas.microsoft.com/office/drawing/2014/main" id="{7490A5FF-9310-8DDD-C8FE-3A2BD2036E0C}"/>
                </a:ext>
              </a:extLst>
            </p:cNvPr>
            <p:cNvCxnSpPr/>
            <p:nvPr/>
          </p:nvCxnSpPr>
          <p:spPr>
            <a:xfrm>
              <a:off x="5949" y="1321"/>
              <a:ext cx="7511" cy="0"/>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图片 9">
            <a:extLst>
              <a:ext uri="{FF2B5EF4-FFF2-40B4-BE49-F238E27FC236}">
                <a16:creationId xmlns:a16="http://schemas.microsoft.com/office/drawing/2014/main" id="{30B80B1D-A04C-2118-6856-53C017A69F9C}"/>
              </a:ext>
            </a:extLst>
          </p:cNvPr>
          <p:cNvPicPr>
            <a:picLocks noChangeAspect="1"/>
          </p:cNvPicPr>
          <p:nvPr/>
        </p:nvPicPr>
        <p:blipFill>
          <a:blip r:embed="rId5" cstate="screen"/>
          <a:stretch>
            <a:fillRect/>
          </a:stretch>
        </p:blipFill>
        <p:spPr>
          <a:xfrm>
            <a:off x="441026" y="-315067"/>
            <a:ext cx="2856610" cy="1633298"/>
          </a:xfrm>
          <a:prstGeom prst="rect">
            <a:avLst/>
          </a:prstGeom>
        </p:spPr>
      </p:pic>
      <p:pic>
        <p:nvPicPr>
          <p:cNvPr id="13" name="图片 10">
            <a:extLst>
              <a:ext uri="{FF2B5EF4-FFF2-40B4-BE49-F238E27FC236}">
                <a16:creationId xmlns:a16="http://schemas.microsoft.com/office/drawing/2014/main" id="{7A0F349A-695E-EFCC-F654-1DB839FFAEEB}"/>
              </a:ext>
            </a:extLst>
          </p:cNvPr>
          <p:cNvPicPr>
            <a:picLocks noChangeAspect="1"/>
          </p:cNvPicPr>
          <p:nvPr/>
        </p:nvPicPr>
        <p:blipFill>
          <a:blip r:embed="rId5" cstate="screen"/>
          <a:stretch>
            <a:fillRect/>
          </a:stretch>
        </p:blipFill>
        <p:spPr>
          <a:xfrm>
            <a:off x="9012828" y="-169370"/>
            <a:ext cx="2856610" cy="1633298"/>
          </a:xfrm>
          <a:prstGeom prst="rect">
            <a:avLst/>
          </a:prstGeom>
        </p:spPr>
      </p:pic>
      <p:pic>
        <p:nvPicPr>
          <p:cNvPr id="14" name="图片 31">
            <a:extLst>
              <a:ext uri="{FF2B5EF4-FFF2-40B4-BE49-F238E27FC236}">
                <a16:creationId xmlns:a16="http://schemas.microsoft.com/office/drawing/2014/main" id="{DB71287B-A31C-3BB5-0F16-B37E3324E8D0}"/>
              </a:ext>
            </a:extLst>
          </p:cNvPr>
          <p:cNvPicPr>
            <a:picLocks noChangeAspect="1"/>
          </p:cNvPicPr>
          <p:nvPr/>
        </p:nvPicPr>
        <p:blipFill rotWithShape="1">
          <a:blip r:embed="rId6" cstate="screen"/>
          <a:srcRect/>
          <a:stretch>
            <a:fillRect/>
          </a:stretch>
        </p:blipFill>
        <p:spPr>
          <a:xfrm>
            <a:off x="2241083" y="501582"/>
            <a:ext cx="1465077" cy="1348240"/>
          </a:xfrm>
          <a:prstGeom prst="rect">
            <a:avLst/>
          </a:prstGeom>
        </p:spPr>
      </p:pic>
      <p:pic>
        <p:nvPicPr>
          <p:cNvPr id="15" name="图片 32">
            <a:extLst>
              <a:ext uri="{FF2B5EF4-FFF2-40B4-BE49-F238E27FC236}">
                <a16:creationId xmlns:a16="http://schemas.microsoft.com/office/drawing/2014/main" id="{EB63B7FC-7859-FB1E-D2F9-48DC3E1C96AC}"/>
              </a:ext>
            </a:extLst>
          </p:cNvPr>
          <p:cNvPicPr>
            <a:picLocks noChangeAspect="1"/>
          </p:cNvPicPr>
          <p:nvPr/>
        </p:nvPicPr>
        <p:blipFill rotWithShape="1">
          <a:blip r:embed="rId7" cstate="screen">
            <a:alphaModFix amt="50000"/>
          </a:blip>
          <a:srcRect/>
          <a:stretch>
            <a:fillRect/>
          </a:stretch>
        </p:blipFill>
        <p:spPr>
          <a:xfrm rot="941536">
            <a:off x="9494868" y="1311996"/>
            <a:ext cx="1016359" cy="935306"/>
          </a:xfrm>
          <a:prstGeom prst="rect">
            <a:avLst/>
          </a:prstGeom>
        </p:spPr>
      </p:pic>
      <p:pic>
        <p:nvPicPr>
          <p:cNvPr id="20" name="Picture 19" descr="White lines in the sky&#10;&#10;Description automatically generated">
            <a:extLst>
              <a:ext uri="{FF2B5EF4-FFF2-40B4-BE49-F238E27FC236}">
                <a16:creationId xmlns:a16="http://schemas.microsoft.com/office/drawing/2014/main" id="{FE03010E-94F3-2574-6DFC-12ED8B20F5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6215" y="-514006"/>
            <a:ext cx="10178144" cy="7321982"/>
          </a:xfrm>
          <a:prstGeom prst="rect">
            <a:avLst/>
          </a:prstGeom>
        </p:spPr>
      </p:pic>
      <p:sp>
        <p:nvSpPr>
          <p:cNvPr id="16" name="矩形 15">
            <a:extLst>
              <a:ext uri="{FF2B5EF4-FFF2-40B4-BE49-F238E27FC236}">
                <a16:creationId xmlns:a16="http://schemas.microsoft.com/office/drawing/2014/main" id="{26872D5D-EFD6-830C-35A4-E87799E36B6F}"/>
              </a:ext>
            </a:extLst>
          </p:cNvPr>
          <p:cNvSpPr/>
          <p:nvPr/>
        </p:nvSpPr>
        <p:spPr>
          <a:xfrm>
            <a:off x="5622667" y="203142"/>
            <a:ext cx="1071809" cy="918811"/>
          </a:xfrm>
          <a:prstGeom prst="rect">
            <a:avLst/>
          </a:prstGeom>
          <a:solidFill>
            <a:srgbClr val="394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white"/>
                </a:solidFill>
                <a:effectLst/>
                <a:uLnTx/>
                <a:uFillTx/>
                <a:latin typeface="Arial"/>
                <a:ea typeface="微软雅黑"/>
                <a:cs typeface="Arial"/>
              </a:rPr>
              <a:t>2</a:t>
            </a:r>
            <a:endParaRPr kumimoji="0" lang="zh-CN" altLang="en-US" sz="5400" b="1" i="0" u="none" strike="noStrike" kern="1200" cap="none" spc="0" normalizeH="0" baseline="0" noProof="0" dirty="0">
              <a:ln>
                <a:noFill/>
              </a:ln>
              <a:solidFill>
                <a:prstClr val="white"/>
              </a:solidFill>
              <a:effectLst/>
              <a:uLnTx/>
              <a:uFillTx/>
              <a:latin typeface="Arial"/>
              <a:ea typeface="微软雅黑"/>
              <a:cs typeface="Arial"/>
            </a:endParaRPr>
          </a:p>
        </p:txBody>
      </p:sp>
      <p:sp>
        <p:nvSpPr>
          <p:cNvPr id="17" name="TextBox 16">
            <a:extLst>
              <a:ext uri="{FF2B5EF4-FFF2-40B4-BE49-F238E27FC236}">
                <a16:creationId xmlns:a16="http://schemas.microsoft.com/office/drawing/2014/main" id="{BB9EAA9E-AC93-C78E-5391-2F35F28B87D6}"/>
              </a:ext>
            </a:extLst>
          </p:cNvPr>
          <p:cNvSpPr txBox="1"/>
          <p:nvPr/>
        </p:nvSpPr>
        <p:spPr>
          <a:xfrm>
            <a:off x="2799539" y="1223190"/>
            <a:ext cx="6875894" cy="3785652"/>
          </a:xfrm>
          <a:prstGeom prst="rect">
            <a:avLst/>
          </a:prstGeom>
          <a:noFill/>
        </p:spPr>
        <p:txBody>
          <a:bodyPr wrap="square">
            <a:spAutoFit/>
          </a:bodyPr>
          <a:lstStyle/>
          <a:p>
            <a:pPr algn="ctr"/>
            <a:r>
              <a:rPr lang="vi-VN" sz="4800" b="1" dirty="0">
                <a:latin typeface="Times New Roman" panose="02020603050405020304" pitchFamily="18" charset="0"/>
                <a:cs typeface="Times New Roman" panose="02020603050405020304" pitchFamily="18" charset="0"/>
              </a:rPr>
              <a:t>Tìm hiểu bố cục, mạch cảm xúc, cảm hứng chủ đạo, chủ đề và căn cứ xác định chủ đề, thông điệp của bài thơ</a:t>
            </a:r>
            <a:endParaRPr lang="en-SG" sz="4800" dirty="0">
              <a:latin typeface="Times New Roman" panose="02020603050405020304" pitchFamily="18" charset="0"/>
              <a:cs typeface="Times New Roman" panose="02020603050405020304" pitchFamily="18" charset="0"/>
            </a:endParaRPr>
          </a:p>
        </p:txBody>
      </p:sp>
      <p:pic>
        <p:nvPicPr>
          <p:cNvPr id="2" name="Picture 1" descr="A close-up of a branch&#10;&#10;Description automatically generated">
            <a:extLst>
              <a:ext uri="{FF2B5EF4-FFF2-40B4-BE49-F238E27FC236}">
                <a16:creationId xmlns:a16="http://schemas.microsoft.com/office/drawing/2014/main" id="{090DA44C-F0ED-7387-503A-406D43FA23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
            <a:ext cx="2973622" cy="4301328"/>
          </a:xfrm>
          <a:prstGeom prst="rect">
            <a:avLst/>
          </a:prstGeom>
        </p:spPr>
      </p:pic>
      <p:pic>
        <p:nvPicPr>
          <p:cNvPr id="19" name="图片 3">
            <a:extLst>
              <a:ext uri="{FF2B5EF4-FFF2-40B4-BE49-F238E27FC236}">
                <a16:creationId xmlns:a16="http://schemas.microsoft.com/office/drawing/2014/main" id="{92484B9F-4243-B0E7-B823-0C9C16A7D2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5950" y="2225186"/>
            <a:ext cx="1981204" cy="914402"/>
          </a:xfrm>
          <a:prstGeom prst="rect">
            <a:avLst/>
          </a:prstGeom>
        </p:spPr>
      </p:pic>
      <p:pic>
        <p:nvPicPr>
          <p:cNvPr id="23" name="图片 3">
            <a:extLst>
              <a:ext uri="{FF2B5EF4-FFF2-40B4-BE49-F238E27FC236}">
                <a16:creationId xmlns:a16="http://schemas.microsoft.com/office/drawing/2014/main" id="{40354416-2356-EB7C-D95C-EC48E18EA3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96956" y="2232583"/>
            <a:ext cx="1981204" cy="914402"/>
          </a:xfrm>
          <a:prstGeom prst="rect">
            <a:avLst/>
          </a:prstGeom>
        </p:spPr>
      </p:pic>
      <p:pic>
        <p:nvPicPr>
          <p:cNvPr id="11" name="Picture 10" descr="A cartoon of a person holding a wooden object&#10;&#10;Description automatically generated">
            <a:extLst>
              <a:ext uri="{FF2B5EF4-FFF2-40B4-BE49-F238E27FC236}">
                <a16:creationId xmlns:a16="http://schemas.microsoft.com/office/drawing/2014/main" id="{FE74FECF-7F99-B76E-8ABF-9C482EF02977}"/>
              </a:ext>
            </a:extLst>
          </p:cNvPr>
          <p:cNvPicPr>
            <a:picLocks noChangeAspect="1"/>
          </p:cNvPicPr>
          <p:nvPr/>
        </p:nvPicPr>
        <p:blipFill>
          <a:blip r:embed="rId11">
            <a:extLst>
              <a:ext uri="{28A0092B-C50C-407E-A947-70E740481C1C}">
                <a14:useLocalDpi xmlns:a14="http://schemas.microsoft.com/office/drawing/2010/main" val="0"/>
              </a:ext>
            </a:extLst>
          </a:blip>
          <a:srcRect l="45936" t="-3515"/>
          <a:stretch/>
        </p:blipFill>
        <p:spPr>
          <a:xfrm>
            <a:off x="9909357" y="2374717"/>
            <a:ext cx="2425944" cy="4748326"/>
          </a:xfrm>
          <a:prstGeom prst="rect">
            <a:avLst/>
          </a:prstGeom>
        </p:spPr>
      </p:pic>
      <p:pic>
        <p:nvPicPr>
          <p:cNvPr id="21" name="Picture 20" descr="A person with his hands on his chest&#10;&#10;Description automatically generated">
            <a:extLst>
              <a:ext uri="{FF2B5EF4-FFF2-40B4-BE49-F238E27FC236}">
                <a16:creationId xmlns:a16="http://schemas.microsoft.com/office/drawing/2014/main" id="{E1A5FF4C-126F-A810-EFD2-5A7DDA56A9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81306" y="3512998"/>
            <a:ext cx="2408588" cy="3382604"/>
          </a:xfrm>
          <a:prstGeom prst="rect">
            <a:avLst/>
          </a:prstGeom>
        </p:spPr>
      </p:pic>
      <p:pic>
        <p:nvPicPr>
          <p:cNvPr id="22" name="Picture 21" descr="A group of men in clothing&#10;&#10;Description automatically generated">
            <a:extLst>
              <a:ext uri="{FF2B5EF4-FFF2-40B4-BE49-F238E27FC236}">
                <a16:creationId xmlns:a16="http://schemas.microsoft.com/office/drawing/2014/main" id="{966B353C-40EA-C70C-303F-F82F5059BFA2}"/>
              </a:ext>
            </a:extLst>
          </p:cNvPr>
          <p:cNvPicPr>
            <a:picLocks noChangeAspect="1"/>
          </p:cNvPicPr>
          <p:nvPr/>
        </p:nvPicPr>
        <p:blipFill>
          <a:blip r:embed="rId13">
            <a:extLst>
              <a:ext uri="{28A0092B-C50C-407E-A947-70E740481C1C}">
                <a14:useLocalDpi xmlns:a14="http://schemas.microsoft.com/office/drawing/2010/main" val="0"/>
              </a:ext>
            </a:extLst>
          </a:blip>
          <a:srcRect l="12779" t="-9423" r="49641" b="14826"/>
          <a:stretch/>
        </p:blipFill>
        <p:spPr>
          <a:xfrm>
            <a:off x="-155847" y="2924645"/>
            <a:ext cx="2506560" cy="3966013"/>
          </a:xfrm>
          <a:prstGeom prst="rect">
            <a:avLst/>
          </a:prstGeom>
        </p:spPr>
      </p:pic>
      <p:pic>
        <p:nvPicPr>
          <p:cNvPr id="4" name="图片 5">
            <a:extLst>
              <a:ext uri="{FF2B5EF4-FFF2-40B4-BE49-F238E27FC236}">
                <a16:creationId xmlns:a16="http://schemas.microsoft.com/office/drawing/2014/main" id="{0B064637-5D01-2922-6574-B1C37C506DC4}"/>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13614" y="5693852"/>
            <a:ext cx="12178386" cy="1233497"/>
          </a:xfrm>
          <a:prstGeom prst="rect">
            <a:avLst/>
          </a:prstGeom>
        </p:spPr>
      </p:pic>
      <p:pic>
        <p:nvPicPr>
          <p:cNvPr id="24" name="图片 18">
            <a:extLst>
              <a:ext uri="{FF2B5EF4-FFF2-40B4-BE49-F238E27FC236}">
                <a16:creationId xmlns:a16="http://schemas.microsoft.com/office/drawing/2014/main" id="{E5009AAB-2990-6152-0CC0-2C0FC5CA052D}"/>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7339" t="48628" r="73602"/>
          <a:stretch/>
        </p:blipFill>
        <p:spPr>
          <a:xfrm>
            <a:off x="-32415" y="5117595"/>
            <a:ext cx="1741472" cy="1747350"/>
          </a:xfrm>
          <a:prstGeom prst="rect">
            <a:avLst/>
          </a:prstGeom>
        </p:spPr>
      </p:pic>
      <p:pic>
        <p:nvPicPr>
          <p:cNvPr id="25" name="图片 18">
            <a:extLst>
              <a:ext uri="{FF2B5EF4-FFF2-40B4-BE49-F238E27FC236}">
                <a16:creationId xmlns:a16="http://schemas.microsoft.com/office/drawing/2014/main" id="{5108464B-87A4-FE04-E422-FBCF2F9D8026}"/>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74664" t="70455" b="-1665"/>
          <a:stretch/>
        </p:blipFill>
        <p:spPr>
          <a:xfrm>
            <a:off x="5870906" y="6065342"/>
            <a:ext cx="1867099" cy="856157"/>
          </a:xfrm>
          <a:prstGeom prst="rect">
            <a:avLst/>
          </a:prstGeom>
        </p:spPr>
      </p:pic>
    </p:spTree>
    <p:extLst>
      <p:ext uri="{BB962C8B-B14F-4D97-AF65-F5344CB8AC3E}">
        <p14:creationId xmlns:p14="http://schemas.microsoft.com/office/powerpoint/2010/main" val="2095194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0A18C53-4BBD-B265-FA58-FEE118202AE6}"/>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9C9F7870-DB45-E071-7D8D-2F6F4D056D68}"/>
                </a:ext>
              </a:extLst>
            </p:cNvPr>
            <p:cNvPicPr>
              <a:picLocks noChangeAspect="1"/>
            </p:cNvPicPr>
            <p:nvPr/>
          </p:nvPicPr>
          <p:blipFill>
            <a:blip r:embed="rId3"/>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D8CD4095-8D37-3108-1C9A-7E1F3A92D5BA}"/>
                </a:ext>
              </a:extLst>
            </p:cNvPr>
            <p:cNvPicPr>
              <a:picLocks noChangeAspect="1"/>
            </p:cNvPicPr>
            <p:nvPr/>
          </p:nvPicPr>
          <p:blipFill rotWithShape="1">
            <a:blip r:embed="rId3"/>
            <a:srcRect l="63839" t="45632" r="2386" b="37229"/>
            <a:stretch/>
          </p:blipFill>
          <p:spPr>
            <a:xfrm>
              <a:off x="0" y="3429000"/>
              <a:ext cx="3494314" cy="1115760"/>
            </a:xfrm>
            <a:prstGeom prst="rect">
              <a:avLst/>
            </a:prstGeom>
          </p:spPr>
        </p:pic>
        <p:pic>
          <p:nvPicPr>
            <p:cNvPr id="26" name="Picture 25">
              <a:extLst>
                <a:ext uri="{FF2B5EF4-FFF2-40B4-BE49-F238E27FC236}">
                  <a16:creationId xmlns:a16="http://schemas.microsoft.com/office/drawing/2014/main" id="{7ABA3EDC-C185-3A55-2851-851C08110399}"/>
                </a:ext>
              </a:extLst>
            </p:cNvPr>
            <p:cNvPicPr>
              <a:picLocks noChangeAspect="1"/>
            </p:cNvPicPr>
            <p:nvPr/>
          </p:nvPicPr>
          <p:blipFill rotWithShape="1">
            <a:blip r:embed="rId3"/>
            <a:srcRect l="63839" t="45632" r="2386" b="37229"/>
            <a:stretch/>
          </p:blipFill>
          <p:spPr>
            <a:xfrm>
              <a:off x="0" y="2871120"/>
              <a:ext cx="2174736" cy="1115760"/>
            </a:xfrm>
            <a:prstGeom prst="rect">
              <a:avLst/>
            </a:prstGeom>
          </p:spPr>
        </p:pic>
        <p:pic>
          <p:nvPicPr>
            <p:cNvPr id="27" name="Picture 26">
              <a:extLst>
                <a:ext uri="{FF2B5EF4-FFF2-40B4-BE49-F238E27FC236}">
                  <a16:creationId xmlns:a16="http://schemas.microsoft.com/office/drawing/2014/main" id="{7B901613-AA35-22FC-0F88-E4D31128E0F6}"/>
                </a:ext>
              </a:extLst>
            </p:cNvPr>
            <p:cNvPicPr>
              <a:picLocks noChangeAspect="1"/>
            </p:cNvPicPr>
            <p:nvPr/>
          </p:nvPicPr>
          <p:blipFill rotWithShape="1">
            <a:blip r:embed="rId3"/>
            <a:srcRect l="63839" t="45632" r="2386" b="37229"/>
            <a:stretch/>
          </p:blipFill>
          <p:spPr>
            <a:xfrm>
              <a:off x="2174737" y="2871118"/>
              <a:ext cx="960350" cy="1096497"/>
            </a:xfrm>
            <a:prstGeom prst="rect">
              <a:avLst/>
            </a:prstGeom>
          </p:spPr>
        </p:pic>
      </p:grpSp>
      <p:sp>
        <p:nvSpPr>
          <p:cNvPr id="3" name="矩形 2">
            <a:extLst>
              <a:ext uri="{FF2B5EF4-FFF2-40B4-BE49-F238E27FC236}">
                <a16:creationId xmlns:a16="http://schemas.microsoft.com/office/drawing/2014/main" id="{004DB5BC-5C69-3138-0661-713D8CF74E63}"/>
              </a:ext>
            </a:extLst>
          </p:cNvPr>
          <p:cNvSpPr/>
          <p:nvPr/>
        </p:nvSpPr>
        <p:spPr>
          <a:xfrm>
            <a:off x="1583722" y="-1"/>
            <a:ext cx="9751935" cy="987780"/>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95号-手刻宋" panose="00000500000000000000" pitchFamily="2" charset="-122"/>
              <a:ea typeface="字魂95号-手刻宋" panose="00000500000000000000" pitchFamily="2" charset="-122"/>
              <a:cs typeface="Arial"/>
            </a:endParaRPr>
          </a:p>
        </p:txBody>
      </p:sp>
      <p:pic>
        <p:nvPicPr>
          <p:cNvPr id="13" name="Picture 12" descr="A close-up of a branch&#10;&#10;Description automatically generated">
            <a:extLst>
              <a:ext uri="{FF2B5EF4-FFF2-40B4-BE49-F238E27FC236}">
                <a16:creationId xmlns:a16="http://schemas.microsoft.com/office/drawing/2014/main" id="{F2DF2343-24C6-1445-B3D4-F162DCF05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502229" cy="2172966"/>
          </a:xfrm>
          <a:prstGeom prst="rect">
            <a:avLst/>
          </a:prstGeom>
        </p:spPr>
      </p:pic>
      <p:pic>
        <p:nvPicPr>
          <p:cNvPr id="29" name="图片 286">
            <a:extLst>
              <a:ext uri="{FF2B5EF4-FFF2-40B4-BE49-F238E27FC236}">
                <a16:creationId xmlns:a16="http://schemas.microsoft.com/office/drawing/2014/main" id="{202CE05A-9A90-4851-01F6-F6177A4B18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7094" y="5488606"/>
            <a:ext cx="2993026" cy="1675984"/>
          </a:xfrm>
          <a:prstGeom prst="rect">
            <a:avLst/>
          </a:prstGeom>
        </p:spPr>
      </p:pic>
      <p:sp>
        <p:nvSpPr>
          <p:cNvPr id="30" name="TextBox 14">
            <a:extLst>
              <a:ext uri="{FF2B5EF4-FFF2-40B4-BE49-F238E27FC236}">
                <a16:creationId xmlns:a16="http://schemas.microsoft.com/office/drawing/2014/main" id="{5C8421F1-B6F0-34C3-8090-B3E428823AFD}"/>
              </a:ext>
            </a:extLst>
          </p:cNvPr>
          <p:cNvSpPr txBox="1"/>
          <p:nvPr/>
        </p:nvSpPr>
        <p:spPr>
          <a:xfrm>
            <a:off x="1891314" y="13678"/>
            <a:ext cx="8895592" cy="954107"/>
          </a:xfrm>
          <a:prstGeom prst="rect">
            <a:avLst/>
          </a:prstGeom>
          <a:noFill/>
        </p:spPr>
        <p:txBody>
          <a:bodyPr wrap="square" rtlCol="0">
            <a:spAutoFit/>
          </a:bodyPr>
          <a:lstStyle/>
          <a:p>
            <a:pPr algn="ctr">
              <a:spcAft>
                <a:spcPts val="80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Tìm hiểu bố cục, mạch cảm xúc, cảm hứng chủ đạo, chủ đề và căn cứ xác định chủ đề, thông điệp của bài thơ</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11">
            <a:extLst>
              <a:ext uri="{FF2B5EF4-FFF2-40B4-BE49-F238E27FC236}">
                <a16:creationId xmlns:a16="http://schemas.microsoft.com/office/drawing/2014/main" id="{436BF0DA-D7B7-A1D6-1123-7FA305EBC952}"/>
              </a:ext>
            </a:extLst>
          </p:cNvPr>
          <p:cNvSpPr/>
          <p:nvPr/>
        </p:nvSpPr>
        <p:spPr>
          <a:xfrm>
            <a:off x="4450244" y="1069496"/>
            <a:ext cx="7201586" cy="5150266"/>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等线" panose="020F0502020204030204"/>
              <a:ea typeface="等线" panose="020F0502020204030204"/>
              <a:cs typeface="Arial"/>
            </a:endParaRPr>
          </a:p>
        </p:txBody>
      </p:sp>
      <p:sp>
        <p:nvSpPr>
          <p:cNvPr id="5" name="TextBox 4">
            <a:extLst>
              <a:ext uri="{FF2B5EF4-FFF2-40B4-BE49-F238E27FC236}">
                <a16:creationId xmlns:a16="http://schemas.microsoft.com/office/drawing/2014/main" id="{0B32A97D-2EEC-A52F-0C35-C0B40D033246}"/>
              </a:ext>
            </a:extLst>
          </p:cNvPr>
          <p:cNvSpPr txBox="1"/>
          <p:nvPr/>
        </p:nvSpPr>
        <p:spPr>
          <a:xfrm>
            <a:off x="4702843" y="2641065"/>
            <a:ext cx="6483429" cy="2862322"/>
          </a:xfrm>
          <a:prstGeom prst="rect">
            <a:avLst/>
          </a:prstGeom>
          <a:noFill/>
        </p:spPr>
        <p:txBody>
          <a:bodyPr wrap="square">
            <a:spAutoFit/>
          </a:bodyPr>
          <a:lstStyle/>
          <a:p>
            <a:pPr lvl="0" algn="just">
              <a:defRPr/>
            </a:pPr>
            <a:r>
              <a:rPr lang="vi-VN" sz="3600" dirty="0">
                <a:latin typeface="Times New Roman" panose="02020603050405020304" pitchFamily="18" charset="0"/>
                <a:cs typeface="Times New Roman" panose="02020603050405020304" pitchFamily="18" charset="0"/>
              </a:rPr>
              <a:t>Hs thảo luận nhóm đôi theo </a:t>
            </a:r>
            <a:r>
              <a:rPr lang="vi-VN" sz="3600" b="1" dirty="0">
                <a:latin typeface="Times New Roman" panose="02020603050405020304" pitchFamily="18" charset="0"/>
                <a:cs typeface="Times New Roman" panose="02020603050405020304" pitchFamily="18" charset="0"/>
              </a:rPr>
              <a:t>PHT số 3 </a:t>
            </a:r>
            <a:r>
              <a:rPr lang="vi-VN" sz="3600" dirty="0">
                <a:latin typeface="Times New Roman" panose="02020603050405020304" pitchFamily="18" charset="0"/>
                <a:cs typeface="Times New Roman" panose="02020603050405020304" pitchFamily="18" charset="0"/>
              </a:rPr>
              <a:t>để tìm hiểu về bố cục, mạch cảm xúc, cảm hứng chủ đạo, chủ đề và căn cứ xác định chủ đề, thông điệp của bài thơ</a:t>
            </a:r>
            <a:endParaRPr kumimoji="0" lang="en-SG" sz="6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6" name="Picture 5" descr="A group of men in clothing&#10;&#10;Description automatically generated">
            <a:extLst>
              <a:ext uri="{FF2B5EF4-FFF2-40B4-BE49-F238E27FC236}">
                <a16:creationId xmlns:a16="http://schemas.microsoft.com/office/drawing/2014/main" id="{DED7F787-3E0E-BEE6-46A1-0E6A0C6F901A}"/>
              </a:ext>
            </a:extLst>
          </p:cNvPr>
          <p:cNvPicPr>
            <a:picLocks noChangeAspect="1"/>
          </p:cNvPicPr>
          <p:nvPr/>
        </p:nvPicPr>
        <p:blipFill>
          <a:blip r:embed="rId7">
            <a:extLst>
              <a:ext uri="{28A0092B-C50C-407E-A947-70E740481C1C}">
                <a14:useLocalDpi xmlns:a14="http://schemas.microsoft.com/office/drawing/2010/main" val="0"/>
              </a:ext>
            </a:extLst>
          </a:blip>
          <a:srcRect l="50123" t="3035"/>
          <a:stretch/>
        </p:blipFill>
        <p:spPr>
          <a:xfrm>
            <a:off x="233918" y="1963515"/>
            <a:ext cx="4130780" cy="5047780"/>
          </a:xfrm>
          <a:prstGeom prst="rect">
            <a:avLst/>
          </a:prstGeom>
        </p:spPr>
      </p:pic>
    </p:spTree>
    <p:extLst>
      <p:ext uri="{BB962C8B-B14F-4D97-AF65-F5344CB8AC3E}">
        <p14:creationId xmlns:p14="http://schemas.microsoft.com/office/powerpoint/2010/main" val="3131739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4E8E7-4373-56C0-61E5-F5F5459A6BA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9C3AA5F-2D0F-507A-E6C7-1396F7D35E3E}"/>
              </a:ext>
            </a:extLst>
          </p:cNvPr>
          <p:cNvPicPr>
            <a:picLocks noChangeAspect="1"/>
          </p:cNvPicPr>
          <p:nvPr/>
        </p:nvPicPr>
        <p:blipFill>
          <a:blip r:embed="rId3"/>
          <a:stretch>
            <a:fillRect/>
          </a:stretch>
        </p:blipFill>
        <p:spPr>
          <a:xfrm>
            <a:off x="0" y="0"/>
            <a:ext cx="12192000" cy="6858000"/>
          </a:xfrm>
          <a:prstGeom prst="rect">
            <a:avLst/>
          </a:prstGeom>
          <a:solidFill>
            <a:schemeClr val="bg1"/>
          </a:solidFill>
        </p:spPr>
      </p:pic>
      <p:sp>
        <p:nvSpPr>
          <p:cNvPr id="5" name="Rectangle: Rounded Corners 4">
            <a:extLst>
              <a:ext uri="{FF2B5EF4-FFF2-40B4-BE49-F238E27FC236}">
                <a16:creationId xmlns:a16="http://schemas.microsoft.com/office/drawing/2014/main" id="{71FEA7BB-F288-9A34-54B5-BB71E7296236}"/>
              </a:ext>
            </a:extLst>
          </p:cNvPr>
          <p:cNvSpPr/>
          <p:nvPr/>
        </p:nvSpPr>
        <p:spPr>
          <a:xfrm>
            <a:off x="52901" y="892724"/>
            <a:ext cx="12076840" cy="5867305"/>
          </a:xfrm>
          <a:prstGeom prst="roundRect">
            <a:avLst>
              <a:gd name="adj" fmla="val 912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SG" sz="1867" kern="0">
              <a:solidFill>
                <a:prstClr val="white"/>
              </a:solidFill>
              <a:latin typeface="Arial"/>
              <a:sym typeface="Arial"/>
            </a:endParaRPr>
          </a:p>
        </p:txBody>
      </p:sp>
      <p:sp>
        <p:nvSpPr>
          <p:cNvPr id="7" name="TextBox 6">
            <a:extLst>
              <a:ext uri="{FF2B5EF4-FFF2-40B4-BE49-F238E27FC236}">
                <a16:creationId xmlns:a16="http://schemas.microsoft.com/office/drawing/2014/main" id="{85E7AA42-E38B-70E9-60B8-E17F21ED5C38}"/>
              </a:ext>
            </a:extLst>
          </p:cNvPr>
          <p:cNvSpPr txBox="1"/>
          <p:nvPr/>
        </p:nvSpPr>
        <p:spPr>
          <a:xfrm>
            <a:off x="2264656" y="-145556"/>
            <a:ext cx="7961376" cy="862031"/>
          </a:xfrm>
          <a:prstGeom prst="rect">
            <a:avLst/>
          </a:prstGeom>
          <a:noFill/>
        </p:spPr>
        <p:txBody>
          <a:bodyPr wrap="square">
            <a:spAutoFit/>
          </a:bodyPr>
          <a:lstStyle/>
          <a:p>
            <a:pPr algn="ctr" defTabSz="1219170">
              <a:lnSpc>
                <a:spcPct val="150000"/>
              </a:lnSpc>
              <a:spcAft>
                <a:spcPts val="1067"/>
              </a:spcAft>
              <a:buClr>
                <a:srgbClr val="000000"/>
              </a:buClr>
              <a:defRPr/>
            </a:pPr>
            <a:r>
              <a:rPr lang="en-US" sz="3733"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rPr>
              <a:t>PHT SỐ 3</a:t>
            </a:r>
            <a:endParaRPr lang="en-SG" sz="3733"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99A91CDB-F43B-1EB1-6A99-B4DC2A3D672E}"/>
              </a:ext>
            </a:extLst>
          </p:cNvPr>
          <p:cNvSpPr txBox="1"/>
          <p:nvPr/>
        </p:nvSpPr>
        <p:spPr>
          <a:xfrm>
            <a:off x="228600" y="958370"/>
            <a:ext cx="11266715" cy="933589"/>
          </a:xfrm>
          <a:prstGeom prst="rect">
            <a:avLst/>
          </a:prstGeom>
          <a:noFill/>
        </p:spPr>
        <p:txBody>
          <a:bodyPr wrap="square">
            <a:spAutoFit/>
          </a:bodyPr>
          <a:lstStyle/>
          <a:p>
            <a:pPr algn="just">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Đọc lại VB </a:t>
            </a: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Hai chữ nước nhà</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và thực hiện các nhiệm vụ:</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b="1" dirty="0">
                <a:effectLst/>
                <a:latin typeface="Times New Roman" panose="02020603050405020304" pitchFamily="18" charset="0"/>
                <a:ea typeface="Calibri" panose="020F0502020204030204" pitchFamily="34" charset="0"/>
                <a:cs typeface="Times New Roman" panose="02020603050405020304" pitchFamily="18" charset="0"/>
              </a:rPr>
              <a:t>Câu 4: </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Xác định bố cục và mạch cảm xúc của VB.</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8AA67030-3BB2-656B-ED87-74543632691E}"/>
              </a:ext>
            </a:extLst>
          </p:cNvPr>
          <p:cNvGraphicFramePr>
            <a:graphicFrameLocks noGrp="1"/>
          </p:cNvGraphicFramePr>
          <p:nvPr>
            <p:extLst>
              <p:ext uri="{D42A27DB-BD31-4B8C-83A1-F6EECF244321}">
                <p14:modId xmlns:p14="http://schemas.microsoft.com/office/powerpoint/2010/main" val="3315974986"/>
              </p:ext>
            </p:extLst>
          </p:nvPr>
        </p:nvGraphicFramePr>
        <p:xfrm>
          <a:off x="228600" y="1984321"/>
          <a:ext cx="11731170" cy="2061636"/>
        </p:xfrm>
        <a:graphic>
          <a:graphicData uri="http://schemas.openxmlformats.org/drawingml/2006/table">
            <a:tbl>
              <a:tblPr firstRow="1" firstCol="1" bandRow="1">
                <a:tableStyleId>{1E171933-4619-4E11-9A3F-F7608DF75F80}</a:tableStyleId>
              </a:tblPr>
              <a:tblGrid>
                <a:gridCol w="5865585">
                  <a:extLst>
                    <a:ext uri="{9D8B030D-6E8A-4147-A177-3AD203B41FA5}">
                      <a16:colId xmlns:a16="http://schemas.microsoft.com/office/drawing/2014/main" val="2282940761"/>
                    </a:ext>
                  </a:extLst>
                </a:gridCol>
                <a:gridCol w="5865585">
                  <a:extLst>
                    <a:ext uri="{9D8B030D-6E8A-4147-A177-3AD203B41FA5}">
                      <a16:colId xmlns:a16="http://schemas.microsoft.com/office/drawing/2014/main" val="3721694088"/>
                    </a:ext>
                  </a:extLst>
                </a:gridCol>
              </a:tblGrid>
              <a:tr h="515409">
                <a:tc>
                  <a:txBody>
                    <a:bodyPr/>
                    <a:lstStyle/>
                    <a:p>
                      <a:pPr algn="ctr">
                        <a:lnSpc>
                          <a:spcPct val="100000"/>
                        </a:lnSpc>
                        <a:spcAft>
                          <a:spcPts val="800"/>
                        </a:spcAft>
                      </a:pPr>
                      <a:r>
                        <a:rPr lang="vi-VN" sz="2400" dirty="0">
                          <a:solidFill>
                            <a:schemeClr val="tx1">
                              <a:lumMod val="50000"/>
                            </a:schemeClr>
                          </a:solidFill>
                          <a:effectLst/>
                          <a:latin typeface="Times New Roman" panose="02020603050405020304" pitchFamily="18" charset="0"/>
                          <a:cs typeface="Times New Roman" panose="02020603050405020304" pitchFamily="18" charset="0"/>
                        </a:rPr>
                        <a:t>Bố cục</a:t>
                      </a:r>
                      <a:endParaRPr lang="en-SG" sz="24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rgbClr val="EBF1DE"/>
                    </a:solidFill>
                  </a:tcPr>
                </a:tc>
                <a:tc>
                  <a:txBody>
                    <a:bodyPr/>
                    <a:lstStyle/>
                    <a:p>
                      <a:pPr algn="ctr">
                        <a:lnSpc>
                          <a:spcPct val="100000"/>
                        </a:lnSpc>
                        <a:spcAft>
                          <a:spcPts val="800"/>
                        </a:spcAft>
                      </a:pPr>
                      <a:r>
                        <a:rPr lang="vi-VN" sz="2400" dirty="0">
                          <a:solidFill>
                            <a:schemeClr val="tx1">
                              <a:lumMod val="50000"/>
                            </a:schemeClr>
                          </a:solidFill>
                          <a:effectLst/>
                          <a:latin typeface="Times New Roman" panose="02020603050405020304" pitchFamily="18" charset="0"/>
                          <a:cs typeface="Times New Roman" panose="02020603050405020304" pitchFamily="18" charset="0"/>
                        </a:rPr>
                        <a:t>Mạch cảm xúc</a:t>
                      </a:r>
                      <a:endParaRPr lang="en-SG" sz="24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rgbClr val="D6E9EA"/>
                    </a:solidFill>
                  </a:tcPr>
                </a:tc>
                <a:extLst>
                  <a:ext uri="{0D108BD9-81ED-4DB2-BD59-A6C34878D82A}">
                    <a16:rowId xmlns:a16="http://schemas.microsoft.com/office/drawing/2014/main" val="468916072"/>
                  </a:ext>
                </a:extLst>
              </a:tr>
              <a:tr h="515409">
                <a:tc>
                  <a:txBody>
                    <a:bodyPr/>
                    <a:lstStyle/>
                    <a:p>
                      <a:pPr algn="just">
                        <a:lnSpc>
                          <a:spcPct val="100000"/>
                        </a:lnSpc>
                        <a:spcAft>
                          <a:spcPts val="800"/>
                        </a:spcAft>
                      </a:pPr>
                      <a:r>
                        <a:rPr lang="en-US" sz="2400">
                          <a:solidFill>
                            <a:schemeClr val="tx1">
                              <a:lumMod val="50000"/>
                            </a:schemeClr>
                          </a:solidFill>
                          <a:effectLst/>
                          <a:latin typeface="Times New Roman" panose="02020603050405020304" pitchFamily="18" charset="0"/>
                          <a:cs typeface="Times New Roman" panose="02020603050405020304" pitchFamily="18" charset="0"/>
                        </a:rPr>
                        <a:t>…</a:t>
                      </a:r>
                      <a:endParaRPr lang="en-SG" sz="2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r>
                        <a:rPr lang="en-US" sz="2400">
                          <a:solidFill>
                            <a:schemeClr val="tx1">
                              <a:lumMod val="50000"/>
                            </a:schemeClr>
                          </a:solidFill>
                          <a:effectLst/>
                          <a:latin typeface="Times New Roman" panose="02020603050405020304" pitchFamily="18" charset="0"/>
                          <a:cs typeface="Times New Roman" panose="02020603050405020304" pitchFamily="18" charset="0"/>
                        </a:rPr>
                        <a:t>…</a:t>
                      </a:r>
                      <a:endParaRPr lang="en-SG" sz="2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1128643304"/>
                  </a:ext>
                </a:extLst>
              </a:tr>
              <a:tr h="515409">
                <a:tc>
                  <a:txBody>
                    <a:bodyPr/>
                    <a:lstStyle/>
                    <a:p>
                      <a:pPr algn="just">
                        <a:lnSpc>
                          <a:spcPct val="100000"/>
                        </a:lnSpc>
                        <a:spcAft>
                          <a:spcPts val="800"/>
                        </a:spcAft>
                      </a:pPr>
                      <a:r>
                        <a:rPr lang="en-US" sz="2400">
                          <a:solidFill>
                            <a:schemeClr val="tx1">
                              <a:lumMod val="50000"/>
                            </a:schemeClr>
                          </a:solidFill>
                          <a:effectLst/>
                          <a:latin typeface="Times New Roman" panose="02020603050405020304" pitchFamily="18" charset="0"/>
                          <a:cs typeface="Times New Roman" panose="02020603050405020304" pitchFamily="18" charset="0"/>
                        </a:rPr>
                        <a:t>…</a:t>
                      </a:r>
                      <a:endParaRPr lang="en-SG" sz="2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r>
                        <a:rPr lang="en-US" sz="2400">
                          <a:solidFill>
                            <a:schemeClr val="tx1">
                              <a:lumMod val="50000"/>
                            </a:schemeClr>
                          </a:solidFill>
                          <a:effectLst/>
                          <a:latin typeface="Times New Roman" panose="02020603050405020304" pitchFamily="18" charset="0"/>
                          <a:cs typeface="Times New Roman" panose="02020603050405020304" pitchFamily="18" charset="0"/>
                        </a:rPr>
                        <a:t>…</a:t>
                      </a:r>
                      <a:endParaRPr lang="en-SG" sz="2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2286971067"/>
                  </a:ext>
                </a:extLst>
              </a:tr>
              <a:tr h="515409">
                <a:tc>
                  <a:txBody>
                    <a:bodyPr/>
                    <a:lstStyle/>
                    <a:p>
                      <a:pPr algn="just">
                        <a:lnSpc>
                          <a:spcPct val="100000"/>
                        </a:lnSpc>
                        <a:spcAft>
                          <a:spcPts val="800"/>
                        </a:spcAft>
                      </a:pPr>
                      <a:r>
                        <a:rPr lang="en-US" sz="2400">
                          <a:solidFill>
                            <a:schemeClr val="tx1">
                              <a:lumMod val="50000"/>
                            </a:schemeClr>
                          </a:solidFill>
                          <a:effectLst/>
                          <a:latin typeface="Times New Roman" panose="02020603050405020304" pitchFamily="18" charset="0"/>
                          <a:cs typeface="Times New Roman" panose="02020603050405020304" pitchFamily="18" charset="0"/>
                        </a:rPr>
                        <a:t>…</a:t>
                      </a:r>
                      <a:endParaRPr lang="en-SG" sz="240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r>
                        <a:rPr lang="en-US" sz="2400" dirty="0">
                          <a:solidFill>
                            <a:schemeClr val="tx1">
                              <a:lumMod val="50000"/>
                            </a:schemeClr>
                          </a:solidFill>
                          <a:effectLst/>
                          <a:latin typeface="Times New Roman" panose="02020603050405020304" pitchFamily="18" charset="0"/>
                          <a:cs typeface="Times New Roman" panose="02020603050405020304" pitchFamily="18" charset="0"/>
                        </a:rPr>
                        <a:t>…</a:t>
                      </a:r>
                      <a:endParaRPr lang="en-SG" sz="2400" dirty="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296404835"/>
                  </a:ext>
                </a:extLst>
              </a:tr>
            </a:tbl>
          </a:graphicData>
        </a:graphic>
      </p:graphicFrame>
      <p:sp>
        <p:nvSpPr>
          <p:cNvPr id="10" name="TextBox 9">
            <a:extLst>
              <a:ext uri="{FF2B5EF4-FFF2-40B4-BE49-F238E27FC236}">
                <a16:creationId xmlns:a16="http://schemas.microsoft.com/office/drawing/2014/main" id="{2213F276-6677-D5FA-72D7-D04144C9D70F}"/>
              </a:ext>
            </a:extLst>
          </p:cNvPr>
          <p:cNvSpPr txBox="1"/>
          <p:nvPr/>
        </p:nvSpPr>
        <p:spPr>
          <a:xfrm>
            <a:off x="228600" y="4143928"/>
            <a:ext cx="11731171" cy="2616101"/>
          </a:xfrm>
          <a:prstGeom prst="rect">
            <a:avLst/>
          </a:prstGeom>
          <a:noFill/>
        </p:spPr>
        <p:txBody>
          <a:bodyPr wrap="square">
            <a:spAutoFit/>
          </a:bodyPr>
          <a:lstStyle/>
          <a:p>
            <a:pPr algn="just">
              <a:spcAft>
                <a:spcPts val="8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5:</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hứng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VB.</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6: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điệp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gửi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gắm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qua VB.</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latin typeface="Times New Roman" panose="02020603050405020304" pitchFamily="18" charset="0"/>
                <a:ea typeface="Calibri" panose="020F0502020204030204" pitchFamily="34" charset="0"/>
              </a:rPr>
              <a:t>…………………………………………………………………………………………</a:t>
            </a:r>
            <a:r>
              <a:rPr lang="vi-VN" sz="2400" dirty="0">
                <a:effectLst/>
                <a:latin typeface="Times New Roman" panose="02020603050405020304" pitchFamily="18" charset="0"/>
                <a:ea typeface="Calibri" panose="020F0502020204030204" pitchFamily="34" charset="0"/>
              </a:rPr>
              <a:t>.....................................................................................................................</a:t>
            </a:r>
            <a:r>
              <a:rPr lang="en-US" sz="2400" dirty="0">
                <a:effectLst/>
                <a:latin typeface="Times New Roman" panose="02020603050405020304" pitchFamily="18" charset="0"/>
                <a:ea typeface="Calibri" panose="020F0502020204030204" pitchFamily="34" charset="0"/>
              </a:rPr>
              <a:t>..............................................</a:t>
            </a:r>
            <a:r>
              <a:rPr lang="vi-VN" sz="2400" dirty="0">
                <a:effectLst/>
                <a:latin typeface="Times New Roman" panose="02020603050405020304" pitchFamily="18" charset="0"/>
                <a:ea typeface="Calibri" panose="020F0502020204030204" pitchFamily="34" charset="0"/>
              </a:rPr>
              <a:t>...</a:t>
            </a:r>
            <a:endParaRPr lang="en-SG" sz="2400" dirty="0"/>
          </a:p>
        </p:txBody>
      </p:sp>
    </p:spTree>
    <p:extLst>
      <p:ext uri="{BB962C8B-B14F-4D97-AF65-F5344CB8AC3E}">
        <p14:creationId xmlns:p14="http://schemas.microsoft.com/office/powerpoint/2010/main" val="353637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a:extLst>
            <a:ext uri="{FF2B5EF4-FFF2-40B4-BE49-F238E27FC236}">
              <a16:creationId xmlns:a16="http://schemas.microsoft.com/office/drawing/2014/main" id="{09236B0C-CF97-F9AA-DE2F-D272128CF390}"/>
            </a:ext>
          </a:extLst>
        </p:cNvPr>
        <p:cNvGrpSpPr/>
        <p:nvPr/>
      </p:nvGrpSpPr>
      <p:grpSpPr>
        <a:xfrm>
          <a:off x="0" y="0"/>
          <a:ext cx="0" cy="0"/>
          <a:chOff x="0" y="0"/>
          <a:chExt cx="0" cy="0"/>
        </a:xfrm>
      </p:grpSpPr>
      <p:sp>
        <p:nvSpPr>
          <p:cNvPr id="69" name="AutoShape 12">
            <a:extLst>
              <a:ext uri="{FF2B5EF4-FFF2-40B4-BE49-F238E27FC236}">
                <a16:creationId xmlns:a16="http://schemas.microsoft.com/office/drawing/2014/main" id="{2E3874CE-D6C3-F484-9B27-1F3AB2E411F9}"/>
              </a:ext>
            </a:extLst>
          </p:cNvPr>
          <p:cNvSpPr/>
          <p:nvPr/>
        </p:nvSpPr>
        <p:spPr>
          <a:xfrm>
            <a:off x="830444" y="435545"/>
            <a:ext cx="10820400" cy="0"/>
          </a:xfrm>
          <a:prstGeom prst="line">
            <a:avLst/>
          </a:prstGeom>
          <a:ln w="19050" cap="flat">
            <a:solidFill>
              <a:srgbClr val="000000"/>
            </a:solidFill>
            <a:prstDash val="solid"/>
            <a:headEnd type="none" w="sm" len="sm"/>
            <a:tailEnd type="none" w="sm" len="sm"/>
          </a:ln>
        </p:spPr>
        <p:txBody>
          <a:bodyPr/>
          <a:lstStyle/>
          <a:p>
            <a:pPr defTabSz="609599">
              <a:defRPr/>
            </a:pPr>
            <a:endParaRPr lang="en-SG" sz="1200" dirty="0">
              <a:solidFill>
                <a:prstClr val="black"/>
              </a:solidFill>
              <a:latin typeface="Calibri"/>
              <a:cs typeface="Arial"/>
              <a:sym typeface="Arial"/>
            </a:endParaRPr>
          </a:p>
        </p:txBody>
      </p:sp>
      <p:sp>
        <p:nvSpPr>
          <p:cNvPr id="71" name="Freeform 14">
            <a:extLst>
              <a:ext uri="{FF2B5EF4-FFF2-40B4-BE49-F238E27FC236}">
                <a16:creationId xmlns:a16="http://schemas.microsoft.com/office/drawing/2014/main" id="{892918F0-23A8-5888-3384-D903FC65592A}"/>
              </a:ext>
            </a:extLst>
          </p:cNvPr>
          <p:cNvSpPr/>
          <p:nvPr/>
        </p:nvSpPr>
        <p:spPr>
          <a:xfrm>
            <a:off x="2438401" y="61439"/>
            <a:ext cx="6890657" cy="744103"/>
          </a:xfrm>
          <a:custGeom>
            <a:avLst/>
            <a:gdLst/>
            <a:ahLst/>
            <a:cxnLst/>
            <a:rect l="l" t="t" r="r" b="b"/>
            <a:pathLst>
              <a:path w="4991441" h="1677991">
                <a:moveTo>
                  <a:pt x="56993" y="0"/>
                </a:moveTo>
                <a:lnTo>
                  <a:pt x="4934448" y="0"/>
                </a:lnTo>
                <a:cubicBezTo>
                  <a:pt x="4949564" y="0"/>
                  <a:pt x="4964060" y="6005"/>
                  <a:pt x="4974748" y="16693"/>
                </a:cubicBezTo>
                <a:cubicBezTo>
                  <a:pt x="4985436" y="27381"/>
                  <a:pt x="4991441" y="41877"/>
                  <a:pt x="4991441" y="56993"/>
                </a:cubicBezTo>
                <a:lnTo>
                  <a:pt x="4991441" y="1620998"/>
                </a:lnTo>
                <a:cubicBezTo>
                  <a:pt x="4991441" y="1636114"/>
                  <a:pt x="4985436" y="1650610"/>
                  <a:pt x="4974748" y="1661298"/>
                </a:cubicBezTo>
                <a:cubicBezTo>
                  <a:pt x="4964060" y="1671986"/>
                  <a:pt x="4949564" y="1677991"/>
                  <a:pt x="4934448" y="1677991"/>
                </a:cubicBezTo>
                <a:lnTo>
                  <a:pt x="56993" y="1677991"/>
                </a:lnTo>
                <a:cubicBezTo>
                  <a:pt x="41877" y="1677991"/>
                  <a:pt x="27381" y="1671986"/>
                  <a:pt x="16693" y="1661298"/>
                </a:cubicBezTo>
                <a:cubicBezTo>
                  <a:pt x="6005" y="1650610"/>
                  <a:pt x="0" y="1636114"/>
                  <a:pt x="0" y="1620998"/>
                </a:cubicBezTo>
                <a:lnTo>
                  <a:pt x="0" y="56993"/>
                </a:lnTo>
                <a:cubicBezTo>
                  <a:pt x="0" y="41877"/>
                  <a:pt x="6005" y="27381"/>
                  <a:pt x="16693" y="16693"/>
                </a:cubicBezTo>
                <a:cubicBezTo>
                  <a:pt x="27381" y="6005"/>
                  <a:pt x="41877" y="0"/>
                  <a:pt x="56993" y="0"/>
                </a:cubicBezTo>
                <a:close/>
              </a:path>
            </a:pathLst>
          </a:custGeom>
          <a:solidFill>
            <a:srgbClr val="FFFFFF"/>
          </a:solidFill>
          <a:ln w="19050" cap="sq">
            <a:solidFill>
              <a:srgbClr val="000000"/>
            </a:solidFill>
            <a:prstDash val="solid"/>
            <a:miter/>
          </a:ln>
        </p:spPr>
        <p:txBody>
          <a:bodyPr anchor="ctr"/>
          <a:lstStyle/>
          <a:p>
            <a:pPr algn="ctr" defTabSz="914377">
              <a:lnSpc>
                <a:spcPct val="150000"/>
              </a:lnSpc>
              <a:spcAft>
                <a:spcPts val="800"/>
              </a:spcAft>
              <a:defRPr/>
            </a:pPr>
            <a:r>
              <a:rPr lang="en-US" sz="3733" b="1" dirty="0">
                <a:solidFill>
                  <a:srgbClr val="F79646">
                    <a:lumMod val="75000"/>
                  </a:srgbClr>
                </a:solidFill>
                <a:latin typeface="Times New Roman" panose="02020603050405020304" pitchFamily="18" charset="0"/>
                <a:cs typeface="Arial"/>
                <a:sym typeface="Arial"/>
              </a:rPr>
              <a:t>CÂU 4</a:t>
            </a:r>
            <a:endParaRPr lang="en-SG" sz="3733" b="1" dirty="0">
              <a:solidFill>
                <a:srgbClr val="F79646">
                  <a:lumMod val="75000"/>
                </a:srgbClr>
              </a:solidFill>
              <a:latin typeface="Calibri"/>
              <a:ea typeface="Calibri" panose="020F0502020204030204" pitchFamily="34" charset="0"/>
              <a:cs typeface="Times New Roman" panose="02020603050405020304" pitchFamily="18" charset="0"/>
              <a:sym typeface="Arial"/>
            </a:endParaRPr>
          </a:p>
        </p:txBody>
      </p:sp>
      <p:sp>
        <p:nvSpPr>
          <p:cNvPr id="11" name="Freeform 6">
            <a:extLst>
              <a:ext uri="{FF2B5EF4-FFF2-40B4-BE49-F238E27FC236}">
                <a16:creationId xmlns:a16="http://schemas.microsoft.com/office/drawing/2014/main" id="{EC317B4F-773F-58B4-1FF2-2AC442EC6094}"/>
              </a:ext>
            </a:extLst>
          </p:cNvPr>
          <p:cNvSpPr/>
          <p:nvPr/>
        </p:nvSpPr>
        <p:spPr>
          <a:xfrm>
            <a:off x="138369" y="-1"/>
            <a:ext cx="1113488" cy="744103"/>
          </a:xfrm>
          <a:custGeom>
            <a:avLst/>
            <a:gdLst/>
            <a:ahLst/>
            <a:cxnLst/>
            <a:rect l="l" t="t" r="r" b="b"/>
            <a:pathLst>
              <a:path w="3814671" h="2889902">
                <a:moveTo>
                  <a:pt x="0" y="0"/>
                </a:moveTo>
                <a:lnTo>
                  <a:pt x="3814671" y="0"/>
                </a:lnTo>
                <a:lnTo>
                  <a:pt x="3814671" y="2889902"/>
                </a:lnTo>
                <a:lnTo>
                  <a:pt x="0" y="28899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914377">
              <a:defRPr/>
            </a:pPr>
            <a:endParaRPr lang="en-SG">
              <a:solidFill>
                <a:prstClr val="black"/>
              </a:solidFill>
              <a:latin typeface="Calibri"/>
              <a:cs typeface="Arial"/>
              <a:sym typeface="Arial"/>
            </a:endParaRPr>
          </a:p>
        </p:txBody>
      </p:sp>
      <p:sp>
        <p:nvSpPr>
          <p:cNvPr id="41" name="Freeform 8">
            <a:extLst>
              <a:ext uri="{FF2B5EF4-FFF2-40B4-BE49-F238E27FC236}">
                <a16:creationId xmlns:a16="http://schemas.microsoft.com/office/drawing/2014/main" id="{FA5A0B09-60DB-716C-58BA-CFEAA2293FCD}"/>
              </a:ext>
            </a:extLst>
          </p:cNvPr>
          <p:cNvSpPr/>
          <p:nvPr/>
        </p:nvSpPr>
        <p:spPr>
          <a:xfrm rot="20719017">
            <a:off x="11327161" y="12267"/>
            <a:ext cx="608465" cy="82447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599">
              <a:defRPr/>
            </a:pPr>
            <a:endParaRPr lang="en-SG" sz="1200" dirty="0">
              <a:solidFill>
                <a:prstClr val="black"/>
              </a:solidFill>
              <a:latin typeface="Calibri"/>
              <a:cs typeface="Arial"/>
              <a:sym typeface="Arial"/>
            </a:endParaRPr>
          </a:p>
        </p:txBody>
      </p:sp>
      <p:graphicFrame>
        <p:nvGraphicFramePr>
          <p:cNvPr id="2" name="Table 1">
            <a:extLst>
              <a:ext uri="{FF2B5EF4-FFF2-40B4-BE49-F238E27FC236}">
                <a16:creationId xmlns:a16="http://schemas.microsoft.com/office/drawing/2014/main" id="{AC8068D9-FE95-3A4F-4B89-015383BC01A1}"/>
              </a:ext>
            </a:extLst>
          </p:cNvPr>
          <p:cNvGraphicFramePr>
            <a:graphicFrameLocks noGrp="1"/>
          </p:cNvGraphicFramePr>
          <p:nvPr>
            <p:extLst>
              <p:ext uri="{D42A27DB-BD31-4B8C-83A1-F6EECF244321}">
                <p14:modId xmlns:p14="http://schemas.microsoft.com/office/powerpoint/2010/main" val="3238276712"/>
              </p:ext>
            </p:extLst>
          </p:nvPr>
        </p:nvGraphicFramePr>
        <p:xfrm>
          <a:off x="138369" y="922475"/>
          <a:ext cx="11891812" cy="5874084"/>
        </p:xfrm>
        <a:graphic>
          <a:graphicData uri="http://schemas.openxmlformats.org/drawingml/2006/table">
            <a:tbl>
              <a:tblPr firstRow="1" firstCol="1" bandRow="1">
                <a:tableStyleId>{10A1B5D5-9B99-4C35-A422-299274C87663}</a:tableStyleId>
              </a:tblPr>
              <a:tblGrid>
                <a:gridCol w="2519613">
                  <a:extLst>
                    <a:ext uri="{9D8B030D-6E8A-4147-A177-3AD203B41FA5}">
                      <a16:colId xmlns:a16="http://schemas.microsoft.com/office/drawing/2014/main" val="391956196"/>
                    </a:ext>
                  </a:extLst>
                </a:gridCol>
                <a:gridCol w="9372199">
                  <a:extLst>
                    <a:ext uri="{9D8B030D-6E8A-4147-A177-3AD203B41FA5}">
                      <a16:colId xmlns:a16="http://schemas.microsoft.com/office/drawing/2014/main" val="851618767"/>
                    </a:ext>
                  </a:extLst>
                </a:gridCol>
              </a:tblGrid>
              <a:tr h="534008">
                <a:tc>
                  <a:txBody>
                    <a:bodyPr/>
                    <a:lstStyle/>
                    <a:p>
                      <a:pPr indent="190500" algn="ctr">
                        <a:lnSpc>
                          <a:spcPct val="100000"/>
                        </a:lnSpc>
                        <a:spcAft>
                          <a:spcPts val="400"/>
                        </a:spcAft>
                      </a:pPr>
                      <a:r>
                        <a:rPr lang="en-US" sz="3200" dirty="0" err="1">
                          <a:solidFill>
                            <a:schemeClr val="tx1">
                              <a:lumMod val="50000"/>
                            </a:schemeClr>
                          </a:solidFill>
                          <a:effectLst/>
                          <a:latin typeface="Times New Roman" panose="02020603050405020304" pitchFamily="18" charset="0"/>
                          <a:cs typeface="Times New Roman" panose="02020603050405020304" pitchFamily="18" charset="0"/>
                        </a:rPr>
                        <a:t>Bố</a:t>
                      </a:r>
                      <a:r>
                        <a:rPr lang="en-US" sz="3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dirty="0" err="1">
                          <a:solidFill>
                            <a:schemeClr val="tx1">
                              <a:lumMod val="50000"/>
                            </a:schemeClr>
                          </a:solidFill>
                          <a:effectLst/>
                          <a:latin typeface="Times New Roman" panose="02020603050405020304" pitchFamily="18" charset="0"/>
                          <a:cs typeface="Times New Roman" panose="02020603050405020304" pitchFamily="18" charset="0"/>
                        </a:rPr>
                        <a:t>cục</a:t>
                      </a: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06" marR="63406"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rgbClr val="D6E9EA"/>
                    </a:solidFill>
                  </a:tcPr>
                </a:tc>
                <a:tc>
                  <a:txBody>
                    <a:bodyPr/>
                    <a:lstStyle/>
                    <a:p>
                      <a:pPr indent="190500" algn="ctr">
                        <a:lnSpc>
                          <a:spcPct val="100000"/>
                        </a:lnSpc>
                        <a:spcAft>
                          <a:spcPts val="400"/>
                        </a:spcAft>
                      </a:pPr>
                      <a:r>
                        <a:rPr lang="en-US" sz="3200" dirty="0" err="1">
                          <a:solidFill>
                            <a:schemeClr val="tx1">
                              <a:lumMod val="50000"/>
                            </a:schemeClr>
                          </a:solidFill>
                          <a:effectLst/>
                          <a:latin typeface="Times New Roman" panose="02020603050405020304" pitchFamily="18" charset="0"/>
                          <a:cs typeface="Times New Roman" panose="02020603050405020304" pitchFamily="18" charset="0"/>
                        </a:rPr>
                        <a:t>Mạch</a:t>
                      </a:r>
                      <a:r>
                        <a:rPr lang="en-US" sz="3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dirty="0" err="1">
                          <a:solidFill>
                            <a:schemeClr val="tx1">
                              <a:lumMod val="50000"/>
                            </a:schemeClr>
                          </a:solidFill>
                          <a:effectLst/>
                          <a:latin typeface="Times New Roman" panose="02020603050405020304" pitchFamily="18" charset="0"/>
                          <a:cs typeface="Times New Roman" panose="02020603050405020304" pitchFamily="18" charset="0"/>
                        </a:rPr>
                        <a:t>cảm</a:t>
                      </a:r>
                      <a:r>
                        <a:rPr lang="en-US" sz="3200" dirty="0">
                          <a:solidFill>
                            <a:schemeClr val="tx1">
                              <a:lumMod val="50000"/>
                            </a:schemeClr>
                          </a:solidFill>
                          <a:effectLst/>
                          <a:latin typeface="Times New Roman" panose="02020603050405020304" pitchFamily="18" charset="0"/>
                          <a:cs typeface="Times New Roman" panose="02020603050405020304" pitchFamily="18" charset="0"/>
                        </a:rPr>
                        <a:t> </a:t>
                      </a:r>
                      <a:r>
                        <a:rPr lang="en-US" sz="3200" dirty="0" err="1">
                          <a:solidFill>
                            <a:schemeClr val="tx1">
                              <a:lumMod val="50000"/>
                            </a:schemeClr>
                          </a:solidFill>
                          <a:effectLst/>
                          <a:latin typeface="Times New Roman" panose="02020603050405020304" pitchFamily="18" charset="0"/>
                          <a:cs typeface="Times New Roman" panose="02020603050405020304" pitchFamily="18" charset="0"/>
                        </a:rPr>
                        <a:t>xúc</a:t>
                      </a: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06" marR="63406"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rgbClr val="EBF1DE"/>
                    </a:solidFill>
                  </a:tcPr>
                </a:tc>
                <a:extLst>
                  <a:ext uri="{0D108BD9-81ED-4DB2-BD59-A6C34878D82A}">
                    <a16:rowId xmlns:a16="http://schemas.microsoft.com/office/drawing/2014/main" val="1883335012"/>
                  </a:ext>
                </a:extLst>
              </a:tr>
              <a:tr h="1602023">
                <a:tc>
                  <a:txBody>
                    <a:bodyPr/>
                    <a:lstStyle/>
                    <a:p>
                      <a:pPr indent="190500" algn="just">
                        <a:lnSpc>
                          <a:spcPct val="100000"/>
                        </a:lnSpc>
                        <a:spcAft>
                          <a:spcPts val="400"/>
                        </a:spcAft>
                      </a:pP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06" marR="63406"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indent="190500" algn="just">
                        <a:lnSpc>
                          <a:spcPct val="100000"/>
                        </a:lnSpc>
                        <a:spcAft>
                          <a:spcPts val="400"/>
                        </a:spcAft>
                      </a:pP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06" marR="63406"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599172371"/>
                  </a:ext>
                </a:extLst>
              </a:tr>
              <a:tr h="1602023">
                <a:tc>
                  <a:txBody>
                    <a:bodyPr/>
                    <a:lstStyle/>
                    <a:p>
                      <a:pPr indent="190500" algn="just">
                        <a:lnSpc>
                          <a:spcPct val="100000"/>
                        </a:lnSpc>
                        <a:spcAft>
                          <a:spcPts val="400"/>
                        </a:spcAft>
                      </a:pP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06" marR="63406"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indent="190500" algn="just">
                        <a:lnSpc>
                          <a:spcPct val="100000"/>
                        </a:lnSpc>
                        <a:spcAft>
                          <a:spcPts val="400"/>
                        </a:spcAft>
                      </a:pP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06" marR="63406"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72623369"/>
                  </a:ext>
                </a:extLst>
              </a:tr>
              <a:tr h="2136030">
                <a:tc>
                  <a:txBody>
                    <a:bodyPr/>
                    <a:lstStyle/>
                    <a:p>
                      <a:pPr indent="190500" algn="just">
                        <a:lnSpc>
                          <a:spcPct val="100000"/>
                        </a:lnSpc>
                        <a:spcAft>
                          <a:spcPts val="400"/>
                        </a:spcAft>
                      </a:pP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06" marR="63406"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indent="190500" algn="just">
                        <a:lnSpc>
                          <a:spcPct val="100000"/>
                        </a:lnSpc>
                        <a:spcAft>
                          <a:spcPts val="400"/>
                        </a:spcAft>
                      </a:pPr>
                      <a:endParaRPr lang="en-SG" sz="2000" dirty="0">
                        <a:solidFill>
                          <a:schemeClr val="tx1">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06" marR="63406"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30920160"/>
                  </a:ext>
                </a:extLst>
              </a:tr>
            </a:tbl>
          </a:graphicData>
        </a:graphic>
      </p:graphicFrame>
      <p:sp>
        <p:nvSpPr>
          <p:cNvPr id="5" name="TextBox 4">
            <a:extLst>
              <a:ext uri="{FF2B5EF4-FFF2-40B4-BE49-F238E27FC236}">
                <a16:creationId xmlns:a16="http://schemas.microsoft.com/office/drawing/2014/main" id="{2C671298-B6B8-D599-5B78-41E32CEBF618}"/>
              </a:ext>
            </a:extLst>
          </p:cNvPr>
          <p:cNvSpPr txBox="1"/>
          <p:nvPr/>
        </p:nvSpPr>
        <p:spPr>
          <a:xfrm>
            <a:off x="148770" y="1453981"/>
            <a:ext cx="2449287" cy="1569660"/>
          </a:xfrm>
          <a:prstGeom prst="rect">
            <a:avLst/>
          </a:prstGeom>
          <a:noFill/>
        </p:spPr>
        <p:txBody>
          <a:bodyPr wrap="square">
            <a:spAutoFit/>
          </a:bodyPr>
          <a:lstStyle/>
          <a:p>
            <a:pPr marL="0" marR="0" lvl="0" indent="190500" algn="just" defTabSz="609615" rtl="0" eaLnBrk="1" fontAlgn="auto" latinLnBrk="0" hangingPunct="1">
              <a:lnSpc>
                <a:spcPct val="100000"/>
              </a:lnSpc>
              <a:spcBef>
                <a:spcPts val="0"/>
              </a:spcBef>
              <a:spcAft>
                <a:spcPts val="400"/>
              </a:spcAft>
              <a:buClrTx/>
              <a:buSzTx/>
              <a:buFontTx/>
              <a:buNone/>
              <a:tabLst/>
              <a:defRPr/>
            </a:pP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Phần</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1 (</a:t>
            </a: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dòng</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29 </a:t>
            </a: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dòng</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32)</a:t>
            </a:r>
            <a:endParaRPr kumimoji="0" lang="en-SG" sz="2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AB11672-D2C6-E7AB-863A-364084571478}"/>
              </a:ext>
            </a:extLst>
          </p:cNvPr>
          <p:cNvSpPr txBox="1"/>
          <p:nvPr/>
        </p:nvSpPr>
        <p:spPr>
          <a:xfrm>
            <a:off x="123855" y="3086522"/>
            <a:ext cx="2590316" cy="1569660"/>
          </a:xfrm>
          <a:prstGeom prst="rect">
            <a:avLst/>
          </a:prstGeom>
          <a:noFill/>
        </p:spPr>
        <p:txBody>
          <a:bodyPr wrap="square">
            <a:spAutoFit/>
          </a:bodyPr>
          <a:lstStyle/>
          <a:p>
            <a:pPr marL="0" marR="0" lvl="0" indent="190500" algn="just" defTabSz="609615" rtl="0" eaLnBrk="1" fontAlgn="auto" latinLnBrk="0" hangingPunct="1">
              <a:lnSpc>
                <a:spcPct val="100000"/>
              </a:lnSpc>
              <a:spcBef>
                <a:spcPts val="0"/>
              </a:spcBef>
              <a:spcAft>
                <a:spcPts val="400"/>
              </a:spcAft>
              <a:buClrTx/>
              <a:buSzTx/>
              <a:buFontTx/>
              <a:buNone/>
              <a:tabLst/>
              <a:defRPr/>
            </a:pP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Phần</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2 (</a:t>
            </a: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dòng</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33 </a:t>
            </a: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dòng</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48)</a:t>
            </a:r>
            <a:endParaRPr kumimoji="0" lang="en-SG" sz="2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7D011E7-E839-A956-4B4C-3C14F65046AA}"/>
              </a:ext>
            </a:extLst>
          </p:cNvPr>
          <p:cNvSpPr txBox="1"/>
          <p:nvPr/>
        </p:nvSpPr>
        <p:spPr>
          <a:xfrm>
            <a:off x="161819" y="4941540"/>
            <a:ext cx="2436238" cy="1569660"/>
          </a:xfrm>
          <a:prstGeom prst="rect">
            <a:avLst/>
          </a:prstGeom>
          <a:noFill/>
        </p:spPr>
        <p:txBody>
          <a:bodyPr wrap="square">
            <a:spAutoFit/>
          </a:bodyPr>
          <a:lstStyle/>
          <a:p>
            <a:pPr marL="0" marR="0" lvl="0" indent="190500" algn="just" defTabSz="609615" rtl="0" eaLnBrk="1" fontAlgn="auto" latinLnBrk="0" hangingPunct="1">
              <a:lnSpc>
                <a:spcPct val="100000"/>
              </a:lnSpc>
              <a:spcBef>
                <a:spcPts val="0"/>
              </a:spcBef>
              <a:spcAft>
                <a:spcPts val="400"/>
              </a:spcAft>
              <a:buClrTx/>
              <a:buSzTx/>
              <a:buFontTx/>
              <a:buNone/>
              <a:tabLst/>
              <a:defRPr/>
            </a:pP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Phần</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3 (</a:t>
            </a: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từ</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dòng</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49 </a:t>
            </a: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dòng</a:t>
            </a:r>
            <a:r>
              <a:rPr kumimoji="0" lang="en-US" sz="32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64)</a:t>
            </a:r>
            <a:endParaRPr kumimoji="0" lang="en-SG" sz="2000" b="1"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4E0E062-7149-DE99-45FB-FDE04985038B}"/>
              </a:ext>
            </a:extLst>
          </p:cNvPr>
          <p:cNvSpPr txBox="1"/>
          <p:nvPr/>
        </p:nvSpPr>
        <p:spPr>
          <a:xfrm>
            <a:off x="2714171" y="1526551"/>
            <a:ext cx="9316009" cy="1569660"/>
          </a:xfrm>
          <a:prstGeom prst="rect">
            <a:avLst/>
          </a:prstGeom>
          <a:noFill/>
        </p:spPr>
        <p:txBody>
          <a:bodyPr wrap="square">
            <a:spAutoFit/>
          </a:bodyPr>
          <a:lstStyle/>
          <a:p>
            <a:pPr marL="0" marR="0" lvl="0" indent="190500" algn="just" defTabSz="609615" rtl="0" eaLnBrk="1" fontAlgn="auto" latinLnBrk="0" hangingPunct="1">
              <a:lnSpc>
                <a:spcPct val="100000"/>
              </a:lnSpc>
              <a:spcBef>
                <a:spcPts val="0"/>
              </a:spcBef>
              <a:spcAft>
                <a:spcPts val="400"/>
              </a:spcAft>
              <a:buClrTx/>
              <a:buSzTx/>
              <a:buFontTx/>
              <a:buNone/>
              <a:tabLst/>
              <a:defRPr/>
            </a:pP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Nỗi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đau</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xót</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khắc</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khoải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cha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bị</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bắt</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thể</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gì</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khác</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được</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đành</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nhờ</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thay</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làm</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tròn</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bổn</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phận</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nước</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nhà</a:t>
            </a:r>
            <a:endParaRPr kumimoji="0" lang="en-SG" sz="2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61143DB-4AED-1504-E980-010BC75BC4A3}"/>
              </a:ext>
            </a:extLst>
          </p:cNvPr>
          <p:cNvSpPr txBox="1"/>
          <p:nvPr/>
        </p:nvSpPr>
        <p:spPr>
          <a:xfrm>
            <a:off x="2648372" y="3096211"/>
            <a:ext cx="9316009" cy="1569660"/>
          </a:xfrm>
          <a:prstGeom prst="rect">
            <a:avLst/>
          </a:prstGeom>
          <a:noFill/>
        </p:spPr>
        <p:txBody>
          <a:bodyPr wrap="square">
            <a:spAutoFit/>
          </a:bodyPr>
          <a:lstStyle/>
          <a:p>
            <a:pPr marL="0" marR="0" lvl="0" indent="190500" algn="just" defTabSz="609615" rtl="0" eaLnBrk="1" fontAlgn="auto" latinLnBrk="0" hangingPunct="1">
              <a:lnSpc>
                <a:spcPct val="100000"/>
              </a:lnSpc>
              <a:spcBef>
                <a:spcPts val="0"/>
              </a:spcBef>
              <a:spcAft>
                <a:spcPts val="400"/>
              </a:spcAft>
              <a:buClrTx/>
              <a:buSzTx/>
              <a:buFontTx/>
              <a:buNone/>
              <a:tabLst/>
              <a:defRPr/>
            </a:pP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Niềm</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tự</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hào</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người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cha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nhắc</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nhớ</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lại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những</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chiến</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công</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hào</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hùng</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đánh</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giặc</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giữ</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nước</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lịch</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sử</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và</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bổn</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phận</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giữ</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gìn</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giang</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sơn</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mỗi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thế</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hệ</a:t>
            </a:r>
            <a:endParaRPr kumimoji="0" lang="en-SG" sz="2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3E28232-4DFA-E180-D46B-70274441150E}"/>
              </a:ext>
            </a:extLst>
          </p:cNvPr>
          <p:cNvSpPr txBox="1"/>
          <p:nvPr/>
        </p:nvSpPr>
        <p:spPr>
          <a:xfrm>
            <a:off x="2737621" y="4680385"/>
            <a:ext cx="9226760" cy="2062103"/>
          </a:xfrm>
          <a:prstGeom prst="rect">
            <a:avLst/>
          </a:prstGeom>
          <a:noFill/>
        </p:spPr>
        <p:txBody>
          <a:bodyPr wrap="square">
            <a:spAutoFit/>
          </a:bodyPr>
          <a:lstStyle/>
          <a:p>
            <a:pPr marL="0" marR="0" lvl="0" indent="190500" algn="just" defTabSz="609615" rtl="0" eaLnBrk="1" fontAlgn="auto" latinLnBrk="0" hangingPunct="1">
              <a:lnSpc>
                <a:spcPct val="100000"/>
              </a:lnSpc>
              <a:spcBef>
                <a:spcPts val="0"/>
              </a:spcBef>
              <a:spcAft>
                <a:spcPts val="400"/>
              </a:spcAft>
              <a:buClrTx/>
              <a:buSzTx/>
              <a:buFontTx/>
              <a:buNone/>
              <a:tabLst/>
              <a:defRPr/>
            </a:pP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Cảm</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xúc</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tha</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thiết</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mãnh</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liệt</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nhấn</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mạnh</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trách</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nhiệm</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của</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con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trang</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nam</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nhi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đầu</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đội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trời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chân</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đạp</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đất</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phải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sống</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sao</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không</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hổ</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thẹn</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lịch</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sử</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tổ</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tiên</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với</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đấng</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sinh</a:t>
            </a:r>
            <a:r>
              <a:rPr kumimoji="0" lang="en-US" sz="32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lumMod val="50000"/>
                  </a:prstClr>
                </a:solidFill>
                <a:effectLst/>
                <a:uLnTx/>
                <a:uFillTx/>
                <a:latin typeface="Times New Roman" panose="02020603050405020304" pitchFamily="18" charset="0"/>
                <a:ea typeface="+mn-ea"/>
                <a:cs typeface="Times New Roman" panose="02020603050405020304" pitchFamily="18" charset="0"/>
              </a:rPr>
              <a:t>thành</a:t>
            </a:r>
            <a:endParaRPr kumimoji="0" lang="en-SG" sz="2000" b="0" i="0" u="none" strike="noStrike" kern="1200" cap="none" spc="0" normalizeH="0" baseline="0" noProof="0" dirty="0">
              <a:ln>
                <a:noFill/>
              </a:ln>
              <a:solidFill>
                <a:prstClr val="black">
                  <a:lumMod val="50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97852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4" grpId="0"/>
      <p:bldP spid="17"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CF784-F120-1FBD-E25A-F104FDBC3408}"/>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90C1CF6A-343B-0CD6-D303-FA6F2B00351B}"/>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D53233A9-1FF7-52BA-A8FA-26E032EA0E26}"/>
                </a:ext>
              </a:extLst>
            </p:cNvPr>
            <p:cNvPicPr>
              <a:picLocks noChangeAspect="1"/>
            </p:cNvPicPr>
            <p:nvPr/>
          </p:nvPicPr>
          <p:blipFill>
            <a:blip r:embed="rId3"/>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4519DCC0-D4B9-B2F4-468E-77A3097DA01D}"/>
                </a:ext>
              </a:extLst>
            </p:cNvPr>
            <p:cNvPicPr>
              <a:picLocks noChangeAspect="1"/>
            </p:cNvPicPr>
            <p:nvPr/>
          </p:nvPicPr>
          <p:blipFill rotWithShape="1">
            <a:blip r:embed="rId3"/>
            <a:srcRect l="63839" t="45632" r="2386" b="37229"/>
            <a:stretch/>
          </p:blipFill>
          <p:spPr>
            <a:xfrm>
              <a:off x="0" y="3429000"/>
              <a:ext cx="3494314" cy="1115760"/>
            </a:xfrm>
            <a:prstGeom prst="rect">
              <a:avLst/>
            </a:prstGeom>
          </p:spPr>
        </p:pic>
        <p:pic>
          <p:nvPicPr>
            <p:cNvPr id="26" name="Picture 25">
              <a:extLst>
                <a:ext uri="{FF2B5EF4-FFF2-40B4-BE49-F238E27FC236}">
                  <a16:creationId xmlns:a16="http://schemas.microsoft.com/office/drawing/2014/main" id="{138C8612-817D-C678-B299-E0796B51F747}"/>
                </a:ext>
              </a:extLst>
            </p:cNvPr>
            <p:cNvPicPr>
              <a:picLocks noChangeAspect="1"/>
            </p:cNvPicPr>
            <p:nvPr/>
          </p:nvPicPr>
          <p:blipFill rotWithShape="1">
            <a:blip r:embed="rId3"/>
            <a:srcRect l="63839" t="45632" r="2386" b="37229"/>
            <a:stretch/>
          </p:blipFill>
          <p:spPr>
            <a:xfrm>
              <a:off x="0" y="2871120"/>
              <a:ext cx="2174736" cy="1115760"/>
            </a:xfrm>
            <a:prstGeom prst="rect">
              <a:avLst/>
            </a:prstGeom>
          </p:spPr>
        </p:pic>
        <p:pic>
          <p:nvPicPr>
            <p:cNvPr id="27" name="Picture 26">
              <a:extLst>
                <a:ext uri="{FF2B5EF4-FFF2-40B4-BE49-F238E27FC236}">
                  <a16:creationId xmlns:a16="http://schemas.microsoft.com/office/drawing/2014/main" id="{F4640BB8-C55B-9586-88DB-7A9C7966B298}"/>
                </a:ext>
              </a:extLst>
            </p:cNvPr>
            <p:cNvPicPr>
              <a:picLocks noChangeAspect="1"/>
            </p:cNvPicPr>
            <p:nvPr/>
          </p:nvPicPr>
          <p:blipFill rotWithShape="1">
            <a:blip r:embed="rId3"/>
            <a:srcRect l="63839" t="45632" r="2386" b="37229"/>
            <a:stretch/>
          </p:blipFill>
          <p:spPr>
            <a:xfrm>
              <a:off x="2174737" y="2871118"/>
              <a:ext cx="960350" cy="1096497"/>
            </a:xfrm>
            <a:prstGeom prst="rect">
              <a:avLst/>
            </a:prstGeom>
          </p:spPr>
        </p:pic>
      </p:grpSp>
      <p:sp>
        <p:nvSpPr>
          <p:cNvPr id="3" name="矩形 2">
            <a:extLst>
              <a:ext uri="{FF2B5EF4-FFF2-40B4-BE49-F238E27FC236}">
                <a16:creationId xmlns:a16="http://schemas.microsoft.com/office/drawing/2014/main" id="{DF8C1BF3-02FE-E117-42A6-7B5187E4A133}"/>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95号-手刻宋" panose="00000500000000000000" pitchFamily="2" charset="-122"/>
              <a:ea typeface="字魂95号-手刻宋" panose="00000500000000000000" pitchFamily="2" charset="-122"/>
              <a:cs typeface="Arial"/>
            </a:endParaRPr>
          </a:p>
        </p:txBody>
      </p:sp>
      <p:pic>
        <p:nvPicPr>
          <p:cNvPr id="13" name="Picture 12" descr="A close-up of a branch&#10;&#10;Description automatically generated">
            <a:extLst>
              <a:ext uri="{FF2B5EF4-FFF2-40B4-BE49-F238E27FC236}">
                <a16:creationId xmlns:a16="http://schemas.microsoft.com/office/drawing/2014/main" id="{B6D71FDC-7C36-2815-D0F4-0669FD411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502229" cy="2172966"/>
          </a:xfrm>
          <a:prstGeom prst="rect">
            <a:avLst/>
          </a:prstGeom>
        </p:spPr>
      </p:pic>
      <p:pic>
        <p:nvPicPr>
          <p:cNvPr id="14" name="图片 103">
            <a:extLst>
              <a:ext uri="{FF2B5EF4-FFF2-40B4-BE49-F238E27FC236}">
                <a16:creationId xmlns:a16="http://schemas.microsoft.com/office/drawing/2014/main" id="{E00C6BFF-FBD2-28B8-F274-8275A841CE6E}"/>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9834227" y="-55305"/>
            <a:ext cx="1106926" cy="888060"/>
          </a:xfrm>
          <a:prstGeom prst="rect">
            <a:avLst/>
          </a:prstGeom>
        </p:spPr>
      </p:pic>
      <p:pic>
        <p:nvPicPr>
          <p:cNvPr id="16" name="图片 31">
            <a:extLst>
              <a:ext uri="{FF2B5EF4-FFF2-40B4-BE49-F238E27FC236}">
                <a16:creationId xmlns:a16="http://schemas.microsoft.com/office/drawing/2014/main" id="{A5F4E74B-28E8-54BC-F55E-F027E38ED6F6}"/>
              </a:ext>
            </a:extLst>
          </p:cNvPr>
          <p:cNvPicPr>
            <a:picLocks noChangeAspect="1"/>
          </p:cNvPicPr>
          <p:nvPr/>
        </p:nvPicPr>
        <p:blipFill rotWithShape="1">
          <a:blip r:embed="rId6" cstate="screen"/>
          <a:srcRect/>
          <a:stretch>
            <a:fillRect/>
          </a:stretch>
        </p:blipFill>
        <p:spPr>
          <a:xfrm>
            <a:off x="1236900" y="-42797"/>
            <a:ext cx="937836" cy="863045"/>
          </a:xfrm>
          <a:prstGeom prst="rect">
            <a:avLst/>
          </a:prstGeom>
        </p:spPr>
      </p:pic>
      <p:pic>
        <p:nvPicPr>
          <p:cNvPr id="17" name="图片 32">
            <a:extLst>
              <a:ext uri="{FF2B5EF4-FFF2-40B4-BE49-F238E27FC236}">
                <a16:creationId xmlns:a16="http://schemas.microsoft.com/office/drawing/2014/main" id="{77FCC3C7-D093-AD4C-332F-4A90C3129B70}"/>
              </a:ext>
            </a:extLst>
          </p:cNvPr>
          <p:cNvPicPr>
            <a:picLocks noChangeAspect="1"/>
          </p:cNvPicPr>
          <p:nvPr/>
        </p:nvPicPr>
        <p:blipFill rotWithShape="1">
          <a:blip r:embed="rId7" cstate="screen">
            <a:alphaModFix amt="50000"/>
          </a:blip>
          <a:srcRect/>
          <a:stretch>
            <a:fillRect/>
          </a:stretch>
        </p:blipFill>
        <p:spPr>
          <a:xfrm rot="941536">
            <a:off x="10929655" y="426608"/>
            <a:ext cx="1016359" cy="935306"/>
          </a:xfrm>
          <a:prstGeom prst="rect">
            <a:avLst/>
          </a:prstGeom>
        </p:spPr>
      </p:pic>
      <p:pic>
        <p:nvPicPr>
          <p:cNvPr id="22" name="图片 103">
            <a:extLst>
              <a:ext uri="{FF2B5EF4-FFF2-40B4-BE49-F238E27FC236}">
                <a16:creationId xmlns:a16="http://schemas.microsoft.com/office/drawing/2014/main" id="{9D5DE740-01D4-FC3B-CAD4-8D6D9574553F}"/>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1502229" y="99719"/>
            <a:ext cx="1106926" cy="888060"/>
          </a:xfrm>
          <a:prstGeom prst="rect">
            <a:avLst/>
          </a:prstGeom>
        </p:spPr>
      </p:pic>
      <p:sp>
        <p:nvSpPr>
          <p:cNvPr id="30" name="TextBox 14">
            <a:extLst>
              <a:ext uri="{FF2B5EF4-FFF2-40B4-BE49-F238E27FC236}">
                <a16:creationId xmlns:a16="http://schemas.microsoft.com/office/drawing/2014/main" id="{2DA7EC04-0731-1C5E-568C-2B19BA54E373}"/>
              </a:ext>
            </a:extLst>
          </p:cNvPr>
          <p:cNvSpPr txBox="1"/>
          <p:nvPr/>
        </p:nvSpPr>
        <p:spPr>
          <a:xfrm>
            <a:off x="3135087" y="-165455"/>
            <a:ext cx="5932170" cy="8345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5</a:t>
            </a:r>
            <a:endParaRPr kumimoji="0" lang="en-SG"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Freeform: Shape 11">
            <a:extLst>
              <a:ext uri="{FF2B5EF4-FFF2-40B4-BE49-F238E27FC236}">
                <a16:creationId xmlns:a16="http://schemas.microsoft.com/office/drawing/2014/main" id="{B6A34E19-6A17-39FD-B6AC-911A887BF7AB}"/>
              </a:ext>
            </a:extLst>
          </p:cNvPr>
          <p:cNvSpPr/>
          <p:nvPr/>
        </p:nvSpPr>
        <p:spPr>
          <a:xfrm>
            <a:off x="256154" y="885519"/>
            <a:ext cx="2125303" cy="2073485"/>
          </a:xfrm>
          <a:custGeom>
            <a:avLst/>
            <a:gdLst>
              <a:gd name="connsiteX0" fmla="*/ 0 w 1824752"/>
              <a:gd name="connsiteY0" fmla="*/ 91332 h 913318"/>
              <a:gd name="connsiteX1" fmla="*/ 91332 w 1824752"/>
              <a:gd name="connsiteY1" fmla="*/ 0 h 913318"/>
              <a:gd name="connsiteX2" fmla="*/ 1733420 w 1824752"/>
              <a:gd name="connsiteY2" fmla="*/ 0 h 913318"/>
              <a:gd name="connsiteX3" fmla="*/ 1824752 w 1824752"/>
              <a:gd name="connsiteY3" fmla="*/ 91332 h 913318"/>
              <a:gd name="connsiteX4" fmla="*/ 1824752 w 1824752"/>
              <a:gd name="connsiteY4" fmla="*/ 821986 h 913318"/>
              <a:gd name="connsiteX5" fmla="*/ 1733420 w 1824752"/>
              <a:gd name="connsiteY5" fmla="*/ 913318 h 913318"/>
              <a:gd name="connsiteX6" fmla="*/ 91332 w 1824752"/>
              <a:gd name="connsiteY6" fmla="*/ 913318 h 913318"/>
              <a:gd name="connsiteX7" fmla="*/ 0 w 1824752"/>
              <a:gd name="connsiteY7" fmla="*/ 821986 h 913318"/>
              <a:gd name="connsiteX8" fmla="*/ 0 w 1824752"/>
              <a:gd name="connsiteY8" fmla="*/ 91332 h 91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4752" h="913318">
                <a:moveTo>
                  <a:pt x="0" y="91332"/>
                </a:moveTo>
                <a:cubicBezTo>
                  <a:pt x="0" y="40891"/>
                  <a:pt x="40891" y="0"/>
                  <a:pt x="91332" y="0"/>
                </a:cubicBezTo>
                <a:lnTo>
                  <a:pt x="1733420" y="0"/>
                </a:lnTo>
                <a:cubicBezTo>
                  <a:pt x="1783861" y="0"/>
                  <a:pt x="1824752" y="40891"/>
                  <a:pt x="1824752" y="91332"/>
                </a:cubicBezTo>
                <a:lnTo>
                  <a:pt x="1824752" y="821986"/>
                </a:lnTo>
                <a:cubicBezTo>
                  <a:pt x="1824752" y="872427"/>
                  <a:pt x="1783861" y="913318"/>
                  <a:pt x="1733420" y="913318"/>
                </a:cubicBezTo>
                <a:lnTo>
                  <a:pt x="91332" y="913318"/>
                </a:lnTo>
                <a:cubicBezTo>
                  <a:pt x="40891" y="913318"/>
                  <a:pt x="0" y="872427"/>
                  <a:pt x="0" y="821986"/>
                </a:cubicBezTo>
                <a:lnTo>
                  <a:pt x="0" y="91332"/>
                </a:lnTo>
                <a:close/>
              </a:path>
            </a:pathLst>
          </a:custGeom>
          <a:solidFill>
            <a:srgbClr val="E2F0D9"/>
          </a:solidFill>
          <a:ln w="12700" cap="flat" cmpd="sng" algn="ctr">
            <a:solidFill>
              <a:sysClr val="window" lastClr="FFFFFF">
                <a:hueOff val="0"/>
                <a:satOff val="0"/>
                <a:lumOff val="0"/>
                <a:alphaOff val="0"/>
              </a:sysClr>
            </a:solidFill>
            <a:prstDash val="solid"/>
            <a:miter lim="800000"/>
          </a:ln>
          <a:effectLst/>
        </p:spPr>
        <p:txBody>
          <a:bodyPr spcFirstLastPara="0" vert="horz" wrap="square" lIns="142240" tIns="142240" rIns="142240" bIns="482120" numCol="1" spcCol="1270" anchor="t" anchorCtr="0">
            <a:noAutofit/>
          </a:bodyPr>
          <a:lstStyle/>
          <a:p>
            <a:pPr marL="0" marR="0" lvl="0" indent="0" algn="just" defTabSz="888978" eaLnBrk="1" fontAlgn="auto" latinLnBrk="0" hangingPunct="1">
              <a:lnSpc>
                <a:spcPct val="90000"/>
              </a:lnSpc>
              <a:spcBef>
                <a:spcPct val="0"/>
              </a:spcBef>
              <a:spcAft>
                <a:spcPct val="35000"/>
              </a:spcAft>
              <a:buClr>
                <a:srgbClr val="000000"/>
              </a:buClr>
              <a:buSzTx/>
              <a:buFontTx/>
              <a:buNone/>
              <a:tabLst/>
              <a:defRPr/>
            </a:pPr>
            <a:r>
              <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sym typeface="Arial"/>
              </a:rPr>
              <a:t>Chủ đề</a:t>
            </a:r>
            <a:endParaRPr kumimoji="0" lang="en-SG" sz="3600" b="1" i="0" u="none" strike="noStrike" kern="0" cap="none" spc="0" normalizeH="0" baseline="0" noProof="0" dirty="0">
              <a:ln>
                <a:noFill/>
              </a:ln>
              <a:solidFill>
                <a:prstClr val="black"/>
              </a:solidFill>
              <a:effectLst/>
              <a:uLnTx/>
              <a:uFillTx/>
              <a:latin typeface="等线 Light" panose="020F0302020204030204"/>
              <a:ea typeface="+mn-ea"/>
              <a:cs typeface="+mn-cs"/>
              <a:sym typeface="Arial"/>
            </a:endParaRPr>
          </a:p>
        </p:txBody>
      </p:sp>
      <p:sp>
        <p:nvSpPr>
          <p:cNvPr id="15" name="Freeform: Shape 14">
            <a:extLst>
              <a:ext uri="{FF2B5EF4-FFF2-40B4-BE49-F238E27FC236}">
                <a16:creationId xmlns:a16="http://schemas.microsoft.com/office/drawing/2014/main" id="{8C2D2387-1113-F192-3AD4-5448EC2A40E3}"/>
              </a:ext>
            </a:extLst>
          </p:cNvPr>
          <p:cNvSpPr/>
          <p:nvPr/>
        </p:nvSpPr>
        <p:spPr>
          <a:xfrm>
            <a:off x="546185" y="2172967"/>
            <a:ext cx="2493168" cy="4445547"/>
          </a:xfrm>
          <a:custGeom>
            <a:avLst/>
            <a:gdLst>
              <a:gd name="connsiteX0" fmla="*/ 0 w 1824752"/>
              <a:gd name="connsiteY0" fmla="*/ 182475 h 3106555"/>
              <a:gd name="connsiteX1" fmla="*/ 182475 w 1824752"/>
              <a:gd name="connsiteY1" fmla="*/ 0 h 3106555"/>
              <a:gd name="connsiteX2" fmla="*/ 1642277 w 1824752"/>
              <a:gd name="connsiteY2" fmla="*/ 0 h 3106555"/>
              <a:gd name="connsiteX3" fmla="*/ 1824752 w 1824752"/>
              <a:gd name="connsiteY3" fmla="*/ 182475 h 3106555"/>
              <a:gd name="connsiteX4" fmla="*/ 1824752 w 1824752"/>
              <a:gd name="connsiteY4" fmla="*/ 2924080 h 3106555"/>
              <a:gd name="connsiteX5" fmla="*/ 1642277 w 1824752"/>
              <a:gd name="connsiteY5" fmla="*/ 3106555 h 3106555"/>
              <a:gd name="connsiteX6" fmla="*/ 182475 w 1824752"/>
              <a:gd name="connsiteY6" fmla="*/ 3106555 h 3106555"/>
              <a:gd name="connsiteX7" fmla="*/ 0 w 1824752"/>
              <a:gd name="connsiteY7" fmla="*/ 2924080 h 3106555"/>
              <a:gd name="connsiteX8" fmla="*/ 0 w 1824752"/>
              <a:gd name="connsiteY8" fmla="*/ 182475 h 310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4752" h="3106555">
                <a:moveTo>
                  <a:pt x="0" y="182475"/>
                </a:moveTo>
                <a:cubicBezTo>
                  <a:pt x="0" y="81697"/>
                  <a:pt x="81697" y="0"/>
                  <a:pt x="182475" y="0"/>
                </a:cubicBezTo>
                <a:lnTo>
                  <a:pt x="1642277" y="0"/>
                </a:lnTo>
                <a:cubicBezTo>
                  <a:pt x="1743055" y="0"/>
                  <a:pt x="1824752" y="81697"/>
                  <a:pt x="1824752" y="182475"/>
                </a:cubicBezTo>
                <a:lnTo>
                  <a:pt x="1824752" y="2924080"/>
                </a:lnTo>
                <a:cubicBezTo>
                  <a:pt x="1824752" y="3024858"/>
                  <a:pt x="1743055" y="3106555"/>
                  <a:pt x="1642277" y="3106555"/>
                </a:cubicBezTo>
                <a:lnTo>
                  <a:pt x="182475" y="3106555"/>
                </a:lnTo>
                <a:cubicBezTo>
                  <a:pt x="81697" y="3106555"/>
                  <a:pt x="0" y="3024858"/>
                  <a:pt x="0" y="2924080"/>
                </a:cubicBezTo>
                <a:lnTo>
                  <a:pt x="0" y="182475"/>
                </a:lnTo>
                <a:close/>
              </a:path>
            </a:pathLst>
          </a:custGeom>
          <a:solidFill>
            <a:sysClr val="window" lastClr="FFFFFF">
              <a:alpha val="90000"/>
              <a:hueOff val="0"/>
              <a:satOff val="0"/>
              <a:lumOff val="0"/>
              <a:alphaOff val="0"/>
            </a:sysClr>
          </a:solidFill>
          <a:ln w="12700" cap="flat" cmpd="sng" algn="ctr">
            <a:solidFill>
              <a:srgbClr val="70AD47">
                <a:lumMod val="75000"/>
              </a:srgbClr>
            </a:solidFill>
            <a:prstDash val="solid"/>
            <a:miter lim="800000"/>
          </a:ln>
          <a:effectLst/>
        </p:spPr>
        <p:txBody>
          <a:bodyPr spcFirstLastPara="0" vert="horz" wrap="square" lIns="213500" tIns="213500" rIns="213500" bIns="213500" numCol="1" spcCol="1270" anchor="t" anchorCtr="0">
            <a:noAutofit/>
          </a:bodyPr>
          <a:lstStyle/>
          <a:p>
            <a:pPr lvl="1" indent="-457200" algn="just" defTabSz="888978">
              <a:lnSpc>
                <a:spcPct val="90000"/>
              </a:lnSpc>
              <a:spcBef>
                <a:spcPct val="0"/>
              </a:spcBef>
              <a:spcAft>
                <a:spcPct val="15000"/>
              </a:spcAft>
              <a:buClr>
                <a:srgbClr val="000000"/>
              </a:buClr>
              <a:buFont typeface="Wingdings" panose="05000000000000000000" pitchFamily="2" charset="2"/>
              <a:buChar char="ü"/>
            </a:pPr>
            <a:r>
              <a:rPr lang="vi-VN" sz="3200" dirty="0">
                <a:latin typeface="Times New Roman" panose="02020603050405020304" pitchFamily="18" charset="0"/>
                <a:cs typeface="Times New Roman" panose="02020603050405020304" pitchFamily="18" charset="0"/>
              </a:rPr>
              <a:t>Lòng yêu nước và niềm đau đáu với vận mệnh dân tộc của người cha.</a:t>
            </a:r>
            <a:endParaRPr kumimoji="0" lang="en-SG" sz="4800" b="0" i="0" u="none" strike="noStrike" kern="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cs typeface="Times New Roman" panose="02020603050405020304" pitchFamily="18" charset="0"/>
              <a:sym typeface="Arial"/>
            </a:endParaRPr>
          </a:p>
        </p:txBody>
      </p:sp>
      <p:sp>
        <p:nvSpPr>
          <p:cNvPr id="18" name="Freeform: Shape 17">
            <a:extLst>
              <a:ext uri="{FF2B5EF4-FFF2-40B4-BE49-F238E27FC236}">
                <a16:creationId xmlns:a16="http://schemas.microsoft.com/office/drawing/2014/main" id="{9F2369A0-ED80-F965-0069-A6C36F858531}"/>
              </a:ext>
            </a:extLst>
          </p:cNvPr>
          <p:cNvSpPr/>
          <p:nvPr/>
        </p:nvSpPr>
        <p:spPr>
          <a:xfrm>
            <a:off x="2632301" y="988564"/>
            <a:ext cx="781928" cy="605747"/>
          </a:xfrm>
          <a:custGeom>
            <a:avLst/>
            <a:gdLst>
              <a:gd name="connsiteX0" fmla="*/ 0 w 586446"/>
              <a:gd name="connsiteY0" fmla="*/ 90862 h 454310"/>
              <a:gd name="connsiteX1" fmla="*/ 359291 w 586446"/>
              <a:gd name="connsiteY1" fmla="*/ 90862 h 454310"/>
              <a:gd name="connsiteX2" fmla="*/ 359291 w 586446"/>
              <a:gd name="connsiteY2" fmla="*/ 0 h 454310"/>
              <a:gd name="connsiteX3" fmla="*/ 586446 w 586446"/>
              <a:gd name="connsiteY3" fmla="*/ 227155 h 454310"/>
              <a:gd name="connsiteX4" fmla="*/ 359291 w 586446"/>
              <a:gd name="connsiteY4" fmla="*/ 454310 h 454310"/>
              <a:gd name="connsiteX5" fmla="*/ 359291 w 586446"/>
              <a:gd name="connsiteY5" fmla="*/ 363448 h 454310"/>
              <a:gd name="connsiteX6" fmla="*/ 0 w 586446"/>
              <a:gd name="connsiteY6" fmla="*/ 363448 h 454310"/>
              <a:gd name="connsiteX7" fmla="*/ 0 w 586446"/>
              <a:gd name="connsiteY7" fmla="*/ 90862 h 4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446" h="454310">
                <a:moveTo>
                  <a:pt x="0" y="90862"/>
                </a:moveTo>
                <a:lnTo>
                  <a:pt x="359291" y="90862"/>
                </a:lnTo>
                <a:lnTo>
                  <a:pt x="359291" y="0"/>
                </a:lnTo>
                <a:lnTo>
                  <a:pt x="586446" y="227155"/>
                </a:lnTo>
                <a:lnTo>
                  <a:pt x="359291" y="454310"/>
                </a:lnTo>
                <a:lnTo>
                  <a:pt x="359291" y="363448"/>
                </a:lnTo>
                <a:lnTo>
                  <a:pt x="0" y="363448"/>
                </a:lnTo>
                <a:lnTo>
                  <a:pt x="0" y="90862"/>
                </a:lnTo>
                <a:close/>
              </a:path>
            </a:pathLst>
          </a:custGeom>
          <a:solidFill>
            <a:srgbClr val="E2F0D9"/>
          </a:solidFill>
          <a:ln>
            <a:noFill/>
          </a:ln>
          <a:effectLst/>
        </p:spPr>
        <p:txBody>
          <a:bodyPr spcFirstLastPara="0" vert="horz" wrap="square" lIns="0" tIns="121149" rIns="181724" bIns="121149" numCol="1" spcCol="1270" anchor="ctr" anchorCtr="0">
            <a:noAutofit/>
          </a:bodyPr>
          <a:lstStyle/>
          <a:p>
            <a:pPr marL="0" marR="0" lvl="0" indent="0" algn="ctr" defTabSz="711182" eaLnBrk="1" fontAlgn="auto" latinLnBrk="0" hangingPunct="1">
              <a:lnSpc>
                <a:spcPct val="90000"/>
              </a:lnSpc>
              <a:spcBef>
                <a:spcPct val="0"/>
              </a:spcBef>
              <a:spcAft>
                <a:spcPct val="35000"/>
              </a:spcAft>
              <a:buClr>
                <a:srgbClr val="000000"/>
              </a:buClr>
              <a:buSzTx/>
              <a:buFontTx/>
              <a:buNone/>
              <a:tabLst/>
              <a:defRPr/>
            </a:pPr>
            <a:endParaRPr kumimoji="0" lang="en-SG" sz="1600" b="0" i="0" u="none" strike="noStrike" kern="0" cap="none" spc="0" normalizeH="0" baseline="0" noProof="0">
              <a:ln>
                <a:noFill/>
              </a:ln>
              <a:solidFill>
                <a:prstClr val="white"/>
              </a:solidFill>
              <a:effectLst/>
              <a:uLnTx/>
              <a:uFillTx/>
              <a:latin typeface="等线" panose="020F0502020204030204"/>
              <a:ea typeface="+mn-ea"/>
              <a:cs typeface="+mn-cs"/>
              <a:sym typeface="Arial"/>
            </a:endParaRPr>
          </a:p>
        </p:txBody>
      </p:sp>
      <p:sp>
        <p:nvSpPr>
          <p:cNvPr id="19" name="Freeform: Shape 18">
            <a:extLst>
              <a:ext uri="{FF2B5EF4-FFF2-40B4-BE49-F238E27FC236}">
                <a16:creationId xmlns:a16="http://schemas.microsoft.com/office/drawing/2014/main" id="{CF394DC0-A899-6710-9778-A0664869CDB8}"/>
              </a:ext>
            </a:extLst>
          </p:cNvPr>
          <p:cNvSpPr/>
          <p:nvPr/>
        </p:nvSpPr>
        <p:spPr>
          <a:xfrm>
            <a:off x="3494314" y="885519"/>
            <a:ext cx="3132926" cy="2073485"/>
          </a:xfrm>
          <a:custGeom>
            <a:avLst/>
            <a:gdLst>
              <a:gd name="connsiteX0" fmla="*/ 0 w 1824752"/>
              <a:gd name="connsiteY0" fmla="*/ 91332 h 913318"/>
              <a:gd name="connsiteX1" fmla="*/ 91332 w 1824752"/>
              <a:gd name="connsiteY1" fmla="*/ 0 h 913318"/>
              <a:gd name="connsiteX2" fmla="*/ 1733420 w 1824752"/>
              <a:gd name="connsiteY2" fmla="*/ 0 h 913318"/>
              <a:gd name="connsiteX3" fmla="*/ 1824752 w 1824752"/>
              <a:gd name="connsiteY3" fmla="*/ 91332 h 913318"/>
              <a:gd name="connsiteX4" fmla="*/ 1824752 w 1824752"/>
              <a:gd name="connsiteY4" fmla="*/ 821986 h 913318"/>
              <a:gd name="connsiteX5" fmla="*/ 1733420 w 1824752"/>
              <a:gd name="connsiteY5" fmla="*/ 913318 h 913318"/>
              <a:gd name="connsiteX6" fmla="*/ 91332 w 1824752"/>
              <a:gd name="connsiteY6" fmla="*/ 913318 h 913318"/>
              <a:gd name="connsiteX7" fmla="*/ 0 w 1824752"/>
              <a:gd name="connsiteY7" fmla="*/ 821986 h 913318"/>
              <a:gd name="connsiteX8" fmla="*/ 0 w 1824752"/>
              <a:gd name="connsiteY8" fmla="*/ 91332 h 91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4752" h="913318">
                <a:moveTo>
                  <a:pt x="0" y="91332"/>
                </a:moveTo>
                <a:cubicBezTo>
                  <a:pt x="0" y="40891"/>
                  <a:pt x="40891" y="0"/>
                  <a:pt x="91332" y="0"/>
                </a:cubicBezTo>
                <a:lnTo>
                  <a:pt x="1733420" y="0"/>
                </a:lnTo>
                <a:cubicBezTo>
                  <a:pt x="1783861" y="0"/>
                  <a:pt x="1824752" y="40891"/>
                  <a:pt x="1824752" y="91332"/>
                </a:cubicBezTo>
                <a:lnTo>
                  <a:pt x="1824752" y="821986"/>
                </a:lnTo>
                <a:cubicBezTo>
                  <a:pt x="1824752" y="872427"/>
                  <a:pt x="1783861" y="913318"/>
                  <a:pt x="1733420" y="913318"/>
                </a:cubicBezTo>
                <a:lnTo>
                  <a:pt x="91332" y="913318"/>
                </a:lnTo>
                <a:cubicBezTo>
                  <a:pt x="40891" y="913318"/>
                  <a:pt x="0" y="872427"/>
                  <a:pt x="0" y="821986"/>
                </a:cubicBezTo>
                <a:lnTo>
                  <a:pt x="0" y="91332"/>
                </a:lnTo>
                <a:close/>
              </a:path>
            </a:pathLst>
          </a:custGeom>
          <a:solidFill>
            <a:srgbClr val="ED7D31">
              <a:lumMod val="20000"/>
              <a:lumOff val="80000"/>
            </a:srgbClr>
          </a:solidFill>
          <a:ln w="12700" cap="flat" cmpd="sng" algn="ctr">
            <a:solidFill>
              <a:sysClr val="window" lastClr="FFFFFF">
                <a:hueOff val="0"/>
                <a:satOff val="0"/>
                <a:lumOff val="0"/>
                <a:alphaOff val="0"/>
              </a:sysClr>
            </a:solidFill>
            <a:prstDash val="solid"/>
            <a:miter lim="800000"/>
          </a:ln>
          <a:effectLst/>
        </p:spPr>
        <p:txBody>
          <a:bodyPr spcFirstLastPara="0" vert="horz" wrap="square" lIns="142240" tIns="142240" rIns="142240" bIns="482120" numCol="1" spcCol="1270" anchor="t" anchorCtr="0">
            <a:noAutofit/>
          </a:bodyPr>
          <a:lstStyle/>
          <a:p>
            <a:pPr marL="0" marR="0" lvl="0" indent="0" algn="just" defTabSz="888978" eaLnBrk="1" fontAlgn="auto" latinLnBrk="0" hangingPunct="1">
              <a:lnSpc>
                <a:spcPct val="90000"/>
              </a:lnSpc>
              <a:spcBef>
                <a:spcPct val="0"/>
              </a:spcBef>
              <a:spcAft>
                <a:spcPct val="35000"/>
              </a:spcAft>
              <a:buClr>
                <a:srgbClr val="000000"/>
              </a:buClr>
              <a:buSzTx/>
              <a:buFontTx/>
              <a:buNone/>
              <a:tabLst/>
              <a:defRPr/>
            </a:pPr>
            <a:r>
              <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sym typeface="Arial"/>
              </a:rPr>
              <a:t>Cảm hứng chủ đạo</a:t>
            </a:r>
            <a:endParaRPr kumimoji="0" lang="en-SG" sz="3600" b="1" i="0" u="none" strike="noStrike" kern="0" cap="none" spc="0" normalizeH="0" baseline="0" noProof="0" dirty="0">
              <a:ln>
                <a:noFill/>
              </a:ln>
              <a:solidFill>
                <a:prstClr val="black"/>
              </a:solidFill>
              <a:effectLst/>
              <a:uLnTx/>
              <a:uFillTx/>
              <a:latin typeface="等线 Light" panose="020F0302020204030204"/>
              <a:ea typeface="+mn-ea"/>
              <a:cs typeface="+mn-cs"/>
              <a:sym typeface="Arial"/>
            </a:endParaRPr>
          </a:p>
        </p:txBody>
      </p:sp>
      <p:sp>
        <p:nvSpPr>
          <p:cNvPr id="20" name="Freeform: Shape 19">
            <a:extLst>
              <a:ext uri="{FF2B5EF4-FFF2-40B4-BE49-F238E27FC236}">
                <a16:creationId xmlns:a16="http://schemas.microsoft.com/office/drawing/2014/main" id="{44BE4FB5-0ADF-3ABE-F735-1AB0B17696FF}"/>
              </a:ext>
            </a:extLst>
          </p:cNvPr>
          <p:cNvSpPr/>
          <p:nvPr/>
        </p:nvSpPr>
        <p:spPr>
          <a:xfrm>
            <a:off x="3750468" y="2197820"/>
            <a:ext cx="4373009" cy="4445547"/>
          </a:xfrm>
          <a:custGeom>
            <a:avLst/>
            <a:gdLst>
              <a:gd name="connsiteX0" fmla="*/ 0 w 1824752"/>
              <a:gd name="connsiteY0" fmla="*/ 182475 h 3106555"/>
              <a:gd name="connsiteX1" fmla="*/ 182475 w 1824752"/>
              <a:gd name="connsiteY1" fmla="*/ 0 h 3106555"/>
              <a:gd name="connsiteX2" fmla="*/ 1642277 w 1824752"/>
              <a:gd name="connsiteY2" fmla="*/ 0 h 3106555"/>
              <a:gd name="connsiteX3" fmla="*/ 1824752 w 1824752"/>
              <a:gd name="connsiteY3" fmla="*/ 182475 h 3106555"/>
              <a:gd name="connsiteX4" fmla="*/ 1824752 w 1824752"/>
              <a:gd name="connsiteY4" fmla="*/ 2924080 h 3106555"/>
              <a:gd name="connsiteX5" fmla="*/ 1642277 w 1824752"/>
              <a:gd name="connsiteY5" fmla="*/ 3106555 h 3106555"/>
              <a:gd name="connsiteX6" fmla="*/ 182475 w 1824752"/>
              <a:gd name="connsiteY6" fmla="*/ 3106555 h 3106555"/>
              <a:gd name="connsiteX7" fmla="*/ 0 w 1824752"/>
              <a:gd name="connsiteY7" fmla="*/ 2924080 h 3106555"/>
              <a:gd name="connsiteX8" fmla="*/ 0 w 1824752"/>
              <a:gd name="connsiteY8" fmla="*/ 182475 h 310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4752" h="3106555">
                <a:moveTo>
                  <a:pt x="0" y="182475"/>
                </a:moveTo>
                <a:cubicBezTo>
                  <a:pt x="0" y="81697"/>
                  <a:pt x="81697" y="0"/>
                  <a:pt x="182475" y="0"/>
                </a:cubicBezTo>
                <a:lnTo>
                  <a:pt x="1642277" y="0"/>
                </a:lnTo>
                <a:cubicBezTo>
                  <a:pt x="1743055" y="0"/>
                  <a:pt x="1824752" y="81697"/>
                  <a:pt x="1824752" y="182475"/>
                </a:cubicBezTo>
                <a:lnTo>
                  <a:pt x="1824752" y="2924080"/>
                </a:lnTo>
                <a:cubicBezTo>
                  <a:pt x="1824752" y="3024858"/>
                  <a:pt x="1743055" y="3106555"/>
                  <a:pt x="1642277" y="3106555"/>
                </a:cubicBezTo>
                <a:lnTo>
                  <a:pt x="182475" y="3106555"/>
                </a:lnTo>
                <a:cubicBezTo>
                  <a:pt x="81697" y="3106555"/>
                  <a:pt x="0" y="3024858"/>
                  <a:pt x="0" y="2924080"/>
                </a:cubicBezTo>
                <a:lnTo>
                  <a:pt x="0" y="182475"/>
                </a:lnTo>
                <a:close/>
              </a:path>
            </a:pathLst>
          </a:custGeom>
          <a:solidFill>
            <a:sysClr val="window" lastClr="FFFFFF">
              <a:alpha val="90000"/>
              <a:hueOff val="0"/>
              <a:satOff val="0"/>
              <a:lumOff val="0"/>
              <a:alphaOff val="0"/>
            </a:sysClr>
          </a:solidFill>
          <a:ln w="12700" cap="flat" cmpd="sng" algn="ctr">
            <a:solidFill>
              <a:srgbClr val="ED7D31">
                <a:lumMod val="60000"/>
                <a:lumOff val="40000"/>
              </a:srgbClr>
            </a:solidFill>
            <a:prstDash val="solid"/>
            <a:miter lim="800000"/>
          </a:ln>
          <a:effectLst/>
        </p:spPr>
        <p:txBody>
          <a:bodyPr spcFirstLastPara="0" vert="horz" wrap="square" lIns="213500" tIns="213500" rIns="213500" bIns="213500" numCol="1" spcCol="1270" anchor="t" anchorCtr="0">
            <a:noAutofit/>
          </a:bodyPr>
          <a:lstStyle/>
          <a:p>
            <a:pPr marL="514350" indent="-514350" algn="just">
              <a:buFont typeface="Wingdings" panose="05000000000000000000" pitchFamily="2" charset="2"/>
              <a:buChar char="ü"/>
            </a:pPr>
            <a:r>
              <a:rPr lang="en-US" sz="3200" dirty="0">
                <a:latin typeface="Times New Roman" panose="02020603050405020304" pitchFamily="18" charset="0"/>
                <a:cs typeface="Times New Roman" panose="02020603050405020304" pitchFamily="18" charset="0"/>
              </a:rPr>
              <a:t>Ca </a:t>
            </a:r>
            <a:r>
              <a:rPr lang="en-US" sz="3200" dirty="0" err="1">
                <a:latin typeface="Times New Roman" panose="02020603050405020304" pitchFamily="18" charset="0"/>
                <a:cs typeface="Times New Roman" panose="02020603050405020304" pitchFamily="18" charset="0"/>
              </a:rPr>
              <a:t>ngợi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cha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bổn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a:t>
            </a:r>
            <a:endParaRPr lang="en-SG" sz="2400" dirty="0">
              <a:latin typeface="Times New Roman" panose="02020603050405020304" pitchFamily="18" charset="0"/>
              <a:cs typeface="Times New Roman" panose="02020603050405020304" pitchFamily="18" charset="0"/>
            </a:endParaRPr>
          </a:p>
        </p:txBody>
      </p:sp>
      <p:sp>
        <p:nvSpPr>
          <p:cNvPr id="21" name="Freeform: Shape 20">
            <a:extLst>
              <a:ext uri="{FF2B5EF4-FFF2-40B4-BE49-F238E27FC236}">
                <a16:creationId xmlns:a16="http://schemas.microsoft.com/office/drawing/2014/main" id="{5406E2F4-0D8D-C916-2671-7B689E8F1FB8}"/>
              </a:ext>
            </a:extLst>
          </p:cNvPr>
          <p:cNvSpPr/>
          <p:nvPr/>
        </p:nvSpPr>
        <p:spPr>
          <a:xfrm>
            <a:off x="6765680" y="988564"/>
            <a:ext cx="781928" cy="605747"/>
          </a:xfrm>
          <a:custGeom>
            <a:avLst/>
            <a:gdLst>
              <a:gd name="connsiteX0" fmla="*/ 0 w 586446"/>
              <a:gd name="connsiteY0" fmla="*/ 90862 h 454310"/>
              <a:gd name="connsiteX1" fmla="*/ 359291 w 586446"/>
              <a:gd name="connsiteY1" fmla="*/ 90862 h 454310"/>
              <a:gd name="connsiteX2" fmla="*/ 359291 w 586446"/>
              <a:gd name="connsiteY2" fmla="*/ 0 h 454310"/>
              <a:gd name="connsiteX3" fmla="*/ 586446 w 586446"/>
              <a:gd name="connsiteY3" fmla="*/ 227155 h 454310"/>
              <a:gd name="connsiteX4" fmla="*/ 359291 w 586446"/>
              <a:gd name="connsiteY4" fmla="*/ 454310 h 454310"/>
              <a:gd name="connsiteX5" fmla="*/ 359291 w 586446"/>
              <a:gd name="connsiteY5" fmla="*/ 363448 h 454310"/>
              <a:gd name="connsiteX6" fmla="*/ 0 w 586446"/>
              <a:gd name="connsiteY6" fmla="*/ 363448 h 454310"/>
              <a:gd name="connsiteX7" fmla="*/ 0 w 586446"/>
              <a:gd name="connsiteY7" fmla="*/ 90862 h 4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446" h="454310">
                <a:moveTo>
                  <a:pt x="0" y="90862"/>
                </a:moveTo>
                <a:lnTo>
                  <a:pt x="359291" y="90862"/>
                </a:lnTo>
                <a:lnTo>
                  <a:pt x="359291" y="0"/>
                </a:lnTo>
                <a:lnTo>
                  <a:pt x="586446" y="227155"/>
                </a:lnTo>
                <a:lnTo>
                  <a:pt x="359291" y="454310"/>
                </a:lnTo>
                <a:lnTo>
                  <a:pt x="359291" y="363448"/>
                </a:lnTo>
                <a:lnTo>
                  <a:pt x="0" y="363448"/>
                </a:lnTo>
                <a:lnTo>
                  <a:pt x="0" y="90862"/>
                </a:lnTo>
                <a:close/>
              </a:path>
            </a:pathLst>
          </a:custGeom>
          <a:solidFill>
            <a:srgbClr val="ED7D31">
              <a:lumMod val="20000"/>
              <a:lumOff val="80000"/>
            </a:srgbClr>
          </a:solidFill>
          <a:ln>
            <a:noFill/>
          </a:ln>
          <a:effectLst/>
        </p:spPr>
        <p:txBody>
          <a:bodyPr spcFirstLastPara="0" vert="horz" wrap="square" lIns="0" tIns="121149" rIns="181724" bIns="121149" numCol="1" spcCol="1270" anchor="ctr" anchorCtr="0">
            <a:noAutofit/>
          </a:bodyPr>
          <a:lstStyle/>
          <a:p>
            <a:pPr marL="0" marR="0" lvl="0" indent="0" algn="ctr" defTabSz="711182" eaLnBrk="1" fontAlgn="auto" latinLnBrk="0" hangingPunct="1">
              <a:lnSpc>
                <a:spcPct val="90000"/>
              </a:lnSpc>
              <a:spcBef>
                <a:spcPct val="0"/>
              </a:spcBef>
              <a:spcAft>
                <a:spcPct val="35000"/>
              </a:spcAft>
              <a:buClr>
                <a:srgbClr val="000000"/>
              </a:buClr>
              <a:buSzTx/>
              <a:buFontTx/>
              <a:buNone/>
              <a:tabLst/>
              <a:defRPr/>
            </a:pPr>
            <a:endParaRPr kumimoji="0" lang="en-SG" sz="1600" b="0" i="0" u="none" strike="noStrike" kern="0" cap="none" spc="0" normalizeH="0" baseline="0" noProof="0">
              <a:ln>
                <a:noFill/>
              </a:ln>
              <a:solidFill>
                <a:prstClr val="white"/>
              </a:solidFill>
              <a:effectLst/>
              <a:uLnTx/>
              <a:uFillTx/>
              <a:latin typeface="等线" panose="020F0502020204030204"/>
              <a:ea typeface="+mn-ea"/>
              <a:cs typeface="+mn-cs"/>
              <a:sym typeface="Arial"/>
            </a:endParaRPr>
          </a:p>
        </p:txBody>
      </p:sp>
      <p:sp>
        <p:nvSpPr>
          <p:cNvPr id="23" name="Freeform: Shape 22">
            <a:extLst>
              <a:ext uri="{FF2B5EF4-FFF2-40B4-BE49-F238E27FC236}">
                <a16:creationId xmlns:a16="http://schemas.microsoft.com/office/drawing/2014/main" id="{97525328-5982-8B08-81E6-45B03C7A6670}"/>
              </a:ext>
            </a:extLst>
          </p:cNvPr>
          <p:cNvSpPr/>
          <p:nvPr/>
        </p:nvSpPr>
        <p:spPr>
          <a:xfrm>
            <a:off x="8677680" y="875763"/>
            <a:ext cx="2178039" cy="2073485"/>
          </a:xfrm>
          <a:custGeom>
            <a:avLst/>
            <a:gdLst>
              <a:gd name="connsiteX0" fmla="*/ 0 w 1824752"/>
              <a:gd name="connsiteY0" fmla="*/ 91332 h 913318"/>
              <a:gd name="connsiteX1" fmla="*/ 91332 w 1824752"/>
              <a:gd name="connsiteY1" fmla="*/ 0 h 913318"/>
              <a:gd name="connsiteX2" fmla="*/ 1733420 w 1824752"/>
              <a:gd name="connsiteY2" fmla="*/ 0 h 913318"/>
              <a:gd name="connsiteX3" fmla="*/ 1824752 w 1824752"/>
              <a:gd name="connsiteY3" fmla="*/ 91332 h 913318"/>
              <a:gd name="connsiteX4" fmla="*/ 1824752 w 1824752"/>
              <a:gd name="connsiteY4" fmla="*/ 821986 h 913318"/>
              <a:gd name="connsiteX5" fmla="*/ 1733420 w 1824752"/>
              <a:gd name="connsiteY5" fmla="*/ 913318 h 913318"/>
              <a:gd name="connsiteX6" fmla="*/ 91332 w 1824752"/>
              <a:gd name="connsiteY6" fmla="*/ 913318 h 913318"/>
              <a:gd name="connsiteX7" fmla="*/ 0 w 1824752"/>
              <a:gd name="connsiteY7" fmla="*/ 821986 h 913318"/>
              <a:gd name="connsiteX8" fmla="*/ 0 w 1824752"/>
              <a:gd name="connsiteY8" fmla="*/ 91332 h 91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4752" h="913318">
                <a:moveTo>
                  <a:pt x="0" y="91332"/>
                </a:moveTo>
                <a:cubicBezTo>
                  <a:pt x="0" y="40891"/>
                  <a:pt x="40891" y="0"/>
                  <a:pt x="91332" y="0"/>
                </a:cubicBezTo>
                <a:lnTo>
                  <a:pt x="1733420" y="0"/>
                </a:lnTo>
                <a:cubicBezTo>
                  <a:pt x="1783861" y="0"/>
                  <a:pt x="1824752" y="40891"/>
                  <a:pt x="1824752" y="91332"/>
                </a:cubicBezTo>
                <a:lnTo>
                  <a:pt x="1824752" y="821986"/>
                </a:lnTo>
                <a:cubicBezTo>
                  <a:pt x="1824752" y="872427"/>
                  <a:pt x="1783861" y="913318"/>
                  <a:pt x="1733420" y="913318"/>
                </a:cubicBezTo>
                <a:lnTo>
                  <a:pt x="91332" y="913318"/>
                </a:lnTo>
                <a:cubicBezTo>
                  <a:pt x="40891" y="913318"/>
                  <a:pt x="0" y="872427"/>
                  <a:pt x="0" y="821986"/>
                </a:cubicBezTo>
                <a:lnTo>
                  <a:pt x="0" y="91332"/>
                </a:lnTo>
                <a:close/>
              </a:path>
            </a:pathLst>
          </a:custGeom>
          <a:solidFill>
            <a:srgbClr val="D6E9EA"/>
          </a:solidFill>
          <a:ln w="12700" cap="flat" cmpd="sng" algn="ctr">
            <a:solidFill>
              <a:sysClr val="window" lastClr="FFFFFF">
                <a:hueOff val="0"/>
                <a:satOff val="0"/>
                <a:lumOff val="0"/>
                <a:alphaOff val="0"/>
              </a:sysClr>
            </a:solidFill>
            <a:prstDash val="solid"/>
            <a:miter lim="800000"/>
          </a:ln>
          <a:effectLst/>
        </p:spPr>
        <p:txBody>
          <a:bodyPr spcFirstLastPara="0" vert="horz" wrap="square" lIns="142240" tIns="142240" rIns="142240" bIns="482120" numCol="1" spcCol="1270" anchor="t" anchorCtr="0">
            <a:noAutofit/>
          </a:bodyPr>
          <a:lstStyle/>
          <a:p>
            <a:pPr marL="0" marR="0" lvl="0" indent="0" algn="just" defTabSz="888978" eaLnBrk="1" fontAlgn="auto" latinLnBrk="0" hangingPunct="1">
              <a:lnSpc>
                <a:spcPct val="90000"/>
              </a:lnSpc>
              <a:spcBef>
                <a:spcPct val="0"/>
              </a:spcBef>
              <a:spcAft>
                <a:spcPct val="35000"/>
              </a:spcAft>
              <a:buClr>
                <a:srgbClr val="000000"/>
              </a:buClr>
              <a:buSzTx/>
              <a:buFontTx/>
              <a:buNone/>
              <a:tabLst/>
              <a:defRPr/>
            </a:pPr>
            <a:r>
              <a:rPr kumimoji="0" lang="vi-VN" sz="36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mn-cs"/>
                <a:sym typeface="Arial"/>
              </a:rPr>
              <a:t>Căn cứ xác định</a:t>
            </a:r>
            <a:endParaRPr kumimoji="0" lang="en-SG" sz="3600" b="1" i="0" u="none" strike="noStrike" kern="0" cap="none" spc="0" normalizeH="0" baseline="0" noProof="0" dirty="0">
              <a:ln>
                <a:noFill/>
              </a:ln>
              <a:solidFill>
                <a:prstClr val="black"/>
              </a:solidFill>
              <a:effectLst/>
              <a:uLnTx/>
              <a:uFillTx/>
              <a:latin typeface="等线 Light" panose="020F0302020204030204"/>
              <a:ea typeface="+mn-ea"/>
              <a:cs typeface="+mn-cs"/>
              <a:sym typeface="Arial"/>
            </a:endParaRPr>
          </a:p>
        </p:txBody>
      </p:sp>
      <p:sp>
        <p:nvSpPr>
          <p:cNvPr id="28" name="Freeform: Shape 27">
            <a:extLst>
              <a:ext uri="{FF2B5EF4-FFF2-40B4-BE49-F238E27FC236}">
                <a16:creationId xmlns:a16="http://schemas.microsoft.com/office/drawing/2014/main" id="{85661428-5E9D-D331-D643-924F04A5B47F}"/>
              </a:ext>
            </a:extLst>
          </p:cNvPr>
          <p:cNvSpPr/>
          <p:nvPr/>
        </p:nvSpPr>
        <p:spPr>
          <a:xfrm>
            <a:off x="9067256" y="2172967"/>
            <a:ext cx="2986303" cy="4445547"/>
          </a:xfrm>
          <a:custGeom>
            <a:avLst/>
            <a:gdLst>
              <a:gd name="connsiteX0" fmla="*/ 0 w 1824752"/>
              <a:gd name="connsiteY0" fmla="*/ 182475 h 3106555"/>
              <a:gd name="connsiteX1" fmla="*/ 182475 w 1824752"/>
              <a:gd name="connsiteY1" fmla="*/ 0 h 3106555"/>
              <a:gd name="connsiteX2" fmla="*/ 1642277 w 1824752"/>
              <a:gd name="connsiteY2" fmla="*/ 0 h 3106555"/>
              <a:gd name="connsiteX3" fmla="*/ 1824752 w 1824752"/>
              <a:gd name="connsiteY3" fmla="*/ 182475 h 3106555"/>
              <a:gd name="connsiteX4" fmla="*/ 1824752 w 1824752"/>
              <a:gd name="connsiteY4" fmla="*/ 2924080 h 3106555"/>
              <a:gd name="connsiteX5" fmla="*/ 1642277 w 1824752"/>
              <a:gd name="connsiteY5" fmla="*/ 3106555 h 3106555"/>
              <a:gd name="connsiteX6" fmla="*/ 182475 w 1824752"/>
              <a:gd name="connsiteY6" fmla="*/ 3106555 h 3106555"/>
              <a:gd name="connsiteX7" fmla="*/ 0 w 1824752"/>
              <a:gd name="connsiteY7" fmla="*/ 2924080 h 3106555"/>
              <a:gd name="connsiteX8" fmla="*/ 0 w 1824752"/>
              <a:gd name="connsiteY8" fmla="*/ 182475 h 310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4752" h="3106555">
                <a:moveTo>
                  <a:pt x="0" y="182475"/>
                </a:moveTo>
                <a:cubicBezTo>
                  <a:pt x="0" y="81697"/>
                  <a:pt x="81697" y="0"/>
                  <a:pt x="182475" y="0"/>
                </a:cubicBezTo>
                <a:lnTo>
                  <a:pt x="1642277" y="0"/>
                </a:lnTo>
                <a:cubicBezTo>
                  <a:pt x="1743055" y="0"/>
                  <a:pt x="1824752" y="81697"/>
                  <a:pt x="1824752" y="182475"/>
                </a:cubicBezTo>
                <a:lnTo>
                  <a:pt x="1824752" y="2924080"/>
                </a:lnTo>
                <a:cubicBezTo>
                  <a:pt x="1824752" y="3024858"/>
                  <a:pt x="1743055" y="3106555"/>
                  <a:pt x="1642277" y="3106555"/>
                </a:cubicBezTo>
                <a:lnTo>
                  <a:pt x="182475" y="3106555"/>
                </a:lnTo>
                <a:cubicBezTo>
                  <a:pt x="81697" y="3106555"/>
                  <a:pt x="0" y="3024858"/>
                  <a:pt x="0" y="2924080"/>
                </a:cubicBezTo>
                <a:lnTo>
                  <a:pt x="0" y="182475"/>
                </a:lnTo>
                <a:close/>
              </a:path>
            </a:pathLst>
          </a:custGeom>
          <a:solidFill>
            <a:sysClr val="window" lastClr="FFFFFF">
              <a:alpha val="90000"/>
              <a:hueOff val="0"/>
              <a:satOff val="0"/>
              <a:lumOff val="0"/>
              <a:alphaOff val="0"/>
            </a:sysClr>
          </a:solidFill>
          <a:ln w="12700" cap="flat" cmpd="sng" algn="ctr">
            <a:solidFill>
              <a:srgbClr val="D6E9EA"/>
            </a:solidFill>
            <a:prstDash val="solid"/>
            <a:miter lim="800000"/>
          </a:ln>
          <a:effectLst/>
        </p:spPr>
        <p:txBody>
          <a:bodyPr spcFirstLastPara="0" vert="horz" wrap="square" lIns="213500" tIns="213500" rIns="213500" bIns="213500" numCol="1" spcCol="1270" anchor="t" anchorCtr="0">
            <a:noAutofit/>
          </a:bodyPr>
          <a:lstStyle/>
          <a:p>
            <a:pPr marL="457200" indent="-457200" algn="just">
              <a:buFont typeface="Wingdings" panose="05000000000000000000" pitchFamily="2" charset="2"/>
              <a:buChar char="ü"/>
            </a:pP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nhịp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đạo</a:t>
            </a:r>
            <a:r>
              <a:rPr lang="en-US" sz="3200" dirty="0">
                <a:latin typeface="Times New Roman" panose="02020603050405020304" pitchFamily="18" charset="0"/>
                <a:cs typeface="Times New Roman" panose="02020603050405020304" pitchFamily="18" charset="0"/>
              </a:rPr>
              <a:t>,...</a:t>
            </a:r>
            <a:endParaRPr lang="en-SG" sz="2400" dirty="0">
              <a:latin typeface="Times New Roman" panose="02020603050405020304" pitchFamily="18" charset="0"/>
              <a:cs typeface="Times New Roman" panose="02020603050405020304" pitchFamily="18" charset="0"/>
            </a:endParaRPr>
          </a:p>
        </p:txBody>
      </p:sp>
      <p:pic>
        <p:nvPicPr>
          <p:cNvPr id="29" name="Picture 28" descr="A cartoon of a person holding a tray&#10;&#10;Description automatically generated">
            <a:extLst>
              <a:ext uri="{FF2B5EF4-FFF2-40B4-BE49-F238E27FC236}">
                <a16:creationId xmlns:a16="http://schemas.microsoft.com/office/drawing/2014/main" id="{82AABDC9-46BB-76D2-9D72-010B87B9FF92}"/>
              </a:ext>
            </a:extLst>
          </p:cNvPr>
          <p:cNvPicPr>
            <a:picLocks noChangeAspect="1"/>
          </p:cNvPicPr>
          <p:nvPr/>
        </p:nvPicPr>
        <p:blipFill>
          <a:blip r:embed="rId8">
            <a:extLst>
              <a:ext uri="{28A0092B-C50C-407E-A947-70E740481C1C}">
                <a14:useLocalDpi xmlns:a14="http://schemas.microsoft.com/office/drawing/2010/main" val="0"/>
              </a:ext>
            </a:extLst>
          </a:blip>
          <a:srcRect r="34057" b="20148"/>
          <a:stretch/>
        </p:blipFill>
        <p:spPr>
          <a:xfrm>
            <a:off x="1732854" y="4340721"/>
            <a:ext cx="3091342" cy="2721319"/>
          </a:xfrm>
          <a:prstGeom prst="rect">
            <a:avLst/>
          </a:prstGeom>
        </p:spPr>
      </p:pic>
      <p:pic>
        <p:nvPicPr>
          <p:cNvPr id="31" name="Picture 30" descr="A cartoon of a person holding a tray&#10;&#10;Description automatically generated">
            <a:extLst>
              <a:ext uri="{FF2B5EF4-FFF2-40B4-BE49-F238E27FC236}">
                <a16:creationId xmlns:a16="http://schemas.microsoft.com/office/drawing/2014/main" id="{42D894FC-7E8A-31EA-50B9-0871F10F68A6}"/>
              </a:ext>
            </a:extLst>
          </p:cNvPr>
          <p:cNvPicPr>
            <a:picLocks noChangeAspect="1"/>
          </p:cNvPicPr>
          <p:nvPr/>
        </p:nvPicPr>
        <p:blipFill>
          <a:blip r:embed="rId8">
            <a:extLst>
              <a:ext uri="{28A0092B-C50C-407E-A947-70E740481C1C}">
                <a14:useLocalDpi xmlns:a14="http://schemas.microsoft.com/office/drawing/2010/main" val="0"/>
              </a:ext>
            </a:extLst>
          </a:blip>
          <a:srcRect l="64677" t="19019" r="-2293" b="1129"/>
          <a:stretch/>
        </p:blipFill>
        <p:spPr>
          <a:xfrm>
            <a:off x="7926377" y="4634963"/>
            <a:ext cx="1584760" cy="2445657"/>
          </a:xfrm>
          <a:prstGeom prst="rect">
            <a:avLst/>
          </a:prstGeom>
        </p:spPr>
      </p:pic>
    </p:spTree>
    <p:extLst>
      <p:ext uri="{BB962C8B-B14F-4D97-AF65-F5344CB8AC3E}">
        <p14:creationId xmlns:p14="http://schemas.microsoft.com/office/powerpoint/2010/main" val="8561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arn(inVertic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barn(inVertical)">
                                      <p:cBhvr>
                                        <p:cTn id="1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00968-701F-B574-203E-1216574B38BD}"/>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4B2E2BBC-A369-E463-5E3D-1755CD81443A}"/>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A261F652-D7EB-B5A6-9D41-088FE5B0892F}"/>
                </a:ext>
              </a:extLst>
            </p:cNvPr>
            <p:cNvPicPr>
              <a:picLocks noChangeAspect="1"/>
            </p:cNvPicPr>
            <p:nvPr/>
          </p:nvPicPr>
          <p:blipFill>
            <a:blip r:embed="rId3"/>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744D33B4-CB58-A5AE-84A0-6CEFEEA55006}"/>
                </a:ext>
              </a:extLst>
            </p:cNvPr>
            <p:cNvPicPr>
              <a:picLocks noChangeAspect="1"/>
            </p:cNvPicPr>
            <p:nvPr/>
          </p:nvPicPr>
          <p:blipFill rotWithShape="1">
            <a:blip r:embed="rId3"/>
            <a:srcRect l="63839" t="45632" r="2386" b="37229"/>
            <a:stretch/>
          </p:blipFill>
          <p:spPr>
            <a:xfrm>
              <a:off x="0" y="3429000"/>
              <a:ext cx="3494314" cy="1115760"/>
            </a:xfrm>
            <a:prstGeom prst="rect">
              <a:avLst/>
            </a:prstGeom>
          </p:spPr>
        </p:pic>
        <p:pic>
          <p:nvPicPr>
            <p:cNvPr id="26" name="Picture 25">
              <a:extLst>
                <a:ext uri="{FF2B5EF4-FFF2-40B4-BE49-F238E27FC236}">
                  <a16:creationId xmlns:a16="http://schemas.microsoft.com/office/drawing/2014/main" id="{FA2F2315-C114-D488-E8FF-65317580C43F}"/>
                </a:ext>
              </a:extLst>
            </p:cNvPr>
            <p:cNvPicPr>
              <a:picLocks noChangeAspect="1"/>
            </p:cNvPicPr>
            <p:nvPr/>
          </p:nvPicPr>
          <p:blipFill rotWithShape="1">
            <a:blip r:embed="rId3"/>
            <a:srcRect l="63839" t="45632" r="2386" b="37229"/>
            <a:stretch/>
          </p:blipFill>
          <p:spPr>
            <a:xfrm>
              <a:off x="0" y="2871120"/>
              <a:ext cx="2174736" cy="1115760"/>
            </a:xfrm>
            <a:prstGeom prst="rect">
              <a:avLst/>
            </a:prstGeom>
          </p:spPr>
        </p:pic>
        <p:pic>
          <p:nvPicPr>
            <p:cNvPr id="27" name="Picture 26">
              <a:extLst>
                <a:ext uri="{FF2B5EF4-FFF2-40B4-BE49-F238E27FC236}">
                  <a16:creationId xmlns:a16="http://schemas.microsoft.com/office/drawing/2014/main" id="{6F5B1C92-7976-CBA3-1070-F04F69B2E9E2}"/>
                </a:ext>
              </a:extLst>
            </p:cNvPr>
            <p:cNvPicPr>
              <a:picLocks noChangeAspect="1"/>
            </p:cNvPicPr>
            <p:nvPr/>
          </p:nvPicPr>
          <p:blipFill rotWithShape="1">
            <a:blip r:embed="rId3"/>
            <a:srcRect l="63839" t="45632" r="2386" b="37229"/>
            <a:stretch/>
          </p:blipFill>
          <p:spPr>
            <a:xfrm>
              <a:off x="2174737" y="2871118"/>
              <a:ext cx="960350" cy="1096497"/>
            </a:xfrm>
            <a:prstGeom prst="rect">
              <a:avLst/>
            </a:prstGeom>
          </p:spPr>
        </p:pic>
      </p:grpSp>
      <p:sp>
        <p:nvSpPr>
          <p:cNvPr id="3" name="矩形 2">
            <a:extLst>
              <a:ext uri="{FF2B5EF4-FFF2-40B4-BE49-F238E27FC236}">
                <a16:creationId xmlns:a16="http://schemas.microsoft.com/office/drawing/2014/main" id="{636E1BB2-9E96-AFA8-90B0-BE439C1F24EF}"/>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95号-手刻宋" panose="00000500000000000000" pitchFamily="2" charset="-122"/>
              <a:ea typeface="字魂95号-手刻宋" panose="00000500000000000000" pitchFamily="2" charset="-122"/>
              <a:cs typeface="Arial"/>
            </a:endParaRPr>
          </a:p>
        </p:txBody>
      </p:sp>
      <p:pic>
        <p:nvPicPr>
          <p:cNvPr id="13" name="Picture 12" descr="A close-up of a branch&#10;&#10;Description automatically generated">
            <a:extLst>
              <a:ext uri="{FF2B5EF4-FFF2-40B4-BE49-F238E27FC236}">
                <a16:creationId xmlns:a16="http://schemas.microsoft.com/office/drawing/2014/main" id="{4E060428-9FCA-CB5D-6B1B-B043D8D518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502229" cy="2172966"/>
          </a:xfrm>
          <a:prstGeom prst="rect">
            <a:avLst/>
          </a:prstGeom>
        </p:spPr>
      </p:pic>
      <p:pic>
        <p:nvPicPr>
          <p:cNvPr id="14" name="图片 103">
            <a:extLst>
              <a:ext uri="{FF2B5EF4-FFF2-40B4-BE49-F238E27FC236}">
                <a16:creationId xmlns:a16="http://schemas.microsoft.com/office/drawing/2014/main" id="{9B7992D4-FEAB-47AD-3DE8-E9869FC162D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9834227" y="-55305"/>
            <a:ext cx="1106926" cy="888060"/>
          </a:xfrm>
          <a:prstGeom prst="rect">
            <a:avLst/>
          </a:prstGeom>
        </p:spPr>
      </p:pic>
      <p:pic>
        <p:nvPicPr>
          <p:cNvPr id="16" name="图片 31">
            <a:extLst>
              <a:ext uri="{FF2B5EF4-FFF2-40B4-BE49-F238E27FC236}">
                <a16:creationId xmlns:a16="http://schemas.microsoft.com/office/drawing/2014/main" id="{B3E027EC-834D-B446-CC71-692811B48817}"/>
              </a:ext>
            </a:extLst>
          </p:cNvPr>
          <p:cNvPicPr>
            <a:picLocks noChangeAspect="1"/>
          </p:cNvPicPr>
          <p:nvPr/>
        </p:nvPicPr>
        <p:blipFill rotWithShape="1">
          <a:blip r:embed="rId6" cstate="screen"/>
          <a:srcRect/>
          <a:stretch>
            <a:fillRect/>
          </a:stretch>
        </p:blipFill>
        <p:spPr>
          <a:xfrm>
            <a:off x="1236900" y="-42797"/>
            <a:ext cx="937836" cy="863045"/>
          </a:xfrm>
          <a:prstGeom prst="rect">
            <a:avLst/>
          </a:prstGeom>
        </p:spPr>
      </p:pic>
      <p:pic>
        <p:nvPicPr>
          <p:cNvPr id="17" name="图片 32">
            <a:extLst>
              <a:ext uri="{FF2B5EF4-FFF2-40B4-BE49-F238E27FC236}">
                <a16:creationId xmlns:a16="http://schemas.microsoft.com/office/drawing/2014/main" id="{B8D92F7A-E2C7-C92C-157E-DEB66E5DE5FA}"/>
              </a:ext>
            </a:extLst>
          </p:cNvPr>
          <p:cNvPicPr>
            <a:picLocks noChangeAspect="1"/>
          </p:cNvPicPr>
          <p:nvPr/>
        </p:nvPicPr>
        <p:blipFill rotWithShape="1">
          <a:blip r:embed="rId7" cstate="screen">
            <a:alphaModFix amt="50000"/>
          </a:blip>
          <a:srcRect/>
          <a:stretch>
            <a:fillRect/>
          </a:stretch>
        </p:blipFill>
        <p:spPr>
          <a:xfrm rot="941536">
            <a:off x="10929655" y="426608"/>
            <a:ext cx="1016359" cy="935306"/>
          </a:xfrm>
          <a:prstGeom prst="rect">
            <a:avLst/>
          </a:prstGeom>
        </p:spPr>
      </p:pic>
      <p:pic>
        <p:nvPicPr>
          <p:cNvPr id="22" name="图片 103">
            <a:extLst>
              <a:ext uri="{FF2B5EF4-FFF2-40B4-BE49-F238E27FC236}">
                <a16:creationId xmlns:a16="http://schemas.microsoft.com/office/drawing/2014/main" id="{63608A14-AAE8-F022-8E26-1DCE66826EA3}"/>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1502229" y="99719"/>
            <a:ext cx="1106926" cy="888060"/>
          </a:xfrm>
          <a:prstGeom prst="rect">
            <a:avLst/>
          </a:prstGeom>
        </p:spPr>
      </p:pic>
      <p:sp>
        <p:nvSpPr>
          <p:cNvPr id="30" name="TextBox 14">
            <a:extLst>
              <a:ext uri="{FF2B5EF4-FFF2-40B4-BE49-F238E27FC236}">
                <a16:creationId xmlns:a16="http://schemas.microsoft.com/office/drawing/2014/main" id="{6DDD1016-67F8-7709-D3D9-472DC0526FA1}"/>
              </a:ext>
            </a:extLst>
          </p:cNvPr>
          <p:cNvSpPr txBox="1"/>
          <p:nvPr/>
        </p:nvSpPr>
        <p:spPr>
          <a:xfrm>
            <a:off x="3135087" y="-165455"/>
            <a:ext cx="5932170" cy="8345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CÂU 6</a:t>
            </a:r>
            <a:endParaRPr kumimoji="0" lang="en-SG"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39">
            <a:extLst>
              <a:ext uri="{FF2B5EF4-FFF2-40B4-BE49-F238E27FC236}">
                <a16:creationId xmlns:a16="http://schemas.microsoft.com/office/drawing/2014/main" id="{661CF73C-A750-718B-D2E3-FF6F07D804E7}"/>
              </a:ext>
            </a:extLst>
          </p:cNvPr>
          <p:cNvGrpSpPr/>
          <p:nvPr/>
        </p:nvGrpSpPr>
        <p:grpSpPr>
          <a:xfrm>
            <a:off x="5357972" y="1283489"/>
            <a:ext cx="5185019" cy="986360"/>
            <a:chOff x="73349" y="1614466"/>
            <a:chExt cx="5749785" cy="2106351"/>
          </a:xfrm>
        </p:grpSpPr>
        <p:grpSp>
          <p:nvGrpSpPr>
            <p:cNvPr id="4" name="组合 34">
              <a:extLst>
                <a:ext uri="{FF2B5EF4-FFF2-40B4-BE49-F238E27FC236}">
                  <a16:creationId xmlns:a16="http://schemas.microsoft.com/office/drawing/2014/main" id="{6DBFAC05-E851-6BD6-7D36-6F93B387723E}"/>
                </a:ext>
              </a:extLst>
            </p:cNvPr>
            <p:cNvGrpSpPr/>
            <p:nvPr/>
          </p:nvGrpSpPr>
          <p:grpSpPr>
            <a:xfrm>
              <a:off x="73349" y="1614467"/>
              <a:ext cx="5749785" cy="1960372"/>
              <a:chOff x="569774" y="1614467"/>
              <a:chExt cx="4732684" cy="1960372"/>
            </a:xfrm>
          </p:grpSpPr>
          <p:sp>
            <p:nvSpPr>
              <p:cNvPr id="6" name="圆角矩形 30">
                <a:extLst>
                  <a:ext uri="{FF2B5EF4-FFF2-40B4-BE49-F238E27FC236}">
                    <a16:creationId xmlns:a16="http://schemas.microsoft.com/office/drawing/2014/main" id="{DB585FAC-823F-0F62-4082-1EA2B3048EBD}"/>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marL="0" marR="0" lvl="0" indent="0" algn="ctr" defTabSz="685783" eaLnBrk="1" fontAlgn="auto" latinLnBrk="0" hangingPunct="1">
                  <a:lnSpc>
                    <a:spcPct val="100000"/>
                  </a:lnSpc>
                  <a:spcBef>
                    <a:spcPts val="0"/>
                  </a:spcBef>
                  <a:spcAft>
                    <a:spcPts val="0"/>
                  </a:spcAft>
                  <a:buClrTx/>
                  <a:buSzTx/>
                  <a:buFontTx/>
                  <a:buNone/>
                  <a:tabLst/>
                  <a:defRPr/>
                </a:pPr>
                <a:endParaRPr kumimoji="0" lang="zh-CN" altLang="en-US" sz="4400" b="1" i="0" u="none" strike="noStrike" kern="0" cap="none" spc="0" normalizeH="0" baseline="0" noProof="0">
                  <a:ln>
                    <a:noFill/>
                  </a:ln>
                  <a:solidFill>
                    <a:prstClr val="white"/>
                  </a:solidFill>
                  <a:effectLst/>
                  <a:uLnTx/>
                  <a:uFillTx/>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7" name="圆角矩形 31">
                <a:extLst>
                  <a:ext uri="{FF2B5EF4-FFF2-40B4-BE49-F238E27FC236}">
                    <a16:creationId xmlns:a16="http://schemas.microsoft.com/office/drawing/2014/main" id="{EE66FF8C-B7F0-9D3A-21AF-D9CC4E72042C}"/>
                  </a:ext>
                </a:extLst>
              </p:cNvPr>
              <p:cNvSpPr/>
              <p:nvPr/>
            </p:nvSpPr>
            <p:spPr>
              <a:xfrm>
                <a:off x="694221" y="1820039"/>
                <a:ext cx="4561871" cy="1550312"/>
              </a:xfrm>
              <a:prstGeom prst="roundRect">
                <a:avLst>
                  <a:gd name="adj" fmla="val 10006"/>
                </a:avLst>
              </a:prstGeom>
              <a:solidFill>
                <a:srgbClr val="ED7D31">
                  <a:lumMod val="20000"/>
                  <a:lumOff val="80000"/>
                </a:srgbClr>
              </a:solidFill>
              <a:ln w="25400" cap="rnd" cmpd="sng" algn="ctr">
                <a:noFill/>
                <a:prstDash val="lgDash"/>
                <a:round/>
              </a:ln>
              <a:effectLst/>
            </p:spPr>
            <p:txBody>
              <a:bodyPr rtlCol="0" anchor="ctr"/>
              <a:lstStyle/>
              <a:p>
                <a:pPr marL="0" marR="0" lvl="0" indent="0" algn="ctr" defTabSz="914377" eaLnBrk="1" fontAlgn="auto" latinLnBrk="0" hangingPunct="1">
                  <a:lnSpc>
                    <a:spcPct val="100000"/>
                  </a:lnSpc>
                  <a:spcBef>
                    <a:spcPts val="0"/>
                  </a:spcBef>
                  <a:spcAft>
                    <a:spcPts val="800"/>
                  </a:spcAft>
                  <a:buClrTx/>
                  <a:buSzTx/>
                  <a:buFontTx/>
                  <a:buNone/>
                  <a:tabLst/>
                  <a:defRPr/>
                </a:pPr>
                <a:r>
                  <a:rPr kumimoji="0" lang="en-US" sz="3733"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THÔNG ĐIỆP</a:t>
                </a:r>
                <a:endParaRPr kumimoji="0" lang="en-SG" sz="64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5" name="矩形 33">
              <a:extLst>
                <a:ext uri="{FF2B5EF4-FFF2-40B4-BE49-F238E27FC236}">
                  <a16:creationId xmlns:a16="http://schemas.microsoft.com/office/drawing/2014/main" id="{8ECA662C-3A25-089A-5B7D-80B9E9BE127E}"/>
                </a:ext>
              </a:extLst>
            </p:cNvPr>
            <p:cNvSpPr/>
            <p:nvPr/>
          </p:nvSpPr>
          <p:spPr>
            <a:xfrm>
              <a:off x="627263" y="1614466"/>
              <a:ext cx="4572003" cy="2106351"/>
            </a:xfrm>
            <a:prstGeom prst="rect">
              <a:avLst/>
            </a:prstGeom>
          </p:spPr>
          <p:txBody>
            <a:bodyPr>
              <a:spAutoFit/>
            </a:bodyPr>
            <a:lstStyle/>
            <a:p>
              <a:pPr marL="0" marR="0" lvl="0" indent="0" algn="ctr" defTabSz="685783" eaLnBrk="1" fontAlgn="auto" latinLnBrk="0" hangingPunct="1">
                <a:lnSpc>
                  <a:spcPct val="150000"/>
                </a:lnSpc>
                <a:spcBef>
                  <a:spcPts val="0"/>
                </a:spcBef>
                <a:spcAft>
                  <a:spcPts val="0"/>
                </a:spcAft>
                <a:buClrTx/>
                <a:buSzTx/>
                <a:buFontTx/>
                <a:buNone/>
                <a:tabLst/>
                <a:defRPr/>
              </a:pPr>
              <a:endParaRPr kumimoji="0" sz="4400" b="1" i="0" u="none" strike="noStrike" kern="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grpSp>
        <p:nvGrpSpPr>
          <p:cNvPr id="8" name="组合 38">
            <a:extLst>
              <a:ext uri="{FF2B5EF4-FFF2-40B4-BE49-F238E27FC236}">
                <a16:creationId xmlns:a16="http://schemas.microsoft.com/office/drawing/2014/main" id="{A17E0C0A-509E-1501-414A-17965C6A6125}"/>
              </a:ext>
            </a:extLst>
          </p:cNvPr>
          <p:cNvGrpSpPr/>
          <p:nvPr/>
        </p:nvGrpSpPr>
        <p:grpSpPr>
          <a:xfrm>
            <a:off x="4158343" y="2819399"/>
            <a:ext cx="7609115" cy="3755572"/>
            <a:chOff x="440180" y="3419486"/>
            <a:chExt cx="4946168" cy="2127299"/>
          </a:xfrm>
        </p:grpSpPr>
        <p:grpSp>
          <p:nvGrpSpPr>
            <p:cNvPr id="9" name="组合 35">
              <a:extLst>
                <a:ext uri="{FF2B5EF4-FFF2-40B4-BE49-F238E27FC236}">
                  <a16:creationId xmlns:a16="http://schemas.microsoft.com/office/drawing/2014/main" id="{888E9333-4666-1DDF-F1CA-95CC144AC037}"/>
                </a:ext>
              </a:extLst>
            </p:cNvPr>
            <p:cNvGrpSpPr/>
            <p:nvPr/>
          </p:nvGrpSpPr>
          <p:grpSpPr>
            <a:xfrm>
              <a:off x="440180" y="3419486"/>
              <a:ext cx="4946168" cy="2127299"/>
              <a:chOff x="871714" y="1500142"/>
              <a:chExt cx="4071222" cy="1553976"/>
            </a:xfrm>
          </p:grpSpPr>
          <p:sp>
            <p:nvSpPr>
              <p:cNvPr id="12" name="圆角矩形 36">
                <a:extLst>
                  <a:ext uri="{FF2B5EF4-FFF2-40B4-BE49-F238E27FC236}">
                    <a16:creationId xmlns:a16="http://schemas.microsoft.com/office/drawing/2014/main" id="{334E0C2D-A274-E2FE-0B7E-45F26A57CB21}"/>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83">
                  <a:defRPr/>
                </a:pPr>
                <a:endParaRPr lang="zh-CN" altLang="en-US" sz="1351" kern="0">
                  <a:solidFill>
                    <a:prstClr val="white"/>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5" name="圆角矩形 37">
                <a:extLst>
                  <a:ext uri="{FF2B5EF4-FFF2-40B4-BE49-F238E27FC236}">
                    <a16:creationId xmlns:a16="http://schemas.microsoft.com/office/drawing/2014/main" id="{A7A736AF-5C55-6CB7-106E-D26E8AA49EDA}"/>
                  </a:ext>
                </a:extLst>
              </p:cNvPr>
              <p:cNvSpPr/>
              <p:nvPr/>
            </p:nvSpPr>
            <p:spPr>
              <a:xfrm>
                <a:off x="988736" y="1618130"/>
                <a:ext cx="3837179" cy="1318001"/>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0" name="矩形 1">
              <a:extLst>
                <a:ext uri="{FF2B5EF4-FFF2-40B4-BE49-F238E27FC236}">
                  <a16:creationId xmlns:a16="http://schemas.microsoft.com/office/drawing/2014/main" id="{DF217950-BFFE-41D2-CCAD-3C319940F1A6}"/>
                </a:ext>
              </a:extLst>
            </p:cNvPr>
            <p:cNvSpPr/>
            <p:nvPr/>
          </p:nvSpPr>
          <p:spPr>
            <a:xfrm>
              <a:off x="627264" y="3712591"/>
              <a:ext cx="4463927" cy="208151"/>
            </a:xfrm>
            <a:prstGeom prst="rect">
              <a:avLst/>
            </a:prstGeom>
          </p:spPr>
          <p:txBody>
            <a:bodyPr wrap="square">
              <a:spAutoFit/>
            </a:bodyPr>
            <a:lstStyle/>
            <a:p>
              <a:pPr algn="ctr" defTabSz="685783">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8" name="组合 11">
            <a:extLst>
              <a:ext uri="{FF2B5EF4-FFF2-40B4-BE49-F238E27FC236}">
                <a16:creationId xmlns:a16="http://schemas.microsoft.com/office/drawing/2014/main" id="{9C5E3B8B-1E5F-93E9-6A7A-1F73589DEFD8}"/>
              </a:ext>
            </a:extLst>
          </p:cNvPr>
          <p:cNvGrpSpPr/>
          <p:nvPr/>
        </p:nvGrpSpPr>
        <p:grpSpPr>
          <a:xfrm>
            <a:off x="6930607" y="2423351"/>
            <a:ext cx="2356231" cy="296980"/>
            <a:chOff x="1500706" y="3155738"/>
            <a:chExt cx="2697446" cy="362310"/>
          </a:xfrm>
        </p:grpSpPr>
        <p:sp>
          <p:nvSpPr>
            <p:cNvPr id="19" name="燕尾形 40">
              <a:extLst>
                <a:ext uri="{FF2B5EF4-FFF2-40B4-BE49-F238E27FC236}">
                  <a16:creationId xmlns:a16="http://schemas.microsoft.com/office/drawing/2014/main" id="{45455E95-A68F-4774-03C0-7EAC9CB6190E}"/>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20" name="燕尾形 41">
              <a:extLst>
                <a:ext uri="{FF2B5EF4-FFF2-40B4-BE49-F238E27FC236}">
                  <a16:creationId xmlns:a16="http://schemas.microsoft.com/office/drawing/2014/main" id="{9BEC60F7-9FCF-DB44-D279-DEF7DBA11E85}"/>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21" name="燕尾形 42">
              <a:extLst>
                <a:ext uri="{FF2B5EF4-FFF2-40B4-BE49-F238E27FC236}">
                  <a16:creationId xmlns:a16="http://schemas.microsoft.com/office/drawing/2014/main" id="{F8597A4A-8EC3-058C-92EF-818F33E95BB3}"/>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83">
                <a:defRPr/>
              </a:pPr>
              <a:endParaRPr lang="zh-CN" altLang="en-US" sz="1351" kern="0">
                <a:solidFill>
                  <a:prstClr val="black"/>
                </a:solidFill>
                <a:latin typeface="思源宋体 CN" panose="02020400000000000000" pitchFamily="18" charset="-122"/>
                <a:ea typeface="思源宋体 CN" panose="02020400000000000000" pitchFamily="18" charset="-122"/>
                <a:sym typeface="思源宋体 CN" panose="02020400000000000000" pitchFamily="18" charset="-122"/>
              </a:endParaRPr>
            </a:p>
          </p:txBody>
        </p:sp>
      </p:grpSp>
      <p:sp>
        <p:nvSpPr>
          <p:cNvPr id="23" name="TextBox 22">
            <a:extLst>
              <a:ext uri="{FF2B5EF4-FFF2-40B4-BE49-F238E27FC236}">
                <a16:creationId xmlns:a16="http://schemas.microsoft.com/office/drawing/2014/main" id="{0EB95E2A-146A-B872-5C1E-24B45653F5FF}"/>
              </a:ext>
            </a:extLst>
          </p:cNvPr>
          <p:cNvSpPr txBox="1"/>
          <p:nvPr/>
        </p:nvSpPr>
        <p:spPr>
          <a:xfrm>
            <a:off x="4518554" y="3218795"/>
            <a:ext cx="7030192" cy="3170099"/>
          </a:xfrm>
          <a:prstGeom prst="rect">
            <a:avLst/>
          </a:prstGeom>
          <a:noFill/>
        </p:spPr>
        <p:txBody>
          <a:bodyPr wrap="square">
            <a:spAutoFit/>
          </a:bodyPr>
          <a:lstStyle/>
          <a:p>
            <a:pPr algn="just" defTabSz="914377">
              <a:buClr>
                <a:srgbClr val="000000"/>
              </a:buClr>
            </a:pPr>
            <a:r>
              <a:rPr lang="en-US" sz="4000" dirty="0">
                <a:latin typeface="Times New Roman" panose="02020603050405020304" pitchFamily="18" charset="0"/>
                <a:cs typeface="Times New Roman" panose="02020603050405020304" pitchFamily="18" charset="0"/>
              </a:rPr>
              <a:t>H</a:t>
            </a:r>
            <a:r>
              <a:rPr lang="vi-VN" sz="4000" dirty="0">
                <a:latin typeface="Times New Roman" panose="02020603050405020304" pitchFamily="18" charset="0"/>
                <a:cs typeface="Times New Roman" panose="02020603050405020304" pitchFamily="18" charset="0"/>
              </a:rPr>
              <a:t>ãy sống xứng đáng với lịch sử oai hùng của dân tộc, kì vọng của đấng sinh thành, và trách nhiệm của mỗi con người (không phân biệt gái - trai) trong xã hội.</a:t>
            </a:r>
            <a:endParaRPr lang="en-SG" sz="4000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8" name="Picture 27" descr="A group of men in clothing&#10;&#10;Description automatically generated">
            <a:extLst>
              <a:ext uri="{FF2B5EF4-FFF2-40B4-BE49-F238E27FC236}">
                <a16:creationId xmlns:a16="http://schemas.microsoft.com/office/drawing/2014/main" id="{4BB05BEF-AA86-F886-0187-F6F52B9A02A3}"/>
              </a:ext>
            </a:extLst>
          </p:cNvPr>
          <p:cNvPicPr>
            <a:picLocks noChangeAspect="1"/>
          </p:cNvPicPr>
          <p:nvPr/>
        </p:nvPicPr>
        <p:blipFill>
          <a:blip r:embed="rId8">
            <a:extLst>
              <a:ext uri="{28A0092B-C50C-407E-A947-70E740481C1C}">
                <a14:useLocalDpi xmlns:a14="http://schemas.microsoft.com/office/drawing/2010/main" val="0"/>
              </a:ext>
            </a:extLst>
          </a:blip>
          <a:srcRect l="50123" t="3035"/>
          <a:stretch/>
        </p:blipFill>
        <p:spPr>
          <a:xfrm>
            <a:off x="233918" y="1963515"/>
            <a:ext cx="4130780" cy="5047780"/>
          </a:xfrm>
          <a:prstGeom prst="rect">
            <a:avLst/>
          </a:prstGeom>
        </p:spPr>
      </p:pic>
    </p:spTree>
    <p:extLst>
      <p:ext uri="{BB962C8B-B14F-4D97-AF65-F5344CB8AC3E}">
        <p14:creationId xmlns:p14="http://schemas.microsoft.com/office/powerpoint/2010/main" val="1479054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612C1-F7D8-335A-2E7C-A2849BAA3A7C}"/>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B7EFBE06-B046-7813-DEBB-405F221F20E8}"/>
              </a:ext>
            </a:extLst>
          </p:cNvPr>
          <p:cNvPicPr>
            <a:picLocks noChangeAspect="1"/>
          </p:cNvPicPr>
          <p:nvPr/>
        </p:nvPicPr>
        <p:blipFill>
          <a:blip r:embed="rId3"/>
          <a:stretch>
            <a:fillRect/>
          </a:stretch>
        </p:blipFill>
        <p:spPr>
          <a:xfrm>
            <a:off x="0" y="-21761"/>
            <a:ext cx="12192000" cy="6857999"/>
          </a:xfrm>
          <a:prstGeom prst="rect">
            <a:avLst/>
          </a:prstGeom>
        </p:spPr>
      </p:pic>
      <p:pic>
        <p:nvPicPr>
          <p:cNvPr id="8" name="Picture 7">
            <a:extLst>
              <a:ext uri="{FF2B5EF4-FFF2-40B4-BE49-F238E27FC236}">
                <a16:creationId xmlns:a16="http://schemas.microsoft.com/office/drawing/2014/main" id="{2783F1AF-F9A7-1384-C9E6-D132742E9C4B}"/>
              </a:ext>
            </a:extLst>
          </p:cNvPr>
          <p:cNvPicPr>
            <a:picLocks noChangeAspect="1"/>
          </p:cNvPicPr>
          <p:nvPr/>
        </p:nvPicPr>
        <p:blipFill>
          <a:blip r:embed="rId3"/>
          <a:stretch>
            <a:fillRect/>
          </a:stretch>
        </p:blipFill>
        <p:spPr>
          <a:xfrm>
            <a:off x="0" y="0"/>
            <a:ext cx="12192000" cy="6857999"/>
          </a:xfrm>
          <a:prstGeom prst="rect">
            <a:avLst/>
          </a:prstGeom>
        </p:spPr>
      </p:pic>
      <p:pic>
        <p:nvPicPr>
          <p:cNvPr id="11" name="图片 286">
            <a:extLst>
              <a:ext uri="{FF2B5EF4-FFF2-40B4-BE49-F238E27FC236}">
                <a16:creationId xmlns:a16="http://schemas.microsoft.com/office/drawing/2014/main" id="{3F50229E-5BDE-FE3E-1ADC-5C24E86649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5703" y="4705306"/>
            <a:ext cx="4228575" cy="2367846"/>
          </a:xfrm>
          <a:prstGeom prst="rect">
            <a:avLst/>
          </a:prstGeom>
        </p:spPr>
      </p:pic>
      <p:sp>
        <p:nvSpPr>
          <p:cNvPr id="176" name="矩形 175">
            <a:extLst>
              <a:ext uri="{FF2B5EF4-FFF2-40B4-BE49-F238E27FC236}">
                <a16:creationId xmlns:a16="http://schemas.microsoft.com/office/drawing/2014/main" id="{D169BAF5-E463-DC40-7EAB-B2805218936E}"/>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9" name="图片 108">
            <a:extLst>
              <a:ext uri="{FF2B5EF4-FFF2-40B4-BE49-F238E27FC236}">
                <a16:creationId xmlns:a16="http://schemas.microsoft.com/office/drawing/2014/main" id="{2140842F-EFA5-2E68-CCEF-A692A6A7D9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03" y="-92296"/>
            <a:ext cx="13364555" cy="6679064"/>
          </a:xfrm>
          <a:prstGeom prst="rect">
            <a:avLst/>
          </a:prstGeom>
        </p:spPr>
      </p:pic>
      <p:pic>
        <p:nvPicPr>
          <p:cNvPr id="110" name="图片 109">
            <a:extLst>
              <a:ext uri="{FF2B5EF4-FFF2-40B4-BE49-F238E27FC236}">
                <a16:creationId xmlns:a16="http://schemas.microsoft.com/office/drawing/2014/main" id="{92C359CA-4F72-8FE1-AD6F-9CB065F931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7622" y="370455"/>
            <a:ext cx="1051388" cy="525694"/>
          </a:xfrm>
          <a:prstGeom prst="rect">
            <a:avLst/>
          </a:prstGeom>
          <a:effectLst>
            <a:outerShdw blurRad="355600" dist="88900" dir="2700000" algn="tl" rotWithShape="0">
              <a:prstClr val="black">
                <a:alpha val="28000"/>
              </a:prstClr>
            </a:outerShdw>
          </a:effectLst>
        </p:spPr>
      </p:pic>
      <p:grpSp>
        <p:nvGrpSpPr>
          <p:cNvPr id="6" name="组合 5">
            <a:extLst>
              <a:ext uri="{FF2B5EF4-FFF2-40B4-BE49-F238E27FC236}">
                <a16:creationId xmlns:a16="http://schemas.microsoft.com/office/drawing/2014/main" id="{61315A0A-C5CB-DAD8-9DB5-8A0358D1FC52}"/>
              </a:ext>
            </a:extLst>
          </p:cNvPr>
          <p:cNvGrpSpPr/>
          <p:nvPr/>
        </p:nvGrpSpPr>
        <p:grpSpPr>
          <a:xfrm>
            <a:off x="477849" y="4203515"/>
            <a:ext cx="1633493" cy="1774475"/>
            <a:chOff x="1197294" y="4115493"/>
            <a:chExt cx="4689204" cy="1774475"/>
          </a:xfrm>
        </p:grpSpPr>
        <p:sp>
          <p:nvSpPr>
            <p:cNvPr id="121" name="任意多边形 120">
              <a:extLst>
                <a:ext uri="{FF2B5EF4-FFF2-40B4-BE49-F238E27FC236}">
                  <a16:creationId xmlns:a16="http://schemas.microsoft.com/office/drawing/2014/main" id="{6B982FAE-2E34-275B-CB72-472B0EC3E727}"/>
                </a:ext>
              </a:extLst>
            </p:cNvPr>
            <p:cNvSpPr/>
            <p:nvPr/>
          </p:nvSpPr>
          <p:spPr>
            <a:xfrm rot="16200000">
              <a:off x="2654658" y="2658129"/>
              <a:ext cx="1774475" cy="4689204"/>
            </a:xfrm>
            <a:custGeom>
              <a:avLst/>
              <a:gdLst/>
              <a:ahLst/>
              <a:cxnLst/>
              <a:rect l="l" t="t" r="r" b="b"/>
              <a:pathLst>
                <a:path w="1774475" h="4689204">
                  <a:moveTo>
                    <a:pt x="1255451" y="604560"/>
                  </a:moveTo>
                  <a:cubicBezTo>
                    <a:pt x="1255451" y="624801"/>
                    <a:pt x="1246919" y="634921"/>
                    <a:pt x="1229853" y="634921"/>
                  </a:cubicBezTo>
                  <a:lnTo>
                    <a:pt x="648233" y="634921"/>
                  </a:lnTo>
                  <a:cubicBezTo>
                    <a:pt x="631167" y="634921"/>
                    <a:pt x="622634" y="624801"/>
                    <a:pt x="622634" y="604560"/>
                  </a:cubicBezTo>
                  <a:cubicBezTo>
                    <a:pt x="622634" y="583129"/>
                    <a:pt x="631167" y="572414"/>
                    <a:pt x="648233" y="572414"/>
                  </a:cubicBezTo>
                  <a:lnTo>
                    <a:pt x="1229853" y="572414"/>
                  </a:lnTo>
                  <a:cubicBezTo>
                    <a:pt x="1246919" y="572414"/>
                    <a:pt x="1255451" y="583129"/>
                    <a:pt x="1255451" y="604560"/>
                  </a:cubicBezTo>
                  <a:close/>
                  <a:moveTo>
                    <a:pt x="1364989" y="958176"/>
                  </a:moveTo>
                  <a:cubicBezTo>
                    <a:pt x="1342764" y="958176"/>
                    <a:pt x="1319944" y="948808"/>
                    <a:pt x="1296528" y="930071"/>
                  </a:cubicBezTo>
                  <a:cubicBezTo>
                    <a:pt x="1273112" y="911334"/>
                    <a:pt x="1261405" y="888357"/>
                    <a:pt x="1261405" y="861140"/>
                  </a:cubicBezTo>
                  <a:lnTo>
                    <a:pt x="1136984" y="861140"/>
                  </a:lnTo>
                  <a:lnTo>
                    <a:pt x="1136984" y="932578"/>
                  </a:lnTo>
                  <a:lnTo>
                    <a:pt x="511311" y="932578"/>
                  </a:lnTo>
                  <a:lnTo>
                    <a:pt x="511311" y="1120101"/>
                  </a:lnTo>
                  <a:lnTo>
                    <a:pt x="1364989" y="1120101"/>
                  </a:lnTo>
                  <a:close/>
                  <a:moveTo>
                    <a:pt x="1372728" y="605751"/>
                  </a:moveTo>
                  <a:cubicBezTo>
                    <a:pt x="1372728" y="458510"/>
                    <a:pt x="1317364" y="384890"/>
                    <a:pt x="1206636" y="384890"/>
                  </a:cubicBezTo>
                  <a:lnTo>
                    <a:pt x="657162" y="384890"/>
                  </a:lnTo>
                  <a:cubicBezTo>
                    <a:pt x="607950" y="384890"/>
                    <a:pt x="570048" y="405031"/>
                    <a:pt x="543458" y="445314"/>
                  </a:cubicBezTo>
                  <a:cubicBezTo>
                    <a:pt x="516867" y="485597"/>
                    <a:pt x="503572" y="538679"/>
                    <a:pt x="503572" y="604560"/>
                  </a:cubicBezTo>
                  <a:cubicBezTo>
                    <a:pt x="503572" y="668457"/>
                    <a:pt x="517066" y="720746"/>
                    <a:pt x="544053" y="761425"/>
                  </a:cubicBezTo>
                  <a:cubicBezTo>
                    <a:pt x="571041" y="802105"/>
                    <a:pt x="609140" y="822445"/>
                    <a:pt x="658353" y="822445"/>
                  </a:cubicBezTo>
                  <a:lnTo>
                    <a:pt x="1207826" y="822445"/>
                  </a:lnTo>
                  <a:cubicBezTo>
                    <a:pt x="1317761" y="822445"/>
                    <a:pt x="1372728" y="750213"/>
                    <a:pt x="1372728" y="605751"/>
                  </a:cubicBezTo>
                  <a:close/>
                  <a:moveTo>
                    <a:pt x="1774475" y="0"/>
                  </a:moveTo>
                  <a:lnTo>
                    <a:pt x="1774475" y="4689204"/>
                  </a:lnTo>
                  <a:lnTo>
                    <a:pt x="0" y="468920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4" name="矩形 3">
              <a:extLst>
                <a:ext uri="{FF2B5EF4-FFF2-40B4-BE49-F238E27FC236}">
                  <a16:creationId xmlns:a16="http://schemas.microsoft.com/office/drawing/2014/main" id="{935A8961-15AA-8E5F-FE99-27AF1D38797E}"/>
                </a:ext>
              </a:extLst>
            </p:cNvPr>
            <p:cNvSpPr/>
            <p:nvPr/>
          </p:nvSpPr>
          <p:spPr>
            <a:xfrm>
              <a:off x="1206052" y="4115493"/>
              <a:ext cx="1389417" cy="175304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grpSp>
        <p:nvGrpSpPr>
          <p:cNvPr id="7" name="组合 6">
            <a:extLst>
              <a:ext uri="{FF2B5EF4-FFF2-40B4-BE49-F238E27FC236}">
                <a16:creationId xmlns:a16="http://schemas.microsoft.com/office/drawing/2014/main" id="{C67C31A8-6142-6F60-EA58-C35739AE4A86}"/>
              </a:ext>
            </a:extLst>
          </p:cNvPr>
          <p:cNvGrpSpPr/>
          <p:nvPr/>
        </p:nvGrpSpPr>
        <p:grpSpPr>
          <a:xfrm>
            <a:off x="2408214" y="4203515"/>
            <a:ext cx="8689846" cy="1774476"/>
            <a:chOff x="6224970" y="4094063"/>
            <a:chExt cx="4675955" cy="1774476"/>
          </a:xfrm>
        </p:grpSpPr>
        <p:sp>
          <p:nvSpPr>
            <p:cNvPr id="120" name="任意多边形 119">
              <a:extLst>
                <a:ext uri="{FF2B5EF4-FFF2-40B4-BE49-F238E27FC236}">
                  <a16:creationId xmlns:a16="http://schemas.microsoft.com/office/drawing/2014/main" id="{79AD92FD-A89E-81A3-E107-C87DDDF644D0}"/>
                </a:ext>
              </a:extLst>
            </p:cNvPr>
            <p:cNvSpPr/>
            <p:nvPr/>
          </p:nvSpPr>
          <p:spPr>
            <a:xfrm rot="16200000">
              <a:off x="7675710" y="2643324"/>
              <a:ext cx="1774475" cy="4675954"/>
            </a:xfrm>
            <a:custGeom>
              <a:avLst/>
              <a:gdLst/>
              <a:ahLst/>
              <a:cxnLst/>
              <a:rect l="l" t="t" r="r" b="b"/>
              <a:pathLst>
                <a:path w="1774475" h="4675954">
                  <a:moveTo>
                    <a:pt x="1229111" y="637147"/>
                  </a:moveTo>
                  <a:cubicBezTo>
                    <a:pt x="1229111" y="657388"/>
                    <a:pt x="1220579" y="667508"/>
                    <a:pt x="1203513" y="667508"/>
                  </a:cubicBezTo>
                  <a:lnTo>
                    <a:pt x="621893" y="667508"/>
                  </a:lnTo>
                  <a:cubicBezTo>
                    <a:pt x="604827" y="667508"/>
                    <a:pt x="596294" y="657388"/>
                    <a:pt x="596294" y="637147"/>
                  </a:cubicBezTo>
                  <a:cubicBezTo>
                    <a:pt x="596294" y="615716"/>
                    <a:pt x="604827" y="605001"/>
                    <a:pt x="621893" y="605001"/>
                  </a:cubicBezTo>
                  <a:lnTo>
                    <a:pt x="1203513" y="605001"/>
                  </a:lnTo>
                  <a:cubicBezTo>
                    <a:pt x="1220579" y="605001"/>
                    <a:pt x="1229111" y="615716"/>
                    <a:pt x="1229111" y="637147"/>
                  </a:cubicBezTo>
                  <a:close/>
                  <a:moveTo>
                    <a:pt x="1346388" y="1103277"/>
                  </a:moveTo>
                  <a:cubicBezTo>
                    <a:pt x="1346388" y="961990"/>
                    <a:pt x="1291421" y="891346"/>
                    <a:pt x="1181486" y="891346"/>
                  </a:cubicBezTo>
                  <a:lnTo>
                    <a:pt x="1032658" y="891346"/>
                  </a:lnTo>
                  <a:lnTo>
                    <a:pt x="1032658" y="1059224"/>
                  </a:lnTo>
                  <a:lnTo>
                    <a:pt x="1179105" y="1059224"/>
                  </a:lnTo>
                  <a:cubicBezTo>
                    <a:pt x="1202918" y="1059224"/>
                    <a:pt x="1214824" y="1072321"/>
                    <a:pt x="1214824" y="1098515"/>
                  </a:cubicBezTo>
                  <a:cubicBezTo>
                    <a:pt x="1214824" y="1123915"/>
                    <a:pt x="1195774" y="1136615"/>
                    <a:pt x="1157674" y="1136615"/>
                  </a:cubicBezTo>
                  <a:cubicBezTo>
                    <a:pt x="1084649" y="1136615"/>
                    <a:pt x="1027102" y="1125105"/>
                    <a:pt x="985033" y="1102087"/>
                  </a:cubicBezTo>
                  <a:lnTo>
                    <a:pt x="598080" y="891346"/>
                  </a:lnTo>
                  <a:lnTo>
                    <a:pt x="484971" y="891346"/>
                  </a:lnTo>
                  <a:lnTo>
                    <a:pt x="484971" y="1319376"/>
                  </a:lnTo>
                  <a:lnTo>
                    <a:pt x="594508" y="1319376"/>
                  </a:lnTo>
                  <a:lnTo>
                    <a:pt x="594508" y="1089929"/>
                  </a:lnTo>
                  <a:lnTo>
                    <a:pt x="998130" y="1300921"/>
                  </a:lnTo>
                  <a:cubicBezTo>
                    <a:pt x="1021546" y="1313224"/>
                    <a:pt x="1051311" y="1319376"/>
                    <a:pt x="1087427" y="1319376"/>
                  </a:cubicBezTo>
                  <a:cubicBezTo>
                    <a:pt x="1179502" y="1319376"/>
                    <a:pt x="1245681" y="1305187"/>
                    <a:pt x="1285964" y="1276811"/>
                  </a:cubicBezTo>
                  <a:cubicBezTo>
                    <a:pt x="1326247" y="1248434"/>
                    <a:pt x="1346388" y="1190590"/>
                    <a:pt x="1346388" y="1103277"/>
                  </a:cubicBezTo>
                  <a:close/>
                  <a:moveTo>
                    <a:pt x="1346388" y="638338"/>
                  </a:moveTo>
                  <a:cubicBezTo>
                    <a:pt x="1346388" y="491097"/>
                    <a:pt x="1291024" y="417477"/>
                    <a:pt x="1180296" y="417477"/>
                  </a:cubicBezTo>
                  <a:lnTo>
                    <a:pt x="630822" y="417477"/>
                  </a:lnTo>
                  <a:cubicBezTo>
                    <a:pt x="581610" y="417477"/>
                    <a:pt x="543708" y="437619"/>
                    <a:pt x="517118" y="477901"/>
                  </a:cubicBezTo>
                  <a:cubicBezTo>
                    <a:pt x="490527" y="518184"/>
                    <a:pt x="477232" y="571266"/>
                    <a:pt x="477232" y="637147"/>
                  </a:cubicBezTo>
                  <a:cubicBezTo>
                    <a:pt x="477232" y="701044"/>
                    <a:pt x="490726" y="753333"/>
                    <a:pt x="517713" y="794012"/>
                  </a:cubicBezTo>
                  <a:cubicBezTo>
                    <a:pt x="544701" y="834692"/>
                    <a:pt x="582800" y="855032"/>
                    <a:pt x="632013" y="855032"/>
                  </a:cubicBezTo>
                  <a:lnTo>
                    <a:pt x="1181486" y="855032"/>
                  </a:lnTo>
                  <a:cubicBezTo>
                    <a:pt x="1291421" y="855032"/>
                    <a:pt x="1346388" y="782801"/>
                    <a:pt x="1346388" y="638338"/>
                  </a:cubicBezTo>
                  <a:close/>
                  <a:moveTo>
                    <a:pt x="1774475" y="0"/>
                  </a:moveTo>
                  <a:lnTo>
                    <a:pt x="1774475" y="4675954"/>
                  </a:lnTo>
                  <a:lnTo>
                    <a:pt x="0" y="467595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111" name="矩形 110">
              <a:extLst>
                <a:ext uri="{FF2B5EF4-FFF2-40B4-BE49-F238E27FC236}">
                  <a16:creationId xmlns:a16="http://schemas.microsoft.com/office/drawing/2014/main" id="{DD74E298-8CEE-6324-DA11-213BED7C04D7}"/>
                </a:ext>
              </a:extLst>
            </p:cNvPr>
            <p:cNvSpPr/>
            <p:nvPr/>
          </p:nvSpPr>
          <p:spPr>
            <a:xfrm>
              <a:off x="6224970" y="4094063"/>
              <a:ext cx="1389417" cy="177447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pic>
        <p:nvPicPr>
          <p:cNvPr id="113" name="图片 112">
            <a:extLst>
              <a:ext uri="{FF2B5EF4-FFF2-40B4-BE49-F238E27FC236}">
                <a16:creationId xmlns:a16="http://schemas.microsoft.com/office/drawing/2014/main" id="{09436FDF-8751-AA05-4ECC-7DD989A4338D}"/>
              </a:ext>
            </a:extLst>
          </p:cNvPr>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10289178" y="2642183"/>
            <a:ext cx="1239818" cy="994676"/>
          </a:xfrm>
          <a:prstGeom prst="rect">
            <a:avLst/>
          </a:prstGeom>
        </p:spPr>
      </p:pic>
      <p:pic>
        <p:nvPicPr>
          <p:cNvPr id="116" name="图片 115">
            <a:extLst>
              <a:ext uri="{FF2B5EF4-FFF2-40B4-BE49-F238E27FC236}">
                <a16:creationId xmlns:a16="http://schemas.microsoft.com/office/drawing/2014/main" id="{1845B270-C0D1-9758-4F0F-0AD8D456FEEE}"/>
              </a:ext>
            </a:extLst>
          </p:cNvPr>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3971510" y="5271694"/>
            <a:ext cx="1843118" cy="1478689"/>
          </a:xfrm>
          <a:prstGeom prst="rect">
            <a:avLst/>
          </a:prstGeom>
        </p:spPr>
      </p:pic>
      <p:pic>
        <p:nvPicPr>
          <p:cNvPr id="10" name="图片 32">
            <a:extLst>
              <a:ext uri="{FF2B5EF4-FFF2-40B4-BE49-F238E27FC236}">
                <a16:creationId xmlns:a16="http://schemas.microsoft.com/office/drawing/2014/main" id="{9A3BDA32-E47D-19DB-9F43-EB1E90205451}"/>
              </a:ext>
            </a:extLst>
          </p:cNvPr>
          <p:cNvPicPr>
            <a:picLocks noChangeAspect="1"/>
          </p:cNvPicPr>
          <p:nvPr/>
        </p:nvPicPr>
        <p:blipFill rotWithShape="1">
          <a:blip r:embed="rId8" cstate="screen">
            <a:alphaModFix amt="50000"/>
          </a:blip>
          <a:srcRect/>
          <a:stretch>
            <a:fillRect/>
          </a:stretch>
        </p:blipFill>
        <p:spPr>
          <a:xfrm rot="941536">
            <a:off x="8605137" y="5925532"/>
            <a:ext cx="1016359" cy="935306"/>
          </a:xfrm>
          <a:prstGeom prst="rect">
            <a:avLst/>
          </a:prstGeom>
        </p:spPr>
      </p:pic>
      <p:sp>
        <p:nvSpPr>
          <p:cNvPr id="3" name="文本框 4">
            <a:extLst>
              <a:ext uri="{FF2B5EF4-FFF2-40B4-BE49-F238E27FC236}">
                <a16:creationId xmlns:a16="http://schemas.microsoft.com/office/drawing/2014/main" id="{E4E0623A-58B6-18FE-2EC3-B67203700F18}"/>
              </a:ext>
            </a:extLst>
          </p:cNvPr>
          <p:cNvSpPr txBox="1"/>
          <p:nvPr/>
        </p:nvSpPr>
        <p:spPr>
          <a:xfrm>
            <a:off x="548881" y="4356763"/>
            <a:ext cx="15034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rPr>
              <a:t>III</a:t>
            </a:r>
          </a:p>
        </p:txBody>
      </p:sp>
      <p:sp>
        <p:nvSpPr>
          <p:cNvPr id="12" name="文本框 4">
            <a:extLst>
              <a:ext uri="{FF2B5EF4-FFF2-40B4-BE49-F238E27FC236}">
                <a16:creationId xmlns:a16="http://schemas.microsoft.com/office/drawing/2014/main" id="{3E5D4DAE-37BE-230B-CCCD-B26451B1CF43}"/>
              </a:ext>
            </a:extLst>
          </p:cNvPr>
          <p:cNvSpPr txBox="1"/>
          <p:nvPr/>
        </p:nvSpPr>
        <p:spPr>
          <a:xfrm>
            <a:off x="2171782" y="4471762"/>
            <a:ext cx="85548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TỔNG</a:t>
            </a:r>
            <a:r>
              <a:rPr kumimoji="0" lang="en-US" sz="72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KẾT</a:t>
            </a:r>
            <a:endParaRPr kumimoji="0" lang="en-SG" sz="7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3" name="图片 3">
            <a:extLst>
              <a:ext uri="{FF2B5EF4-FFF2-40B4-BE49-F238E27FC236}">
                <a16:creationId xmlns:a16="http://schemas.microsoft.com/office/drawing/2014/main" id="{98A3B387-2C99-D175-98DD-84523B60FA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14087" y="276429"/>
            <a:ext cx="2559313" cy="1181222"/>
          </a:xfrm>
          <a:prstGeom prst="rect">
            <a:avLst/>
          </a:prstGeom>
        </p:spPr>
      </p:pic>
      <p:pic>
        <p:nvPicPr>
          <p:cNvPr id="2" name="Picture 1" descr="A person holding another person&#10;&#10;Description automatically generated">
            <a:extLst>
              <a:ext uri="{FF2B5EF4-FFF2-40B4-BE49-F238E27FC236}">
                <a16:creationId xmlns:a16="http://schemas.microsoft.com/office/drawing/2014/main" id="{F015F417-A6E1-B6A9-AC61-BE738D1F2212}"/>
              </a:ext>
            </a:extLst>
          </p:cNvPr>
          <p:cNvPicPr>
            <a:picLocks noChangeAspect="1"/>
          </p:cNvPicPr>
          <p:nvPr/>
        </p:nvPicPr>
        <p:blipFill>
          <a:blip r:embed="rId10">
            <a:extLst>
              <a:ext uri="{28A0092B-C50C-407E-A947-70E740481C1C}">
                <a14:useLocalDpi xmlns:a14="http://schemas.microsoft.com/office/drawing/2010/main" val="0"/>
              </a:ext>
            </a:extLst>
          </a:blip>
          <a:srcRect r="-1161" b="5260"/>
          <a:stretch/>
        </p:blipFill>
        <p:spPr>
          <a:xfrm>
            <a:off x="3352626" y="413071"/>
            <a:ext cx="5702661" cy="3798941"/>
          </a:xfrm>
          <a:prstGeom prst="rect">
            <a:avLst/>
          </a:prstGeom>
        </p:spPr>
      </p:pic>
      <p:pic>
        <p:nvPicPr>
          <p:cNvPr id="5" name="图片 5">
            <a:extLst>
              <a:ext uri="{FF2B5EF4-FFF2-40B4-BE49-F238E27FC236}">
                <a16:creationId xmlns:a16="http://schemas.microsoft.com/office/drawing/2014/main" id="{6BEEBBB8-E223-70D5-F2E7-BBB23BA4049D}"/>
              </a:ext>
            </a:extLst>
          </p:cNvPr>
          <p:cNvPicPr>
            <a:picLocks noChangeAspect="1"/>
          </p:cNvPicPr>
          <p:nvPr/>
        </p:nvPicPr>
        <p:blipFill rotWithShape="1">
          <a:blip r:embed="rId11">
            <a:extLst>
              <a:ext uri="{28A0092B-C50C-407E-A947-70E740481C1C}">
                <a14:useLocalDpi xmlns:a14="http://schemas.microsoft.com/office/drawing/2010/main"/>
              </a:ext>
            </a:extLst>
          </a:blip>
          <a:srcRect r="12117" b="34072"/>
          <a:stretch/>
        </p:blipFill>
        <p:spPr>
          <a:xfrm>
            <a:off x="13614" y="5693852"/>
            <a:ext cx="12178386" cy="1233497"/>
          </a:xfrm>
          <a:prstGeom prst="rect">
            <a:avLst/>
          </a:prstGeom>
        </p:spPr>
      </p:pic>
      <p:pic>
        <p:nvPicPr>
          <p:cNvPr id="9" name="图片 18">
            <a:extLst>
              <a:ext uri="{FF2B5EF4-FFF2-40B4-BE49-F238E27FC236}">
                <a16:creationId xmlns:a16="http://schemas.microsoft.com/office/drawing/2014/main" id="{EA424F26-9539-B98D-6463-43AB89D704FF}"/>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339" t="48628" r="73602"/>
          <a:stretch/>
        </p:blipFill>
        <p:spPr>
          <a:xfrm>
            <a:off x="-32415" y="5117595"/>
            <a:ext cx="1741472" cy="1747350"/>
          </a:xfrm>
          <a:prstGeom prst="rect">
            <a:avLst/>
          </a:prstGeom>
        </p:spPr>
      </p:pic>
    </p:spTree>
    <p:extLst>
      <p:ext uri="{BB962C8B-B14F-4D97-AF65-F5344CB8AC3E}">
        <p14:creationId xmlns:p14="http://schemas.microsoft.com/office/powerpoint/2010/main" val="4264856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76"/>
                                        </p:tgtEl>
                                        <p:attrNameLst>
                                          <p:attrName>style.visibility</p:attrName>
                                        </p:attrNameLst>
                                      </p:cBhvr>
                                      <p:to>
                                        <p:strVal val="visible"/>
                                      </p:to>
                                    </p:set>
                                    <p:anim calcmode="lin" valueType="num">
                                      <p:cBhvr additive="base">
                                        <p:cTn id="19" dur="500" fill="hold"/>
                                        <p:tgtEl>
                                          <p:spTgt spid="176"/>
                                        </p:tgtEl>
                                        <p:attrNameLst>
                                          <p:attrName>ppt_x</p:attrName>
                                        </p:attrNameLst>
                                      </p:cBhvr>
                                      <p:tavLst>
                                        <p:tav tm="0">
                                          <p:val>
                                            <p:strVal val="#ppt_x"/>
                                          </p:val>
                                        </p:tav>
                                        <p:tav tm="100000">
                                          <p:val>
                                            <p:strVal val="#ppt_x"/>
                                          </p:val>
                                        </p:tav>
                                      </p:tavLst>
                                    </p:anim>
                                    <p:anim calcmode="lin" valueType="num">
                                      <p:cBhvr additive="base">
                                        <p:cTn id="20" dur="500" fill="hold"/>
                                        <p:tgtEl>
                                          <p:spTgt spid="17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09"/>
                                        </p:tgtEl>
                                        <p:attrNameLst>
                                          <p:attrName>style.visibility</p:attrName>
                                        </p:attrNameLst>
                                      </p:cBhvr>
                                      <p:to>
                                        <p:strVal val="visible"/>
                                      </p:to>
                                    </p:set>
                                    <p:anim calcmode="lin" valueType="num">
                                      <p:cBhvr additive="base">
                                        <p:cTn id="23" dur="500" fill="hold"/>
                                        <p:tgtEl>
                                          <p:spTgt spid="109"/>
                                        </p:tgtEl>
                                        <p:attrNameLst>
                                          <p:attrName>ppt_x</p:attrName>
                                        </p:attrNameLst>
                                      </p:cBhvr>
                                      <p:tavLst>
                                        <p:tav tm="0">
                                          <p:val>
                                            <p:strVal val="#ppt_x"/>
                                          </p:val>
                                        </p:tav>
                                        <p:tav tm="100000">
                                          <p:val>
                                            <p:strVal val="#ppt_x"/>
                                          </p:val>
                                        </p:tav>
                                      </p:tavLst>
                                    </p:anim>
                                    <p:anim calcmode="lin" valueType="num">
                                      <p:cBhvr additive="base">
                                        <p:cTn id="24" dur="500" fill="hold"/>
                                        <p:tgtEl>
                                          <p:spTgt spid="109"/>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10"/>
                                        </p:tgtEl>
                                        <p:attrNameLst>
                                          <p:attrName>style.visibility</p:attrName>
                                        </p:attrNameLst>
                                      </p:cBhvr>
                                      <p:to>
                                        <p:strVal val="visible"/>
                                      </p:to>
                                    </p:set>
                                    <p:anim calcmode="lin" valueType="num">
                                      <p:cBhvr additive="base">
                                        <p:cTn id="27" dur="500" fill="hold"/>
                                        <p:tgtEl>
                                          <p:spTgt spid="110"/>
                                        </p:tgtEl>
                                        <p:attrNameLst>
                                          <p:attrName>ppt_x</p:attrName>
                                        </p:attrNameLst>
                                      </p:cBhvr>
                                      <p:tavLst>
                                        <p:tav tm="0">
                                          <p:val>
                                            <p:strVal val="#ppt_x"/>
                                          </p:val>
                                        </p:tav>
                                        <p:tav tm="100000">
                                          <p:val>
                                            <p:strVal val="#ppt_x"/>
                                          </p:val>
                                        </p:tav>
                                      </p:tavLst>
                                    </p:anim>
                                    <p:anim calcmode="lin" valueType="num">
                                      <p:cBhvr additive="base">
                                        <p:cTn id="28" dur="500" fill="hold"/>
                                        <p:tgtEl>
                                          <p:spTgt spid="11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additive="base">
                                        <p:cTn id="31" dur="500" fill="hold"/>
                                        <p:tgtEl>
                                          <p:spTgt spid="113"/>
                                        </p:tgtEl>
                                        <p:attrNameLst>
                                          <p:attrName>ppt_x</p:attrName>
                                        </p:attrNameLst>
                                      </p:cBhvr>
                                      <p:tavLst>
                                        <p:tav tm="0">
                                          <p:val>
                                            <p:strVal val="#ppt_x"/>
                                          </p:val>
                                        </p:tav>
                                        <p:tav tm="100000">
                                          <p:val>
                                            <p:strVal val="#ppt_x"/>
                                          </p:val>
                                        </p:tav>
                                      </p:tavLst>
                                    </p:anim>
                                    <p:anim calcmode="lin" valueType="num">
                                      <p:cBhvr additive="base">
                                        <p:cTn id="32" dur="500" fill="hold"/>
                                        <p:tgtEl>
                                          <p:spTgt spid="113"/>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500" fill="hold"/>
                                        <p:tgtEl>
                                          <p:spTgt spid="116"/>
                                        </p:tgtEl>
                                        <p:attrNameLst>
                                          <p:attrName>ppt_x</p:attrName>
                                        </p:attrNameLst>
                                      </p:cBhvr>
                                      <p:tavLst>
                                        <p:tav tm="0">
                                          <p:val>
                                            <p:strVal val="#ppt_x"/>
                                          </p:val>
                                        </p:tav>
                                        <p:tav tm="100000">
                                          <p:val>
                                            <p:strVal val="#ppt_x"/>
                                          </p:val>
                                        </p:tav>
                                      </p:tavLst>
                                    </p:anim>
                                    <p:anim calcmode="lin" valueType="num">
                                      <p:cBhvr additive="base">
                                        <p:cTn id="36" dur="500" fill="hold"/>
                                        <p:tgtEl>
                                          <p:spTgt spid="116"/>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0-#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0-#ppt_w/2"/>
                                          </p:val>
                                        </p:tav>
                                        <p:tav tm="100000">
                                          <p:val>
                                            <p:strVal val="#ppt_x"/>
                                          </p:val>
                                        </p:tav>
                                      </p:tavLst>
                                    </p:anim>
                                    <p:anim calcmode="lin" valueType="num">
                                      <p:cBhvr additive="base">
                                        <p:cTn id="50" dur="500" fill="hold"/>
                                        <p:tgtEl>
                                          <p:spTgt spid="3"/>
                                        </p:tgtEl>
                                        <p:attrNameLst>
                                          <p:attrName>ppt_y</p:attrName>
                                        </p:attrNameLst>
                                      </p:cBhvr>
                                      <p:tavLst>
                                        <p:tav tm="0">
                                          <p:val>
                                            <p:strVal val="#ppt_y"/>
                                          </p:val>
                                        </p:tav>
                                        <p:tav tm="100000">
                                          <p:val>
                                            <p:strVal val="#ppt_y"/>
                                          </p:val>
                                        </p:tav>
                                      </p:tavLst>
                                    </p:anim>
                                  </p:childTnLst>
                                </p:cTn>
                              </p:par>
                              <p:par>
                                <p:cTn id="51" presetID="16" presetClass="entr" presetSubtype="21"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par>
                                <p:cTn id="54" presetID="2" presetClass="entr" presetSubtype="8"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0-#ppt_w/2"/>
                                          </p:val>
                                        </p:tav>
                                        <p:tav tm="100000">
                                          <p:val>
                                            <p:strVal val="#ppt_x"/>
                                          </p:val>
                                        </p:tav>
                                      </p:tavLst>
                                    </p:anim>
                                    <p:anim calcmode="lin" valueType="num">
                                      <p:cBhvr additive="base">
                                        <p:cTn id="5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3"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1188B-747C-CC36-D9BC-4EE98EA47C50}"/>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C8480E23-C41D-7AB8-64BB-2A02E4AB5C9A}"/>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DB321F61-6381-EF52-B831-50179A218F1D}"/>
                </a:ext>
              </a:extLst>
            </p:cNvPr>
            <p:cNvPicPr>
              <a:picLocks noChangeAspect="1"/>
            </p:cNvPicPr>
            <p:nvPr/>
          </p:nvPicPr>
          <p:blipFill>
            <a:blip r:embed="rId3"/>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7E49FE25-C2E5-A739-DE16-80F33E14356C}"/>
                </a:ext>
              </a:extLst>
            </p:cNvPr>
            <p:cNvPicPr>
              <a:picLocks noChangeAspect="1"/>
            </p:cNvPicPr>
            <p:nvPr/>
          </p:nvPicPr>
          <p:blipFill rotWithShape="1">
            <a:blip r:embed="rId3"/>
            <a:srcRect l="63839" t="45632" r="2386" b="37229"/>
            <a:stretch/>
          </p:blipFill>
          <p:spPr>
            <a:xfrm>
              <a:off x="0" y="3429000"/>
              <a:ext cx="3494314" cy="1115760"/>
            </a:xfrm>
            <a:prstGeom prst="rect">
              <a:avLst/>
            </a:prstGeom>
          </p:spPr>
        </p:pic>
        <p:pic>
          <p:nvPicPr>
            <p:cNvPr id="26" name="Picture 25">
              <a:extLst>
                <a:ext uri="{FF2B5EF4-FFF2-40B4-BE49-F238E27FC236}">
                  <a16:creationId xmlns:a16="http://schemas.microsoft.com/office/drawing/2014/main" id="{81C8B0B6-C2F6-CDC2-18C3-6B5644B11533}"/>
                </a:ext>
              </a:extLst>
            </p:cNvPr>
            <p:cNvPicPr>
              <a:picLocks noChangeAspect="1"/>
            </p:cNvPicPr>
            <p:nvPr/>
          </p:nvPicPr>
          <p:blipFill rotWithShape="1">
            <a:blip r:embed="rId3"/>
            <a:srcRect l="63839" t="45632" r="2386" b="37229"/>
            <a:stretch/>
          </p:blipFill>
          <p:spPr>
            <a:xfrm>
              <a:off x="0" y="2871120"/>
              <a:ext cx="2174736" cy="1115760"/>
            </a:xfrm>
            <a:prstGeom prst="rect">
              <a:avLst/>
            </a:prstGeom>
          </p:spPr>
        </p:pic>
        <p:pic>
          <p:nvPicPr>
            <p:cNvPr id="27" name="Picture 26">
              <a:extLst>
                <a:ext uri="{FF2B5EF4-FFF2-40B4-BE49-F238E27FC236}">
                  <a16:creationId xmlns:a16="http://schemas.microsoft.com/office/drawing/2014/main" id="{08C72ADF-5856-00B6-7AFF-5599D696A22C}"/>
                </a:ext>
              </a:extLst>
            </p:cNvPr>
            <p:cNvPicPr>
              <a:picLocks noChangeAspect="1"/>
            </p:cNvPicPr>
            <p:nvPr/>
          </p:nvPicPr>
          <p:blipFill rotWithShape="1">
            <a:blip r:embed="rId3"/>
            <a:srcRect l="63839" t="45632" r="2386" b="37229"/>
            <a:stretch/>
          </p:blipFill>
          <p:spPr>
            <a:xfrm>
              <a:off x="2174737" y="2871118"/>
              <a:ext cx="960350" cy="1096497"/>
            </a:xfrm>
            <a:prstGeom prst="rect">
              <a:avLst/>
            </a:prstGeom>
          </p:spPr>
        </p:pic>
      </p:grpSp>
      <p:sp>
        <p:nvSpPr>
          <p:cNvPr id="3" name="矩形 2">
            <a:extLst>
              <a:ext uri="{FF2B5EF4-FFF2-40B4-BE49-F238E27FC236}">
                <a16:creationId xmlns:a16="http://schemas.microsoft.com/office/drawing/2014/main" id="{655173E4-6526-3D22-F159-DCE9AFA8568D}"/>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95号-手刻宋" panose="00000500000000000000" pitchFamily="2" charset="-122"/>
              <a:ea typeface="字魂95号-手刻宋" panose="00000500000000000000" pitchFamily="2" charset="-122"/>
              <a:cs typeface="Arial"/>
            </a:endParaRPr>
          </a:p>
        </p:txBody>
      </p:sp>
      <p:pic>
        <p:nvPicPr>
          <p:cNvPr id="13" name="Picture 12" descr="A close-up of a branch&#10;&#10;Description automatically generated">
            <a:extLst>
              <a:ext uri="{FF2B5EF4-FFF2-40B4-BE49-F238E27FC236}">
                <a16:creationId xmlns:a16="http://schemas.microsoft.com/office/drawing/2014/main" id="{908924B7-7F7C-69E3-38CA-CC1784090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502229" cy="2172966"/>
          </a:xfrm>
          <a:prstGeom prst="rect">
            <a:avLst/>
          </a:prstGeom>
        </p:spPr>
      </p:pic>
      <p:pic>
        <p:nvPicPr>
          <p:cNvPr id="14" name="图片 103">
            <a:extLst>
              <a:ext uri="{FF2B5EF4-FFF2-40B4-BE49-F238E27FC236}">
                <a16:creationId xmlns:a16="http://schemas.microsoft.com/office/drawing/2014/main" id="{CBF779E6-16A3-54CA-2489-6FEDB76996B7}"/>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9834227" y="-55305"/>
            <a:ext cx="1106926" cy="888060"/>
          </a:xfrm>
          <a:prstGeom prst="rect">
            <a:avLst/>
          </a:prstGeom>
        </p:spPr>
      </p:pic>
      <p:pic>
        <p:nvPicPr>
          <p:cNvPr id="16" name="图片 31">
            <a:extLst>
              <a:ext uri="{FF2B5EF4-FFF2-40B4-BE49-F238E27FC236}">
                <a16:creationId xmlns:a16="http://schemas.microsoft.com/office/drawing/2014/main" id="{9EE1C39E-7848-41EC-928D-8A79741DA7E7}"/>
              </a:ext>
            </a:extLst>
          </p:cNvPr>
          <p:cNvPicPr>
            <a:picLocks noChangeAspect="1"/>
          </p:cNvPicPr>
          <p:nvPr/>
        </p:nvPicPr>
        <p:blipFill rotWithShape="1">
          <a:blip r:embed="rId6" cstate="screen"/>
          <a:srcRect/>
          <a:stretch>
            <a:fillRect/>
          </a:stretch>
        </p:blipFill>
        <p:spPr>
          <a:xfrm>
            <a:off x="1236900" y="-42797"/>
            <a:ext cx="937836" cy="863045"/>
          </a:xfrm>
          <a:prstGeom prst="rect">
            <a:avLst/>
          </a:prstGeom>
        </p:spPr>
      </p:pic>
      <p:pic>
        <p:nvPicPr>
          <p:cNvPr id="17" name="图片 32">
            <a:extLst>
              <a:ext uri="{FF2B5EF4-FFF2-40B4-BE49-F238E27FC236}">
                <a16:creationId xmlns:a16="http://schemas.microsoft.com/office/drawing/2014/main" id="{F26597FB-8F5C-500E-F75B-EDBBDC5504F0}"/>
              </a:ext>
            </a:extLst>
          </p:cNvPr>
          <p:cNvPicPr>
            <a:picLocks noChangeAspect="1"/>
          </p:cNvPicPr>
          <p:nvPr/>
        </p:nvPicPr>
        <p:blipFill rotWithShape="1">
          <a:blip r:embed="rId7" cstate="screen">
            <a:alphaModFix amt="50000"/>
          </a:blip>
          <a:srcRect/>
          <a:stretch>
            <a:fillRect/>
          </a:stretch>
        </p:blipFill>
        <p:spPr>
          <a:xfrm rot="941536">
            <a:off x="10929655" y="426608"/>
            <a:ext cx="1016359" cy="935306"/>
          </a:xfrm>
          <a:prstGeom prst="rect">
            <a:avLst/>
          </a:prstGeom>
        </p:spPr>
      </p:pic>
      <p:pic>
        <p:nvPicPr>
          <p:cNvPr id="22" name="图片 103">
            <a:extLst>
              <a:ext uri="{FF2B5EF4-FFF2-40B4-BE49-F238E27FC236}">
                <a16:creationId xmlns:a16="http://schemas.microsoft.com/office/drawing/2014/main" id="{E7BAC6B9-812A-7C34-C7A7-9E2DF2D6903E}"/>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1502229" y="99719"/>
            <a:ext cx="1106926" cy="888060"/>
          </a:xfrm>
          <a:prstGeom prst="rect">
            <a:avLst/>
          </a:prstGeom>
        </p:spPr>
      </p:pic>
      <p:sp>
        <p:nvSpPr>
          <p:cNvPr id="30" name="TextBox 14">
            <a:extLst>
              <a:ext uri="{FF2B5EF4-FFF2-40B4-BE49-F238E27FC236}">
                <a16:creationId xmlns:a16="http://schemas.microsoft.com/office/drawing/2014/main" id="{216863F2-1F12-6608-90CB-64E78C49DEDD}"/>
              </a:ext>
            </a:extLst>
          </p:cNvPr>
          <p:cNvSpPr txBox="1"/>
          <p:nvPr/>
        </p:nvSpPr>
        <p:spPr>
          <a:xfrm>
            <a:off x="3135087" y="-165455"/>
            <a:ext cx="5932170" cy="8345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nghệ</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thuật</a:t>
            </a:r>
            <a:endParaRPr kumimoji="0" lang="en-SG"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组合 48">
            <a:extLst>
              <a:ext uri="{FF2B5EF4-FFF2-40B4-BE49-F238E27FC236}">
                <a16:creationId xmlns:a16="http://schemas.microsoft.com/office/drawing/2014/main" id="{46776620-FBE4-8D43-8217-E77FC832BEC2}"/>
              </a:ext>
            </a:extLst>
          </p:cNvPr>
          <p:cNvGrpSpPr/>
          <p:nvPr/>
        </p:nvGrpSpPr>
        <p:grpSpPr>
          <a:xfrm>
            <a:off x="714978" y="1262744"/>
            <a:ext cx="9659108" cy="4898571"/>
            <a:chOff x="2900496" y="1028113"/>
            <a:chExt cx="6336001" cy="3420001"/>
          </a:xfrm>
          <a:solidFill>
            <a:srgbClr val="5B9BD5">
              <a:lumMod val="20000"/>
              <a:lumOff val="80000"/>
            </a:srgbClr>
          </a:solidFill>
        </p:grpSpPr>
        <p:sp>
          <p:nvSpPr>
            <p:cNvPr id="37" name="任意多边形: 形状 45">
              <a:extLst>
                <a:ext uri="{FF2B5EF4-FFF2-40B4-BE49-F238E27FC236}">
                  <a16:creationId xmlns:a16="http://schemas.microsoft.com/office/drawing/2014/main" id="{E910C941-B4D9-459C-2B0D-8FF3B3F3D34D}"/>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12700" cap="flat" cmpd="sng" algn="ctr">
              <a:solidFill>
                <a:sysClr val="window" lastClr="FFFFFF"/>
              </a:solidFill>
              <a:prstDash val="solid"/>
              <a:miter lim="800000"/>
            </a:ln>
            <a:effectLst>
              <a:outerShdw blurRad="50800" dist="38100" dir="2700000" sx="101000" sy="101000" algn="tl" rotWithShape="0">
                <a:prstClr val="black">
                  <a:alpha val="30000"/>
                </a:prstClr>
              </a:outerShdw>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a:ln>
                  <a:noFill/>
                </a:ln>
                <a:solidFill>
                  <a:prstClr val="white"/>
                </a:solidFill>
                <a:effectLst/>
                <a:uLnTx/>
                <a:uFillTx/>
                <a:latin typeface="Calibri"/>
                <a:ea typeface="宋体" panose="02010600030101010101" pitchFamily="2" charset="-122"/>
                <a:cs typeface="+mn-cs"/>
                <a:sym typeface="Arial"/>
              </a:endParaRPr>
            </a:p>
          </p:txBody>
        </p:sp>
        <p:sp>
          <p:nvSpPr>
            <p:cNvPr id="38" name="任意多边形: 形状 44">
              <a:extLst>
                <a:ext uri="{FF2B5EF4-FFF2-40B4-BE49-F238E27FC236}">
                  <a16:creationId xmlns:a16="http://schemas.microsoft.com/office/drawing/2014/main" id="{EFF4A864-FC0D-1ED0-9D3A-DFAFC734FBFD}"/>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zh-CN" altLang="en-US" sz="1351" b="0" i="0" u="none" strike="noStrike" kern="0" cap="none" spc="0" normalizeH="0" baseline="0" noProof="0" dirty="0">
                <a:ln>
                  <a:noFill/>
                </a:ln>
                <a:solidFill>
                  <a:prstClr val="white"/>
                </a:solidFill>
                <a:effectLst/>
                <a:uLnTx/>
                <a:uFillTx/>
                <a:latin typeface="Calibri"/>
                <a:ea typeface="宋体" panose="02010600030101010101" pitchFamily="2" charset="-122"/>
                <a:cs typeface="+mn-cs"/>
                <a:sym typeface="Arial"/>
              </a:endParaRPr>
            </a:p>
          </p:txBody>
        </p:sp>
      </p:grpSp>
      <p:pic>
        <p:nvPicPr>
          <p:cNvPr id="39" name="图片 74">
            <a:extLst>
              <a:ext uri="{FF2B5EF4-FFF2-40B4-BE49-F238E27FC236}">
                <a16:creationId xmlns:a16="http://schemas.microsoft.com/office/drawing/2014/main" id="{AD97B59F-EC2C-9F86-027D-4BC5FCD8606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293160" y="4561007"/>
            <a:ext cx="2084531" cy="1648891"/>
          </a:xfrm>
          <a:prstGeom prst="rect">
            <a:avLst/>
          </a:prstGeom>
        </p:spPr>
      </p:pic>
      <p:sp>
        <p:nvSpPr>
          <p:cNvPr id="40" name="TextBox 39">
            <a:extLst>
              <a:ext uri="{FF2B5EF4-FFF2-40B4-BE49-F238E27FC236}">
                <a16:creationId xmlns:a16="http://schemas.microsoft.com/office/drawing/2014/main" id="{5E22B54F-2A51-BAC5-C598-13AAAC5D5C65}"/>
              </a:ext>
            </a:extLst>
          </p:cNvPr>
          <p:cNvSpPr txBox="1"/>
          <p:nvPr/>
        </p:nvSpPr>
        <p:spPr>
          <a:xfrm>
            <a:off x="2166258" y="2452466"/>
            <a:ext cx="6899655" cy="2554354"/>
          </a:xfrm>
          <a:prstGeom prst="rect">
            <a:avLst/>
          </a:prstGeom>
          <a:noFill/>
        </p:spPr>
        <p:txBody>
          <a:bodyPr wrap="square">
            <a:spAutoFit/>
          </a:bodyPr>
          <a:lstStyle/>
          <a:p>
            <a:pPr algn="ctr" defTabSz="1219170">
              <a:buClr>
                <a:srgbClr val="000000"/>
              </a:buClr>
            </a:pPr>
            <a:r>
              <a:rPr lang="vi-VN" sz="5333" kern="0" dirty="0">
                <a:solidFill>
                  <a:srgbClr val="000000"/>
                </a:solidFill>
                <a:latin typeface="Times New Roman" panose="02020603050405020304" pitchFamily="18" charset="0"/>
                <a:sym typeface="Arial"/>
              </a:rPr>
              <a:t>Em hãy khái quát nội dung và nghệ thuật của văn bản</a:t>
            </a:r>
            <a:endParaRPr lang="en-SG" sz="5333" kern="0" dirty="0">
              <a:solidFill>
                <a:srgbClr val="000000"/>
              </a:solidFill>
              <a:latin typeface="等线 Light" panose="020F0302020204030204"/>
              <a:sym typeface="Arial"/>
            </a:endParaRPr>
          </a:p>
        </p:txBody>
      </p:sp>
      <p:pic>
        <p:nvPicPr>
          <p:cNvPr id="41" name="Picture 40" descr="A person writing on a piece of paper&#10;&#10;Description automatically generated">
            <a:extLst>
              <a:ext uri="{FF2B5EF4-FFF2-40B4-BE49-F238E27FC236}">
                <a16:creationId xmlns:a16="http://schemas.microsoft.com/office/drawing/2014/main" id="{72537849-88F9-A728-EBAD-C454F829F9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18917" y="2640793"/>
            <a:ext cx="4580019" cy="4580019"/>
          </a:xfrm>
          <a:prstGeom prst="rect">
            <a:avLst/>
          </a:prstGeom>
        </p:spPr>
      </p:pic>
    </p:spTree>
    <p:extLst>
      <p:ext uri="{BB962C8B-B14F-4D97-AF65-F5344CB8AC3E}">
        <p14:creationId xmlns:p14="http://schemas.microsoft.com/office/powerpoint/2010/main" val="311244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36"/>
                                        </p:tgtEl>
                                        <p:attrNameLst>
                                          <p:attrName>style.visibility</p:attrName>
                                        </p:attrNameLst>
                                      </p:cBhvr>
                                      <p:to>
                                        <p:strVal val="visible"/>
                                      </p:to>
                                    </p:set>
                                    <p:anim calcmode="lin" valueType="num">
                                      <p:cBhvr>
                                        <p:cTn id="7" dur="750" fill="hold"/>
                                        <p:tgtEl>
                                          <p:spTgt spid="36"/>
                                        </p:tgtEl>
                                        <p:attrNameLst>
                                          <p:attrName>ppt_w</p:attrName>
                                        </p:attrNameLst>
                                      </p:cBhvr>
                                      <p:tavLst>
                                        <p:tav tm="0">
                                          <p:val>
                                            <p:strVal val="4/3*#ppt_w"/>
                                          </p:val>
                                        </p:tav>
                                        <p:tav tm="100000">
                                          <p:val>
                                            <p:strVal val="#ppt_w"/>
                                          </p:val>
                                        </p:tav>
                                      </p:tavLst>
                                    </p:anim>
                                    <p:anim calcmode="lin" valueType="num">
                                      <p:cBhvr>
                                        <p:cTn id="8" dur="750" fill="hold"/>
                                        <p:tgtEl>
                                          <p:spTgt spid="36"/>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p:tgtEl>
                                          <p:spTgt spid="39"/>
                                        </p:tgtEl>
                                        <p:attrNameLst>
                                          <p:attrName>ppt_x</p:attrName>
                                        </p:attrNameLst>
                                      </p:cBhvr>
                                      <p:tavLst>
                                        <p:tav tm="0">
                                          <p:val>
                                            <p:strVal val="#ppt_x-#ppt_w*1.125000"/>
                                          </p:val>
                                        </p:tav>
                                        <p:tav tm="100000">
                                          <p:val>
                                            <p:strVal val="#ppt_x"/>
                                          </p:val>
                                        </p:tav>
                                      </p:tavLst>
                                    </p:anim>
                                    <p:animEffect transition="in" filter="wipe(right)">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arn(inVertical)">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1B75F5-C97F-ADA0-9F6C-DA74D154C78D}"/>
              </a:ext>
            </a:extLst>
          </p:cNvPr>
          <p:cNvPicPr>
            <a:picLocks noChangeAspect="1"/>
          </p:cNvPicPr>
          <p:nvPr/>
        </p:nvPicPr>
        <p:blipFill>
          <a:blip r:embed="rId3"/>
          <a:stretch>
            <a:fillRect/>
          </a:stretch>
        </p:blipFill>
        <p:spPr>
          <a:xfrm>
            <a:off x="0" y="1676"/>
            <a:ext cx="12192000" cy="6854653"/>
          </a:xfrm>
          <a:prstGeom prst="rect">
            <a:avLst/>
          </a:prstGeom>
        </p:spPr>
      </p:pic>
    </p:spTree>
    <p:extLst>
      <p:ext uri="{BB962C8B-B14F-4D97-AF65-F5344CB8AC3E}">
        <p14:creationId xmlns:p14="http://schemas.microsoft.com/office/powerpoint/2010/main" val="21923632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A634C-3C44-0B27-A781-54FE2A7B2FC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7684E73-3CA0-1DF1-D5D4-B896180E7D80}"/>
              </a:ext>
            </a:extLst>
          </p:cNvPr>
          <p:cNvPicPr>
            <a:picLocks noChangeAspect="1"/>
          </p:cNvPicPr>
          <p:nvPr/>
        </p:nvPicPr>
        <p:blipFill>
          <a:blip r:embed="rId3"/>
          <a:stretch>
            <a:fillRect/>
          </a:stretch>
        </p:blipFill>
        <p:spPr>
          <a:xfrm>
            <a:off x="0" y="1676"/>
            <a:ext cx="12192000" cy="6854653"/>
          </a:xfrm>
          <a:prstGeom prst="rect">
            <a:avLst/>
          </a:prstGeom>
        </p:spPr>
      </p:pic>
      <p:sp>
        <p:nvSpPr>
          <p:cNvPr id="15" name="TextBox 14">
            <a:extLst>
              <a:ext uri="{FF2B5EF4-FFF2-40B4-BE49-F238E27FC236}">
                <a16:creationId xmlns:a16="http://schemas.microsoft.com/office/drawing/2014/main" id="{D2FA5FE8-35D9-2A36-BB82-3514C8DF8D00}"/>
              </a:ext>
            </a:extLst>
          </p:cNvPr>
          <p:cNvSpPr txBox="1"/>
          <p:nvPr/>
        </p:nvSpPr>
        <p:spPr>
          <a:xfrm>
            <a:off x="569845" y="1646735"/>
            <a:ext cx="5698435" cy="5078313"/>
          </a:xfrm>
          <a:prstGeom prst="rect">
            <a:avLst/>
          </a:prstGeom>
          <a:noFill/>
        </p:spPr>
        <p:txBody>
          <a:bodyPr wrap="square">
            <a:spAutoFit/>
          </a:bodyPr>
          <a:lstStyle/>
          <a:p>
            <a:pPr algn="just" defTabSz="1219170">
              <a:buClr>
                <a:srgbClr val="000000"/>
              </a:buClr>
            </a:pPr>
            <a:r>
              <a:rPr lang="vi-VN" sz="3600" dirty="0">
                <a:solidFill>
                  <a:schemeClr val="tx1">
                    <a:lumMod val="50000"/>
                  </a:schemeClr>
                </a:solidFill>
                <a:latin typeface="+mj-lt"/>
              </a:rPr>
              <a:t>Qua đoạn trích “Hai chữ nước nhà”, Á Nam trần Tuấn Khải đã mượn một câu chuyện lịch sử có sức gợi cảm lớn để bộc lộ cảm xúc của mình và khích lệ lòng yêu nước, ý chí cứu nước của đồng bào. Tình cảm sâu đậm, mãnh liệt đối với nước nhà</a:t>
            </a:r>
            <a:endParaRPr lang="en-SG" sz="6000" kern="0" dirty="0">
              <a:solidFill>
                <a:schemeClr val="tx1">
                  <a:lumMod val="50000"/>
                </a:schemeClr>
              </a:solidFill>
              <a:latin typeface="+mj-lt"/>
              <a:cs typeface="Arial"/>
              <a:sym typeface="Arial"/>
            </a:endParaRPr>
          </a:p>
        </p:txBody>
      </p:sp>
      <p:sp>
        <p:nvSpPr>
          <p:cNvPr id="16" name="TextBox 15">
            <a:extLst>
              <a:ext uri="{FF2B5EF4-FFF2-40B4-BE49-F238E27FC236}">
                <a16:creationId xmlns:a16="http://schemas.microsoft.com/office/drawing/2014/main" id="{9AB3369F-0B45-C306-68D3-A4B999295786}"/>
              </a:ext>
            </a:extLst>
          </p:cNvPr>
          <p:cNvSpPr txBox="1"/>
          <p:nvPr/>
        </p:nvSpPr>
        <p:spPr>
          <a:xfrm>
            <a:off x="6493394" y="1646735"/>
            <a:ext cx="5237617" cy="6001643"/>
          </a:xfrm>
          <a:prstGeom prst="rect">
            <a:avLst/>
          </a:prstGeom>
          <a:noFill/>
        </p:spPr>
        <p:txBody>
          <a:bodyPr wrap="square">
            <a:spAutoFit/>
          </a:bodyPr>
          <a:lstStyle/>
          <a:p>
            <a:pPr algn="just"/>
            <a:r>
              <a:rPr lang="vi-VN" sz="3600" dirty="0">
                <a:solidFill>
                  <a:schemeClr val="tx1">
                    <a:lumMod val="50000"/>
                  </a:schemeClr>
                </a:solidFill>
                <a:latin typeface="+mj-lt"/>
              </a:rPr>
              <a:t>- Bài thơ sử dụng thành công thể thơ song thất lục bát, phù hợp để diễn tả những cảm xúc của tâm hồn, những tâm sự cần mọi người chia sẻ.</a:t>
            </a:r>
            <a:endParaRPr lang="en-SG" sz="3600" dirty="0">
              <a:solidFill>
                <a:schemeClr val="tx1">
                  <a:lumMod val="50000"/>
                </a:schemeClr>
              </a:solidFill>
              <a:latin typeface="+mj-lt"/>
            </a:endParaRPr>
          </a:p>
          <a:p>
            <a:pPr algn="just"/>
            <a:r>
              <a:rPr lang="vi-VN" sz="3600" dirty="0">
                <a:solidFill>
                  <a:schemeClr val="tx1">
                    <a:lumMod val="50000"/>
                  </a:schemeClr>
                </a:solidFill>
                <a:latin typeface="+mj-lt"/>
              </a:rPr>
              <a:t>- Giọng điệu da diết thông thiết và có sức gợi cảm mạnh mẽ</a:t>
            </a:r>
            <a:endParaRPr lang="en-SG" sz="3600" dirty="0">
              <a:solidFill>
                <a:schemeClr val="tx1">
                  <a:lumMod val="50000"/>
                </a:schemeClr>
              </a:solidFill>
              <a:latin typeface="+mj-lt"/>
            </a:endParaRPr>
          </a:p>
          <a:p>
            <a:pPr algn="just" defTabSz="1219170">
              <a:buClr>
                <a:srgbClr val="000000"/>
              </a:buClr>
            </a:pPr>
            <a:endParaRPr lang="en-SG" sz="6000" kern="0" dirty="0">
              <a:solidFill>
                <a:schemeClr val="tx1">
                  <a:lumMod val="50000"/>
                </a:schemeClr>
              </a:solidFill>
              <a:latin typeface="+mj-lt"/>
              <a:cs typeface="Arial"/>
              <a:sym typeface="Arial"/>
            </a:endParaRPr>
          </a:p>
        </p:txBody>
      </p:sp>
    </p:spTree>
    <p:extLst>
      <p:ext uri="{BB962C8B-B14F-4D97-AF65-F5344CB8AC3E}">
        <p14:creationId xmlns:p14="http://schemas.microsoft.com/office/powerpoint/2010/main" val="357400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barn(inVertical)">
                                      <p:cBhvr>
                                        <p:cTn id="1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ể chuyện danh nhân- Nguyễn Trãi và cuộc chia ly với người cha nơi biên giới">
            <a:hlinkClick r:id="" action="ppaction://media"/>
            <a:extLst>
              <a:ext uri="{FF2B5EF4-FFF2-40B4-BE49-F238E27FC236}">
                <a16:creationId xmlns:a16="http://schemas.microsoft.com/office/drawing/2014/main" id="{239B85EF-512E-5B4F-CADE-E84751A342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85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6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4425A-3647-1496-D39B-409E1EA3B930}"/>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188B2FE8-0C9E-4FA2-FDD4-AF7DFF4E4931}"/>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C9DD437F-0B46-A012-DF18-86B8FAC891AF}"/>
                </a:ext>
              </a:extLst>
            </p:cNvPr>
            <p:cNvPicPr>
              <a:picLocks noChangeAspect="1"/>
            </p:cNvPicPr>
            <p:nvPr/>
          </p:nvPicPr>
          <p:blipFill>
            <a:blip r:embed="rId3"/>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38467D47-34DB-9BC8-E946-699F2E6D3CB0}"/>
                </a:ext>
              </a:extLst>
            </p:cNvPr>
            <p:cNvPicPr>
              <a:picLocks noChangeAspect="1"/>
            </p:cNvPicPr>
            <p:nvPr/>
          </p:nvPicPr>
          <p:blipFill rotWithShape="1">
            <a:blip r:embed="rId3"/>
            <a:srcRect l="63839" t="45632" r="2386" b="37229"/>
            <a:stretch/>
          </p:blipFill>
          <p:spPr>
            <a:xfrm>
              <a:off x="0" y="3429000"/>
              <a:ext cx="3494314" cy="1115760"/>
            </a:xfrm>
            <a:prstGeom prst="rect">
              <a:avLst/>
            </a:prstGeom>
          </p:spPr>
        </p:pic>
        <p:pic>
          <p:nvPicPr>
            <p:cNvPr id="26" name="Picture 25">
              <a:extLst>
                <a:ext uri="{FF2B5EF4-FFF2-40B4-BE49-F238E27FC236}">
                  <a16:creationId xmlns:a16="http://schemas.microsoft.com/office/drawing/2014/main" id="{9E000917-DD88-7D06-EA94-2A5FC41C3B85}"/>
                </a:ext>
              </a:extLst>
            </p:cNvPr>
            <p:cNvPicPr>
              <a:picLocks noChangeAspect="1"/>
            </p:cNvPicPr>
            <p:nvPr/>
          </p:nvPicPr>
          <p:blipFill rotWithShape="1">
            <a:blip r:embed="rId3"/>
            <a:srcRect l="63839" t="45632" r="2386" b="37229"/>
            <a:stretch/>
          </p:blipFill>
          <p:spPr>
            <a:xfrm>
              <a:off x="0" y="2871120"/>
              <a:ext cx="2174736" cy="1115760"/>
            </a:xfrm>
            <a:prstGeom prst="rect">
              <a:avLst/>
            </a:prstGeom>
          </p:spPr>
        </p:pic>
        <p:pic>
          <p:nvPicPr>
            <p:cNvPr id="27" name="Picture 26">
              <a:extLst>
                <a:ext uri="{FF2B5EF4-FFF2-40B4-BE49-F238E27FC236}">
                  <a16:creationId xmlns:a16="http://schemas.microsoft.com/office/drawing/2014/main" id="{E9F9B3DB-3790-DD46-FEA8-0D3972ECE957}"/>
                </a:ext>
              </a:extLst>
            </p:cNvPr>
            <p:cNvPicPr>
              <a:picLocks noChangeAspect="1"/>
            </p:cNvPicPr>
            <p:nvPr/>
          </p:nvPicPr>
          <p:blipFill rotWithShape="1">
            <a:blip r:embed="rId3"/>
            <a:srcRect l="63839" t="45632" r="2386" b="37229"/>
            <a:stretch/>
          </p:blipFill>
          <p:spPr>
            <a:xfrm>
              <a:off x="2174737" y="2871118"/>
              <a:ext cx="960350" cy="1096497"/>
            </a:xfrm>
            <a:prstGeom prst="rect">
              <a:avLst/>
            </a:prstGeom>
          </p:spPr>
        </p:pic>
      </p:grpSp>
      <p:sp>
        <p:nvSpPr>
          <p:cNvPr id="3" name="矩形 2">
            <a:extLst>
              <a:ext uri="{FF2B5EF4-FFF2-40B4-BE49-F238E27FC236}">
                <a16:creationId xmlns:a16="http://schemas.microsoft.com/office/drawing/2014/main" id="{62B60670-A3F3-D548-85DA-40B1A054CE94}"/>
              </a:ext>
            </a:extLst>
          </p:cNvPr>
          <p:cNvSpPr/>
          <p:nvPr/>
        </p:nvSpPr>
        <p:spPr>
          <a:xfrm>
            <a:off x="2293257" y="-1"/>
            <a:ext cx="8094433"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95号-手刻宋" panose="00000500000000000000" pitchFamily="2" charset="-122"/>
              <a:ea typeface="字魂95号-手刻宋" panose="00000500000000000000" pitchFamily="2" charset="-122"/>
              <a:cs typeface="Arial"/>
            </a:endParaRPr>
          </a:p>
        </p:txBody>
      </p:sp>
      <p:pic>
        <p:nvPicPr>
          <p:cNvPr id="13" name="Picture 12" descr="A close-up of a branch&#10;&#10;Description automatically generated">
            <a:extLst>
              <a:ext uri="{FF2B5EF4-FFF2-40B4-BE49-F238E27FC236}">
                <a16:creationId xmlns:a16="http://schemas.microsoft.com/office/drawing/2014/main" id="{A560B016-176D-637F-467A-4971F640C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502229" cy="2172966"/>
          </a:xfrm>
          <a:prstGeom prst="rect">
            <a:avLst/>
          </a:prstGeom>
        </p:spPr>
      </p:pic>
      <p:pic>
        <p:nvPicPr>
          <p:cNvPr id="14" name="图片 103">
            <a:extLst>
              <a:ext uri="{FF2B5EF4-FFF2-40B4-BE49-F238E27FC236}">
                <a16:creationId xmlns:a16="http://schemas.microsoft.com/office/drawing/2014/main" id="{BA968CAB-D094-7C61-162D-07D870BFE6D0}"/>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9834227" y="-55305"/>
            <a:ext cx="1106926" cy="888060"/>
          </a:xfrm>
          <a:prstGeom prst="rect">
            <a:avLst/>
          </a:prstGeom>
        </p:spPr>
      </p:pic>
      <p:pic>
        <p:nvPicPr>
          <p:cNvPr id="16" name="图片 31">
            <a:extLst>
              <a:ext uri="{FF2B5EF4-FFF2-40B4-BE49-F238E27FC236}">
                <a16:creationId xmlns:a16="http://schemas.microsoft.com/office/drawing/2014/main" id="{603D20B4-3ADB-8605-8069-D4A004051C18}"/>
              </a:ext>
            </a:extLst>
          </p:cNvPr>
          <p:cNvPicPr>
            <a:picLocks noChangeAspect="1"/>
          </p:cNvPicPr>
          <p:nvPr/>
        </p:nvPicPr>
        <p:blipFill rotWithShape="1">
          <a:blip r:embed="rId6" cstate="screen"/>
          <a:srcRect/>
          <a:stretch>
            <a:fillRect/>
          </a:stretch>
        </p:blipFill>
        <p:spPr>
          <a:xfrm>
            <a:off x="1236900" y="-42797"/>
            <a:ext cx="937836" cy="863045"/>
          </a:xfrm>
          <a:prstGeom prst="rect">
            <a:avLst/>
          </a:prstGeom>
        </p:spPr>
      </p:pic>
      <p:pic>
        <p:nvPicPr>
          <p:cNvPr id="17" name="图片 32">
            <a:extLst>
              <a:ext uri="{FF2B5EF4-FFF2-40B4-BE49-F238E27FC236}">
                <a16:creationId xmlns:a16="http://schemas.microsoft.com/office/drawing/2014/main" id="{06EDA792-DB39-747B-2C58-D8C87F996721}"/>
              </a:ext>
            </a:extLst>
          </p:cNvPr>
          <p:cNvPicPr>
            <a:picLocks noChangeAspect="1"/>
          </p:cNvPicPr>
          <p:nvPr/>
        </p:nvPicPr>
        <p:blipFill rotWithShape="1">
          <a:blip r:embed="rId7" cstate="screen">
            <a:alphaModFix amt="50000"/>
          </a:blip>
          <a:srcRect/>
          <a:stretch>
            <a:fillRect/>
          </a:stretch>
        </p:blipFill>
        <p:spPr>
          <a:xfrm rot="941536">
            <a:off x="10929655" y="426608"/>
            <a:ext cx="1016359" cy="935306"/>
          </a:xfrm>
          <a:prstGeom prst="rect">
            <a:avLst/>
          </a:prstGeom>
        </p:spPr>
      </p:pic>
      <p:pic>
        <p:nvPicPr>
          <p:cNvPr id="22" name="图片 103">
            <a:extLst>
              <a:ext uri="{FF2B5EF4-FFF2-40B4-BE49-F238E27FC236}">
                <a16:creationId xmlns:a16="http://schemas.microsoft.com/office/drawing/2014/main" id="{55023100-14CC-0B00-48C5-228F19564118}"/>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1502229" y="99719"/>
            <a:ext cx="1106926" cy="888060"/>
          </a:xfrm>
          <a:prstGeom prst="rect">
            <a:avLst/>
          </a:prstGeom>
        </p:spPr>
      </p:pic>
      <p:sp>
        <p:nvSpPr>
          <p:cNvPr id="30" name="TextBox 14">
            <a:extLst>
              <a:ext uri="{FF2B5EF4-FFF2-40B4-BE49-F238E27FC236}">
                <a16:creationId xmlns:a16="http://schemas.microsoft.com/office/drawing/2014/main" id="{4F6E4AF5-B6CA-BE0A-07D6-1F3464253DE6}"/>
              </a:ext>
            </a:extLst>
          </p:cNvPr>
          <p:cNvSpPr txBox="1"/>
          <p:nvPr/>
        </p:nvSpPr>
        <p:spPr>
          <a:xfrm>
            <a:off x="2440065" y="-19266"/>
            <a:ext cx="8243604" cy="669542"/>
          </a:xfrm>
          <a:prstGeom prst="rect">
            <a:avLst/>
          </a:prstGeom>
          <a:noFill/>
        </p:spPr>
        <p:txBody>
          <a:bodyPr wrap="square" rtlCol="0">
            <a:spAutoFit/>
          </a:bodyPr>
          <a:lstStyle/>
          <a:p>
            <a:pPr algn="ctr">
              <a:lnSpc>
                <a:spcPct val="150000"/>
              </a:lnSpc>
              <a:spcAft>
                <a:spcPts val="800"/>
              </a:spcAft>
            </a:pP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Một số lưu ý khi đọc thơ song thất lục bát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组合 1">
            <a:extLst>
              <a:ext uri="{FF2B5EF4-FFF2-40B4-BE49-F238E27FC236}">
                <a16:creationId xmlns:a16="http://schemas.microsoft.com/office/drawing/2014/main" id="{28C32133-F4B7-092A-19B9-4F83B2A29512}"/>
              </a:ext>
            </a:extLst>
          </p:cNvPr>
          <p:cNvGrpSpPr/>
          <p:nvPr/>
        </p:nvGrpSpPr>
        <p:grpSpPr>
          <a:xfrm flipH="1">
            <a:off x="3491028" y="1307347"/>
            <a:ext cx="8216240" cy="4426883"/>
            <a:chOff x="1274762" y="4095228"/>
            <a:chExt cx="6858122" cy="2113048"/>
          </a:xfrm>
        </p:grpSpPr>
        <p:grpSp>
          <p:nvGrpSpPr>
            <p:cNvPr id="4" name="组合 6">
              <a:extLst>
                <a:ext uri="{FF2B5EF4-FFF2-40B4-BE49-F238E27FC236}">
                  <a16:creationId xmlns:a16="http://schemas.microsoft.com/office/drawing/2014/main" id="{6C083E02-50F7-04BB-FC57-99134BB02EC4}"/>
                </a:ext>
              </a:extLst>
            </p:cNvPr>
            <p:cNvGrpSpPr/>
            <p:nvPr/>
          </p:nvGrpSpPr>
          <p:grpSpPr>
            <a:xfrm>
              <a:off x="1274762" y="4095228"/>
              <a:ext cx="6858122" cy="2113048"/>
              <a:chOff x="1019174" y="2082044"/>
              <a:chExt cx="6858122" cy="2113048"/>
            </a:xfrm>
          </p:grpSpPr>
          <p:pic>
            <p:nvPicPr>
              <p:cNvPr id="6" name="图片 3">
                <a:extLst>
                  <a:ext uri="{FF2B5EF4-FFF2-40B4-BE49-F238E27FC236}">
                    <a16:creationId xmlns:a16="http://schemas.microsoft.com/office/drawing/2014/main" id="{D13867AD-7815-8FC1-5144-20293D6D227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9174" y="2134557"/>
                <a:ext cx="5881688" cy="2060535"/>
              </a:xfrm>
              <a:prstGeom prst="rect">
                <a:avLst/>
              </a:prstGeom>
            </p:spPr>
          </p:pic>
          <p:pic>
            <p:nvPicPr>
              <p:cNvPr id="7" name="图片 5">
                <a:extLst>
                  <a:ext uri="{FF2B5EF4-FFF2-40B4-BE49-F238E27FC236}">
                    <a16:creationId xmlns:a16="http://schemas.microsoft.com/office/drawing/2014/main" id="{4D1EC800-851B-7F16-8575-50DCE82FB17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924429" y="2082044"/>
                <a:ext cx="1952867" cy="1493694"/>
              </a:xfrm>
              <a:prstGeom prst="rect">
                <a:avLst/>
              </a:prstGeom>
            </p:spPr>
          </p:pic>
        </p:grpSp>
        <p:sp>
          <p:nvSpPr>
            <p:cNvPr id="5" name="文本框 10">
              <a:extLst>
                <a:ext uri="{FF2B5EF4-FFF2-40B4-BE49-F238E27FC236}">
                  <a16:creationId xmlns:a16="http://schemas.microsoft.com/office/drawing/2014/main" id="{9647D007-19AD-8233-2974-40E235CC4316}"/>
                </a:ext>
              </a:extLst>
            </p:cNvPr>
            <p:cNvSpPr txBox="1"/>
            <p:nvPr/>
          </p:nvSpPr>
          <p:spPr>
            <a:xfrm>
              <a:off x="1400648" y="4727981"/>
              <a:ext cx="4889298" cy="110181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en-US" sz="4800" kern="100" dirty="0">
                  <a:effectLst/>
                  <a:latin typeface="Times New Roman" panose="02020603050405020304" pitchFamily="18" charset="0"/>
                  <a:ea typeface="Calibri" panose="020F0502020204030204" pitchFamily="34" charset="0"/>
                  <a:cs typeface="Times New Roman" panose="02020603050405020304" pitchFamily="18" charset="0"/>
                </a:rPr>
                <a:t>Em</a:t>
              </a:r>
              <a:r>
                <a:rPr lang="vi-VN" sz="4800" kern="100" dirty="0">
                  <a:effectLst/>
                  <a:latin typeface="Times New Roman" panose="02020603050405020304" pitchFamily="18" charset="0"/>
                  <a:ea typeface="Calibri" panose="020F0502020204030204" pitchFamily="34" charset="0"/>
                  <a:cs typeface="Times New Roman" panose="02020603050405020304" pitchFamily="18" charset="0"/>
                </a:rPr>
                <a:t> hãy rút ra một số lưu ý khi đọc </a:t>
              </a:r>
              <a:r>
                <a:rPr lang="vi-VN" sz="48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thơ song thất lục bát</a:t>
              </a:r>
              <a:endParaRPr lang="en-SG" sz="4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Picture 7" descr="A person writing on a book&#10;&#10;Description automatically generated">
            <a:extLst>
              <a:ext uri="{FF2B5EF4-FFF2-40B4-BE49-F238E27FC236}">
                <a16:creationId xmlns:a16="http://schemas.microsoft.com/office/drawing/2014/main" id="{F6D7E26F-D74C-64DA-6FE5-29069F46B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3704" y="2632552"/>
            <a:ext cx="5439442" cy="4534526"/>
          </a:xfrm>
          <a:prstGeom prst="rect">
            <a:avLst/>
          </a:prstGeom>
        </p:spPr>
      </p:pic>
    </p:spTree>
    <p:extLst>
      <p:ext uri="{BB962C8B-B14F-4D97-AF65-F5344CB8AC3E}">
        <p14:creationId xmlns:p14="http://schemas.microsoft.com/office/powerpoint/2010/main" val="4079778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892C7-7682-685B-5444-CEE58997E3D3}"/>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C0184413-0B8A-9C26-E869-8EB789C27663}"/>
              </a:ext>
            </a:extLst>
          </p:cNvPr>
          <p:cNvGrpSpPr/>
          <p:nvPr/>
        </p:nvGrpSpPr>
        <p:grpSpPr>
          <a:xfrm>
            <a:off x="0" y="0"/>
            <a:ext cx="12192000" cy="6858000"/>
            <a:chOff x="0" y="0"/>
            <a:chExt cx="12192000" cy="6858000"/>
          </a:xfrm>
          <a:solidFill>
            <a:schemeClr val="bg1"/>
          </a:solidFill>
        </p:grpSpPr>
        <p:pic>
          <p:nvPicPr>
            <p:cNvPr id="11" name="Picture 10">
              <a:extLst>
                <a:ext uri="{FF2B5EF4-FFF2-40B4-BE49-F238E27FC236}">
                  <a16:creationId xmlns:a16="http://schemas.microsoft.com/office/drawing/2014/main" id="{DEF5E0A1-A946-8133-FB71-A7505A5BAE40}"/>
                </a:ext>
              </a:extLst>
            </p:cNvPr>
            <p:cNvPicPr>
              <a:picLocks noChangeAspect="1"/>
            </p:cNvPicPr>
            <p:nvPr/>
          </p:nvPicPr>
          <p:blipFill>
            <a:blip r:embed="rId3"/>
            <a:stretch>
              <a:fillRect/>
            </a:stretch>
          </p:blipFill>
          <p:spPr>
            <a:xfrm>
              <a:off x="0" y="0"/>
              <a:ext cx="12192000" cy="6858000"/>
            </a:xfrm>
            <a:prstGeom prst="rect">
              <a:avLst/>
            </a:prstGeom>
            <a:grpFill/>
          </p:spPr>
        </p:pic>
        <p:pic>
          <p:nvPicPr>
            <p:cNvPr id="24" name="Picture 23">
              <a:extLst>
                <a:ext uri="{FF2B5EF4-FFF2-40B4-BE49-F238E27FC236}">
                  <a16:creationId xmlns:a16="http://schemas.microsoft.com/office/drawing/2014/main" id="{CA3A82BB-84CA-899A-51FA-2E408DF823BD}"/>
                </a:ext>
              </a:extLst>
            </p:cNvPr>
            <p:cNvPicPr>
              <a:picLocks noChangeAspect="1"/>
            </p:cNvPicPr>
            <p:nvPr/>
          </p:nvPicPr>
          <p:blipFill rotWithShape="1">
            <a:blip r:embed="rId3"/>
            <a:srcRect l="63839" t="45632" r="2386" b="37229"/>
            <a:stretch/>
          </p:blipFill>
          <p:spPr>
            <a:xfrm>
              <a:off x="0" y="3429000"/>
              <a:ext cx="3494314" cy="1115760"/>
            </a:xfrm>
            <a:prstGeom prst="rect">
              <a:avLst/>
            </a:prstGeom>
            <a:grpFill/>
          </p:spPr>
        </p:pic>
        <p:pic>
          <p:nvPicPr>
            <p:cNvPr id="26" name="Picture 25">
              <a:extLst>
                <a:ext uri="{FF2B5EF4-FFF2-40B4-BE49-F238E27FC236}">
                  <a16:creationId xmlns:a16="http://schemas.microsoft.com/office/drawing/2014/main" id="{E7DC09E3-A061-3331-4555-F0746195F968}"/>
                </a:ext>
              </a:extLst>
            </p:cNvPr>
            <p:cNvPicPr>
              <a:picLocks noChangeAspect="1"/>
            </p:cNvPicPr>
            <p:nvPr/>
          </p:nvPicPr>
          <p:blipFill rotWithShape="1">
            <a:blip r:embed="rId3"/>
            <a:srcRect l="63839" t="45632" r="2386" b="37229"/>
            <a:stretch/>
          </p:blipFill>
          <p:spPr>
            <a:xfrm>
              <a:off x="0" y="2871120"/>
              <a:ext cx="2174736" cy="1115760"/>
            </a:xfrm>
            <a:prstGeom prst="rect">
              <a:avLst/>
            </a:prstGeom>
            <a:grpFill/>
          </p:spPr>
        </p:pic>
        <p:pic>
          <p:nvPicPr>
            <p:cNvPr id="27" name="Picture 26">
              <a:extLst>
                <a:ext uri="{FF2B5EF4-FFF2-40B4-BE49-F238E27FC236}">
                  <a16:creationId xmlns:a16="http://schemas.microsoft.com/office/drawing/2014/main" id="{18C5D011-F6A6-3AD5-5E29-721C5AA26527}"/>
                </a:ext>
              </a:extLst>
            </p:cNvPr>
            <p:cNvPicPr>
              <a:picLocks noChangeAspect="1"/>
            </p:cNvPicPr>
            <p:nvPr/>
          </p:nvPicPr>
          <p:blipFill rotWithShape="1">
            <a:blip r:embed="rId3"/>
            <a:srcRect l="63839" t="45632" r="2386" b="37229"/>
            <a:stretch/>
          </p:blipFill>
          <p:spPr>
            <a:xfrm>
              <a:off x="2174737" y="2871118"/>
              <a:ext cx="960350" cy="1096497"/>
            </a:xfrm>
            <a:prstGeom prst="rect">
              <a:avLst/>
            </a:prstGeom>
            <a:grpFill/>
          </p:spPr>
        </p:pic>
      </p:grpSp>
      <p:sp>
        <p:nvSpPr>
          <p:cNvPr id="3" name="矩形 2">
            <a:extLst>
              <a:ext uri="{FF2B5EF4-FFF2-40B4-BE49-F238E27FC236}">
                <a16:creationId xmlns:a16="http://schemas.microsoft.com/office/drawing/2014/main" id="{62F47717-B2A9-90CB-3D9A-DCE7A1042076}"/>
              </a:ext>
            </a:extLst>
          </p:cNvPr>
          <p:cNvSpPr/>
          <p:nvPr/>
        </p:nvSpPr>
        <p:spPr>
          <a:xfrm>
            <a:off x="2293257" y="-1"/>
            <a:ext cx="8094433"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95号-手刻宋" panose="00000500000000000000" pitchFamily="2" charset="-122"/>
              <a:ea typeface="字魂95号-手刻宋" panose="00000500000000000000" pitchFamily="2" charset="-122"/>
              <a:cs typeface="Arial"/>
            </a:endParaRPr>
          </a:p>
        </p:txBody>
      </p:sp>
      <p:pic>
        <p:nvPicPr>
          <p:cNvPr id="13" name="Picture 12" descr="A close-up of a branch&#10;&#10;Description automatically generated">
            <a:extLst>
              <a:ext uri="{FF2B5EF4-FFF2-40B4-BE49-F238E27FC236}">
                <a16:creationId xmlns:a16="http://schemas.microsoft.com/office/drawing/2014/main" id="{4FA2D7EA-1F05-1DDE-9F9D-E5DB46700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502229" cy="2172966"/>
          </a:xfrm>
          <a:prstGeom prst="rect">
            <a:avLst/>
          </a:prstGeom>
        </p:spPr>
      </p:pic>
      <p:pic>
        <p:nvPicPr>
          <p:cNvPr id="14" name="图片 103">
            <a:extLst>
              <a:ext uri="{FF2B5EF4-FFF2-40B4-BE49-F238E27FC236}">
                <a16:creationId xmlns:a16="http://schemas.microsoft.com/office/drawing/2014/main" id="{C457369C-C052-360A-E6F3-EAA651E58CA2}"/>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9834227" y="-55305"/>
            <a:ext cx="1106926" cy="888060"/>
          </a:xfrm>
          <a:prstGeom prst="rect">
            <a:avLst/>
          </a:prstGeom>
        </p:spPr>
      </p:pic>
      <p:pic>
        <p:nvPicPr>
          <p:cNvPr id="16" name="图片 31">
            <a:extLst>
              <a:ext uri="{FF2B5EF4-FFF2-40B4-BE49-F238E27FC236}">
                <a16:creationId xmlns:a16="http://schemas.microsoft.com/office/drawing/2014/main" id="{C12FACD9-58DB-7524-2894-17C5DA68D66B}"/>
              </a:ext>
            </a:extLst>
          </p:cNvPr>
          <p:cNvPicPr>
            <a:picLocks noChangeAspect="1"/>
          </p:cNvPicPr>
          <p:nvPr/>
        </p:nvPicPr>
        <p:blipFill rotWithShape="1">
          <a:blip r:embed="rId6" cstate="screen"/>
          <a:srcRect/>
          <a:stretch>
            <a:fillRect/>
          </a:stretch>
        </p:blipFill>
        <p:spPr>
          <a:xfrm>
            <a:off x="1236900" y="-42797"/>
            <a:ext cx="937836" cy="863045"/>
          </a:xfrm>
          <a:prstGeom prst="rect">
            <a:avLst/>
          </a:prstGeom>
        </p:spPr>
      </p:pic>
      <p:pic>
        <p:nvPicPr>
          <p:cNvPr id="17" name="图片 32">
            <a:extLst>
              <a:ext uri="{FF2B5EF4-FFF2-40B4-BE49-F238E27FC236}">
                <a16:creationId xmlns:a16="http://schemas.microsoft.com/office/drawing/2014/main" id="{193F44ED-6826-C186-8FCA-8922E5D5479A}"/>
              </a:ext>
            </a:extLst>
          </p:cNvPr>
          <p:cNvPicPr>
            <a:picLocks noChangeAspect="1"/>
          </p:cNvPicPr>
          <p:nvPr/>
        </p:nvPicPr>
        <p:blipFill rotWithShape="1">
          <a:blip r:embed="rId7" cstate="screen">
            <a:alphaModFix amt="50000"/>
          </a:blip>
          <a:srcRect/>
          <a:stretch>
            <a:fillRect/>
          </a:stretch>
        </p:blipFill>
        <p:spPr>
          <a:xfrm rot="941536">
            <a:off x="10929655" y="426608"/>
            <a:ext cx="1016359" cy="935306"/>
          </a:xfrm>
          <a:prstGeom prst="rect">
            <a:avLst/>
          </a:prstGeom>
        </p:spPr>
      </p:pic>
      <p:pic>
        <p:nvPicPr>
          <p:cNvPr id="22" name="图片 103">
            <a:extLst>
              <a:ext uri="{FF2B5EF4-FFF2-40B4-BE49-F238E27FC236}">
                <a16:creationId xmlns:a16="http://schemas.microsoft.com/office/drawing/2014/main" id="{2B125A4A-689B-0209-916F-F1E4CC5F4AED}"/>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1502229" y="99719"/>
            <a:ext cx="1106926" cy="888060"/>
          </a:xfrm>
          <a:prstGeom prst="rect">
            <a:avLst/>
          </a:prstGeom>
        </p:spPr>
      </p:pic>
      <p:sp>
        <p:nvSpPr>
          <p:cNvPr id="30" name="TextBox 14">
            <a:extLst>
              <a:ext uri="{FF2B5EF4-FFF2-40B4-BE49-F238E27FC236}">
                <a16:creationId xmlns:a16="http://schemas.microsoft.com/office/drawing/2014/main" id="{A9EECD6E-3B62-AD79-7B7C-0A3AAEE55E21}"/>
              </a:ext>
            </a:extLst>
          </p:cNvPr>
          <p:cNvSpPr txBox="1"/>
          <p:nvPr/>
        </p:nvSpPr>
        <p:spPr>
          <a:xfrm>
            <a:off x="2440065" y="-19266"/>
            <a:ext cx="8243604" cy="669542"/>
          </a:xfrm>
          <a:prstGeom prst="rect">
            <a:avLst/>
          </a:prstGeom>
          <a:noFill/>
        </p:spPr>
        <p:txBody>
          <a:bodyPr wrap="square" rtlCol="0">
            <a:spAutoFit/>
          </a:bodyPr>
          <a:lstStyle/>
          <a:p>
            <a:pPr algn="ctr">
              <a:lnSpc>
                <a:spcPct val="150000"/>
              </a:lnSpc>
              <a:spcAft>
                <a:spcPts val="800"/>
              </a:spcAft>
            </a:pPr>
            <a:r>
              <a:rPr lang="en-US"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8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Một số lưu ý khi đọc thơ song thất lục bát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矩形 96">
            <a:extLst>
              <a:ext uri="{FF2B5EF4-FFF2-40B4-BE49-F238E27FC236}">
                <a16:creationId xmlns:a16="http://schemas.microsoft.com/office/drawing/2014/main" id="{6D3162F7-5DB3-4AB7-A7D4-76172E448FB9}"/>
              </a:ext>
            </a:extLst>
          </p:cNvPr>
          <p:cNvSpPr/>
          <p:nvPr/>
        </p:nvSpPr>
        <p:spPr>
          <a:xfrm>
            <a:off x="1339959" y="3837348"/>
            <a:ext cx="2438400" cy="369332"/>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sym typeface="Arial"/>
            </a:endParaRPr>
          </a:p>
        </p:txBody>
      </p:sp>
      <p:sp>
        <p:nvSpPr>
          <p:cNvPr id="4" name="矩形 97">
            <a:extLst>
              <a:ext uri="{FF2B5EF4-FFF2-40B4-BE49-F238E27FC236}">
                <a16:creationId xmlns:a16="http://schemas.microsoft.com/office/drawing/2014/main" id="{13C3126C-851B-FF3D-AED6-E6BD917C983E}"/>
              </a:ext>
            </a:extLst>
          </p:cNvPr>
          <p:cNvSpPr/>
          <p:nvPr/>
        </p:nvSpPr>
        <p:spPr>
          <a:xfrm>
            <a:off x="4036346" y="3837348"/>
            <a:ext cx="2495551" cy="369332"/>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sym typeface="Arial"/>
            </a:endParaRPr>
          </a:p>
        </p:txBody>
      </p:sp>
      <p:sp>
        <p:nvSpPr>
          <p:cNvPr id="5" name="矩形 98">
            <a:extLst>
              <a:ext uri="{FF2B5EF4-FFF2-40B4-BE49-F238E27FC236}">
                <a16:creationId xmlns:a16="http://schemas.microsoft.com/office/drawing/2014/main" id="{679784D9-8F44-D0D3-75AE-1F31E530A659}"/>
              </a:ext>
            </a:extLst>
          </p:cNvPr>
          <p:cNvSpPr/>
          <p:nvPr/>
        </p:nvSpPr>
        <p:spPr>
          <a:xfrm>
            <a:off x="6190807" y="3837348"/>
            <a:ext cx="2755900" cy="369332"/>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sym typeface="Arial"/>
            </a:endParaRPr>
          </a:p>
        </p:txBody>
      </p:sp>
      <p:sp>
        <p:nvSpPr>
          <p:cNvPr id="6" name="矩形 99">
            <a:extLst>
              <a:ext uri="{FF2B5EF4-FFF2-40B4-BE49-F238E27FC236}">
                <a16:creationId xmlns:a16="http://schemas.microsoft.com/office/drawing/2014/main" id="{652EC7FB-ECF2-F502-CE6F-21ED815B90CE}"/>
              </a:ext>
            </a:extLst>
          </p:cNvPr>
          <p:cNvSpPr/>
          <p:nvPr/>
        </p:nvSpPr>
        <p:spPr>
          <a:xfrm>
            <a:off x="8125569" y="3850048"/>
            <a:ext cx="3009900" cy="369332"/>
          </a:xfrm>
          <a:prstGeom prst="rect">
            <a:avLst/>
          </a:prstGeom>
          <a:noFill/>
        </p:spPr>
        <p:txBody>
          <a:bodyPr wrap="square" rtlCol="0">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sym typeface="Arial"/>
            </a:endParaRPr>
          </a:p>
        </p:txBody>
      </p:sp>
      <p:sp>
        <p:nvSpPr>
          <p:cNvPr id="7" name="文本框 101">
            <a:extLst>
              <a:ext uri="{FF2B5EF4-FFF2-40B4-BE49-F238E27FC236}">
                <a16:creationId xmlns:a16="http://schemas.microsoft.com/office/drawing/2014/main" id="{3D50707C-940F-F738-AF0F-1723052AB4D7}"/>
              </a:ext>
            </a:extLst>
          </p:cNvPr>
          <p:cNvSpPr txBox="1"/>
          <p:nvPr/>
        </p:nvSpPr>
        <p:spPr>
          <a:xfrm>
            <a:off x="1733659" y="4297723"/>
            <a:ext cx="1802765" cy="369332"/>
          </a:xfrm>
          <a:prstGeom prst="rect">
            <a:avLst/>
          </a:prstGeom>
          <a:noFill/>
        </p:spPr>
        <p:txBody>
          <a:bodyPr wrap="square" rtlCol="0" anchor="t">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sym typeface="Arial"/>
            </a:endParaRPr>
          </a:p>
        </p:txBody>
      </p:sp>
      <p:sp>
        <p:nvSpPr>
          <p:cNvPr id="8" name="文本框 102">
            <a:extLst>
              <a:ext uri="{FF2B5EF4-FFF2-40B4-BE49-F238E27FC236}">
                <a16:creationId xmlns:a16="http://schemas.microsoft.com/office/drawing/2014/main" id="{4FF18AA4-100F-F3A5-085E-A8A1BFD90A5E}"/>
              </a:ext>
            </a:extLst>
          </p:cNvPr>
          <p:cNvSpPr txBox="1"/>
          <p:nvPr/>
        </p:nvSpPr>
        <p:spPr>
          <a:xfrm>
            <a:off x="4142934" y="4297723"/>
            <a:ext cx="1802765" cy="369332"/>
          </a:xfrm>
          <a:prstGeom prst="rect">
            <a:avLst/>
          </a:prstGeom>
          <a:noFill/>
        </p:spPr>
        <p:txBody>
          <a:bodyPr wrap="square" rtlCol="0" anchor="t">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sym typeface="Arial"/>
            </a:endParaRPr>
          </a:p>
        </p:txBody>
      </p:sp>
      <p:sp>
        <p:nvSpPr>
          <p:cNvPr id="9" name="文本框 103">
            <a:extLst>
              <a:ext uri="{FF2B5EF4-FFF2-40B4-BE49-F238E27FC236}">
                <a16:creationId xmlns:a16="http://schemas.microsoft.com/office/drawing/2014/main" id="{3EF8E93C-7F9C-5296-7B93-AFBC37A81523}"/>
              </a:ext>
            </a:extLst>
          </p:cNvPr>
          <p:cNvSpPr txBox="1"/>
          <p:nvPr/>
        </p:nvSpPr>
        <p:spPr>
          <a:xfrm>
            <a:off x="6630226" y="4297723"/>
            <a:ext cx="1802765" cy="369332"/>
          </a:xfrm>
          <a:prstGeom prst="rect">
            <a:avLst/>
          </a:prstGeom>
          <a:noFill/>
        </p:spPr>
        <p:txBody>
          <a:bodyPr wrap="square" rtlCol="0" anchor="t">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sym typeface="Arial"/>
            </a:endParaRPr>
          </a:p>
        </p:txBody>
      </p:sp>
      <p:sp>
        <p:nvSpPr>
          <p:cNvPr id="10" name="文本框 104">
            <a:extLst>
              <a:ext uri="{FF2B5EF4-FFF2-40B4-BE49-F238E27FC236}">
                <a16:creationId xmlns:a16="http://schemas.microsoft.com/office/drawing/2014/main" id="{1BD2C2EE-FE72-6337-71F9-818B762F8E6B}"/>
              </a:ext>
            </a:extLst>
          </p:cNvPr>
          <p:cNvSpPr txBox="1"/>
          <p:nvPr/>
        </p:nvSpPr>
        <p:spPr>
          <a:xfrm>
            <a:off x="8798668" y="4297723"/>
            <a:ext cx="1802765" cy="369332"/>
          </a:xfrm>
          <a:prstGeom prst="rect">
            <a:avLst/>
          </a:prstGeom>
          <a:noFill/>
        </p:spPr>
        <p:txBody>
          <a:bodyPr wrap="square" rtlCol="0" anchor="t">
            <a:spAutoFit/>
          </a:bodyP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sym typeface="Arial"/>
            </a:endParaRPr>
          </a:p>
        </p:txBody>
      </p:sp>
      <p:sp>
        <p:nvSpPr>
          <p:cNvPr id="12" name="Google Shape;5390;p69">
            <a:extLst>
              <a:ext uri="{FF2B5EF4-FFF2-40B4-BE49-F238E27FC236}">
                <a16:creationId xmlns:a16="http://schemas.microsoft.com/office/drawing/2014/main" id="{53A5D1C4-6D4D-C84A-472A-EAF1DF5B092D}"/>
              </a:ext>
            </a:extLst>
          </p:cNvPr>
          <p:cNvSpPr/>
          <p:nvPr/>
        </p:nvSpPr>
        <p:spPr>
          <a:xfrm>
            <a:off x="1117043" y="2229858"/>
            <a:ext cx="988812" cy="789668"/>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sym typeface="Arial"/>
            </a:endParaRPr>
          </a:p>
        </p:txBody>
      </p:sp>
      <p:sp>
        <p:nvSpPr>
          <p:cNvPr id="15" name="Google Shape;5391;p69">
            <a:extLst>
              <a:ext uri="{FF2B5EF4-FFF2-40B4-BE49-F238E27FC236}">
                <a16:creationId xmlns:a16="http://schemas.microsoft.com/office/drawing/2014/main" id="{A1C3637F-BF17-3DE7-4EC2-34A9F8EFC6D7}"/>
              </a:ext>
            </a:extLst>
          </p:cNvPr>
          <p:cNvSpPr txBox="1"/>
          <p:nvPr/>
        </p:nvSpPr>
        <p:spPr>
          <a:xfrm>
            <a:off x="2139880" y="893331"/>
            <a:ext cx="7912240" cy="824600"/>
          </a:xfrm>
          <a:prstGeom prst="rect">
            <a:avLst/>
          </a:prstGeom>
          <a:solidFill>
            <a:srgbClr val="55C2BC">
              <a:lumMod val="20000"/>
              <a:lumOff val="80000"/>
            </a:srgbClr>
          </a:solidFill>
          <a:ln>
            <a:noFill/>
          </a:ln>
        </p:spPr>
        <p:txBody>
          <a:bodyPr spcFirstLastPara="1" wrap="square" lIns="121900" tIns="121900" rIns="121900" bIns="121900" anchor="ctr" anchorCtr="0">
            <a:noAutofit/>
          </a:bodyPr>
          <a:lstStyle/>
          <a:p>
            <a:pPr algn="ctr" defTabSz="1219140">
              <a:buClr>
                <a:srgbClr val="000000"/>
              </a:buClr>
              <a:defRPr/>
            </a:pPr>
            <a:r>
              <a:rPr lang="en-US" sz="4267" b="1" kern="0" dirty="0">
                <a:solidFill>
                  <a:srgbClr val="000000"/>
                </a:solidFill>
                <a:latin typeface="Times New Roman" panose="02020603050405020304" pitchFamily="18" charset="0"/>
                <a:cs typeface="Times New Roman" panose="02020603050405020304" pitchFamily="18" charset="0"/>
                <a:sym typeface="Arial"/>
              </a:rPr>
              <a:t>LƯU Ý</a:t>
            </a:r>
            <a:endParaRPr sz="11733" b="1" kern="0" dirty="0">
              <a:solidFill>
                <a:srgbClr val="66241B"/>
              </a:solidFill>
              <a:latin typeface="Times New Roman" panose="02020603050405020304" pitchFamily="18" charset="0"/>
              <a:ea typeface="Tajawal"/>
              <a:cs typeface="Times New Roman" panose="02020603050405020304" pitchFamily="18" charset="0"/>
              <a:sym typeface="Tajawal"/>
            </a:endParaRPr>
          </a:p>
        </p:txBody>
      </p:sp>
      <p:sp>
        <p:nvSpPr>
          <p:cNvPr id="18" name="Google Shape;5392;p69">
            <a:extLst>
              <a:ext uri="{FF2B5EF4-FFF2-40B4-BE49-F238E27FC236}">
                <a16:creationId xmlns:a16="http://schemas.microsoft.com/office/drawing/2014/main" id="{FA70BA8F-1BB9-4C81-1AA3-5CA2DCF7CCC5}"/>
              </a:ext>
            </a:extLst>
          </p:cNvPr>
          <p:cNvSpPr/>
          <p:nvPr/>
        </p:nvSpPr>
        <p:spPr>
          <a:xfrm>
            <a:off x="4120683" y="2229858"/>
            <a:ext cx="988812" cy="789668"/>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sym typeface="Arial"/>
            </a:endParaRPr>
          </a:p>
        </p:txBody>
      </p:sp>
      <p:sp>
        <p:nvSpPr>
          <p:cNvPr id="19" name="Google Shape;5393;p69">
            <a:extLst>
              <a:ext uri="{FF2B5EF4-FFF2-40B4-BE49-F238E27FC236}">
                <a16:creationId xmlns:a16="http://schemas.microsoft.com/office/drawing/2014/main" id="{E78EC309-7041-9347-2C72-853814431DAE}"/>
              </a:ext>
            </a:extLst>
          </p:cNvPr>
          <p:cNvSpPr/>
          <p:nvPr/>
        </p:nvSpPr>
        <p:spPr>
          <a:xfrm>
            <a:off x="7222009" y="2229858"/>
            <a:ext cx="988812" cy="789668"/>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sym typeface="Arial"/>
            </a:endParaRPr>
          </a:p>
        </p:txBody>
      </p:sp>
      <p:sp>
        <p:nvSpPr>
          <p:cNvPr id="20" name="Google Shape;5394;p69">
            <a:extLst>
              <a:ext uri="{FF2B5EF4-FFF2-40B4-BE49-F238E27FC236}">
                <a16:creationId xmlns:a16="http://schemas.microsoft.com/office/drawing/2014/main" id="{8D585303-9B0A-188D-A725-A67C3A3E6F3A}"/>
              </a:ext>
            </a:extLst>
          </p:cNvPr>
          <p:cNvSpPr/>
          <p:nvPr/>
        </p:nvSpPr>
        <p:spPr>
          <a:xfrm>
            <a:off x="10052121" y="2229858"/>
            <a:ext cx="988812" cy="789668"/>
          </a:xfrm>
          <a:prstGeom prst="rect">
            <a:avLst/>
          </a:prstGeom>
          <a:solidFill>
            <a:srgbClr val="FFEACD"/>
          </a:solidFill>
          <a:ln w="9525" cap="flat" cmpd="sng">
            <a:solidFill>
              <a:srgbClr val="FD4C20"/>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40" eaLnBrk="1" fontAlgn="auto" latinLnBrk="0" hangingPunct="1">
              <a:lnSpc>
                <a:spcPct val="100000"/>
              </a:lnSpc>
              <a:spcBef>
                <a:spcPts val="0"/>
              </a:spcBef>
              <a:spcAft>
                <a:spcPts val="0"/>
              </a:spcAft>
              <a:buClrTx/>
              <a:buSzTx/>
              <a:buFontTx/>
              <a:buNone/>
              <a:tabLst/>
              <a:defRPr/>
            </a:pPr>
            <a:endParaRPr kumimoji="0" sz="1600" b="0" i="0" u="none" strike="noStrike" kern="0" cap="none" spc="0" normalizeH="0" baseline="0" noProof="0">
              <a:ln>
                <a:noFill/>
              </a:ln>
              <a:solidFill>
                <a:sysClr val="windowText" lastClr="000000"/>
              </a:solidFill>
              <a:effectLst/>
              <a:uLnTx/>
              <a:uFillTx/>
              <a:sym typeface="Arial"/>
            </a:endParaRPr>
          </a:p>
        </p:txBody>
      </p:sp>
      <p:cxnSp>
        <p:nvCxnSpPr>
          <p:cNvPr id="21" name="Google Shape;5411;p69">
            <a:extLst>
              <a:ext uri="{FF2B5EF4-FFF2-40B4-BE49-F238E27FC236}">
                <a16:creationId xmlns:a16="http://schemas.microsoft.com/office/drawing/2014/main" id="{E3A9ADD0-9775-0689-3644-4121616BB113}"/>
              </a:ext>
            </a:extLst>
          </p:cNvPr>
          <p:cNvCxnSpPr>
            <a:stCxn id="12" idx="2"/>
          </p:cNvCxnSpPr>
          <p:nvPr/>
        </p:nvCxnSpPr>
        <p:spPr>
          <a:xfrm>
            <a:off x="1611449" y="3019525"/>
            <a:ext cx="0" cy="312705"/>
          </a:xfrm>
          <a:prstGeom prst="straightConnector1">
            <a:avLst/>
          </a:prstGeom>
          <a:noFill/>
          <a:ln w="9525" cap="flat" cmpd="sng">
            <a:solidFill>
              <a:srgbClr val="FD4C20"/>
            </a:solidFill>
            <a:prstDash val="solid"/>
            <a:round/>
            <a:headEnd type="none" w="med" len="med"/>
            <a:tailEnd type="oval" w="med" len="med"/>
          </a:ln>
        </p:spPr>
      </p:cxnSp>
      <p:cxnSp>
        <p:nvCxnSpPr>
          <p:cNvPr id="23" name="Google Shape;5412;p69">
            <a:extLst>
              <a:ext uri="{FF2B5EF4-FFF2-40B4-BE49-F238E27FC236}">
                <a16:creationId xmlns:a16="http://schemas.microsoft.com/office/drawing/2014/main" id="{48FBB059-F27C-5F16-BF03-63A1EBE447BE}"/>
              </a:ext>
            </a:extLst>
          </p:cNvPr>
          <p:cNvCxnSpPr>
            <a:stCxn id="18" idx="2"/>
          </p:cNvCxnSpPr>
          <p:nvPr/>
        </p:nvCxnSpPr>
        <p:spPr>
          <a:xfrm>
            <a:off x="4615088" y="3019525"/>
            <a:ext cx="0" cy="312705"/>
          </a:xfrm>
          <a:prstGeom prst="straightConnector1">
            <a:avLst/>
          </a:prstGeom>
          <a:noFill/>
          <a:ln w="9525" cap="flat" cmpd="sng">
            <a:solidFill>
              <a:srgbClr val="FD4C20"/>
            </a:solidFill>
            <a:prstDash val="solid"/>
            <a:round/>
            <a:headEnd type="none" w="med" len="med"/>
            <a:tailEnd type="oval" w="med" len="med"/>
          </a:ln>
        </p:spPr>
      </p:cxnSp>
      <p:cxnSp>
        <p:nvCxnSpPr>
          <p:cNvPr id="28" name="Google Shape;5413;p69">
            <a:extLst>
              <a:ext uri="{FF2B5EF4-FFF2-40B4-BE49-F238E27FC236}">
                <a16:creationId xmlns:a16="http://schemas.microsoft.com/office/drawing/2014/main" id="{0FA58361-8079-09D4-EE32-F6D6616EEDFA}"/>
              </a:ext>
            </a:extLst>
          </p:cNvPr>
          <p:cNvCxnSpPr>
            <a:stCxn id="19" idx="2"/>
          </p:cNvCxnSpPr>
          <p:nvPr/>
        </p:nvCxnSpPr>
        <p:spPr>
          <a:xfrm>
            <a:off x="7716414" y="3019525"/>
            <a:ext cx="0" cy="312705"/>
          </a:xfrm>
          <a:prstGeom prst="straightConnector1">
            <a:avLst/>
          </a:prstGeom>
          <a:noFill/>
          <a:ln w="9525" cap="flat" cmpd="sng">
            <a:solidFill>
              <a:srgbClr val="FD4C20"/>
            </a:solidFill>
            <a:prstDash val="solid"/>
            <a:round/>
            <a:headEnd type="none" w="med" len="med"/>
            <a:tailEnd type="oval" w="med" len="med"/>
          </a:ln>
        </p:spPr>
      </p:cxnSp>
      <p:cxnSp>
        <p:nvCxnSpPr>
          <p:cNvPr id="29" name="Google Shape;5414;p69">
            <a:extLst>
              <a:ext uri="{FF2B5EF4-FFF2-40B4-BE49-F238E27FC236}">
                <a16:creationId xmlns:a16="http://schemas.microsoft.com/office/drawing/2014/main" id="{E6F3EBD3-A031-CA4E-C145-AD8C1F2352DB}"/>
              </a:ext>
            </a:extLst>
          </p:cNvPr>
          <p:cNvCxnSpPr>
            <a:stCxn id="20" idx="2"/>
          </p:cNvCxnSpPr>
          <p:nvPr/>
        </p:nvCxnSpPr>
        <p:spPr>
          <a:xfrm>
            <a:off x="10546525" y="3019523"/>
            <a:ext cx="0" cy="308752"/>
          </a:xfrm>
          <a:prstGeom prst="straightConnector1">
            <a:avLst/>
          </a:prstGeom>
          <a:noFill/>
          <a:ln w="9525" cap="flat" cmpd="sng">
            <a:solidFill>
              <a:srgbClr val="FD4C20"/>
            </a:solidFill>
            <a:prstDash val="solid"/>
            <a:round/>
            <a:headEnd type="none" w="med" len="med"/>
            <a:tailEnd type="oval" w="med" len="med"/>
          </a:ln>
        </p:spPr>
      </p:cxnSp>
      <p:cxnSp>
        <p:nvCxnSpPr>
          <p:cNvPr id="31" name="Google Shape;5415;p69">
            <a:extLst>
              <a:ext uri="{FF2B5EF4-FFF2-40B4-BE49-F238E27FC236}">
                <a16:creationId xmlns:a16="http://schemas.microsoft.com/office/drawing/2014/main" id="{27E1C0DC-5B0E-D02C-7114-5A33E6B15110}"/>
              </a:ext>
            </a:extLst>
          </p:cNvPr>
          <p:cNvCxnSpPr>
            <a:cxnSpLocks/>
            <a:stCxn id="15" idx="2"/>
            <a:endCxn id="12" idx="0"/>
          </p:cNvCxnSpPr>
          <p:nvPr/>
        </p:nvCxnSpPr>
        <p:spPr>
          <a:xfrm rot="5400000">
            <a:off x="3597763" y="-268381"/>
            <a:ext cx="511927" cy="4484551"/>
          </a:xfrm>
          <a:prstGeom prst="bentConnector3">
            <a:avLst>
              <a:gd name="adj1" fmla="val 50000"/>
            </a:avLst>
          </a:prstGeom>
          <a:noFill/>
          <a:ln w="9525" cap="flat" cmpd="sng">
            <a:solidFill>
              <a:srgbClr val="FD4C20"/>
            </a:solidFill>
            <a:prstDash val="solid"/>
            <a:round/>
            <a:headEnd type="none" w="med" len="med"/>
            <a:tailEnd type="oval" w="med" len="med"/>
          </a:ln>
        </p:spPr>
      </p:cxnSp>
      <p:cxnSp>
        <p:nvCxnSpPr>
          <p:cNvPr id="32" name="Google Shape;5416;p69">
            <a:extLst>
              <a:ext uri="{FF2B5EF4-FFF2-40B4-BE49-F238E27FC236}">
                <a16:creationId xmlns:a16="http://schemas.microsoft.com/office/drawing/2014/main" id="{FC7E14D6-4ACE-B402-93D3-031A454FCA43}"/>
              </a:ext>
            </a:extLst>
          </p:cNvPr>
          <p:cNvCxnSpPr>
            <a:cxnSpLocks/>
            <a:stCxn id="15" idx="2"/>
            <a:endCxn id="18" idx="0"/>
          </p:cNvCxnSpPr>
          <p:nvPr/>
        </p:nvCxnSpPr>
        <p:spPr>
          <a:xfrm rot="5400000">
            <a:off x="5099582" y="1233439"/>
            <a:ext cx="511927" cy="1480911"/>
          </a:xfrm>
          <a:prstGeom prst="bentConnector3">
            <a:avLst>
              <a:gd name="adj1" fmla="val 50000"/>
            </a:avLst>
          </a:prstGeom>
          <a:noFill/>
          <a:ln w="9525" cap="flat" cmpd="sng">
            <a:solidFill>
              <a:srgbClr val="FD4C20"/>
            </a:solidFill>
            <a:prstDash val="solid"/>
            <a:round/>
            <a:headEnd type="none" w="med" len="med"/>
            <a:tailEnd type="oval" w="med" len="med"/>
          </a:ln>
        </p:spPr>
      </p:cxnSp>
      <p:cxnSp>
        <p:nvCxnSpPr>
          <p:cNvPr id="33" name="Google Shape;5417;p69">
            <a:extLst>
              <a:ext uri="{FF2B5EF4-FFF2-40B4-BE49-F238E27FC236}">
                <a16:creationId xmlns:a16="http://schemas.microsoft.com/office/drawing/2014/main" id="{139CCEDB-B3D1-6F8F-5046-7BAA464FB751}"/>
              </a:ext>
            </a:extLst>
          </p:cNvPr>
          <p:cNvCxnSpPr>
            <a:cxnSpLocks/>
            <a:stCxn id="15" idx="2"/>
            <a:endCxn id="19" idx="0"/>
          </p:cNvCxnSpPr>
          <p:nvPr/>
        </p:nvCxnSpPr>
        <p:spPr>
          <a:xfrm rot="16200000" flipH="1">
            <a:off x="6650244" y="1163686"/>
            <a:ext cx="511927" cy="1620415"/>
          </a:xfrm>
          <a:prstGeom prst="bentConnector3">
            <a:avLst>
              <a:gd name="adj1" fmla="val 50000"/>
            </a:avLst>
          </a:prstGeom>
          <a:noFill/>
          <a:ln w="9525" cap="flat" cmpd="sng">
            <a:solidFill>
              <a:srgbClr val="FD4C20"/>
            </a:solidFill>
            <a:prstDash val="solid"/>
            <a:round/>
            <a:headEnd type="none" w="med" len="med"/>
            <a:tailEnd type="oval" w="med" len="med"/>
          </a:ln>
        </p:spPr>
      </p:cxnSp>
      <p:cxnSp>
        <p:nvCxnSpPr>
          <p:cNvPr id="34" name="Google Shape;5418;p69">
            <a:extLst>
              <a:ext uri="{FF2B5EF4-FFF2-40B4-BE49-F238E27FC236}">
                <a16:creationId xmlns:a16="http://schemas.microsoft.com/office/drawing/2014/main" id="{2EB06D29-5007-E0FD-D6DF-580B45557005}"/>
              </a:ext>
            </a:extLst>
          </p:cNvPr>
          <p:cNvCxnSpPr>
            <a:cxnSpLocks/>
            <a:stCxn id="15" idx="2"/>
            <a:endCxn id="20" idx="0"/>
          </p:cNvCxnSpPr>
          <p:nvPr/>
        </p:nvCxnSpPr>
        <p:spPr>
          <a:xfrm rot="16200000" flipH="1">
            <a:off x="8065301" y="-251370"/>
            <a:ext cx="511927" cy="4450527"/>
          </a:xfrm>
          <a:prstGeom prst="bentConnector3">
            <a:avLst>
              <a:gd name="adj1" fmla="val 50000"/>
            </a:avLst>
          </a:prstGeom>
          <a:noFill/>
          <a:ln w="9525" cap="flat" cmpd="sng">
            <a:solidFill>
              <a:srgbClr val="FD4C20"/>
            </a:solidFill>
            <a:prstDash val="solid"/>
            <a:round/>
            <a:headEnd type="none" w="med" len="med"/>
            <a:tailEnd type="oval" w="med" len="med"/>
          </a:ln>
        </p:spPr>
      </p:cxnSp>
      <p:grpSp>
        <p:nvGrpSpPr>
          <p:cNvPr id="35" name="Google Shape;5419;p69">
            <a:extLst>
              <a:ext uri="{FF2B5EF4-FFF2-40B4-BE49-F238E27FC236}">
                <a16:creationId xmlns:a16="http://schemas.microsoft.com/office/drawing/2014/main" id="{45F520E0-7A71-6AE7-79D9-1772643AEF15}"/>
              </a:ext>
            </a:extLst>
          </p:cNvPr>
          <p:cNvGrpSpPr/>
          <p:nvPr/>
        </p:nvGrpSpPr>
        <p:grpSpPr>
          <a:xfrm>
            <a:off x="1318345" y="2398693"/>
            <a:ext cx="586249" cy="451808"/>
            <a:chOff x="6131798" y="2284669"/>
            <a:chExt cx="634652" cy="485323"/>
          </a:xfrm>
        </p:grpSpPr>
        <p:sp>
          <p:nvSpPr>
            <p:cNvPr id="36" name="Google Shape;5420;p69">
              <a:extLst>
                <a:ext uri="{FF2B5EF4-FFF2-40B4-BE49-F238E27FC236}">
                  <a16:creationId xmlns:a16="http://schemas.microsoft.com/office/drawing/2014/main" id="{34091FA3-AFA1-9760-F298-57BCDC892FED}"/>
                </a:ext>
              </a:extLst>
            </p:cNvPr>
            <p:cNvSpPr/>
            <p:nvPr/>
          </p:nvSpPr>
          <p:spPr>
            <a:xfrm>
              <a:off x="6243792" y="2396675"/>
              <a:ext cx="410664" cy="261335"/>
            </a:xfrm>
            <a:custGeom>
              <a:avLst/>
              <a:gdLst/>
              <a:ahLst/>
              <a:cxnLst/>
              <a:rect l="l" t="t" r="r" b="b"/>
              <a:pathLst>
                <a:path w="410664" h="261335" extrusionOk="0">
                  <a:moveTo>
                    <a:pt x="376527" y="0"/>
                  </a:moveTo>
                  <a:lnTo>
                    <a:pt x="34137" y="0"/>
                  </a:lnTo>
                  <a:cubicBezTo>
                    <a:pt x="28510" y="15891"/>
                    <a:pt x="15891" y="28497"/>
                    <a:pt x="0" y="34137"/>
                  </a:cubicBezTo>
                  <a:lnTo>
                    <a:pt x="0" y="227198"/>
                  </a:lnTo>
                  <a:cubicBezTo>
                    <a:pt x="15891" y="232826"/>
                    <a:pt x="28497" y="245444"/>
                    <a:pt x="34137" y="261335"/>
                  </a:cubicBezTo>
                  <a:lnTo>
                    <a:pt x="376527" y="261335"/>
                  </a:lnTo>
                  <a:cubicBezTo>
                    <a:pt x="382155" y="245444"/>
                    <a:pt x="394774" y="232838"/>
                    <a:pt x="410665" y="227198"/>
                  </a:cubicBezTo>
                  <a:lnTo>
                    <a:pt x="410665" y="34137"/>
                  </a:lnTo>
                  <a:cubicBezTo>
                    <a:pt x="394774" y="28497"/>
                    <a:pt x="382167" y="15891"/>
                    <a:pt x="376527" y="0"/>
                  </a:cubicBezTo>
                  <a:close/>
                  <a:moveTo>
                    <a:pt x="130674" y="37323"/>
                  </a:moveTo>
                  <a:lnTo>
                    <a:pt x="280003" y="37323"/>
                  </a:lnTo>
                  <a:lnTo>
                    <a:pt x="280003" y="74658"/>
                  </a:lnTo>
                  <a:lnTo>
                    <a:pt x="130674" y="74658"/>
                  </a:lnTo>
                  <a:lnTo>
                    <a:pt x="130674" y="37323"/>
                  </a:lnTo>
                  <a:close/>
                  <a:moveTo>
                    <a:pt x="167997" y="223988"/>
                  </a:moveTo>
                  <a:lnTo>
                    <a:pt x="93326" y="223988"/>
                  </a:lnTo>
                  <a:lnTo>
                    <a:pt x="93326" y="186652"/>
                  </a:lnTo>
                  <a:lnTo>
                    <a:pt x="167997" y="186652"/>
                  </a:lnTo>
                  <a:lnTo>
                    <a:pt x="167997" y="223988"/>
                  </a:lnTo>
                  <a:close/>
                  <a:moveTo>
                    <a:pt x="317338" y="223988"/>
                  </a:moveTo>
                  <a:lnTo>
                    <a:pt x="205344" y="223988"/>
                  </a:lnTo>
                  <a:lnTo>
                    <a:pt x="205344" y="186652"/>
                  </a:lnTo>
                  <a:lnTo>
                    <a:pt x="317338" y="186652"/>
                  </a:lnTo>
                  <a:lnTo>
                    <a:pt x="317338" y="223988"/>
                  </a:lnTo>
                  <a:close/>
                  <a:moveTo>
                    <a:pt x="354661" y="149329"/>
                  </a:moveTo>
                  <a:lnTo>
                    <a:pt x="56003" y="149329"/>
                  </a:lnTo>
                  <a:lnTo>
                    <a:pt x="56003" y="111994"/>
                  </a:lnTo>
                  <a:lnTo>
                    <a:pt x="354661" y="111994"/>
                  </a:lnTo>
                  <a:lnTo>
                    <a:pt x="354661" y="149329"/>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37" name="Google Shape;5421;p69">
              <a:extLst>
                <a:ext uri="{FF2B5EF4-FFF2-40B4-BE49-F238E27FC236}">
                  <a16:creationId xmlns:a16="http://schemas.microsoft.com/office/drawing/2014/main" id="{1A7EF5E9-41B2-BFEF-FC09-0D7E829E9B99}"/>
                </a:ext>
              </a:extLst>
            </p:cNvPr>
            <p:cNvSpPr/>
            <p:nvPr/>
          </p:nvSpPr>
          <p:spPr>
            <a:xfrm>
              <a:off x="6131798" y="2284669"/>
              <a:ext cx="634652" cy="485323"/>
            </a:xfrm>
            <a:custGeom>
              <a:avLst/>
              <a:gdLst/>
              <a:ahLst/>
              <a:cxnLst/>
              <a:rect l="l" t="t" r="r" b="b"/>
              <a:pathLst>
                <a:path w="634652" h="485323" extrusionOk="0">
                  <a:moveTo>
                    <a:pt x="0" y="0"/>
                  </a:moveTo>
                  <a:lnTo>
                    <a:pt x="0" y="485323"/>
                  </a:lnTo>
                  <a:lnTo>
                    <a:pt x="634652" y="485323"/>
                  </a:lnTo>
                  <a:lnTo>
                    <a:pt x="634652" y="0"/>
                  </a:lnTo>
                  <a:lnTo>
                    <a:pt x="0" y="0"/>
                  </a:lnTo>
                  <a:close/>
                  <a:moveTo>
                    <a:pt x="559994" y="373329"/>
                  </a:moveTo>
                  <a:lnTo>
                    <a:pt x="541326" y="373329"/>
                  </a:lnTo>
                  <a:cubicBezTo>
                    <a:pt x="531038" y="373329"/>
                    <a:pt x="522658" y="381696"/>
                    <a:pt x="522658" y="391997"/>
                  </a:cubicBezTo>
                  <a:lnTo>
                    <a:pt x="522658" y="410665"/>
                  </a:lnTo>
                  <a:lnTo>
                    <a:pt x="112006" y="410665"/>
                  </a:lnTo>
                  <a:lnTo>
                    <a:pt x="112006" y="391997"/>
                  </a:lnTo>
                  <a:cubicBezTo>
                    <a:pt x="112006" y="381709"/>
                    <a:pt x="103627" y="373329"/>
                    <a:pt x="93338" y="373329"/>
                  </a:cubicBezTo>
                  <a:lnTo>
                    <a:pt x="74671" y="373329"/>
                  </a:lnTo>
                  <a:lnTo>
                    <a:pt x="74671" y="112006"/>
                  </a:lnTo>
                  <a:lnTo>
                    <a:pt x="93338" y="112006"/>
                  </a:lnTo>
                  <a:cubicBezTo>
                    <a:pt x="103627" y="112006"/>
                    <a:pt x="112006" y="103627"/>
                    <a:pt x="112006" y="93339"/>
                  </a:cubicBezTo>
                  <a:lnTo>
                    <a:pt x="112006" y="74671"/>
                  </a:lnTo>
                  <a:lnTo>
                    <a:pt x="522658" y="74671"/>
                  </a:lnTo>
                  <a:lnTo>
                    <a:pt x="522658" y="93339"/>
                  </a:lnTo>
                  <a:cubicBezTo>
                    <a:pt x="522658" y="103627"/>
                    <a:pt x="531025" y="112006"/>
                    <a:pt x="541326" y="112006"/>
                  </a:cubicBezTo>
                  <a:lnTo>
                    <a:pt x="559994" y="112006"/>
                  </a:lnTo>
                  <a:lnTo>
                    <a:pt x="559994" y="373329"/>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grpSp>
      <p:grpSp>
        <p:nvGrpSpPr>
          <p:cNvPr id="38" name="Google Shape;5422;p69">
            <a:extLst>
              <a:ext uri="{FF2B5EF4-FFF2-40B4-BE49-F238E27FC236}">
                <a16:creationId xmlns:a16="http://schemas.microsoft.com/office/drawing/2014/main" id="{B51ED8F2-C03B-B0C3-50C8-DAFC6FEDF58D}"/>
              </a:ext>
            </a:extLst>
          </p:cNvPr>
          <p:cNvGrpSpPr/>
          <p:nvPr/>
        </p:nvGrpSpPr>
        <p:grpSpPr>
          <a:xfrm>
            <a:off x="4339431" y="2329181"/>
            <a:ext cx="551760" cy="590824"/>
            <a:chOff x="7339547" y="3216840"/>
            <a:chExt cx="597316" cy="634652"/>
          </a:xfrm>
        </p:grpSpPr>
        <p:sp>
          <p:nvSpPr>
            <p:cNvPr id="39" name="Google Shape;5423;p69">
              <a:extLst>
                <a:ext uri="{FF2B5EF4-FFF2-40B4-BE49-F238E27FC236}">
                  <a16:creationId xmlns:a16="http://schemas.microsoft.com/office/drawing/2014/main" id="{C6EB1BE9-F942-9676-0464-02B63BFFBFA0}"/>
                </a:ext>
              </a:extLst>
            </p:cNvPr>
            <p:cNvSpPr/>
            <p:nvPr/>
          </p:nvSpPr>
          <p:spPr>
            <a:xfrm>
              <a:off x="7339547" y="3534166"/>
              <a:ext cx="112006" cy="317326"/>
            </a:xfrm>
            <a:custGeom>
              <a:avLst/>
              <a:gdLst/>
              <a:ahLst/>
              <a:cxnLst/>
              <a:rect l="l" t="t" r="r" b="b"/>
              <a:pathLst>
                <a:path w="112006" h="317326" extrusionOk="0">
                  <a:moveTo>
                    <a:pt x="0" y="0"/>
                  </a:moveTo>
                  <a:lnTo>
                    <a:pt x="0" y="261323"/>
                  </a:lnTo>
                  <a:cubicBezTo>
                    <a:pt x="0" y="292250"/>
                    <a:pt x="25076" y="317326"/>
                    <a:pt x="56003" y="317326"/>
                  </a:cubicBezTo>
                  <a:cubicBezTo>
                    <a:pt x="86930" y="317326"/>
                    <a:pt x="112006" y="292250"/>
                    <a:pt x="112006" y="261323"/>
                  </a:cubicBezTo>
                  <a:lnTo>
                    <a:pt x="112006" y="0"/>
                  </a:lnTo>
                  <a:lnTo>
                    <a:pt x="13" y="0"/>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40" name="Google Shape;5424;p69">
              <a:extLst>
                <a:ext uri="{FF2B5EF4-FFF2-40B4-BE49-F238E27FC236}">
                  <a16:creationId xmlns:a16="http://schemas.microsoft.com/office/drawing/2014/main" id="{50339B43-7E86-FF91-3FED-9AD1F5BA0E6A}"/>
                </a:ext>
              </a:extLst>
            </p:cNvPr>
            <p:cNvSpPr/>
            <p:nvPr/>
          </p:nvSpPr>
          <p:spPr>
            <a:xfrm>
              <a:off x="7787535" y="3552833"/>
              <a:ext cx="37335" cy="74670"/>
            </a:xfrm>
            <a:custGeom>
              <a:avLst/>
              <a:gdLst/>
              <a:ahLst/>
              <a:cxnLst/>
              <a:rect l="l" t="t" r="r" b="b"/>
              <a:pathLst>
                <a:path w="37335" h="74670" extrusionOk="0">
                  <a:moveTo>
                    <a:pt x="0" y="0"/>
                  </a:moveTo>
                  <a:lnTo>
                    <a:pt x="37336" y="0"/>
                  </a:lnTo>
                  <a:lnTo>
                    <a:pt x="37336" y="74671"/>
                  </a:lnTo>
                  <a:lnTo>
                    <a:pt x="0" y="74671"/>
                  </a:lnTo>
                  <a:lnTo>
                    <a:pt x="0" y="0"/>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41" name="Google Shape;5425;p69">
              <a:extLst>
                <a:ext uri="{FF2B5EF4-FFF2-40B4-BE49-F238E27FC236}">
                  <a16:creationId xmlns:a16="http://schemas.microsoft.com/office/drawing/2014/main" id="{C737967F-DA06-D35E-1F7B-24AD895064DD}"/>
                </a:ext>
              </a:extLst>
            </p:cNvPr>
            <p:cNvSpPr/>
            <p:nvPr/>
          </p:nvSpPr>
          <p:spPr>
            <a:xfrm>
              <a:off x="7600870" y="3328833"/>
              <a:ext cx="224000" cy="111993"/>
            </a:xfrm>
            <a:custGeom>
              <a:avLst/>
              <a:gdLst/>
              <a:ahLst/>
              <a:cxnLst/>
              <a:rect l="l" t="t" r="r" b="b"/>
              <a:pathLst>
                <a:path w="224000" h="111993" extrusionOk="0">
                  <a:moveTo>
                    <a:pt x="0" y="0"/>
                  </a:moveTo>
                  <a:lnTo>
                    <a:pt x="224001" y="0"/>
                  </a:lnTo>
                  <a:lnTo>
                    <a:pt x="224001" y="111994"/>
                  </a:lnTo>
                  <a:lnTo>
                    <a:pt x="0" y="111994"/>
                  </a:lnTo>
                  <a:lnTo>
                    <a:pt x="0" y="0"/>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42" name="Google Shape;5426;p69">
              <a:extLst>
                <a:ext uri="{FF2B5EF4-FFF2-40B4-BE49-F238E27FC236}">
                  <a16:creationId xmlns:a16="http://schemas.microsoft.com/office/drawing/2014/main" id="{B9EA1B8A-68EC-4B8F-3E42-88DA35C4A403}"/>
                </a:ext>
              </a:extLst>
            </p:cNvPr>
            <p:cNvSpPr/>
            <p:nvPr/>
          </p:nvSpPr>
          <p:spPr>
            <a:xfrm>
              <a:off x="7470159" y="3216840"/>
              <a:ext cx="466704" cy="634652"/>
            </a:xfrm>
            <a:custGeom>
              <a:avLst/>
              <a:gdLst/>
              <a:ahLst/>
              <a:cxnLst/>
              <a:rect l="l" t="t" r="r" b="b"/>
              <a:pathLst>
                <a:path w="466704" h="634652" extrusionOk="0">
                  <a:moveTo>
                    <a:pt x="18717" y="0"/>
                  </a:moveTo>
                  <a:lnTo>
                    <a:pt x="18717" y="578649"/>
                  </a:lnTo>
                  <a:cubicBezTo>
                    <a:pt x="18717" y="599647"/>
                    <a:pt x="11751" y="619034"/>
                    <a:pt x="0" y="634652"/>
                  </a:cubicBezTo>
                  <a:lnTo>
                    <a:pt x="373379" y="634652"/>
                  </a:lnTo>
                  <a:cubicBezTo>
                    <a:pt x="424845" y="634652"/>
                    <a:pt x="466705" y="592780"/>
                    <a:pt x="466705" y="541326"/>
                  </a:cubicBezTo>
                  <a:lnTo>
                    <a:pt x="466705" y="0"/>
                  </a:lnTo>
                  <a:lnTo>
                    <a:pt x="18717" y="0"/>
                  </a:lnTo>
                  <a:close/>
                  <a:moveTo>
                    <a:pt x="242705" y="485323"/>
                  </a:moveTo>
                  <a:lnTo>
                    <a:pt x="93376" y="485323"/>
                  </a:lnTo>
                  <a:lnTo>
                    <a:pt x="93376" y="447988"/>
                  </a:lnTo>
                  <a:lnTo>
                    <a:pt x="242705" y="447988"/>
                  </a:lnTo>
                  <a:lnTo>
                    <a:pt x="242705" y="485323"/>
                  </a:lnTo>
                  <a:close/>
                  <a:moveTo>
                    <a:pt x="242705" y="410652"/>
                  </a:moveTo>
                  <a:lnTo>
                    <a:pt x="93376" y="410652"/>
                  </a:lnTo>
                  <a:lnTo>
                    <a:pt x="93376" y="373317"/>
                  </a:lnTo>
                  <a:lnTo>
                    <a:pt x="242705" y="373317"/>
                  </a:lnTo>
                  <a:lnTo>
                    <a:pt x="242705" y="410652"/>
                  </a:lnTo>
                  <a:close/>
                  <a:moveTo>
                    <a:pt x="242705" y="335994"/>
                  </a:moveTo>
                  <a:lnTo>
                    <a:pt x="93376" y="335994"/>
                  </a:lnTo>
                  <a:lnTo>
                    <a:pt x="93376" y="298658"/>
                  </a:lnTo>
                  <a:lnTo>
                    <a:pt x="242705" y="298658"/>
                  </a:lnTo>
                  <a:lnTo>
                    <a:pt x="242705" y="335994"/>
                  </a:lnTo>
                  <a:close/>
                  <a:moveTo>
                    <a:pt x="392034" y="447988"/>
                  </a:moveTo>
                  <a:lnTo>
                    <a:pt x="280040" y="447988"/>
                  </a:lnTo>
                  <a:lnTo>
                    <a:pt x="280040" y="298658"/>
                  </a:lnTo>
                  <a:lnTo>
                    <a:pt x="392034" y="298658"/>
                  </a:lnTo>
                  <a:lnTo>
                    <a:pt x="392034" y="447988"/>
                  </a:lnTo>
                  <a:close/>
                  <a:moveTo>
                    <a:pt x="392034" y="261323"/>
                  </a:moveTo>
                  <a:lnTo>
                    <a:pt x="93376" y="261323"/>
                  </a:lnTo>
                  <a:lnTo>
                    <a:pt x="93376" y="74658"/>
                  </a:lnTo>
                  <a:lnTo>
                    <a:pt x="392034" y="74658"/>
                  </a:lnTo>
                  <a:lnTo>
                    <a:pt x="392034" y="261323"/>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grpSp>
      <p:sp>
        <p:nvSpPr>
          <p:cNvPr id="43" name="Google Shape;5427;p69">
            <a:extLst>
              <a:ext uri="{FF2B5EF4-FFF2-40B4-BE49-F238E27FC236}">
                <a16:creationId xmlns:a16="http://schemas.microsoft.com/office/drawing/2014/main" id="{07292051-A2FA-4FA7-8F37-FF5A273771F8}"/>
              </a:ext>
            </a:extLst>
          </p:cNvPr>
          <p:cNvSpPr/>
          <p:nvPr/>
        </p:nvSpPr>
        <p:spPr>
          <a:xfrm>
            <a:off x="7422767" y="2467808"/>
            <a:ext cx="587737" cy="313589"/>
          </a:xfrm>
          <a:custGeom>
            <a:avLst/>
            <a:gdLst/>
            <a:ahLst/>
            <a:cxnLst/>
            <a:rect l="l" t="t" r="r" b="b"/>
            <a:pathLst>
              <a:path w="634665" h="336006" extrusionOk="0">
                <a:moveTo>
                  <a:pt x="597317" y="224012"/>
                </a:moveTo>
                <a:lnTo>
                  <a:pt x="597317" y="149342"/>
                </a:lnTo>
                <a:lnTo>
                  <a:pt x="393832" y="149342"/>
                </a:lnTo>
                <a:cubicBezTo>
                  <a:pt x="380779" y="149342"/>
                  <a:pt x="368483" y="152626"/>
                  <a:pt x="357736" y="158390"/>
                </a:cubicBezTo>
                <a:cubicBezTo>
                  <a:pt x="378288" y="130302"/>
                  <a:pt x="411496" y="112006"/>
                  <a:pt x="448893" y="112006"/>
                </a:cubicBezTo>
                <a:lnTo>
                  <a:pt x="597317" y="112006"/>
                </a:lnTo>
                <a:lnTo>
                  <a:pt x="597317" y="74671"/>
                </a:lnTo>
                <a:lnTo>
                  <a:pt x="448893" y="74671"/>
                </a:lnTo>
                <a:cubicBezTo>
                  <a:pt x="403946" y="74671"/>
                  <a:pt x="363549" y="94516"/>
                  <a:pt x="335994" y="125902"/>
                </a:cubicBezTo>
                <a:lnTo>
                  <a:pt x="335994" y="110110"/>
                </a:lnTo>
                <a:cubicBezTo>
                  <a:pt x="335994" y="49396"/>
                  <a:pt x="286598" y="0"/>
                  <a:pt x="225884" y="0"/>
                </a:cubicBezTo>
                <a:lnTo>
                  <a:pt x="130662" y="0"/>
                </a:lnTo>
                <a:lnTo>
                  <a:pt x="130662" y="37335"/>
                </a:lnTo>
                <a:lnTo>
                  <a:pt x="225884" y="37335"/>
                </a:lnTo>
                <a:cubicBezTo>
                  <a:pt x="266009" y="37335"/>
                  <a:pt x="298658" y="69985"/>
                  <a:pt x="298658" y="110110"/>
                </a:cubicBezTo>
                <a:lnTo>
                  <a:pt x="298658" y="125902"/>
                </a:lnTo>
                <a:cubicBezTo>
                  <a:pt x="271103" y="94516"/>
                  <a:pt x="230706" y="74671"/>
                  <a:pt x="185760" y="74671"/>
                </a:cubicBezTo>
                <a:lnTo>
                  <a:pt x="37336" y="74671"/>
                </a:lnTo>
                <a:lnTo>
                  <a:pt x="37336" y="112006"/>
                </a:lnTo>
                <a:lnTo>
                  <a:pt x="185760" y="112006"/>
                </a:lnTo>
                <a:cubicBezTo>
                  <a:pt x="223158" y="112006"/>
                  <a:pt x="256365" y="130290"/>
                  <a:pt x="276917" y="158390"/>
                </a:cubicBezTo>
                <a:cubicBezTo>
                  <a:pt x="266158" y="152626"/>
                  <a:pt x="253873" y="149342"/>
                  <a:pt x="240821" y="149342"/>
                </a:cubicBezTo>
                <a:lnTo>
                  <a:pt x="37336" y="149342"/>
                </a:lnTo>
                <a:lnTo>
                  <a:pt x="37336" y="224112"/>
                </a:lnTo>
                <a:lnTo>
                  <a:pt x="0" y="224112"/>
                </a:lnTo>
                <a:lnTo>
                  <a:pt x="0" y="261447"/>
                </a:lnTo>
                <a:lnTo>
                  <a:pt x="205332" y="261447"/>
                </a:lnTo>
                <a:cubicBezTo>
                  <a:pt x="215621" y="261447"/>
                  <a:pt x="224000" y="269814"/>
                  <a:pt x="224000" y="280115"/>
                </a:cubicBezTo>
                <a:lnTo>
                  <a:pt x="224000" y="336006"/>
                </a:lnTo>
                <a:lnTo>
                  <a:pt x="410665" y="336006"/>
                </a:lnTo>
                <a:lnTo>
                  <a:pt x="410665" y="280003"/>
                </a:lnTo>
                <a:cubicBezTo>
                  <a:pt x="410665" y="269715"/>
                  <a:pt x="419032" y="261335"/>
                  <a:pt x="429332" y="261335"/>
                </a:cubicBezTo>
                <a:lnTo>
                  <a:pt x="634665" y="261335"/>
                </a:lnTo>
                <a:lnTo>
                  <a:pt x="634665" y="224000"/>
                </a:lnTo>
                <a:lnTo>
                  <a:pt x="597330" y="224000"/>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grpSp>
        <p:nvGrpSpPr>
          <p:cNvPr id="44" name="Google Shape;5428;p69">
            <a:extLst>
              <a:ext uri="{FF2B5EF4-FFF2-40B4-BE49-F238E27FC236}">
                <a16:creationId xmlns:a16="http://schemas.microsoft.com/office/drawing/2014/main" id="{9C13DBBB-4B44-5E06-3D79-4D9E35FB2190}"/>
              </a:ext>
            </a:extLst>
          </p:cNvPr>
          <p:cNvGrpSpPr/>
          <p:nvPr/>
        </p:nvGrpSpPr>
        <p:grpSpPr>
          <a:xfrm>
            <a:off x="10305129" y="2329193"/>
            <a:ext cx="482808" cy="590825"/>
            <a:chOff x="10944087" y="2210010"/>
            <a:chExt cx="522670" cy="634653"/>
          </a:xfrm>
        </p:grpSpPr>
        <p:sp>
          <p:nvSpPr>
            <p:cNvPr id="45" name="Google Shape;5429;p69">
              <a:extLst>
                <a:ext uri="{FF2B5EF4-FFF2-40B4-BE49-F238E27FC236}">
                  <a16:creationId xmlns:a16="http://schemas.microsoft.com/office/drawing/2014/main" id="{BF4EC16C-4441-3F0E-372A-F259D78C0B15}"/>
                </a:ext>
              </a:extLst>
            </p:cNvPr>
            <p:cNvSpPr/>
            <p:nvPr/>
          </p:nvSpPr>
          <p:spPr>
            <a:xfrm>
              <a:off x="10944100" y="2732657"/>
              <a:ext cx="522657" cy="112006"/>
            </a:xfrm>
            <a:custGeom>
              <a:avLst/>
              <a:gdLst/>
              <a:ahLst/>
              <a:cxnLst/>
              <a:rect l="l" t="t" r="r" b="b"/>
              <a:pathLst>
                <a:path w="522657" h="112006" extrusionOk="0">
                  <a:moveTo>
                    <a:pt x="0" y="56003"/>
                  </a:moveTo>
                  <a:cubicBezTo>
                    <a:pt x="0" y="86930"/>
                    <a:pt x="25076" y="112006"/>
                    <a:pt x="56003" y="112006"/>
                  </a:cubicBezTo>
                  <a:lnTo>
                    <a:pt x="522658" y="112006"/>
                  </a:lnTo>
                  <a:lnTo>
                    <a:pt x="522658" y="74671"/>
                  </a:lnTo>
                  <a:lnTo>
                    <a:pt x="485322" y="74671"/>
                  </a:lnTo>
                  <a:lnTo>
                    <a:pt x="485322" y="37335"/>
                  </a:lnTo>
                  <a:lnTo>
                    <a:pt x="522658" y="37335"/>
                  </a:lnTo>
                  <a:lnTo>
                    <a:pt x="522658" y="0"/>
                  </a:lnTo>
                  <a:lnTo>
                    <a:pt x="56003" y="0"/>
                  </a:lnTo>
                  <a:cubicBezTo>
                    <a:pt x="25076" y="0"/>
                    <a:pt x="0" y="25076"/>
                    <a:pt x="0" y="56003"/>
                  </a:cubicBez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46" name="Google Shape;5430;p69">
              <a:extLst>
                <a:ext uri="{FF2B5EF4-FFF2-40B4-BE49-F238E27FC236}">
                  <a16:creationId xmlns:a16="http://schemas.microsoft.com/office/drawing/2014/main" id="{2C585EC1-8FEB-21E5-ABB0-8516D50FA882}"/>
                </a:ext>
              </a:extLst>
            </p:cNvPr>
            <p:cNvSpPr/>
            <p:nvPr/>
          </p:nvSpPr>
          <p:spPr>
            <a:xfrm>
              <a:off x="10944087" y="2471334"/>
              <a:ext cx="74671" cy="242717"/>
            </a:xfrm>
            <a:custGeom>
              <a:avLst/>
              <a:gdLst/>
              <a:ahLst/>
              <a:cxnLst/>
              <a:rect l="l" t="t" r="r" b="b"/>
              <a:pathLst>
                <a:path w="74671" h="242717" extrusionOk="0">
                  <a:moveTo>
                    <a:pt x="74671" y="224000"/>
                  </a:moveTo>
                  <a:lnTo>
                    <a:pt x="74671" y="0"/>
                  </a:lnTo>
                  <a:lnTo>
                    <a:pt x="0" y="0"/>
                  </a:lnTo>
                  <a:lnTo>
                    <a:pt x="0" y="242717"/>
                  </a:lnTo>
                  <a:cubicBezTo>
                    <a:pt x="15607" y="230966"/>
                    <a:pt x="35005" y="224000"/>
                    <a:pt x="56004" y="224000"/>
                  </a:cubicBezTo>
                  <a:lnTo>
                    <a:pt x="74671" y="224000"/>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47" name="Google Shape;5431;p69">
              <a:extLst>
                <a:ext uri="{FF2B5EF4-FFF2-40B4-BE49-F238E27FC236}">
                  <a16:creationId xmlns:a16="http://schemas.microsoft.com/office/drawing/2014/main" id="{B7F2FDF8-CB4F-3BAA-07F6-E11F44848E65}"/>
                </a:ext>
              </a:extLst>
            </p:cNvPr>
            <p:cNvSpPr/>
            <p:nvPr/>
          </p:nvSpPr>
          <p:spPr>
            <a:xfrm>
              <a:off x="10944087" y="2211882"/>
              <a:ext cx="74671" cy="147457"/>
            </a:xfrm>
            <a:custGeom>
              <a:avLst/>
              <a:gdLst/>
              <a:ahLst/>
              <a:cxnLst/>
              <a:rect l="l" t="t" r="r" b="b"/>
              <a:pathLst>
                <a:path w="74671" h="147457" extrusionOk="0">
                  <a:moveTo>
                    <a:pt x="74671" y="0"/>
                  </a:moveTo>
                  <a:cubicBezTo>
                    <a:pt x="32117" y="8664"/>
                    <a:pt x="0" y="46384"/>
                    <a:pt x="0" y="91454"/>
                  </a:cubicBezTo>
                  <a:lnTo>
                    <a:pt x="0" y="147458"/>
                  </a:lnTo>
                  <a:lnTo>
                    <a:pt x="74671" y="147458"/>
                  </a:lnTo>
                  <a:lnTo>
                    <a:pt x="74671" y="12"/>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48" name="Google Shape;5432;p69">
              <a:extLst>
                <a:ext uri="{FF2B5EF4-FFF2-40B4-BE49-F238E27FC236}">
                  <a16:creationId xmlns:a16="http://schemas.microsoft.com/office/drawing/2014/main" id="{25AFC730-8D3E-4EEF-F567-C6277746B322}"/>
                </a:ext>
              </a:extLst>
            </p:cNvPr>
            <p:cNvSpPr/>
            <p:nvPr/>
          </p:nvSpPr>
          <p:spPr>
            <a:xfrm>
              <a:off x="10944100" y="2396675"/>
              <a:ext cx="74669" cy="37335"/>
            </a:xfrm>
            <a:custGeom>
              <a:avLst/>
              <a:gdLst/>
              <a:ahLst/>
              <a:cxnLst/>
              <a:rect l="l" t="t" r="r" b="b"/>
              <a:pathLst>
                <a:path w="74669" h="37335" extrusionOk="0">
                  <a:moveTo>
                    <a:pt x="0" y="0"/>
                  </a:moveTo>
                  <a:lnTo>
                    <a:pt x="74670" y="0"/>
                  </a:lnTo>
                  <a:lnTo>
                    <a:pt x="74670" y="37335"/>
                  </a:lnTo>
                  <a:lnTo>
                    <a:pt x="0" y="37335"/>
                  </a:lnTo>
                  <a:lnTo>
                    <a:pt x="0" y="0"/>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49" name="Google Shape;5433;p69">
              <a:extLst>
                <a:ext uri="{FF2B5EF4-FFF2-40B4-BE49-F238E27FC236}">
                  <a16:creationId xmlns:a16="http://schemas.microsoft.com/office/drawing/2014/main" id="{61565883-7565-4530-1547-BE896571D14C}"/>
                </a:ext>
              </a:extLst>
            </p:cNvPr>
            <p:cNvSpPr/>
            <p:nvPr/>
          </p:nvSpPr>
          <p:spPr>
            <a:xfrm>
              <a:off x="11056082" y="2210010"/>
              <a:ext cx="410652" cy="485323"/>
            </a:xfrm>
            <a:custGeom>
              <a:avLst/>
              <a:gdLst/>
              <a:ahLst/>
              <a:cxnLst/>
              <a:rect l="l" t="t" r="r" b="b"/>
              <a:pathLst>
                <a:path w="410652" h="485323" extrusionOk="0">
                  <a:moveTo>
                    <a:pt x="323560" y="0"/>
                  </a:moveTo>
                  <a:lnTo>
                    <a:pt x="323560" y="221546"/>
                  </a:lnTo>
                  <a:lnTo>
                    <a:pt x="248890" y="171765"/>
                  </a:lnTo>
                  <a:lnTo>
                    <a:pt x="174219" y="221546"/>
                  </a:lnTo>
                  <a:lnTo>
                    <a:pt x="174219" y="0"/>
                  </a:lnTo>
                  <a:lnTo>
                    <a:pt x="0" y="0"/>
                  </a:lnTo>
                  <a:lnTo>
                    <a:pt x="0" y="485323"/>
                  </a:lnTo>
                  <a:lnTo>
                    <a:pt x="410652" y="485323"/>
                  </a:lnTo>
                  <a:lnTo>
                    <a:pt x="410652" y="0"/>
                  </a:lnTo>
                  <a:lnTo>
                    <a:pt x="323548" y="0"/>
                  </a:lnTo>
                  <a:close/>
                  <a:moveTo>
                    <a:pt x="323560" y="447988"/>
                  </a:moveTo>
                  <a:lnTo>
                    <a:pt x="80905" y="447988"/>
                  </a:lnTo>
                  <a:lnTo>
                    <a:pt x="80905" y="410652"/>
                  </a:lnTo>
                  <a:lnTo>
                    <a:pt x="323560" y="410652"/>
                  </a:lnTo>
                  <a:lnTo>
                    <a:pt x="323560" y="447988"/>
                  </a:lnTo>
                  <a:close/>
                  <a:moveTo>
                    <a:pt x="323560" y="373317"/>
                  </a:moveTo>
                  <a:lnTo>
                    <a:pt x="80905" y="373317"/>
                  </a:lnTo>
                  <a:lnTo>
                    <a:pt x="80905" y="335982"/>
                  </a:lnTo>
                  <a:lnTo>
                    <a:pt x="323560" y="335982"/>
                  </a:lnTo>
                  <a:lnTo>
                    <a:pt x="323560" y="373317"/>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sp>
          <p:nvSpPr>
            <p:cNvPr id="50" name="Google Shape;5434;p69">
              <a:extLst>
                <a:ext uri="{FF2B5EF4-FFF2-40B4-BE49-F238E27FC236}">
                  <a16:creationId xmlns:a16="http://schemas.microsoft.com/office/drawing/2014/main" id="{0F181652-4A65-2A2D-A55A-2DB7C1607671}"/>
                </a:ext>
              </a:extLst>
            </p:cNvPr>
            <p:cNvSpPr/>
            <p:nvPr/>
          </p:nvSpPr>
          <p:spPr>
            <a:xfrm>
              <a:off x="11267636" y="2210010"/>
              <a:ext cx="74671" cy="151783"/>
            </a:xfrm>
            <a:custGeom>
              <a:avLst/>
              <a:gdLst/>
              <a:ahLst/>
              <a:cxnLst/>
              <a:rect l="l" t="t" r="r" b="b"/>
              <a:pathLst>
                <a:path w="74671" h="151783" extrusionOk="0">
                  <a:moveTo>
                    <a:pt x="74671" y="151784"/>
                  </a:moveTo>
                  <a:lnTo>
                    <a:pt x="74671" y="0"/>
                  </a:lnTo>
                  <a:lnTo>
                    <a:pt x="0" y="0"/>
                  </a:lnTo>
                  <a:lnTo>
                    <a:pt x="0" y="151784"/>
                  </a:lnTo>
                  <a:lnTo>
                    <a:pt x="37336" y="126893"/>
                  </a:lnTo>
                  <a:lnTo>
                    <a:pt x="74671" y="151784"/>
                  </a:lnTo>
                  <a:close/>
                </a:path>
              </a:pathLst>
            </a:custGeom>
            <a:solidFill>
              <a:srgbClr val="66241B"/>
            </a:solidFill>
            <a:ln>
              <a:noFill/>
            </a:ln>
          </p:spPr>
          <p:txBody>
            <a:bodyPr spcFirstLastPara="1" wrap="square" lIns="121900" tIns="60933" rIns="121900" bIns="60933" anchor="ctr" anchorCtr="0">
              <a:noAutofit/>
            </a:bodyPr>
            <a:lstStyle/>
            <a:p>
              <a:pPr defTabSz="1219140">
                <a:buClr>
                  <a:srgbClr val="000000"/>
                </a:buClr>
                <a:defRPr/>
              </a:pPr>
              <a:endParaRPr sz="2133" kern="0">
                <a:solidFill>
                  <a:srgbClr val="000000"/>
                </a:solidFill>
                <a:latin typeface="Calibri"/>
                <a:ea typeface="Calibri"/>
                <a:cs typeface="Calibri"/>
                <a:sym typeface="Calibri"/>
              </a:endParaRPr>
            </a:p>
          </p:txBody>
        </p:sp>
      </p:grpSp>
      <p:sp>
        <p:nvSpPr>
          <p:cNvPr id="51" name="TextBox 50">
            <a:extLst>
              <a:ext uri="{FF2B5EF4-FFF2-40B4-BE49-F238E27FC236}">
                <a16:creationId xmlns:a16="http://schemas.microsoft.com/office/drawing/2014/main" id="{DAC272C7-45E5-65C3-F614-9F351FC9BFA0}"/>
              </a:ext>
            </a:extLst>
          </p:cNvPr>
          <p:cNvSpPr txBox="1"/>
          <p:nvPr/>
        </p:nvSpPr>
        <p:spPr>
          <a:xfrm>
            <a:off x="292827" y="3378808"/>
            <a:ext cx="2174735" cy="3416320"/>
          </a:xfrm>
          <a:prstGeom prst="rect">
            <a:avLst/>
          </a:prstGeom>
          <a:solidFill>
            <a:schemeClr val="bg1"/>
          </a:solidFill>
        </p:spPr>
        <p:txBody>
          <a:bodyPr wrap="square">
            <a:spAutoFit/>
          </a:bodyPr>
          <a:lstStyle/>
          <a:p>
            <a:pPr algn="just" defTabSz="1219170">
              <a:buClr>
                <a:srgbClr val="000000"/>
              </a:buClr>
            </a:pPr>
            <a:r>
              <a:rPr lang="vi-VN" sz="3600" dirty="0">
                <a:latin typeface="Times New Roman" panose="02020603050405020304" pitchFamily="18" charset="0"/>
                <a:cs typeface="Times New Roman" panose="02020603050405020304" pitchFamily="18" charset="0"/>
              </a:rPr>
              <a:t>Chỉ ra đặc điểm của thể thơ trong bài thơ: vần, nhịp,...</a:t>
            </a:r>
            <a:endParaRPr lang="en-SG" sz="54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2" name="TextBox 51">
            <a:extLst>
              <a:ext uri="{FF2B5EF4-FFF2-40B4-BE49-F238E27FC236}">
                <a16:creationId xmlns:a16="http://schemas.microsoft.com/office/drawing/2014/main" id="{E675BE5A-988D-BC14-0028-28A720FEFAA4}"/>
              </a:ext>
            </a:extLst>
          </p:cNvPr>
          <p:cNvSpPr txBox="1"/>
          <p:nvPr/>
        </p:nvSpPr>
        <p:spPr>
          <a:xfrm>
            <a:off x="2872301" y="3390756"/>
            <a:ext cx="3330572" cy="3416320"/>
          </a:xfrm>
          <a:prstGeom prst="rect">
            <a:avLst/>
          </a:prstGeom>
          <a:solidFill>
            <a:schemeClr val="bg1"/>
          </a:solidFill>
        </p:spPr>
        <p:txBody>
          <a:bodyPr wrap="square">
            <a:spAutoFit/>
          </a:bodyPr>
          <a:lstStyle/>
          <a:p>
            <a:pPr algn="just"/>
            <a:r>
              <a:rPr lang="vi-VN" sz="3600" dirty="0">
                <a:latin typeface="Times New Roman" panose="02020603050405020304" pitchFamily="18" charset="0"/>
                <a:cs typeface="Times New Roman" panose="02020603050405020304" pitchFamily="18" charset="0"/>
              </a:rPr>
              <a:t>Xác định chủ đề, bố cục, mạch cảm xúc của bài thơ và mối quan hệ giữa các câu thơ trong bài.</a:t>
            </a:r>
            <a:endParaRPr lang="en-SG" sz="3600" dirty="0">
              <a:latin typeface="Times New Roman" panose="02020603050405020304" pitchFamily="18" charset="0"/>
              <a:cs typeface="Times New Roman" panose="02020603050405020304" pitchFamily="18" charset="0"/>
            </a:endParaRPr>
          </a:p>
        </p:txBody>
      </p:sp>
      <p:sp>
        <p:nvSpPr>
          <p:cNvPr id="53" name="TextBox 52">
            <a:extLst>
              <a:ext uri="{FF2B5EF4-FFF2-40B4-BE49-F238E27FC236}">
                <a16:creationId xmlns:a16="http://schemas.microsoft.com/office/drawing/2014/main" id="{49358CCE-B573-6947-6D48-6359DE9FB1AF}"/>
              </a:ext>
            </a:extLst>
          </p:cNvPr>
          <p:cNvSpPr txBox="1"/>
          <p:nvPr/>
        </p:nvSpPr>
        <p:spPr>
          <a:xfrm>
            <a:off x="6546405" y="3390756"/>
            <a:ext cx="2469763" cy="3416320"/>
          </a:xfrm>
          <a:prstGeom prst="rect">
            <a:avLst/>
          </a:prstGeom>
          <a:solidFill>
            <a:schemeClr val="bg1"/>
          </a:solidFill>
        </p:spPr>
        <p:txBody>
          <a:bodyPr wrap="square">
            <a:spAutoFit/>
          </a:bodyPr>
          <a:lstStyle/>
          <a:p>
            <a:pPr algn="just"/>
            <a:r>
              <a:rPr lang="vi-VN" sz="3600" dirty="0">
                <a:latin typeface="Times New Roman" panose="02020603050405020304" pitchFamily="18" charset="0"/>
                <a:cs typeface="Times New Roman" panose="02020603050405020304" pitchFamily="18" charset="0"/>
              </a:rPr>
              <a:t>Tìm hiểu các biện pháp nghệ thuật được tác giả sử dụng.</a:t>
            </a:r>
            <a:endParaRPr lang="en-SG" sz="3600" dirty="0">
              <a:latin typeface="Times New Roman" panose="02020603050405020304" pitchFamily="18" charset="0"/>
              <a:cs typeface="Times New Roman" panose="02020603050405020304" pitchFamily="18" charset="0"/>
            </a:endParaRPr>
          </a:p>
        </p:txBody>
      </p:sp>
      <p:sp>
        <p:nvSpPr>
          <p:cNvPr id="54" name="TextBox 53">
            <a:extLst>
              <a:ext uri="{FF2B5EF4-FFF2-40B4-BE49-F238E27FC236}">
                <a16:creationId xmlns:a16="http://schemas.microsoft.com/office/drawing/2014/main" id="{AC1EE0B3-C630-D843-49A0-7C3631D09C3B}"/>
              </a:ext>
            </a:extLst>
          </p:cNvPr>
          <p:cNvSpPr txBox="1"/>
          <p:nvPr/>
        </p:nvSpPr>
        <p:spPr>
          <a:xfrm>
            <a:off x="9383906" y="3390756"/>
            <a:ext cx="2469764" cy="3416320"/>
          </a:xfrm>
          <a:prstGeom prst="rect">
            <a:avLst/>
          </a:prstGeom>
          <a:solidFill>
            <a:schemeClr val="bg1"/>
          </a:solidFill>
        </p:spPr>
        <p:txBody>
          <a:bodyPr wrap="square">
            <a:spAutoFit/>
          </a:bodyPr>
          <a:lstStyle/>
          <a:p>
            <a:pPr algn="just"/>
            <a:r>
              <a:rPr lang="vi-VN" sz="3600" dirty="0">
                <a:latin typeface="Times New Roman" panose="02020603050405020304" pitchFamily="18" charset="0"/>
                <a:cs typeface="Times New Roman" panose="02020603050405020304" pitchFamily="18" charset="0"/>
              </a:rPr>
              <a:t>Chú ý nhịp điệu bài thơ và việc sử dụng từ ngữ để diễn tả tình cảm.</a:t>
            </a:r>
            <a:endParaRPr lang="en-SG" sz="3600" dirty="0">
              <a:latin typeface="Times New Roman" panose="02020603050405020304" pitchFamily="18" charset="0"/>
              <a:cs typeface="Times New Roman" panose="02020603050405020304" pitchFamily="18" charset="0"/>
            </a:endParaRPr>
          </a:p>
        </p:txBody>
      </p:sp>
      <p:sp>
        <p:nvSpPr>
          <p:cNvPr id="55" name="Rectangle 54"/>
          <p:cNvSpPr/>
          <p:nvPr/>
        </p:nvSpPr>
        <p:spPr>
          <a:xfrm>
            <a:off x="2642691" y="580627"/>
            <a:ext cx="4572000" cy="307777"/>
          </a:xfrm>
          <a:prstGeom prst="rect">
            <a:avLst/>
          </a:prstGeom>
        </p:spPr>
        <p:txBody>
          <a:bodyPr>
            <a:spAutoFit/>
          </a:bodyPr>
          <a:lstStyle/>
          <a:p>
            <a:pPr marL="228600" algn="ctr"/>
            <a:r>
              <a:rPr lang="en-US" sz="1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1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sz="14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1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2061806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par>
                                <p:cTn id="19" presetID="16" presetClass="entr" presetSubtype="21"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arn(inVertical)">
                                      <p:cBhvr>
                                        <p:cTn id="38" dur="500"/>
                                        <p:tgtEl>
                                          <p:spTgt spid="3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barn(inVertical)">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arn(inVertical)">
                                      <p:cBhvr>
                                        <p:cTn id="49" dur="500"/>
                                        <p:tgtEl>
                                          <p:spTgt spid="28"/>
                                        </p:tgtEl>
                                      </p:cBhvr>
                                    </p:animEffect>
                                  </p:childTnLst>
                                </p:cTn>
                              </p:par>
                              <p:par>
                                <p:cTn id="50" presetID="16" presetClass="entr" presetSubtype="21"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arn(inVertical)">
                                      <p:cBhvr>
                                        <p:cTn id="52" dur="500"/>
                                        <p:tgtEl>
                                          <p:spTgt spid="3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barn(inVertical)">
                                      <p:cBhvr>
                                        <p:cTn id="55" dur="500"/>
                                        <p:tgtEl>
                                          <p:spTgt spid="43"/>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inVertical)">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barn(inVertical)">
                                      <p:cBhvr>
                                        <p:cTn id="63" dur="500"/>
                                        <p:tgtEl>
                                          <p:spTgt spid="34"/>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par>
                                <p:cTn id="67" presetID="16" presetClass="entr" presetSubtype="21"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arn(inVertical)">
                                      <p:cBhvr>
                                        <p:cTn id="69" dur="500"/>
                                        <p:tgtEl>
                                          <p:spTgt spid="29"/>
                                        </p:tgtEl>
                                      </p:cBhvr>
                                    </p:animEffect>
                                  </p:childTnLst>
                                </p:cTn>
                              </p:par>
                              <p:par>
                                <p:cTn id="70" presetID="16" presetClass="entr" presetSubtype="21"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barn(inVertical)">
                                      <p:cBhvr>
                                        <p:cTn id="72" dur="500"/>
                                        <p:tgtEl>
                                          <p:spTgt spid="44"/>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barn(inVertical)">
                                      <p:cBhvr>
                                        <p:cTn id="7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8" grpId="0" animBg="1"/>
      <p:bldP spid="19" grpId="0" animBg="1"/>
      <p:bldP spid="20" grpId="0" animBg="1"/>
      <p:bldP spid="43" grpId="0" animBg="1"/>
      <p:bldP spid="51" grpId="0" animBg="1"/>
      <p:bldP spid="52" grpId="0" animBg="1"/>
      <p:bldP spid="53" grpId="0" animBg="1"/>
      <p:bldP spid="5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F961E-7A99-C76A-4236-9B01A8D81F7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A08AC56-6623-078E-84D9-CB8DFF5062B8}"/>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83C850B7-EED0-3A77-A7D8-5365A1E287C9}"/>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1" name="图片 100">
            <a:extLst>
              <a:ext uri="{FF2B5EF4-FFF2-40B4-BE49-F238E27FC236}">
                <a16:creationId xmlns:a16="http://schemas.microsoft.com/office/drawing/2014/main" id="{C7435AD0-2F8C-6F24-1B50-09FB8DFCA7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82" y="-126851"/>
            <a:ext cx="12963564" cy="6481782"/>
          </a:xfrm>
          <a:prstGeom prst="rect">
            <a:avLst/>
          </a:prstGeom>
        </p:spPr>
      </p:pic>
      <p:sp>
        <p:nvSpPr>
          <p:cNvPr id="248" name="矩形 247">
            <a:extLst>
              <a:ext uri="{FF2B5EF4-FFF2-40B4-BE49-F238E27FC236}">
                <a16:creationId xmlns:a16="http://schemas.microsoft.com/office/drawing/2014/main" id="{04369149-7C53-E9EA-048E-9B6198D321CF}"/>
              </a:ext>
            </a:extLst>
          </p:cNvPr>
          <p:cNvSpPr/>
          <p:nvPr/>
        </p:nvSpPr>
        <p:spPr>
          <a:xfrm rot="16200000">
            <a:off x="5161872" y="150918"/>
            <a:ext cx="1774475"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6" name="图片 105">
            <a:extLst>
              <a:ext uri="{FF2B5EF4-FFF2-40B4-BE49-F238E27FC236}">
                <a16:creationId xmlns:a16="http://schemas.microsoft.com/office/drawing/2014/main" id="{71AFABAD-E25F-83F1-2A38-7FFE8B746B14}"/>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t="44357"/>
          <a:stretch>
            <a:fillRect/>
          </a:stretch>
        </p:blipFill>
        <p:spPr>
          <a:xfrm>
            <a:off x="1197293" y="4115495"/>
            <a:ext cx="9703632" cy="1774476"/>
          </a:xfrm>
          <a:prstGeom prst="rect">
            <a:avLst/>
          </a:prstGeom>
        </p:spPr>
      </p:pic>
      <p:pic>
        <p:nvPicPr>
          <p:cNvPr id="102" name="图片 101">
            <a:extLst>
              <a:ext uri="{FF2B5EF4-FFF2-40B4-BE49-F238E27FC236}">
                <a16:creationId xmlns:a16="http://schemas.microsoft.com/office/drawing/2014/main" id="{976C6139-2274-C925-715F-0BB68A832DC0}"/>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8A00E0CD-D96D-6084-F7F3-20974E954A40}"/>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C2C44D05-272C-F827-3F7A-631AB720F368}"/>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68D39D89-FA17-9A00-520B-4809DF724BCD}"/>
              </a:ext>
            </a:extLst>
          </p:cNvPr>
          <p:cNvPicPr>
            <a:picLocks noChangeAspect="1"/>
          </p:cNvPicPr>
          <p:nvPr/>
        </p:nvPicPr>
        <p:blipFill>
          <a:blip r:embed="rId7"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FA702D8D-CD93-D267-C185-A322FE1CBECC}"/>
              </a:ext>
            </a:extLst>
          </p:cNvPr>
          <p:cNvPicPr>
            <a:picLocks noChangeAspect="1"/>
          </p:cNvPicPr>
          <p:nvPr/>
        </p:nvPicPr>
        <p:blipFill rotWithShape="1">
          <a:blip r:embed="rId8" cstate="screen"/>
          <a:srcRect/>
          <a:stretch>
            <a:fillRect/>
          </a:stretch>
        </p:blipFill>
        <p:spPr>
          <a:xfrm>
            <a:off x="2245179" y="594606"/>
            <a:ext cx="937836" cy="863045"/>
          </a:xfrm>
          <a:prstGeom prst="rect">
            <a:avLst/>
          </a:prstGeom>
        </p:spPr>
      </p:pic>
      <p:pic>
        <p:nvPicPr>
          <p:cNvPr id="5" name="图片 32">
            <a:extLst>
              <a:ext uri="{FF2B5EF4-FFF2-40B4-BE49-F238E27FC236}">
                <a16:creationId xmlns:a16="http://schemas.microsoft.com/office/drawing/2014/main" id="{7492C6CE-500D-890D-B284-4390AB4FA537}"/>
              </a:ext>
            </a:extLst>
          </p:cNvPr>
          <p:cNvPicPr>
            <a:picLocks noChangeAspect="1"/>
          </p:cNvPicPr>
          <p:nvPr/>
        </p:nvPicPr>
        <p:blipFill rotWithShape="1">
          <a:blip r:embed="rId9" cstate="screen">
            <a:alphaModFix amt="50000"/>
          </a:blip>
          <a:srcRect/>
          <a:stretch>
            <a:fillRect/>
          </a:stretch>
        </p:blipFill>
        <p:spPr>
          <a:xfrm rot="941536">
            <a:off x="10929655" y="426608"/>
            <a:ext cx="1016359" cy="935306"/>
          </a:xfrm>
          <a:prstGeom prst="rect">
            <a:avLst/>
          </a:prstGeom>
        </p:spPr>
      </p:pic>
      <p:pic>
        <p:nvPicPr>
          <p:cNvPr id="7" name="图片 286">
            <a:extLst>
              <a:ext uri="{FF2B5EF4-FFF2-40B4-BE49-F238E27FC236}">
                <a16:creationId xmlns:a16="http://schemas.microsoft.com/office/drawing/2014/main" id="{04F79B09-2196-555D-4316-844D7656A4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86369" y="-25384"/>
            <a:ext cx="4228575" cy="2367846"/>
          </a:xfrm>
          <a:prstGeom prst="rect">
            <a:avLst/>
          </a:prstGeom>
        </p:spPr>
      </p:pic>
      <p:sp>
        <p:nvSpPr>
          <p:cNvPr id="175" name="文本框 3">
            <a:extLst>
              <a:ext uri="{FF2B5EF4-FFF2-40B4-BE49-F238E27FC236}">
                <a16:creationId xmlns:a16="http://schemas.microsoft.com/office/drawing/2014/main" id="{C410A248-C855-B914-9015-EB435744651A}"/>
              </a:ext>
            </a:extLst>
          </p:cNvPr>
          <p:cNvSpPr txBox="1"/>
          <p:nvPr/>
        </p:nvSpPr>
        <p:spPr>
          <a:xfrm>
            <a:off x="439481" y="4296264"/>
            <a:ext cx="9703632" cy="1200329"/>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Hoạt</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động</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luyện</a:t>
            </a:r>
            <a:r>
              <a:rPr kumimoji="0" lang="en-US" altLang="zh-CN" sz="7200" b="1" i="0" u="none" strike="noStrike" kern="1200" cap="none" spc="0" normalizeH="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tập</a:t>
            </a:r>
            <a:endPar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pic>
        <p:nvPicPr>
          <p:cNvPr id="3" name="图片 3">
            <a:extLst>
              <a:ext uri="{FF2B5EF4-FFF2-40B4-BE49-F238E27FC236}">
                <a16:creationId xmlns:a16="http://schemas.microsoft.com/office/drawing/2014/main" id="{1FC27808-BE79-77E8-3737-A532AFCB242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4087" y="276429"/>
            <a:ext cx="2559313" cy="1181222"/>
          </a:xfrm>
          <a:prstGeom prst="rect">
            <a:avLst/>
          </a:prstGeom>
        </p:spPr>
      </p:pic>
      <p:pic>
        <p:nvPicPr>
          <p:cNvPr id="18" name="Picture 17" descr="A building with red doors and red windows&#10;&#10;Description automatically generated">
            <a:extLst>
              <a:ext uri="{FF2B5EF4-FFF2-40B4-BE49-F238E27FC236}">
                <a16:creationId xmlns:a16="http://schemas.microsoft.com/office/drawing/2014/main" id="{14C0B606-A34B-C4ED-C2DA-F6595CF712B3}"/>
              </a:ext>
            </a:extLst>
          </p:cNvPr>
          <p:cNvPicPr>
            <a:picLocks noChangeAspect="1"/>
          </p:cNvPicPr>
          <p:nvPr/>
        </p:nvPicPr>
        <p:blipFill rotWithShape="1">
          <a:blip r:embed="rId12">
            <a:extLst>
              <a:ext uri="{28A0092B-C50C-407E-A947-70E740481C1C}">
                <a14:useLocalDpi xmlns:a14="http://schemas.microsoft.com/office/drawing/2010/main" val="0"/>
              </a:ext>
            </a:extLst>
          </a:blip>
          <a:srcRect l="30291" t="792" r="29563"/>
          <a:stretch/>
        </p:blipFill>
        <p:spPr>
          <a:xfrm flipH="1">
            <a:off x="9491065" y="2778026"/>
            <a:ext cx="2753250" cy="7087093"/>
          </a:xfrm>
          <a:prstGeom prst="rect">
            <a:avLst/>
          </a:prstGeom>
        </p:spPr>
      </p:pic>
      <p:pic>
        <p:nvPicPr>
          <p:cNvPr id="19" name="图片 31">
            <a:extLst>
              <a:ext uri="{FF2B5EF4-FFF2-40B4-BE49-F238E27FC236}">
                <a16:creationId xmlns:a16="http://schemas.microsoft.com/office/drawing/2014/main" id="{DA09A646-2E09-1868-8928-7ACB3D52C422}"/>
              </a:ext>
            </a:extLst>
          </p:cNvPr>
          <p:cNvPicPr>
            <a:picLocks noChangeAspect="1"/>
          </p:cNvPicPr>
          <p:nvPr/>
        </p:nvPicPr>
        <p:blipFill rotWithShape="1">
          <a:blip r:embed="rId8" cstate="screen"/>
          <a:srcRect/>
          <a:stretch>
            <a:fillRect/>
          </a:stretch>
        </p:blipFill>
        <p:spPr>
          <a:xfrm flipH="1">
            <a:off x="11826230" y="636456"/>
            <a:ext cx="937836" cy="863045"/>
          </a:xfrm>
          <a:prstGeom prst="rect">
            <a:avLst/>
          </a:prstGeom>
        </p:spPr>
      </p:pic>
      <p:pic>
        <p:nvPicPr>
          <p:cNvPr id="20" name="图片 286">
            <a:extLst>
              <a:ext uri="{FF2B5EF4-FFF2-40B4-BE49-F238E27FC236}">
                <a16:creationId xmlns:a16="http://schemas.microsoft.com/office/drawing/2014/main" id="{51F9144A-8D0E-7C75-6369-E2F2D7E2041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57483" y="4858722"/>
            <a:ext cx="3903693" cy="2520443"/>
          </a:xfrm>
          <a:prstGeom prst="rect">
            <a:avLst/>
          </a:prstGeom>
        </p:spPr>
      </p:pic>
      <p:pic>
        <p:nvPicPr>
          <p:cNvPr id="22" name="图片 3">
            <a:extLst>
              <a:ext uri="{FF2B5EF4-FFF2-40B4-BE49-F238E27FC236}">
                <a16:creationId xmlns:a16="http://schemas.microsoft.com/office/drawing/2014/main" id="{FC76C101-8541-0AEE-5871-EE74003D317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843444" y="5011321"/>
            <a:ext cx="3095959" cy="1428904"/>
          </a:xfrm>
          <a:prstGeom prst="rect">
            <a:avLst/>
          </a:prstGeom>
        </p:spPr>
      </p:pic>
      <p:pic>
        <p:nvPicPr>
          <p:cNvPr id="8" name="Picture 7" descr="A person holding another person&#10;&#10;Description automatically generated">
            <a:extLst>
              <a:ext uri="{FF2B5EF4-FFF2-40B4-BE49-F238E27FC236}">
                <a16:creationId xmlns:a16="http://schemas.microsoft.com/office/drawing/2014/main" id="{EF7C1F24-6481-7040-4D0E-6416C1C15499}"/>
              </a:ext>
            </a:extLst>
          </p:cNvPr>
          <p:cNvPicPr>
            <a:picLocks noChangeAspect="1"/>
          </p:cNvPicPr>
          <p:nvPr/>
        </p:nvPicPr>
        <p:blipFill>
          <a:blip r:embed="rId13">
            <a:extLst>
              <a:ext uri="{28A0092B-C50C-407E-A947-70E740481C1C}">
                <a14:useLocalDpi xmlns:a14="http://schemas.microsoft.com/office/drawing/2010/main" val="0"/>
              </a:ext>
            </a:extLst>
          </a:blip>
          <a:srcRect r="-1161" b="5260"/>
          <a:stretch/>
        </p:blipFill>
        <p:spPr>
          <a:xfrm>
            <a:off x="3352626" y="320473"/>
            <a:ext cx="5702661" cy="3798941"/>
          </a:xfrm>
          <a:prstGeom prst="rect">
            <a:avLst/>
          </a:prstGeom>
        </p:spPr>
      </p:pic>
      <p:pic>
        <p:nvPicPr>
          <p:cNvPr id="9" name="图片 5">
            <a:extLst>
              <a:ext uri="{FF2B5EF4-FFF2-40B4-BE49-F238E27FC236}">
                <a16:creationId xmlns:a16="http://schemas.microsoft.com/office/drawing/2014/main" id="{930FC218-A1FB-3177-DFEC-99CE45CBD5E6}"/>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13614" y="5693852"/>
            <a:ext cx="12178386" cy="1233497"/>
          </a:xfrm>
          <a:prstGeom prst="rect">
            <a:avLst/>
          </a:prstGeom>
        </p:spPr>
      </p:pic>
      <p:pic>
        <p:nvPicPr>
          <p:cNvPr id="10" name="图片 18">
            <a:extLst>
              <a:ext uri="{FF2B5EF4-FFF2-40B4-BE49-F238E27FC236}">
                <a16:creationId xmlns:a16="http://schemas.microsoft.com/office/drawing/2014/main" id="{08667CBB-E751-77D6-BFB4-BFA6929A4F48}"/>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7339" t="48628" r="73602"/>
          <a:stretch/>
        </p:blipFill>
        <p:spPr>
          <a:xfrm>
            <a:off x="-32415" y="5117595"/>
            <a:ext cx="1741472" cy="1747350"/>
          </a:xfrm>
          <a:prstGeom prst="rect">
            <a:avLst/>
          </a:prstGeom>
        </p:spPr>
      </p:pic>
    </p:spTree>
    <p:extLst>
      <p:ext uri="{BB962C8B-B14F-4D97-AF65-F5344CB8AC3E}">
        <p14:creationId xmlns:p14="http://schemas.microsoft.com/office/powerpoint/2010/main" val="221528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8000">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14:bounceEnd="68000">
                                          <p:cBhvr additive="base">
                                            <p:cTn id="7" dur="500" fill="hold"/>
                                            <p:tgtEl>
                                              <p:spTgt spid="248"/>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23" presetClass="entr" presetSubtype="16" fill="hold" grpId="0" nodeType="withEffect">
                                      <p:stCondLst>
                                        <p:cond delay="0"/>
                                      </p:stCondLst>
                                      <p:iterate type="lt">
                                        <p:tmPct val="10000"/>
                                      </p:iterate>
                                      <p:childTnLst>
                                        <p:set>
                                          <p:cBhvr>
                                            <p:cTn id="26" dur="1" fill="hold">
                                              <p:stCondLst>
                                                <p:cond delay="0"/>
                                              </p:stCondLst>
                                            </p:cTn>
                                            <p:tgtEl>
                                              <p:spTgt spid="175"/>
                                            </p:tgtEl>
                                            <p:attrNameLst>
                                              <p:attrName>style.visibility</p:attrName>
                                            </p:attrNameLst>
                                          </p:cBhvr>
                                          <p:to>
                                            <p:strVal val="visible"/>
                                          </p:to>
                                        </p:set>
                                        <p:anim calcmode="lin" valueType="num">
                                          <p:cBhvr>
                                            <p:cTn id="27" dur="500" fill="hold"/>
                                            <p:tgtEl>
                                              <p:spTgt spid="175"/>
                                            </p:tgtEl>
                                            <p:attrNameLst>
                                              <p:attrName>ppt_w</p:attrName>
                                            </p:attrNameLst>
                                          </p:cBhvr>
                                          <p:tavLst>
                                            <p:tav tm="0">
                                              <p:val>
                                                <p:fltVal val="0"/>
                                              </p:val>
                                            </p:tav>
                                            <p:tav tm="100000">
                                              <p:val>
                                                <p:strVal val="#ppt_w"/>
                                              </p:val>
                                            </p:tav>
                                          </p:tavLst>
                                        </p:anim>
                                        <p:anim calcmode="lin" valueType="num">
                                          <p:cBhvr>
                                            <p:cTn id="28" dur="500" fill="hold"/>
                                            <p:tgtEl>
                                              <p:spTgt spid="175"/>
                                            </p:tgtEl>
                                            <p:attrNameLst>
                                              <p:attrName>ppt_h</p:attrName>
                                            </p:attrNameLst>
                                          </p:cBhvr>
                                          <p:tavLst>
                                            <p:tav tm="0">
                                              <p:val>
                                                <p:fltVal val="0"/>
                                              </p:val>
                                            </p:tav>
                                            <p:tav tm="100000">
                                              <p:val>
                                                <p:strVal val="#ppt_h"/>
                                              </p:val>
                                            </p:tav>
                                          </p:tavLst>
                                        </p:anim>
                                      </p:childTnLst>
                                    </p:cTn>
                                  </p:par>
                                </p:childTnLst>
                              </p:cTn>
                            </p:par>
                            <p:par>
                              <p:cTn id="29" fill="hold">
                                <p:stCondLst>
                                  <p:cond delay="275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fill="hold"/>
                                            <p:tgtEl>
                                              <p:spTgt spid="248"/>
                                            </p:tgtEl>
                                            <p:attrNameLst>
                                              <p:attrName>ppt_x</p:attrName>
                                            </p:attrNameLst>
                                          </p:cBhvr>
                                          <p:tavLst>
                                            <p:tav tm="0">
                                              <p:val>
                                                <p:strVal val="#ppt_x"/>
                                              </p:val>
                                            </p:tav>
                                            <p:tav tm="100000">
                                              <p:val>
                                                <p:strVal val="#ppt_x"/>
                                              </p:val>
                                            </p:tav>
                                          </p:tavLst>
                                        </p:anim>
                                        <p:anim calcmode="lin" valueType="num">
                                          <p:cBhvr additive="base">
                                            <p:cTn id="8" dur="500" fill="hold"/>
                                            <p:tgtEl>
                                              <p:spTgt spid="2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23" presetClass="entr" presetSubtype="16" fill="hold" grpId="0" nodeType="withEffect">
                                      <p:stCondLst>
                                        <p:cond delay="0"/>
                                      </p:stCondLst>
                                      <p:iterate type="lt">
                                        <p:tmPct val="10000"/>
                                      </p:iterate>
                                      <p:childTnLst>
                                        <p:set>
                                          <p:cBhvr>
                                            <p:cTn id="26" dur="1" fill="hold">
                                              <p:stCondLst>
                                                <p:cond delay="0"/>
                                              </p:stCondLst>
                                            </p:cTn>
                                            <p:tgtEl>
                                              <p:spTgt spid="175"/>
                                            </p:tgtEl>
                                            <p:attrNameLst>
                                              <p:attrName>style.visibility</p:attrName>
                                            </p:attrNameLst>
                                          </p:cBhvr>
                                          <p:to>
                                            <p:strVal val="visible"/>
                                          </p:to>
                                        </p:set>
                                        <p:anim calcmode="lin" valueType="num">
                                          <p:cBhvr>
                                            <p:cTn id="27" dur="500" fill="hold"/>
                                            <p:tgtEl>
                                              <p:spTgt spid="175"/>
                                            </p:tgtEl>
                                            <p:attrNameLst>
                                              <p:attrName>ppt_w</p:attrName>
                                            </p:attrNameLst>
                                          </p:cBhvr>
                                          <p:tavLst>
                                            <p:tav tm="0">
                                              <p:val>
                                                <p:fltVal val="0"/>
                                              </p:val>
                                            </p:tav>
                                            <p:tav tm="100000">
                                              <p:val>
                                                <p:strVal val="#ppt_w"/>
                                              </p:val>
                                            </p:tav>
                                          </p:tavLst>
                                        </p:anim>
                                        <p:anim calcmode="lin" valueType="num">
                                          <p:cBhvr>
                                            <p:cTn id="28" dur="500" fill="hold"/>
                                            <p:tgtEl>
                                              <p:spTgt spid="175"/>
                                            </p:tgtEl>
                                            <p:attrNameLst>
                                              <p:attrName>ppt_h</p:attrName>
                                            </p:attrNameLst>
                                          </p:cBhvr>
                                          <p:tavLst>
                                            <p:tav tm="0">
                                              <p:val>
                                                <p:fltVal val="0"/>
                                              </p:val>
                                            </p:tav>
                                            <p:tav tm="100000">
                                              <p:val>
                                                <p:strVal val="#ppt_h"/>
                                              </p:val>
                                            </p:tav>
                                          </p:tavLst>
                                        </p:anim>
                                      </p:childTnLst>
                                    </p:cTn>
                                  </p:par>
                                </p:childTnLst>
                              </p:cTn>
                            </p:par>
                            <p:par>
                              <p:cTn id="29" fill="hold">
                                <p:stCondLst>
                                  <p:cond delay="275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1EC291-D649-8615-4F1B-157260B9780F}"/>
              </a:ext>
            </a:extLst>
          </p:cNvPr>
          <p:cNvPicPr>
            <a:picLocks noChangeAspect="1"/>
          </p:cNvPicPr>
          <p:nvPr/>
        </p:nvPicPr>
        <p:blipFill>
          <a:blip r:embed="rId6"/>
          <a:stretch>
            <a:fillRect/>
          </a:stretch>
        </p:blipFill>
        <p:spPr>
          <a:xfrm>
            <a:off x="0" y="0"/>
            <a:ext cx="12192000" cy="6858000"/>
          </a:xfrm>
          <a:prstGeom prst="rect">
            <a:avLst/>
          </a:prstGeom>
        </p:spPr>
      </p:pic>
      <p:pic>
        <p:nvPicPr>
          <p:cNvPr id="30" name="c2">
            <a:hlinkClick r:id="rId7" action="ppaction://hlinksldjump"/>
            <a:extLst>
              <a:ext uri="{FF2B5EF4-FFF2-40B4-BE49-F238E27FC236}">
                <a16:creationId xmlns:a16="http://schemas.microsoft.com/office/drawing/2014/main" id="{2280E2F2-6230-DA0B-76BB-0E38556ACFB9}"/>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1083851" y="4308864"/>
            <a:ext cx="701408" cy="569066"/>
          </a:xfrm>
          <a:prstGeom prst="rect">
            <a:avLst/>
          </a:prstGeom>
        </p:spPr>
      </p:pic>
      <p:pic>
        <p:nvPicPr>
          <p:cNvPr id="59" name="Picture 58" descr="Icon&#10;&#10;Description automatically generated">
            <a:hlinkClick r:id="rId9" action="ppaction://hlinksldjump"/>
            <a:extLst>
              <a:ext uri="{FF2B5EF4-FFF2-40B4-BE49-F238E27FC236}">
                <a16:creationId xmlns:a16="http://schemas.microsoft.com/office/drawing/2014/main" id="{B67D561F-8A57-F4EC-B939-41CE7CA2F744}"/>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833572" y="83586"/>
            <a:ext cx="1117547" cy="1117547"/>
          </a:xfrm>
          <a:prstGeom prst="rect">
            <a:avLst/>
          </a:prstGeom>
        </p:spPr>
      </p:pic>
      <p:pic>
        <p:nvPicPr>
          <p:cNvPr id="8" name="729379b9e2add56e08e63ca42cdec2b8021c0663a16950edeec68f925e548b7370ae53c7">
            <a:hlinkClick r:id="" action="ppaction://media"/>
            <a:extLst>
              <a:ext uri="{FF2B5EF4-FFF2-40B4-BE49-F238E27FC236}">
                <a16:creationId xmlns:a16="http://schemas.microsoft.com/office/drawing/2014/main" id="{970F205A-7EA0-8996-459F-5B43F2C2FFA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0019" y="185160"/>
            <a:ext cx="914400" cy="914400"/>
          </a:xfrm>
          <a:prstGeom prst="rect">
            <a:avLst/>
          </a:prstGeom>
        </p:spPr>
      </p:pic>
      <p:pic>
        <p:nvPicPr>
          <p:cNvPr id="38" name="b2">
            <a:extLst>
              <a:ext uri="{FF2B5EF4-FFF2-40B4-BE49-F238E27FC236}">
                <a16:creationId xmlns:a16="http://schemas.microsoft.com/office/drawing/2014/main" id="{5538318D-C7A1-13AF-68B9-4C912C9A9A0D}"/>
              </a:ext>
            </a:extLst>
          </p:cNvPr>
          <p:cNvPicPr>
            <a:picLocks noChangeAspect="1"/>
          </p:cNvPicPr>
          <p:nvPr/>
        </p:nvPicPr>
        <p:blipFill>
          <a:blip r:embed="rId12" cstate="hqprint">
            <a:extLst>
              <a:ext uri="{28A0092B-C50C-407E-A947-70E740481C1C}">
                <a14:useLocalDpi xmlns:a14="http://schemas.microsoft.com/office/drawing/2010/main" val="0"/>
              </a:ext>
            </a:extLst>
          </a:blip>
          <a:srcRect l="-7062" r="-3046"/>
          <a:stretch/>
        </p:blipFill>
        <p:spPr>
          <a:xfrm>
            <a:off x="11434554" y="3808319"/>
            <a:ext cx="701408" cy="709236"/>
          </a:xfrm>
          <a:prstGeom prst="rect">
            <a:avLst/>
          </a:prstGeom>
        </p:spPr>
      </p:pic>
      <p:pic>
        <p:nvPicPr>
          <p:cNvPr id="10" name="c2">
            <a:hlinkClick r:id="rId13" action="ppaction://hlinksldjump"/>
            <a:extLst>
              <a:ext uri="{FF2B5EF4-FFF2-40B4-BE49-F238E27FC236}">
                <a16:creationId xmlns:a16="http://schemas.microsoft.com/office/drawing/2014/main" id="{C7BD5A9C-4D3E-A08F-8495-3FF7F2A7A439}"/>
              </a:ext>
            </a:extLst>
          </p:cNvPr>
          <p:cNvPicPr>
            <a:picLocks noChangeAspect="1"/>
          </p:cNvPicPr>
          <p:nvPr/>
        </p:nvPicPr>
        <p:blipFill>
          <a:blip r:embed="rId14" cstate="hqprint">
            <a:extLst>
              <a:ext uri="{28A0092B-C50C-407E-A947-70E740481C1C}">
                <a14:useLocalDpi xmlns:a14="http://schemas.microsoft.com/office/drawing/2010/main" val="0"/>
              </a:ext>
            </a:extLst>
          </a:blip>
          <a:srcRect/>
          <a:stretch/>
        </p:blipFill>
        <p:spPr>
          <a:xfrm>
            <a:off x="10919290" y="2746603"/>
            <a:ext cx="728329" cy="590908"/>
          </a:xfrm>
          <a:prstGeom prst="rect">
            <a:avLst/>
          </a:prstGeom>
        </p:spPr>
      </p:pic>
      <p:pic>
        <p:nvPicPr>
          <p:cNvPr id="11" name="b2">
            <a:extLst>
              <a:ext uri="{FF2B5EF4-FFF2-40B4-BE49-F238E27FC236}">
                <a16:creationId xmlns:a16="http://schemas.microsoft.com/office/drawing/2014/main" id="{D36157BC-995C-E66D-4953-00CA7DF09B24}"/>
              </a:ext>
            </a:extLst>
          </p:cNvPr>
          <p:cNvPicPr>
            <a:picLocks noChangeAspect="1"/>
          </p:cNvPicPr>
          <p:nvPr/>
        </p:nvPicPr>
        <p:blipFill>
          <a:blip r:embed="rId12" cstate="hqprint">
            <a:extLst>
              <a:ext uri="{28A0092B-C50C-407E-A947-70E740481C1C}">
                <a14:useLocalDpi xmlns:a14="http://schemas.microsoft.com/office/drawing/2010/main" val="0"/>
              </a:ext>
            </a:extLst>
          </a:blip>
          <a:srcRect l="-7062" r="-3046"/>
          <a:stretch/>
        </p:blipFill>
        <p:spPr>
          <a:xfrm>
            <a:off x="11249711" y="2202981"/>
            <a:ext cx="701408" cy="709236"/>
          </a:xfrm>
          <a:prstGeom prst="rect">
            <a:avLst/>
          </a:prstGeom>
        </p:spPr>
      </p:pic>
      <p:pic>
        <p:nvPicPr>
          <p:cNvPr id="12" name="c2">
            <a:hlinkClick r:id="rId15" action="ppaction://hlinksldjump"/>
            <a:extLst>
              <a:ext uri="{FF2B5EF4-FFF2-40B4-BE49-F238E27FC236}">
                <a16:creationId xmlns:a16="http://schemas.microsoft.com/office/drawing/2014/main" id="{D064906E-4549-BEF2-D03C-9616109B9C6D}"/>
              </a:ext>
            </a:extLst>
          </p:cNvPr>
          <p:cNvPicPr>
            <a:picLocks noChangeAspect="1"/>
          </p:cNvPicPr>
          <p:nvPr/>
        </p:nvPicPr>
        <p:blipFill>
          <a:blip r:embed="rId16" cstate="hqprint">
            <a:extLst>
              <a:ext uri="{28A0092B-C50C-407E-A947-70E740481C1C}">
                <a14:useLocalDpi xmlns:a14="http://schemas.microsoft.com/office/drawing/2010/main" val="0"/>
              </a:ext>
            </a:extLst>
          </a:blip>
          <a:srcRect/>
          <a:stretch/>
        </p:blipFill>
        <p:spPr>
          <a:xfrm>
            <a:off x="6592876" y="6214952"/>
            <a:ext cx="753619" cy="611426"/>
          </a:xfrm>
          <a:prstGeom prst="rect">
            <a:avLst/>
          </a:prstGeom>
        </p:spPr>
      </p:pic>
      <p:pic>
        <p:nvPicPr>
          <p:cNvPr id="13" name="b2">
            <a:extLst>
              <a:ext uri="{FF2B5EF4-FFF2-40B4-BE49-F238E27FC236}">
                <a16:creationId xmlns:a16="http://schemas.microsoft.com/office/drawing/2014/main" id="{91039748-B9C5-F875-E57C-507A33FD6314}"/>
              </a:ext>
            </a:extLst>
          </p:cNvPr>
          <p:cNvPicPr>
            <a:picLocks noChangeAspect="1"/>
          </p:cNvPicPr>
          <p:nvPr/>
        </p:nvPicPr>
        <p:blipFill>
          <a:blip r:embed="rId12" cstate="hqprint">
            <a:extLst>
              <a:ext uri="{28A0092B-C50C-407E-A947-70E740481C1C}">
                <a14:useLocalDpi xmlns:a14="http://schemas.microsoft.com/office/drawing/2010/main" val="0"/>
              </a:ext>
            </a:extLst>
          </a:blip>
          <a:srcRect l="-7062" r="-3046"/>
          <a:stretch/>
        </p:blipFill>
        <p:spPr>
          <a:xfrm>
            <a:off x="6908694" y="5756767"/>
            <a:ext cx="701408" cy="709236"/>
          </a:xfrm>
          <a:prstGeom prst="rect">
            <a:avLst/>
          </a:prstGeom>
        </p:spPr>
      </p:pic>
      <p:pic>
        <p:nvPicPr>
          <p:cNvPr id="14" name="c2">
            <a:hlinkClick r:id="rId17" action="ppaction://hlinksldjump"/>
            <a:extLst>
              <a:ext uri="{FF2B5EF4-FFF2-40B4-BE49-F238E27FC236}">
                <a16:creationId xmlns:a16="http://schemas.microsoft.com/office/drawing/2014/main" id="{6EF303D6-11EB-8B03-2905-374F0112DC74}"/>
              </a:ext>
            </a:extLst>
          </p:cNvPr>
          <p:cNvPicPr>
            <a:picLocks noChangeAspect="1"/>
          </p:cNvPicPr>
          <p:nvPr/>
        </p:nvPicPr>
        <p:blipFill>
          <a:blip r:embed="rId18" cstate="hqprint">
            <a:extLst>
              <a:ext uri="{28A0092B-C50C-407E-A947-70E740481C1C}">
                <a14:useLocalDpi xmlns:a14="http://schemas.microsoft.com/office/drawing/2010/main" val="0"/>
              </a:ext>
            </a:extLst>
          </a:blip>
          <a:srcRect/>
          <a:stretch/>
        </p:blipFill>
        <p:spPr>
          <a:xfrm>
            <a:off x="9120842" y="5655609"/>
            <a:ext cx="687646" cy="559343"/>
          </a:xfrm>
          <a:prstGeom prst="rect">
            <a:avLst/>
          </a:prstGeom>
        </p:spPr>
      </p:pic>
      <p:pic>
        <p:nvPicPr>
          <p:cNvPr id="16" name="b2">
            <a:extLst>
              <a:ext uri="{FF2B5EF4-FFF2-40B4-BE49-F238E27FC236}">
                <a16:creationId xmlns:a16="http://schemas.microsoft.com/office/drawing/2014/main" id="{5FFE8C72-1E8A-1C9E-6B1A-6158969E44DB}"/>
              </a:ext>
            </a:extLst>
          </p:cNvPr>
          <p:cNvPicPr>
            <a:picLocks noChangeAspect="1"/>
          </p:cNvPicPr>
          <p:nvPr/>
        </p:nvPicPr>
        <p:blipFill>
          <a:blip r:embed="rId12" cstate="hqprint">
            <a:extLst>
              <a:ext uri="{28A0092B-C50C-407E-A947-70E740481C1C}">
                <a14:useLocalDpi xmlns:a14="http://schemas.microsoft.com/office/drawing/2010/main" val="0"/>
              </a:ext>
            </a:extLst>
          </a:blip>
          <a:srcRect l="-7062" r="-3046"/>
          <a:stretch/>
        </p:blipFill>
        <p:spPr>
          <a:xfrm>
            <a:off x="9392536" y="5113719"/>
            <a:ext cx="701408" cy="709236"/>
          </a:xfrm>
          <a:prstGeom prst="rect">
            <a:avLst/>
          </a:prstGeom>
        </p:spPr>
      </p:pic>
      <p:pic>
        <p:nvPicPr>
          <p:cNvPr id="17" name="c2">
            <a:hlinkClick r:id="rId19" action="ppaction://hlinksldjump"/>
            <a:extLst>
              <a:ext uri="{FF2B5EF4-FFF2-40B4-BE49-F238E27FC236}">
                <a16:creationId xmlns:a16="http://schemas.microsoft.com/office/drawing/2014/main" id="{F3718236-A439-C1C8-E6C2-19D7275CFD75}"/>
              </a:ext>
            </a:extLst>
          </p:cNvPr>
          <p:cNvPicPr>
            <a:picLocks noChangeAspect="1"/>
          </p:cNvPicPr>
          <p:nvPr/>
        </p:nvPicPr>
        <p:blipFill>
          <a:blip r:embed="rId20" cstate="hqprint">
            <a:extLst>
              <a:ext uri="{28A0092B-C50C-407E-A947-70E740481C1C}">
                <a14:useLocalDpi xmlns:a14="http://schemas.microsoft.com/office/drawing/2010/main" val="0"/>
              </a:ext>
            </a:extLst>
          </a:blip>
          <a:srcRect/>
          <a:stretch/>
        </p:blipFill>
        <p:spPr>
          <a:xfrm>
            <a:off x="9720200" y="4373518"/>
            <a:ext cx="701408" cy="569066"/>
          </a:xfrm>
          <a:prstGeom prst="rect">
            <a:avLst/>
          </a:prstGeom>
        </p:spPr>
      </p:pic>
      <p:pic>
        <p:nvPicPr>
          <p:cNvPr id="18" name="b2">
            <a:extLst>
              <a:ext uri="{FF2B5EF4-FFF2-40B4-BE49-F238E27FC236}">
                <a16:creationId xmlns:a16="http://schemas.microsoft.com/office/drawing/2014/main" id="{319E369B-986A-07C6-79FC-22F366BD93ED}"/>
              </a:ext>
            </a:extLst>
          </p:cNvPr>
          <p:cNvPicPr>
            <a:picLocks noChangeAspect="1"/>
          </p:cNvPicPr>
          <p:nvPr/>
        </p:nvPicPr>
        <p:blipFill>
          <a:blip r:embed="rId12" cstate="hqprint">
            <a:extLst>
              <a:ext uri="{28A0092B-C50C-407E-A947-70E740481C1C}">
                <a14:useLocalDpi xmlns:a14="http://schemas.microsoft.com/office/drawing/2010/main" val="0"/>
              </a:ext>
            </a:extLst>
          </a:blip>
          <a:srcRect l="-7062" r="-3046"/>
          <a:stretch/>
        </p:blipFill>
        <p:spPr>
          <a:xfrm>
            <a:off x="10001136" y="3855438"/>
            <a:ext cx="701408" cy="709236"/>
          </a:xfrm>
          <a:prstGeom prst="rect">
            <a:avLst/>
          </a:prstGeom>
        </p:spPr>
      </p:pic>
      <p:pic>
        <p:nvPicPr>
          <p:cNvPr id="19" name="c2">
            <a:hlinkClick r:id="rId21" action="ppaction://hlinksldjump"/>
            <a:extLst>
              <a:ext uri="{FF2B5EF4-FFF2-40B4-BE49-F238E27FC236}">
                <a16:creationId xmlns:a16="http://schemas.microsoft.com/office/drawing/2014/main" id="{F9882A30-4260-B975-23FB-41F09F1CE949}"/>
              </a:ext>
            </a:extLst>
          </p:cNvPr>
          <p:cNvPicPr>
            <a:picLocks noChangeAspect="1"/>
          </p:cNvPicPr>
          <p:nvPr/>
        </p:nvPicPr>
        <p:blipFill>
          <a:blip r:embed="rId22" cstate="hqprint">
            <a:extLst>
              <a:ext uri="{28A0092B-C50C-407E-A947-70E740481C1C}">
                <a14:useLocalDpi xmlns:a14="http://schemas.microsoft.com/office/drawing/2010/main" val="0"/>
              </a:ext>
            </a:extLst>
          </a:blip>
          <a:srcRect/>
          <a:stretch/>
        </p:blipFill>
        <p:spPr>
          <a:xfrm>
            <a:off x="9300254" y="3154582"/>
            <a:ext cx="701408" cy="569066"/>
          </a:xfrm>
          <a:prstGeom prst="rect">
            <a:avLst/>
          </a:prstGeom>
        </p:spPr>
      </p:pic>
      <p:pic>
        <p:nvPicPr>
          <p:cNvPr id="20" name="b2">
            <a:extLst>
              <a:ext uri="{FF2B5EF4-FFF2-40B4-BE49-F238E27FC236}">
                <a16:creationId xmlns:a16="http://schemas.microsoft.com/office/drawing/2014/main" id="{9F70C555-37E9-6C86-34E6-CF2B5EE7E391}"/>
              </a:ext>
            </a:extLst>
          </p:cNvPr>
          <p:cNvPicPr>
            <a:picLocks noChangeAspect="1"/>
          </p:cNvPicPr>
          <p:nvPr/>
        </p:nvPicPr>
        <p:blipFill>
          <a:blip r:embed="rId12" cstate="hqprint">
            <a:extLst>
              <a:ext uri="{28A0092B-C50C-407E-A947-70E740481C1C}">
                <a14:useLocalDpi xmlns:a14="http://schemas.microsoft.com/office/drawing/2010/main" val="0"/>
              </a:ext>
            </a:extLst>
          </a:blip>
          <a:srcRect l="-7062" r="-3046"/>
          <a:stretch/>
        </p:blipFill>
        <p:spPr>
          <a:xfrm>
            <a:off x="9594684" y="2652262"/>
            <a:ext cx="701408" cy="709236"/>
          </a:xfrm>
          <a:prstGeom prst="rect">
            <a:avLst/>
          </a:prstGeom>
        </p:spPr>
      </p:pic>
      <p:pic>
        <p:nvPicPr>
          <p:cNvPr id="21" name="c2">
            <a:hlinkClick r:id="rId23" action="ppaction://hlinksldjump"/>
            <a:extLst>
              <a:ext uri="{FF2B5EF4-FFF2-40B4-BE49-F238E27FC236}">
                <a16:creationId xmlns:a16="http://schemas.microsoft.com/office/drawing/2014/main" id="{32164003-4EE1-CA1B-AF77-778080E2B267}"/>
              </a:ext>
            </a:extLst>
          </p:cNvPr>
          <p:cNvPicPr>
            <a:picLocks noChangeAspect="1"/>
          </p:cNvPicPr>
          <p:nvPr/>
        </p:nvPicPr>
        <p:blipFill>
          <a:blip r:embed="rId24" cstate="hqprint">
            <a:extLst>
              <a:ext uri="{28A0092B-C50C-407E-A947-70E740481C1C}">
                <a14:useLocalDpi xmlns:a14="http://schemas.microsoft.com/office/drawing/2010/main" val="0"/>
              </a:ext>
            </a:extLst>
          </a:blip>
          <a:srcRect/>
          <a:stretch/>
        </p:blipFill>
        <p:spPr>
          <a:xfrm>
            <a:off x="8731310" y="2208056"/>
            <a:ext cx="687646" cy="559343"/>
          </a:xfrm>
          <a:prstGeom prst="rect">
            <a:avLst/>
          </a:prstGeom>
        </p:spPr>
      </p:pic>
      <p:pic>
        <p:nvPicPr>
          <p:cNvPr id="22" name="b2">
            <a:extLst>
              <a:ext uri="{FF2B5EF4-FFF2-40B4-BE49-F238E27FC236}">
                <a16:creationId xmlns:a16="http://schemas.microsoft.com/office/drawing/2014/main" id="{58D383C2-FE23-D3D5-AB9E-1552998EE3A2}"/>
              </a:ext>
            </a:extLst>
          </p:cNvPr>
          <p:cNvPicPr>
            <a:picLocks noChangeAspect="1"/>
          </p:cNvPicPr>
          <p:nvPr/>
        </p:nvPicPr>
        <p:blipFill>
          <a:blip r:embed="rId12" cstate="hqprint">
            <a:extLst>
              <a:ext uri="{28A0092B-C50C-407E-A947-70E740481C1C}">
                <a14:useLocalDpi xmlns:a14="http://schemas.microsoft.com/office/drawing/2010/main" val="0"/>
              </a:ext>
            </a:extLst>
          </a:blip>
          <a:srcRect l="-7062" r="-3046"/>
          <a:stretch/>
        </p:blipFill>
        <p:spPr>
          <a:xfrm>
            <a:off x="9041832" y="1704498"/>
            <a:ext cx="701408" cy="709236"/>
          </a:xfrm>
          <a:prstGeom prst="rect">
            <a:avLst/>
          </a:prstGeom>
        </p:spPr>
      </p:pic>
      <p:pic>
        <p:nvPicPr>
          <p:cNvPr id="29" name="c2">
            <a:hlinkClick r:id="rId25" action="ppaction://hlinksldjump"/>
            <a:extLst>
              <a:ext uri="{FF2B5EF4-FFF2-40B4-BE49-F238E27FC236}">
                <a16:creationId xmlns:a16="http://schemas.microsoft.com/office/drawing/2014/main" id="{2B83B2ED-92F2-FB78-E567-D351C2ECC967}"/>
              </a:ext>
            </a:extLst>
          </p:cNvPr>
          <p:cNvPicPr>
            <a:picLocks noChangeAspect="1"/>
          </p:cNvPicPr>
          <p:nvPr/>
        </p:nvPicPr>
        <p:blipFill>
          <a:blip r:embed="rId26" cstate="hqprint">
            <a:extLst>
              <a:ext uri="{28A0092B-C50C-407E-A947-70E740481C1C}">
                <a14:useLocalDpi xmlns:a14="http://schemas.microsoft.com/office/drawing/2010/main" val="0"/>
              </a:ext>
            </a:extLst>
          </a:blip>
          <a:srcRect/>
          <a:stretch/>
        </p:blipFill>
        <p:spPr>
          <a:xfrm>
            <a:off x="8209165" y="1761926"/>
            <a:ext cx="535547" cy="468755"/>
          </a:xfrm>
          <a:prstGeom prst="rect">
            <a:avLst/>
          </a:prstGeom>
        </p:spPr>
      </p:pic>
      <p:pic>
        <p:nvPicPr>
          <p:cNvPr id="34" name="b2">
            <a:extLst>
              <a:ext uri="{FF2B5EF4-FFF2-40B4-BE49-F238E27FC236}">
                <a16:creationId xmlns:a16="http://schemas.microsoft.com/office/drawing/2014/main" id="{7A5F096C-72BE-6E28-57AD-930F7A84ECDA}"/>
              </a:ext>
            </a:extLst>
          </p:cNvPr>
          <p:cNvPicPr>
            <a:picLocks noChangeAspect="1"/>
          </p:cNvPicPr>
          <p:nvPr/>
        </p:nvPicPr>
        <p:blipFill>
          <a:blip r:embed="rId12" cstate="hqprint">
            <a:extLst>
              <a:ext uri="{28A0092B-C50C-407E-A947-70E740481C1C}">
                <a14:useLocalDpi xmlns:a14="http://schemas.microsoft.com/office/drawing/2010/main" val="0"/>
              </a:ext>
            </a:extLst>
          </a:blip>
          <a:srcRect l="-7062" r="-3046"/>
          <a:stretch/>
        </p:blipFill>
        <p:spPr>
          <a:xfrm>
            <a:off x="8394008" y="1143942"/>
            <a:ext cx="701408" cy="709236"/>
          </a:xfrm>
          <a:prstGeom prst="rect">
            <a:avLst/>
          </a:prstGeom>
        </p:spPr>
      </p:pic>
      <p:pic>
        <p:nvPicPr>
          <p:cNvPr id="35" name="c2">
            <a:hlinkClick r:id="rId27" action="ppaction://hlinksldjump"/>
            <a:extLst>
              <a:ext uri="{FF2B5EF4-FFF2-40B4-BE49-F238E27FC236}">
                <a16:creationId xmlns:a16="http://schemas.microsoft.com/office/drawing/2014/main" id="{9505A88B-4DB7-4050-CAA2-7E685224F68D}"/>
              </a:ext>
            </a:extLst>
          </p:cNvPr>
          <p:cNvPicPr>
            <a:picLocks noChangeAspect="1"/>
          </p:cNvPicPr>
          <p:nvPr/>
        </p:nvPicPr>
        <p:blipFill>
          <a:blip r:embed="rId28" cstate="hqprint">
            <a:extLst>
              <a:ext uri="{28A0092B-C50C-407E-A947-70E740481C1C}">
                <a14:useLocalDpi xmlns:a14="http://schemas.microsoft.com/office/drawing/2010/main" val="0"/>
              </a:ext>
            </a:extLst>
          </a:blip>
          <a:srcRect/>
          <a:stretch/>
        </p:blipFill>
        <p:spPr>
          <a:xfrm>
            <a:off x="7295468" y="4792901"/>
            <a:ext cx="665886" cy="540247"/>
          </a:xfrm>
          <a:prstGeom prst="rect">
            <a:avLst/>
          </a:prstGeom>
        </p:spPr>
      </p:pic>
      <p:pic>
        <p:nvPicPr>
          <p:cNvPr id="36" name="b2">
            <a:extLst>
              <a:ext uri="{FF2B5EF4-FFF2-40B4-BE49-F238E27FC236}">
                <a16:creationId xmlns:a16="http://schemas.microsoft.com/office/drawing/2014/main" id="{B6D8A7F9-BABC-1664-7B55-C417EFAB1668}"/>
              </a:ext>
            </a:extLst>
          </p:cNvPr>
          <p:cNvPicPr>
            <a:picLocks noChangeAspect="1"/>
          </p:cNvPicPr>
          <p:nvPr/>
        </p:nvPicPr>
        <p:blipFill>
          <a:blip r:embed="rId12" cstate="hqprint">
            <a:extLst>
              <a:ext uri="{28A0092B-C50C-407E-A947-70E740481C1C}">
                <a14:useLocalDpi xmlns:a14="http://schemas.microsoft.com/office/drawing/2010/main" val="0"/>
              </a:ext>
            </a:extLst>
          </a:blip>
          <a:srcRect l="-7062" r="-3046"/>
          <a:stretch/>
        </p:blipFill>
        <p:spPr>
          <a:xfrm>
            <a:off x="7563006" y="4263537"/>
            <a:ext cx="701408" cy="709236"/>
          </a:xfrm>
          <a:prstGeom prst="rect">
            <a:avLst/>
          </a:prstGeom>
        </p:spPr>
      </p:pic>
      <p:pic>
        <p:nvPicPr>
          <p:cNvPr id="37" name="c2">
            <a:hlinkClick r:id="rId29" action="ppaction://hlinksldjump"/>
            <a:extLst>
              <a:ext uri="{FF2B5EF4-FFF2-40B4-BE49-F238E27FC236}">
                <a16:creationId xmlns:a16="http://schemas.microsoft.com/office/drawing/2014/main" id="{23DDA437-D1F4-D116-F747-56895981721C}"/>
              </a:ext>
            </a:extLst>
          </p:cNvPr>
          <p:cNvPicPr>
            <a:picLocks noChangeAspect="1"/>
          </p:cNvPicPr>
          <p:nvPr/>
        </p:nvPicPr>
        <p:blipFill>
          <a:blip r:embed="rId30" cstate="hqprint">
            <a:extLst>
              <a:ext uri="{28A0092B-C50C-407E-A947-70E740481C1C}">
                <a14:useLocalDpi xmlns:a14="http://schemas.microsoft.com/office/drawing/2010/main" val="0"/>
              </a:ext>
            </a:extLst>
          </a:blip>
          <a:srcRect/>
          <a:stretch/>
        </p:blipFill>
        <p:spPr>
          <a:xfrm>
            <a:off x="7383773" y="2663345"/>
            <a:ext cx="613498" cy="497743"/>
          </a:xfrm>
          <a:prstGeom prst="rect">
            <a:avLst/>
          </a:prstGeom>
        </p:spPr>
      </p:pic>
      <p:pic>
        <p:nvPicPr>
          <p:cNvPr id="39" name="b2">
            <a:extLst>
              <a:ext uri="{FF2B5EF4-FFF2-40B4-BE49-F238E27FC236}">
                <a16:creationId xmlns:a16="http://schemas.microsoft.com/office/drawing/2014/main" id="{13644ACA-0522-A622-B3FF-0D30416368F8}"/>
              </a:ext>
            </a:extLst>
          </p:cNvPr>
          <p:cNvPicPr>
            <a:picLocks noChangeAspect="1"/>
          </p:cNvPicPr>
          <p:nvPr/>
        </p:nvPicPr>
        <p:blipFill>
          <a:blip r:embed="rId12" cstate="hqprint">
            <a:extLst>
              <a:ext uri="{28A0092B-C50C-407E-A947-70E740481C1C}">
                <a14:useLocalDpi xmlns:a14="http://schemas.microsoft.com/office/drawing/2010/main" val="0"/>
              </a:ext>
            </a:extLst>
          </a:blip>
          <a:srcRect l="-7062" r="-3046"/>
          <a:stretch/>
        </p:blipFill>
        <p:spPr>
          <a:xfrm>
            <a:off x="7655055" y="2166817"/>
            <a:ext cx="701408" cy="709236"/>
          </a:xfrm>
          <a:prstGeom prst="rect">
            <a:avLst/>
          </a:prstGeom>
        </p:spPr>
      </p:pic>
      <p:pic>
        <p:nvPicPr>
          <p:cNvPr id="40" name="c2">
            <a:hlinkClick r:id="rId31" action="ppaction://hlinksldjump"/>
            <a:extLst>
              <a:ext uri="{FF2B5EF4-FFF2-40B4-BE49-F238E27FC236}">
                <a16:creationId xmlns:a16="http://schemas.microsoft.com/office/drawing/2014/main" id="{CCD68C80-64D1-5A33-B636-70ED203F135E}"/>
              </a:ext>
            </a:extLst>
          </p:cNvPr>
          <p:cNvPicPr>
            <a:picLocks noChangeAspect="1"/>
          </p:cNvPicPr>
          <p:nvPr/>
        </p:nvPicPr>
        <p:blipFill>
          <a:blip r:embed="rId32" cstate="hqprint">
            <a:extLst>
              <a:ext uri="{28A0092B-C50C-407E-A947-70E740481C1C}">
                <a14:useLocalDpi xmlns:a14="http://schemas.microsoft.com/office/drawing/2010/main" val="0"/>
              </a:ext>
            </a:extLst>
          </a:blip>
          <a:srcRect/>
          <a:stretch/>
        </p:blipFill>
        <p:spPr>
          <a:xfrm>
            <a:off x="6395927" y="1825035"/>
            <a:ext cx="587254" cy="514013"/>
          </a:xfrm>
          <a:prstGeom prst="rect">
            <a:avLst/>
          </a:prstGeom>
        </p:spPr>
      </p:pic>
      <p:pic>
        <p:nvPicPr>
          <p:cNvPr id="41" name="b2">
            <a:extLst>
              <a:ext uri="{FF2B5EF4-FFF2-40B4-BE49-F238E27FC236}">
                <a16:creationId xmlns:a16="http://schemas.microsoft.com/office/drawing/2014/main" id="{59682905-09C6-3544-7CFB-20C1F43ACEB5}"/>
              </a:ext>
            </a:extLst>
          </p:cNvPr>
          <p:cNvPicPr>
            <a:picLocks noChangeAspect="1"/>
          </p:cNvPicPr>
          <p:nvPr/>
        </p:nvPicPr>
        <p:blipFill>
          <a:blip r:embed="rId12" cstate="hqprint">
            <a:extLst>
              <a:ext uri="{28A0092B-C50C-407E-A947-70E740481C1C}">
                <a14:useLocalDpi xmlns:a14="http://schemas.microsoft.com/office/drawing/2010/main" val="0"/>
              </a:ext>
            </a:extLst>
          </a:blip>
          <a:srcRect l="-7062" r="-3046"/>
          <a:stretch/>
        </p:blipFill>
        <p:spPr>
          <a:xfrm>
            <a:off x="6618982" y="1281737"/>
            <a:ext cx="701408" cy="709236"/>
          </a:xfrm>
          <a:prstGeom prst="rect">
            <a:avLst/>
          </a:prstGeom>
        </p:spPr>
      </p:pic>
      <p:pic>
        <p:nvPicPr>
          <p:cNvPr id="42" name="c2">
            <a:hlinkClick r:id="rId33" action="ppaction://hlinksldjump"/>
            <a:extLst>
              <a:ext uri="{FF2B5EF4-FFF2-40B4-BE49-F238E27FC236}">
                <a16:creationId xmlns:a16="http://schemas.microsoft.com/office/drawing/2014/main" id="{1EDC2182-431E-0F2E-5BF7-66F1F6EA088A}"/>
              </a:ext>
            </a:extLst>
          </p:cNvPr>
          <p:cNvPicPr>
            <a:picLocks noChangeAspect="1"/>
          </p:cNvPicPr>
          <p:nvPr/>
        </p:nvPicPr>
        <p:blipFill>
          <a:blip r:embed="rId34" cstate="hqprint">
            <a:extLst>
              <a:ext uri="{28A0092B-C50C-407E-A947-70E740481C1C}">
                <a14:useLocalDpi xmlns:a14="http://schemas.microsoft.com/office/drawing/2010/main" val="0"/>
              </a:ext>
            </a:extLst>
          </a:blip>
          <a:srcRect/>
          <a:stretch/>
        </p:blipFill>
        <p:spPr>
          <a:xfrm>
            <a:off x="5436886" y="593032"/>
            <a:ext cx="580806" cy="508369"/>
          </a:xfrm>
          <a:prstGeom prst="rect">
            <a:avLst/>
          </a:prstGeom>
        </p:spPr>
      </p:pic>
      <p:pic>
        <p:nvPicPr>
          <p:cNvPr id="43" name="b2">
            <a:extLst>
              <a:ext uri="{FF2B5EF4-FFF2-40B4-BE49-F238E27FC236}">
                <a16:creationId xmlns:a16="http://schemas.microsoft.com/office/drawing/2014/main" id="{57645012-6529-3B32-4DD1-A673096D2342}"/>
              </a:ext>
            </a:extLst>
          </p:cNvPr>
          <p:cNvPicPr>
            <a:picLocks noChangeAspect="1"/>
          </p:cNvPicPr>
          <p:nvPr/>
        </p:nvPicPr>
        <p:blipFill>
          <a:blip r:embed="rId12" cstate="hqprint">
            <a:extLst>
              <a:ext uri="{28A0092B-C50C-407E-A947-70E740481C1C}">
                <a14:useLocalDpi xmlns:a14="http://schemas.microsoft.com/office/drawing/2010/main" val="0"/>
              </a:ext>
            </a:extLst>
          </a:blip>
          <a:srcRect l="-7062" r="-3046"/>
          <a:stretch/>
        </p:blipFill>
        <p:spPr>
          <a:xfrm>
            <a:off x="5666987" y="14662"/>
            <a:ext cx="701408" cy="709236"/>
          </a:xfrm>
          <a:prstGeom prst="rect">
            <a:avLst/>
          </a:prstGeom>
        </p:spPr>
      </p:pic>
      <p:pic>
        <p:nvPicPr>
          <p:cNvPr id="52" name="c2">
            <a:hlinkClick r:id="rId35" action="ppaction://hlinksldjump"/>
            <a:extLst>
              <a:ext uri="{FF2B5EF4-FFF2-40B4-BE49-F238E27FC236}">
                <a16:creationId xmlns:a16="http://schemas.microsoft.com/office/drawing/2014/main" id="{C2A7899A-115C-F52F-3536-6EA32057F192}"/>
              </a:ext>
            </a:extLst>
          </p:cNvPr>
          <p:cNvPicPr>
            <a:picLocks noChangeAspect="1"/>
          </p:cNvPicPr>
          <p:nvPr/>
        </p:nvPicPr>
        <p:blipFill>
          <a:blip r:embed="rId36" cstate="hqprint">
            <a:extLst>
              <a:ext uri="{28A0092B-C50C-407E-A947-70E740481C1C}">
                <a14:useLocalDpi xmlns:a14="http://schemas.microsoft.com/office/drawing/2010/main" val="0"/>
              </a:ext>
            </a:extLst>
          </a:blip>
          <a:srcRect/>
          <a:stretch/>
        </p:blipFill>
        <p:spPr>
          <a:xfrm>
            <a:off x="9140864" y="536850"/>
            <a:ext cx="610701" cy="534536"/>
          </a:xfrm>
          <a:prstGeom prst="rect">
            <a:avLst/>
          </a:prstGeom>
        </p:spPr>
      </p:pic>
      <p:pic>
        <p:nvPicPr>
          <p:cNvPr id="53" name="b2">
            <a:extLst>
              <a:ext uri="{FF2B5EF4-FFF2-40B4-BE49-F238E27FC236}">
                <a16:creationId xmlns:a16="http://schemas.microsoft.com/office/drawing/2014/main" id="{B9A79419-94FF-0656-5635-7F9DE84A1607}"/>
              </a:ext>
            </a:extLst>
          </p:cNvPr>
          <p:cNvPicPr>
            <a:picLocks noChangeAspect="1"/>
          </p:cNvPicPr>
          <p:nvPr/>
        </p:nvPicPr>
        <p:blipFill>
          <a:blip r:embed="rId12" cstate="hqprint">
            <a:extLst>
              <a:ext uri="{28A0092B-C50C-407E-A947-70E740481C1C}">
                <a14:useLocalDpi xmlns:a14="http://schemas.microsoft.com/office/drawing/2010/main" val="0"/>
              </a:ext>
            </a:extLst>
          </a:blip>
          <a:srcRect l="-7062" r="-3046"/>
          <a:stretch/>
        </p:blipFill>
        <p:spPr>
          <a:xfrm>
            <a:off x="9400861" y="14662"/>
            <a:ext cx="701408" cy="709236"/>
          </a:xfrm>
          <a:prstGeom prst="rect">
            <a:avLst/>
          </a:prstGeom>
        </p:spPr>
      </p:pic>
    </p:spTree>
    <p:extLst>
      <p:ext uri="{BB962C8B-B14F-4D97-AF65-F5344CB8AC3E}">
        <p14:creationId xmlns:p14="http://schemas.microsoft.com/office/powerpoint/2010/main" val="2463071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137" fill="hold"/>
                                        <p:tgtEl>
                                          <p:spTgt spid="8"/>
                                        </p:tgtEl>
                                      </p:cBhvr>
                                    </p:cmd>
                                  </p:childTnLst>
                                </p:cTn>
                              </p:par>
                              <p:par>
                                <p:cTn id="7" presetID="53" presetClass="entr" presetSubtype="16" fill="hold" nodeType="withEffect">
                                  <p:stCondLst>
                                    <p:cond delay="2000"/>
                                  </p:stCondLst>
                                  <p:childTnLst>
                                    <p:set>
                                      <p:cBhvr>
                                        <p:cTn id="8" dur="1" fill="hold">
                                          <p:stCondLst>
                                            <p:cond delay="0"/>
                                          </p:stCondLst>
                                        </p:cTn>
                                        <p:tgtEl>
                                          <p:spTgt spid="30"/>
                                        </p:tgtEl>
                                        <p:attrNameLst>
                                          <p:attrName>style.visibility</p:attrName>
                                        </p:attrNameLst>
                                      </p:cBhvr>
                                      <p:to>
                                        <p:strVal val="visible"/>
                                      </p:to>
                                    </p:set>
                                    <p:anim calcmode="lin" valueType="num">
                                      <p:cBhvr>
                                        <p:cTn id="9" dur="2250" fill="hold"/>
                                        <p:tgtEl>
                                          <p:spTgt spid="30"/>
                                        </p:tgtEl>
                                        <p:attrNameLst>
                                          <p:attrName>ppt_w</p:attrName>
                                        </p:attrNameLst>
                                      </p:cBhvr>
                                      <p:tavLst>
                                        <p:tav tm="0">
                                          <p:val>
                                            <p:fltVal val="0"/>
                                          </p:val>
                                        </p:tav>
                                        <p:tav tm="100000">
                                          <p:val>
                                            <p:strVal val="#ppt_w"/>
                                          </p:val>
                                        </p:tav>
                                      </p:tavLst>
                                    </p:anim>
                                    <p:anim calcmode="lin" valueType="num">
                                      <p:cBhvr>
                                        <p:cTn id="10" dur="2250" fill="hold"/>
                                        <p:tgtEl>
                                          <p:spTgt spid="30"/>
                                        </p:tgtEl>
                                        <p:attrNameLst>
                                          <p:attrName>ppt_h</p:attrName>
                                        </p:attrNameLst>
                                      </p:cBhvr>
                                      <p:tavLst>
                                        <p:tav tm="0">
                                          <p:val>
                                            <p:fltVal val="0"/>
                                          </p:val>
                                        </p:tav>
                                        <p:tav tm="100000">
                                          <p:val>
                                            <p:strVal val="#ppt_h"/>
                                          </p:val>
                                        </p:tav>
                                      </p:tavLst>
                                    </p:anim>
                                    <p:animEffect transition="in" filter="fade">
                                      <p:cBhvr>
                                        <p:cTn id="11" dur="2250"/>
                                        <p:tgtEl>
                                          <p:spTgt spid="30"/>
                                        </p:tgtEl>
                                      </p:cBhvr>
                                    </p:animEffect>
                                  </p:childTnLst>
                                </p:cTn>
                              </p:par>
                              <p:par>
                                <p:cTn id="12" presetID="53" presetClass="entr" presetSubtype="16" fill="hold" nodeType="withEffect">
                                  <p:stCondLst>
                                    <p:cond delay="200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250" fill="hold"/>
                                        <p:tgtEl>
                                          <p:spTgt spid="10"/>
                                        </p:tgtEl>
                                        <p:attrNameLst>
                                          <p:attrName>ppt_w</p:attrName>
                                        </p:attrNameLst>
                                      </p:cBhvr>
                                      <p:tavLst>
                                        <p:tav tm="0">
                                          <p:val>
                                            <p:fltVal val="0"/>
                                          </p:val>
                                        </p:tav>
                                        <p:tav tm="100000">
                                          <p:val>
                                            <p:strVal val="#ppt_w"/>
                                          </p:val>
                                        </p:tav>
                                      </p:tavLst>
                                    </p:anim>
                                    <p:anim calcmode="lin" valueType="num">
                                      <p:cBhvr>
                                        <p:cTn id="15" dur="2250" fill="hold"/>
                                        <p:tgtEl>
                                          <p:spTgt spid="10"/>
                                        </p:tgtEl>
                                        <p:attrNameLst>
                                          <p:attrName>ppt_h</p:attrName>
                                        </p:attrNameLst>
                                      </p:cBhvr>
                                      <p:tavLst>
                                        <p:tav tm="0">
                                          <p:val>
                                            <p:fltVal val="0"/>
                                          </p:val>
                                        </p:tav>
                                        <p:tav tm="100000">
                                          <p:val>
                                            <p:strVal val="#ppt_h"/>
                                          </p:val>
                                        </p:tav>
                                      </p:tavLst>
                                    </p:anim>
                                    <p:animEffect transition="in" filter="fade">
                                      <p:cBhvr>
                                        <p:cTn id="16" dur="2250"/>
                                        <p:tgtEl>
                                          <p:spTgt spid="10"/>
                                        </p:tgtEl>
                                      </p:cBhvr>
                                    </p:animEffect>
                                  </p:childTnLst>
                                </p:cTn>
                              </p:par>
                              <p:par>
                                <p:cTn id="17" presetID="53" presetClass="entr" presetSubtype="16" fill="hold" nodeType="withEffect">
                                  <p:stCondLst>
                                    <p:cond delay="2000"/>
                                  </p:stCondLst>
                                  <p:childTnLst>
                                    <p:set>
                                      <p:cBhvr>
                                        <p:cTn id="18" dur="1" fill="hold">
                                          <p:stCondLst>
                                            <p:cond delay="0"/>
                                          </p:stCondLst>
                                        </p:cTn>
                                        <p:tgtEl>
                                          <p:spTgt spid="12"/>
                                        </p:tgtEl>
                                        <p:attrNameLst>
                                          <p:attrName>style.visibility</p:attrName>
                                        </p:attrNameLst>
                                      </p:cBhvr>
                                      <p:to>
                                        <p:strVal val="visible"/>
                                      </p:to>
                                    </p:set>
                                    <p:anim calcmode="lin" valueType="num">
                                      <p:cBhvr>
                                        <p:cTn id="19" dur="2250" fill="hold"/>
                                        <p:tgtEl>
                                          <p:spTgt spid="12"/>
                                        </p:tgtEl>
                                        <p:attrNameLst>
                                          <p:attrName>ppt_w</p:attrName>
                                        </p:attrNameLst>
                                      </p:cBhvr>
                                      <p:tavLst>
                                        <p:tav tm="0">
                                          <p:val>
                                            <p:fltVal val="0"/>
                                          </p:val>
                                        </p:tav>
                                        <p:tav tm="100000">
                                          <p:val>
                                            <p:strVal val="#ppt_w"/>
                                          </p:val>
                                        </p:tav>
                                      </p:tavLst>
                                    </p:anim>
                                    <p:anim calcmode="lin" valueType="num">
                                      <p:cBhvr>
                                        <p:cTn id="20" dur="2250" fill="hold"/>
                                        <p:tgtEl>
                                          <p:spTgt spid="12"/>
                                        </p:tgtEl>
                                        <p:attrNameLst>
                                          <p:attrName>ppt_h</p:attrName>
                                        </p:attrNameLst>
                                      </p:cBhvr>
                                      <p:tavLst>
                                        <p:tav tm="0">
                                          <p:val>
                                            <p:fltVal val="0"/>
                                          </p:val>
                                        </p:tav>
                                        <p:tav tm="100000">
                                          <p:val>
                                            <p:strVal val="#ppt_h"/>
                                          </p:val>
                                        </p:tav>
                                      </p:tavLst>
                                    </p:anim>
                                    <p:animEffect transition="in" filter="fade">
                                      <p:cBhvr>
                                        <p:cTn id="21" dur="2250"/>
                                        <p:tgtEl>
                                          <p:spTgt spid="12"/>
                                        </p:tgtEl>
                                      </p:cBhvr>
                                    </p:animEffect>
                                  </p:childTnLst>
                                </p:cTn>
                              </p:par>
                              <p:par>
                                <p:cTn id="22" presetID="53" presetClass="entr" presetSubtype="16" fill="hold" nodeType="withEffect">
                                  <p:stCondLst>
                                    <p:cond delay="20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2250" fill="hold"/>
                                        <p:tgtEl>
                                          <p:spTgt spid="14"/>
                                        </p:tgtEl>
                                        <p:attrNameLst>
                                          <p:attrName>ppt_w</p:attrName>
                                        </p:attrNameLst>
                                      </p:cBhvr>
                                      <p:tavLst>
                                        <p:tav tm="0">
                                          <p:val>
                                            <p:fltVal val="0"/>
                                          </p:val>
                                        </p:tav>
                                        <p:tav tm="100000">
                                          <p:val>
                                            <p:strVal val="#ppt_w"/>
                                          </p:val>
                                        </p:tav>
                                      </p:tavLst>
                                    </p:anim>
                                    <p:anim calcmode="lin" valueType="num">
                                      <p:cBhvr>
                                        <p:cTn id="25" dur="2250" fill="hold"/>
                                        <p:tgtEl>
                                          <p:spTgt spid="14"/>
                                        </p:tgtEl>
                                        <p:attrNameLst>
                                          <p:attrName>ppt_h</p:attrName>
                                        </p:attrNameLst>
                                      </p:cBhvr>
                                      <p:tavLst>
                                        <p:tav tm="0">
                                          <p:val>
                                            <p:fltVal val="0"/>
                                          </p:val>
                                        </p:tav>
                                        <p:tav tm="100000">
                                          <p:val>
                                            <p:strVal val="#ppt_h"/>
                                          </p:val>
                                        </p:tav>
                                      </p:tavLst>
                                    </p:anim>
                                    <p:animEffect transition="in" filter="fade">
                                      <p:cBhvr>
                                        <p:cTn id="26" dur="2250"/>
                                        <p:tgtEl>
                                          <p:spTgt spid="14"/>
                                        </p:tgtEl>
                                      </p:cBhvr>
                                    </p:animEffect>
                                  </p:childTnLst>
                                </p:cTn>
                              </p:par>
                              <p:par>
                                <p:cTn id="27" presetID="53" presetClass="entr" presetSubtype="16" fill="hold" nodeType="withEffect">
                                  <p:stCondLst>
                                    <p:cond delay="2000"/>
                                  </p:stCondLst>
                                  <p:childTnLst>
                                    <p:set>
                                      <p:cBhvr>
                                        <p:cTn id="28" dur="1" fill="hold">
                                          <p:stCondLst>
                                            <p:cond delay="0"/>
                                          </p:stCondLst>
                                        </p:cTn>
                                        <p:tgtEl>
                                          <p:spTgt spid="17"/>
                                        </p:tgtEl>
                                        <p:attrNameLst>
                                          <p:attrName>style.visibility</p:attrName>
                                        </p:attrNameLst>
                                      </p:cBhvr>
                                      <p:to>
                                        <p:strVal val="visible"/>
                                      </p:to>
                                    </p:set>
                                    <p:anim calcmode="lin" valueType="num">
                                      <p:cBhvr>
                                        <p:cTn id="29" dur="2250" fill="hold"/>
                                        <p:tgtEl>
                                          <p:spTgt spid="17"/>
                                        </p:tgtEl>
                                        <p:attrNameLst>
                                          <p:attrName>ppt_w</p:attrName>
                                        </p:attrNameLst>
                                      </p:cBhvr>
                                      <p:tavLst>
                                        <p:tav tm="0">
                                          <p:val>
                                            <p:fltVal val="0"/>
                                          </p:val>
                                        </p:tav>
                                        <p:tav tm="100000">
                                          <p:val>
                                            <p:strVal val="#ppt_w"/>
                                          </p:val>
                                        </p:tav>
                                      </p:tavLst>
                                    </p:anim>
                                    <p:anim calcmode="lin" valueType="num">
                                      <p:cBhvr>
                                        <p:cTn id="30" dur="2250" fill="hold"/>
                                        <p:tgtEl>
                                          <p:spTgt spid="17"/>
                                        </p:tgtEl>
                                        <p:attrNameLst>
                                          <p:attrName>ppt_h</p:attrName>
                                        </p:attrNameLst>
                                      </p:cBhvr>
                                      <p:tavLst>
                                        <p:tav tm="0">
                                          <p:val>
                                            <p:fltVal val="0"/>
                                          </p:val>
                                        </p:tav>
                                        <p:tav tm="100000">
                                          <p:val>
                                            <p:strVal val="#ppt_h"/>
                                          </p:val>
                                        </p:tav>
                                      </p:tavLst>
                                    </p:anim>
                                    <p:animEffect transition="in" filter="fade">
                                      <p:cBhvr>
                                        <p:cTn id="31" dur="2250"/>
                                        <p:tgtEl>
                                          <p:spTgt spid="17"/>
                                        </p:tgtEl>
                                      </p:cBhvr>
                                    </p:animEffect>
                                  </p:childTnLst>
                                </p:cTn>
                              </p:par>
                              <p:par>
                                <p:cTn id="32" presetID="53" presetClass="entr" presetSubtype="16" fill="hold" nodeType="withEffect">
                                  <p:stCondLst>
                                    <p:cond delay="2000"/>
                                  </p:stCondLst>
                                  <p:childTnLst>
                                    <p:set>
                                      <p:cBhvr>
                                        <p:cTn id="33" dur="1" fill="hold">
                                          <p:stCondLst>
                                            <p:cond delay="0"/>
                                          </p:stCondLst>
                                        </p:cTn>
                                        <p:tgtEl>
                                          <p:spTgt spid="19"/>
                                        </p:tgtEl>
                                        <p:attrNameLst>
                                          <p:attrName>style.visibility</p:attrName>
                                        </p:attrNameLst>
                                      </p:cBhvr>
                                      <p:to>
                                        <p:strVal val="visible"/>
                                      </p:to>
                                    </p:set>
                                    <p:anim calcmode="lin" valueType="num">
                                      <p:cBhvr>
                                        <p:cTn id="34" dur="2250" fill="hold"/>
                                        <p:tgtEl>
                                          <p:spTgt spid="19"/>
                                        </p:tgtEl>
                                        <p:attrNameLst>
                                          <p:attrName>ppt_w</p:attrName>
                                        </p:attrNameLst>
                                      </p:cBhvr>
                                      <p:tavLst>
                                        <p:tav tm="0">
                                          <p:val>
                                            <p:fltVal val="0"/>
                                          </p:val>
                                        </p:tav>
                                        <p:tav tm="100000">
                                          <p:val>
                                            <p:strVal val="#ppt_w"/>
                                          </p:val>
                                        </p:tav>
                                      </p:tavLst>
                                    </p:anim>
                                    <p:anim calcmode="lin" valueType="num">
                                      <p:cBhvr>
                                        <p:cTn id="35" dur="2250" fill="hold"/>
                                        <p:tgtEl>
                                          <p:spTgt spid="19"/>
                                        </p:tgtEl>
                                        <p:attrNameLst>
                                          <p:attrName>ppt_h</p:attrName>
                                        </p:attrNameLst>
                                      </p:cBhvr>
                                      <p:tavLst>
                                        <p:tav tm="0">
                                          <p:val>
                                            <p:fltVal val="0"/>
                                          </p:val>
                                        </p:tav>
                                        <p:tav tm="100000">
                                          <p:val>
                                            <p:strVal val="#ppt_h"/>
                                          </p:val>
                                        </p:tav>
                                      </p:tavLst>
                                    </p:anim>
                                    <p:animEffect transition="in" filter="fade">
                                      <p:cBhvr>
                                        <p:cTn id="36" dur="2250"/>
                                        <p:tgtEl>
                                          <p:spTgt spid="19"/>
                                        </p:tgtEl>
                                      </p:cBhvr>
                                    </p:animEffect>
                                  </p:childTnLst>
                                </p:cTn>
                              </p:par>
                              <p:par>
                                <p:cTn id="37" presetID="53" presetClass="entr" presetSubtype="16" fill="hold" nodeType="withEffect">
                                  <p:stCondLst>
                                    <p:cond delay="20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250" fill="hold"/>
                                        <p:tgtEl>
                                          <p:spTgt spid="21"/>
                                        </p:tgtEl>
                                        <p:attrNameLst>
                                          <p:attrName>ppt_w</p:attrName>
                                        </p:attrNameLst>
                                      </p:cBhvr>
                                      <p:tavLst>
                                        <p:tav tm="0">
                                          <p:val>
                                            <p:fltVal val="0"/>
                                          </p:val>
                                        </p:tav>
                                        <p:tav tm="100000">
                                          <p:val>
                                            <p:strVal val="#ppt_w"/>
                                          </p:val>
                                        </p:tav>
                                      </p:tavLst>
                                    </p:anim>
                                    <p:anim calcmode="lin" valueType="num">
                                      <p:cBhvr>
                                        <p:cTn id="40" dur="2250" fill="hold"/>
                                        <p:tgtEl>
                                          <p:spTgt spid="21"/>
                                        </p:tgtEl>
                                        <p:attrNameLst>
                                          <p:attrName>ppt_h</p:attrName>
                                        </p:attrNameLst>
                                      </p:cBhvr>
                                      <p:tavLst>
                                        <p:tav tm="0">
                                          <p:val>
                                            <p:fltVal val="0"/>
                                          </p:val>
                                        </p:tav>
                                        <p:tav tm="100000">
                                          <p:val>
                                            <p:strVal val="#ppt_h"/>
                                          </p:val>
                                        </p:tav>
                                      </p:tavLst>
                                    </p:anim>
                                    <p:animEffect transition="in" filter="fade">
                                      <p:cBhvr>
                                        <p:cTn id="41" dur="2250"/>
                                        <p:tgtEl>
                                          <p:spTgt spid="21"/>
                                        </p:tgtEl>
                                      </p:cBhvr>
                                    </p:animEffect>
                                  </p:childTnLst>
                                </p:cTn>
                              </p:par>
                              <p:par>
                                <p:cTn id="42" presetID="53" presetClass="entr" presetSubtype="16" fill="hold" nodeType="withEffect">
                                  <p:stCondLst>
                                    <p:cond delay="2000"/>
                                  </p:stCondLst>
                                  <p:childTnLst>
                                    <p:set>
                                      <p:cBhvr>
                                        <p:cTn id="43" dur="1" fill="hold">
                                          <p:stCondLst>
                                            <p:cond delay="0"/>
                                          </p:stCondLst>
                                        </p:cTn>
                                        <p:tgtEl>
                                          <p:spTgt spid="29"/>
                                        </p:tgtEl>
                                        <p:attrNameLst>
                                          <p:attrName>style.visibility</p:attrName>
                                        </p:attrNameLst>
                                      </p:cBhvr>
                                      <p:to>
                                        <p:strVal val="visible"/>
                                      </p:to>
                                    </p:set>
                                    <p:anim calcmode="lin" valueType="num">
                                      <p:cBhvr>
                                        <p:cTn id="44" dur="2250" fill="hold"/>
                                        <p:tgtEl>
                                          <p:spTgt spid="29"/>
                                        </p:tgtEl>
                                        <p:attrNameLst>
                                          <p:attrName>ppt_w</p:attrName>
                                        </p:attrNameLst>
                                      </p:cBhvr>
                                      <p:tavLst>
                                        <p:tav tm="0">
                                          <p:val>
                                            <p:fltVal val="0"/>
                                          </p:val>
                                        </p:tav>
                                        <p:tav tm="100000">
                                          <p:val>
                                            <p:strVal val="#ppt_w"/>
                                          </p:val>
                                        </p:tav>
                                      </p:tavLst>
                                    </p:anim>
                                    <p:anim calcmode="lin" valueType="num">
                                      <p:cBhvr>
                                        <p:cTn id="45" dur="2250" fill="hold"/>
                                        <p:tgtEl>
                                          <p:spTgt spid="29"/>
                                        </p:tgtEl>
                                        <p:attrNameLst>
                                          <p:attrName>ppt_h</p:attrName>
                                        </p:attrNameLst>
                                      </p:cBhvr>
                                      <p:tavLst>
                                        <p:tav tm="0">
                                          <p:val>
                                            <p:fltVal val="0"/>
                                          </p:val>
                                        </p:tav>
                                        <p:tav tm="100000">
                                          <p:val>
                                            <p:strVal val="#ppt_h"/>
                                          </p:val>
                                        </p:tav>
                                      </p:tavLst>
                                    </p:anim>
                                    <p:animEffect transition="in" filter="fade">
                                      <p:cBhvr>
                                        <p:cTn id="46" dur="2250"/>
                                        <p:tgtEl>
                                          <p:spTgt spid="29"/>
                                        </p:tgtEl>
                                      </p:cBhvr>
                                    </p:animEffect>
                                  </p:childTnLst>
                                </p:cTn>
                              </p:par>
                              <p:par>
                                <p:cTn id="47" presetID="53" presetClass="entr" presetSubtype="16" fill="hold" nodeType="withEffect">
                                  <p:stCondLst>
                                    <p:cond delay="2000"/>
                                  </p:stCondLst>
                                  <p:childTnLst>
                                    <p:set>
                                      <p:cBhvr>
                                        <p:cTn id="48" dur="1" fill="hold">
                                          <p:stCondLst>
                                            <p:cond delay="0"/>
                                          </p:stCondLst>
                                        </p:cTn>
                                        <p:tgtEl>
                                          <p:spTgt spid="35"/>
                                        </p:tgtEl>
                                        <p:attrNameLst>
                                          <p:attrName>style.visibility</p:attrName>
                                        </p:attrNameLst>
                                      </p:cBhvr>
                                      <p:to>
                                        <p:strVal val="visible"/>
                                      </p:to>
                                    </p:set>
                                    <p:anim calcmode="lin" valueType="num">
                                      <p:cBhvr>
                                        <p:cTn id="49" dur="2250" fill="hold"/>
                                        <p:tgtEl>
                                          <p:spTgt spid="35"/>
                                        </p:tgtEl>
                                        <p:attrNameLst>
                                          <p:attrName>ppt_w</p:attrName>
                                        </p:attrNameLst>
                                      </p:cBhvr>
                                      <p:tavLst>
                                        <p:tav tm="0">
                                          <p:val>
                                            <p:fltVal val="0"/>
                                          </p:val>
                                        </p:tav>
                                        <p:tav tm="100000">
                                          <p:val>
                                            <p:strVal val="#ppt_w"/>
                                          </p:val>
                                        </p:tav>
                                      </p:tavLst>
                                    </p:anim>
                                    <p:anim calcmode="lin" valueType="num">
                                      <p:cBhvr>
                                        <p:cTn id="50" dur="2250" fill="hold"/>
                                        <p:tgtEl>
                                          <p:spTgt spid="35"/>
                                        </p:tgtEl>
                                        <p:attrNameLst>
                                          <p:attrName>ppt_h</p:attrName>
                                        </p:attrNameLst>
                                      </p:cBhvr>
                                      <p:tavLst>
                                        <p:tav tm="0">
                                          <p:val>
                                            <p:fltVal val="0"/>
                                          </p:val>
                                        </p:tav>
                                        <p:tav tm="100000">
                                          <p:val>
                                            <p:strVal val="#ppt_h"/>
                                          </p:val>
                                        </p:tav>
                                      </p:tavLst>
                                    </p:anim>
                                    <p:animEffect transition="in" filter="fade">
                                      <p:cBhvr>
                                        <p:cTn id="51" dur="2250"/>
                                        <p:tgtEl>
                                          <p:spTgt spid="35"/>
                                        </p:tgtEl>
                                      </p:cBhvr>
                                    </p:animEffect>
                                  </p:childTnLst>
                                </p:cTn>
                              </p:par>
                              <p:par>
                                <p:cTn id="52" presetID="53" presetClass="entr" presetSubtype="16" fill="hold" nodeType="withEffect">
                                  <p:stCondLst>
                                    <p:cond delay="2000"/>
                                  </p:stCondLst>
                                  <p:childTnLst>
                                    <p:set>
                                      <p:cBhvr>
                                        <p:cTn id="53" dur="1" fill="hold">
                                          <p:stCondLst>
                                            <p:cond delay="0"/>
                                          </p:stCondLst>
                                        </p:cTn>
                                        <p:tgtEl>
                                          <p:spTgt spid="37"/>
                                        </p:tgtEl>
                                        <p:attrNameLst>
                                          <p:attrName>style.visibility</p:attrName>
                                        </p:attrNameLst>
                                      </p:cBhvr>
                                      <p:to>
                                        <p:strVal val="visible"/>
                                      </p:to>
                                    </p:set>
                                    <p:anim calcmode="lin" valueType="num">
                                      <p:cBhvr>
                                        <p:cTn id="54" dur="2250" fill="hold"/>
                                        <p:tgtEl>
                                          <p:spTgt spid="37"/>
                                        </p:tgtEl>
                                        <p:attrNameLst>
                                          <p:attrName>ppt_w</p:attrName>
                                        </p:attrNameLst>
                                      </p:cBhvr>
                                      <p:tavLst>
                                        <p:tav tm="0">
                                          <p:val>
                                            <p:fltVal val="0"/>
                                          </p:val>
                                        </p:tav>
                                        <p:tav tm="100000">
                                          <p:val>
                                            <p:strVal val="#ppt_w"/>
                                          </p:val>
                                        </p:tav>
                                      </p:tavLst>
                                    </p:anim>
                                    <p:anim calcmode="lin" valueType="num">
                                      <p:cBhvr>
                                        <p:cTn id="55" dur="2250" fill="hold"/>
                                        <p:tgtEl>
                                          <p:spTgt spid="37"/>
                                        </p:tgtEl>
                                        <p:attrNameLst>
                                          <p:attrName>ppt_h</p:attrName>
                                        </p:attrNameLst>
                                      </p:cBhvr>
                                      <p:tavLst>
                                        <p:tav tm="0">
                                          <p:val>
                                            <p:fltVal val="0"/>
                                          </p:val>
                                        </p:tav>
                                        <p:tav tm="100000">
                                          <p:val>
                                            <p:strVal val="#ppt_h"/>
                                          </p:val>
                                        </p:tav>
                                      </p:tavLst>
                                    </p:anim>
                                    <p:animEffect transition="in" filter="fade">
                                      <p:cBhvr>
                                        <p:cTn id="56" dur="2250"/>
                                        <p:tgtEl>
                                          <p:spTgt spid="37"/>
                                        </p:tgtEl>
                                      </p:cBhvr>
                                    </p:animEffect>
                                  </p:childTnLst>
                                </p:cTn>
                              </p:par>
                              <p:par>
                                <p:cTn id="57" presetID="53" presetClass="entr" presetSubtype="16" fill="hold" nodeType="withEffect">
                                  <p:stCondLst>
                                    <p:cond delay="2000"/>
                                  </p:stCondLst>
                                  <p:childTnLst>
                                    <p:set>
                                      <p:cBhvr>
                                        <p:cTn id="58" dur="1" fill="hold">
                                          <p:stCondLst>
                                            <p:cond delay="0"/>
                                          </p:stCondLst>
                                        </p:cTn>
                                        <p:tgtEl>
                                          <p:spTgt spid="40"/>
                                        </p:tgtEl>
                                        <p:attrNameLst>
                                          <p:attrName>style.visibility</p:attrName>
                                        </p:attrNameLst>
                                      </p:cBhvr>
                                      <p:to>
                                        <p:strVal val="visible"/>
                                      </p:to>
                                    </p:set>
                                    <p:anim calcmode="lin" valueType="num">
                                      <p:cBhvr>
                                        <p:cTn id="59" dur="2250" fill="hold"/>
                                        <p:tgtEl>
                                          <p:spTgt spid="40"/>
                                        </p:tgtEl>
                                        <p:attrNameLst>
                                          <p:attrName>ppt_w</p:attrName>
                                        </p:attrNameLst>
                                      </p:cBhvr>
                                      <p:tavLst>
                                        <p:tav tm="0">
                                          <p:val>
                                            <p:fltVal val="0"/>
                                          </p:val>
                                        </p:tav>
                                        <p:tav tm="100000">
                                          <p:val>
                                            <p:strVal val="#ppt_w"/>
                                          </p:val>
                                        </p:tav>
                                      </p:tavLst>
                                    </p:anim>
                                    <p:anim calcmode="lin" valueType="num">
                                      <p:cBhvr>
                                        <p:cTn id="60" dur="2250" fill="hold"/>
                                        <p:tgtEl>
                                          <p:spTgt spid="40"/>
                                        </p:tgtEl>
                                        <p:attrNameLst>
                                          <p:attrName>ppt_h</p:attrName>
                                        </p:attrNameLst>
                                      </p:cBhvr>
                                      <p:tavLst>
                                        <p:tav tm="0">
                                          <p:val>
                                            <p:fltVal val="0"/>
                                          </p:val>
                                        </p:tav>
                                        <p:tav tm="100000">
                                          <p:val>
                                            <p:strVal val="#ppt_h"/>
                                          </p:val>
                                        </p:tav>
                                      </p:tavLst>
                                    </p:anim>
                                    <p:animEffect transition="in" filter="fade">
                                      <p:cBhvr>
                                        <p:cTn id="61" dur="2250"/>
                                        <p:tgtEl>
                                          <p:spTgt spid="40"/>
                                        </p:tgtEl>
                                      </p:cBhvr>
                                    </p:animEffect>
                                  </p:childTnLst>
                                </p:cTn>
                              </p:par>
                              <p:par>
                                <p:cTn id="62" presetID="53" presetClass="entr" presetSubtype="16" fill="hold" nodeType="withEffect">
                                  <p:stCondLst>
                                    <p:cond delay="2000"/>
                                  </p:stCondLst>
                                  <p:childTnLst>
                                    <p:set>
                                      <p:cBhvr>
                                        <p:cTn id="63" dur="1" fill="hold">
                                          <p:stCondLst>
                                            <p:cond delay="0"/>
                                          </p:stCondLst>
                                        </p:cTn>
                                        <p:tgtEl>
                                          <p:spTgt spid="42"/>
                                        </p:tgtEl>
                                        <p:attrNameLst>
                                          <p:attrName>style.visibility</p:attrName>
                                        </p:attrNameLst>
                                      </p:cBhvr>
                                      <p:to>
                                        <p:strVal val="visible"/>
                                      </p:to>
                                    </p:set>
                                    <p:anim calcmode="lin" valueType="num">
                                      <p:cBhvr>
                                        <p:cTn id="64" dur="2250" fill="hold"/>
                                        <p:tgtEl>
                                          <p:spTgt spid="42"/>
                                        </p:tgtEl>
                                        <p:attrNameLst>
                                          <p:attrName>ppt_w</p:attrName>
                                        </p:attrNameLst>
                                      </p:cBhvr>
                                      <p:tavLst>
                                        <p:tav tm="0">
                                          <p:val>
                                            <p:fltVal val="0"/>
                                          </p:val>
                                        </p:tav>
                                        <p:tav tm="100000">
                                          <p:val>
                                            <p:strVal val="#ppt_w"/>
                                          </p:val>
                                        </p:tav>
                                      </p:tavLst>
                                    </p:anim>
                                    <p:anim calcmode="lin" valueType="num">
                                      <p:cBhvr>
                                        <p:cTn id="65" dur="2250" fill="hold"/>
                                        <p:tgtEl>
                                          <p:spTgt spid="42"/>
                                        </p:tgtEl>
                                        <p:attrNameLst>
                                          <p:attrName>ppt_h</p:attrName>
                                        </p:attrNameLst>
                                      </p:cBhvr>
                                      <p:tavLst>
                                        <p:tav tm="0">
                                          <p:val>
                                            <p:fltVal val="0"/>
                                          </p:val>
                                        </p:tav>
                                        <p:tav tm="100000">
                                          <p:val>
                                            <p:strVal val="#ppt_h"/>
                                          </p:val>
                                        </p:tav>
                                      </p:tavLst>
                                    </p:anim>
                                    <p:animEffect transition="in" filter="fade">
                                      <p:cBhvr>
                                        <p:cTn id="66" dur="2250"/>
                                        <p:tgtEl>
                                          <p:spTgt spid="42"/>
                                        </p:tgtEl>
                                      </p:cBhvr>
                                    </p:animEffect>
                                  </p:childTnLst>
                                </p:cTn>
                              </p:par>
                              <p:par>
                                <p:cTn id="67" presetID="53" presetClass="entr" presetSubtype="16" fill="hold" nodeType="withEffect">
                                  <p:stCondLst>
                                    <p:cond delay="2000"/>
                                  </p:stCondLst>
                                  <p:childTnLst>
                                    <p:set>
                                      <p:cBhvr>
                                        <p:cTn id="68" dur="1" fill="hold">
                                          <p:stCondLst>
                                            <p:cond delay="0"/>
                                          </p:stCondLst>
                                        </p:cTn>
                                        <p:tgtEl>
                                          <p:spTgt spid="52"/>
                                        </p:tgtEl>
                                        <p:attrNameLst>
                                          <p:attrName>style.visibility</p:attrName>
                                        </p:attrNameLst>
                                      </p:cBhvr>
                                      <p:to>
                                        <p:strVal val="visible"/>
                                      </p:to>
                                    </p:set>
                                    <p:anim calcmode="lin" valueType="num">
                                      <p:cBhvr>
                                        <p:cTn id="69" dur="2250" fill="hold"/>
                                        <p:tgtEl>
                                          <p:spTgt spid="52"/>
                                        </p:tgtEl>
                                        <p:attrNameLst>
                                          <p:attrName>ppt_w</p:attrName>
                                        </p:attrNameLst>
                                      </p:cBhvr>
                                      <p:tavLst>
                                        <p:tav tm="0">
                                          <p:val>
                                            <p:fltVal val="0"/>
                                          </p:val>
                                        </p:tav>
                                        <p:tav tm="100000">
                                          <p:val>
                                            <p:strVal val="#ppt_w"/>
                                          </p:val>
                                        </p:tav>
                                      </p:tavLst>
                                    </p:anim>
                                    <p:anim calcmode="lin" valueType="num">
                                      <p:cBhvr>
                                        <p:cTn id="70" dur="2250" fill="hold"/>
                                        <p:tgtEl>
                                          <p:spTgt spid="52"/>
                                        </p:tgtEl>
                                        <p:attrNameLst>
                                          <p:attrName>ppt_h</p:attrName>
                                        </p:attrNameLst>
                                      </p:cBhvr>
                                      <p:tavLst>
                                        <p:tav tm="0">
                                          <p:val>
                                            <p:fltVal val="0"/>
                                          </p:val>
                                        </p:tav>
                                        <p:tav tm="100000">
                                          <p:val>
                                            <p:strVal val="#ppt_h"/>
                                          </p:val>
                                        </p:tav>
                                      </p:tavLst>
                                    </p:anim>
                                    <p:animEffect transition="in" filter="fade">
                                      <p:cBhvr>
                                        <p:cTn id="71" dur="22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30"/>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30"/>
                                        </p:tgtEl>
                                      </p:cBhvr>
                                    </p:animEffect>
                                    <p:animScale>
                                      <p:cBhvr>
                                        <p:cTn id="77" dur="250" autoRev="1" fill="hold"/>
                                        <p:tgtEl>
                                          <p:spTgt spid="30"/>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4" name="XUẤT HIỆN.wav"/>
                                        </p:tgtEl>
                                      </p:cMediaNode>
                                    </p:audio>
                                  </p:subTnLst>
                                </p:cTn>
                              </p:par>
                              <p:par>
                                <p:cTn id="78" presetID="22" presetClass="entr" presetSubtype="4" fill="hold" nodeType="with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wipe(down)">
                                      <p:cBhvr>
                                        <p:cTn id="80" dur="6000"/>
                                        <p:tgtEl>
                                          <p:spTgt spid="38"/>
                                        </p:tgtEl>
                                      </p:cBhvr>
                                    </p:animEffect>
                                  </p:childTnLst>
                                </p:cTn>
                              </p:par>
                            </p:childTnLst>
                          </p:cTn>
                        </p:par>
                      </p:childTnLst>
                    </p:cTn>
                  </p:par>
                </p:childTnLst>
              </p:cTn>
              <p:nextCondLst>
                <p:cond evt="onClick" delay="0">
                  <p:tgtEl>
                    <p:spTgt spid="30"/>
                  </p:tgtEl>
                </p:cond>
              </p:nextCondLst>
            </p:seq>
            <p:audio>
              <p:cMediaNode vol="80000" showWhenStopped="0">
                <p:cTn id="81" repeatCount="indefinite" fill="remove" display="0">
                  <p:stCondLst>
                    <p:cond delay="indefinite"/>
                  </p:stCondLst>
                  <p:endCondLst>
                    <p:cond evt="onStopAudio" delay="0">
                      <p:tgtEl>
                        <p:sldTgt/>
                      </p:tgtEl>
                    </p:cond>
                  </p:endCondLst>
                </p:cTn>
                <p:tgtEl>
                  <p:spTgt spid="8"/>
                </p:tgtEl>
              </p:cMediaNode>
            </p:audio>
            <p:seq concurrent="1" nextAc="seek">
              <p:cTn id="82" restart="whenNotActive" fill="hold" evtFilter="cancelBubble" nodeType="interactiveSeq">
                <p:stCondLst>
                  <p:cond evt="onClick" delay="0">
                    <p:tgtEl>
                      <p:spTgt spid="10"/>
                    </p:tgtEl>
                  </p:cond>
                </p:stCondLst>
                <p:endSync evt="end" delay="0">
                  <p:rtn val="all"/>
                </p:endSync>
                <p:childTnLst>
                  <p:par>
                    <p:cTn id="83" fill="hold">
                      <p:stCondLst>
                        <p:cond delay="0"/>
                      </p:stCondLst>
                      <p:childTnLst>
                        <p:par>
                          <p:cTn id="84" fill="hold">
                            <p:stCondLst>
                              <p:cond delay="0"/>
                            </p:stCondLst>
                            <p:childTnLst>
                              <p:par>
                                <p:cTn id="85" presetID="26" presetClass="emph" presetSubtype="0" fill="hold" nodeType="clickEffect">
                                  <p:stCondLst>
                                    <p:cond delay="0"/>
                                  </p:stCondLst>
                                  <p:childTnLst>
                                    <p:animEffect transition="out" filter="fade">
                                      <p:cBhvr>
                                        <p:cTn id="86" dur="500" tmFilter="0, 0; .2, .5; .8, .5; 1, 0"/>
                                        <p:tgtEl>
                                          <p:spTgt spid="10"/>
                                        </p:tgtEl>
                                      </p:cBhvr>
                                    </p:animEffect>
                                    <p:animScale>
                                      <p:cBhvr>
                                        <p:cTn id="87" dur="250" autoRev="1" fill="hold"/>
                                        <p:tgtEl>
                                          <p:spTgt spid="10"/>
                                        </p:tgtEl>
                                      </p:cBhvr>
                                      <p:by x="105000" y="105000"/>
                                    </p:animScale>
                                  </p:childTnLst>
                                  <p:subTnLst>
                                    <p:audio>
                                      <p:cMediaNode>
                                        <p:cTn display="0" masterRel="sameClick">
                                          <p:stCondLst>
                                            <p:cond evt="begin" delay="0">
                                              <p:tn val="85"/>
                                            </p:cond>
                                          </p:stCondLst>
                                          <p:endCondLst>
                                            <p:cond evt="onStopAudio" delay="0">
                                              <p:tgtEl>
                                                <p:sldTgt/>
                                              </p:tgtEl>
                                            </p:cond>
                                          </p:endCondLst>
                                        </p:cTn>
                                        <p:tgtEl>
                                          <p:sndTgt r:embed="rId4" name="XUẤT HIỆN.wav"/>
                                        </p:tgtEl>
                                      </p:cMediaNode>
                                    </p:audio>
                                  </p:subTnLst>
                                </p:cTn>
                              </p:par>
                              <p:par>
                                <p:cTn id="88" presetID="22" presetClass="entr" presetSubtype="4" fill="hold" nodeType="with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wipe(down)">
                                      <p:cBhvr>
                                        <p:cTn id="90" dur="6000"/>
                                        <p:tgtEl>
                                          <p:spTgt spid="11"/>
                                        </p:tgtEl>
                                      </p:cBhvr>
                                    </p:animEffect>
                                  </p:childTnLst>
                                </p:cTn>
                              </p:par>
                            </p:childTnLst>
                          </p:cTn>
                        </p:par>
                      </p:childTnLst>
                    </p:cTn>
                  </p:par>
                </p:childTnLst>
              </p:cTn>
              <p:nextCondLst>
                <p:cond evt="onClick" delay="0">
                  <p:tgtEl>
                    <p:spTgt spid="10"/>
                  </p:tgtEl>
                </p:cond>
              </p:nextCondLst>
            </p:seq>
            <p:seq concurrent="1" nextAc="seek">
              <p:cTn id="91" restart="whenNotActive" fill="hold" evtFilter="cancelBubble" nodeType="interactiveSeq">
                <p:stCondLst>
                  <p:cond evt="onClick" delay="0">
                    <p:tgtEl>
                      <p:spTgt spid="12"/>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2"/>
                                        </p:tgtEl>
                                      </p:cBhvr>
                                    </p:animEffect>
                                    <p:animScale>
                                      <p:cBhvr>
                                        <p:cTn id="96" dur="250" autoRev="1" fill="hold"/>
                                        <p:tgtEl>
                                          <p:spTgt spid="12"/>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4" name="XUẤT HIỆN.wav"/>
                                        </p:tgtEl>
                                      </p:cMediaNode>
                                    </p:audio>
                                  </p:subTnLst>
                                </p:cTn>
                              </p:par>
                              <p:par>
                                <p:cTn id="97" presetID="22" presetClass="entr" presetSubtype="4" fill="hold" nodeType="with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wipe(down)">
                                      <p:cBhvr>
                                        <p:cTn id="99" dur="6000"/>
                                        <p:tgtEl>
                                          <p:spTgt spid="13"/>
                                        </p:tgtEl>
                                      </p:cBhvr>
                                    </p:animEffect>
                                  </p:childTnLst>
                                </p:cTn>
                              </p:par>
                            </p:childTnLst>
                          </p:cTn>
                        </p:par>
                      </p:childTnLst>
                    </p:cTn>
                  </p:par>
                </p:childTnLst>
              </p:cTn>
              <p:nextCondLst>
                <p:cond evt="onClick" delay="0">
                  <p:tgtEl>
                    <p:spTgt spid="12"/>
                  </p:tgtEl>
                </p:cond>
              </p:nextCondLst>
            </p:seq>
            <p:seq concurrent="1" nextAc="seek">
              <p:cTn id="100" restart="whenNotActive" fill="hold" evtFilter="cancelBubble" nodeType="interactiveSeq">
                <p:stCondLst>
                  <p:cond evt="onClick" delay="0">
                    <p:tgtEl>
                      <p:spTgt spid="14"/>
                    </p:tgtEl>
                  </p:cond>
                </p:stCondLst>
                <p:endSync evt="end" delay="0">
                  <p:rtn val="all"/>
                </p:endSync>
                <p:childTnLst>
                  <p:par>
                    <p:cTn id="101" fill="hold">
                      <p:stCondLst>
                        <p:cond delay="0"/>
                      </p:stCondLst>
                      <p:childTnLst>
                        <p:par>
                          <p:cTn id="102" fill="hold">
                            <p:stCondLst>
                              <p:cond delay="0"/>
                            </p:stCondLst>
                            <p:childTnLst>
                              <p:par>
                                <p:cTn id="103" presetID="26" presetClass="emph" presetSubtype="0" fill="hold" nodeType="clickEffect">
                                  <p:stCondLst>
                                    <p:cond delay="0"/>
                                  </p:stCondLst>
                                  <p:childTnLst>
                                    <p:animEffect transition="out" filter="fade">
                                      <p:cBhvr>
                                        <p:cTn id="104" dur="500" tmFilter="0, 0; .2, .5; .8, .5; 1, 0"/>
                                        <p:tgtEl>
                                          <p:spTgt spid="14"/>
                                        </p:tgtEl>
                                      </p:cBhvr>
                                    </p:animEffect>
                                    <p:animScale>
                                      <p:cBhvr>
                                        <p:cTn id="105" dur="250" autoRev="1" fill="hold"/>
                                        <p:tgtEl>
                                          <p:spTgt spid="14"/>
                                        </p:tgtEl>
                                      </p:cBhvr>
                                      <p:by x="105000" y="105000"/>
                                    </p:animScale>
                                  </p:childTnLst>
                                  <p:subTnLst>
                                    <p:audio>
                                      <p:cMediaNode>
                                        <p:cTn display="0" masterRel="sameClick">
                                          <p:stCondLst>
                                            <p:cond evt="begin" delay="0">
                                              <p:tn val="103"/>
                                            </p:cond>
                                          </p:stCondLst>
                                          <p:endCondLst>
                                            <p:cond evt="onStopAudio" delay="0">
                                              <p:tgtEl>
                                                <p:sldTgt/>
                                              </p:tgtEl>
                                            </p:cond>
                                          </p:endCondLst>
                                        </p:cTn>
                                        <p:tgtEl>
                                          <p:sndTgt r:embed="rId4" name="XUẤT HIỆN.wav"/>
                                        </p:tgtEl>
                                      </p:cMediaNode>
                                    </p:audio>
                                  </p:subTnLst>
                                </p:cTn>
                              </p:par>
                              <p:par>
                                <p:cTn id="106" presetID="22" presetClass="entr" presetSubtype="4" fill="hold" nodeType="with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wipe(down)">
                                      <p:cBhvr>
                                        <p:cTn id="108" dur="6000"/>
                                        <p:tgtEl>
                                          <p:spTgt spid="16"/>
                                        </p:tgtEl>
                                      </p:cBhvr>
                                    </p:animEffect>
                                  </p:childTnLst>
                                </p:cTn>
                              </p:par>
                            </p:childTnLst>
                          </p:cTn>
                        </p:par>
                      </p:childTnLst>
                    </p:cTn>
                  </p:par>
                </p:childTnLst>
              </p:cTn>
              <p:nextCondLst>
                <p:cond evt="onClick" delay="0">
                  <p:tgtEl>
                    <p:spTgt spid="14"/>
                  </p:tgtEl>
                </p:cond>
              </p:nextCondLst>
            </p:seq>
            <p:seq concurrent="1" nextAc="seek">
              <p:cTn id="109" restart="whenNotActive" fill="hold" evtFilter="cancelBubble" nodeType="interactiveSeq">
                <p:stCondLst>
                  <p:cond evt="onClick" delay="0">
                    <p:tgtEl>
                      <p:spTgt spid="17"/>
                    </p:tgtEl>
                  </p:cond>
                </p:stCondLst>
                <p:endSync evt="end" delay="0">
                  <p:rtn val="all"/>
                </p:endSync>
                <p:childTnLst>
                  <p:par>
                    <p:cTn id="110" fill="hold">
                      <p:stCondLst>
                        <p:cond delay="0"/>
                      </p:stCondLst>
                      <p:childTnLst>
                        <p:par>
                          <p:cTn id="111" fill="hold">
                            <p:stCondLst>
                              <p:cond delay="0"/>
                            </p:stCondLst>
                            <p:childTnLst>
                              <p:par>
                                <p:cTn id="112" presetID="26" presetClass="emph" presetSubtype="0" fill="hold" nodeType="clickEffect">
                                  <p:stCondLst>
                                    <p:cond delay="0"/>
                                  </p:stCondLst>
                                  <p:childTnLst>
                                    <p:animEffect transition="out" filter="fade">
                                      <p:cBhvr>
                                        <p:cTn id="113" dur="500" tmFilter="0, 0; .2, .5; .8, .5; 1, 0"/>
                                        <p:tgtEl>
                                          <p:spTgt spid="17"/>
                                        </p:tgtEl>
                                      </p:cBhvr>
                                    </p:animEffect>
                                    <p:animScale>
                                      <p:cBhvr>
                                        <p:cTn id="114" dur="250" autoRev="1" fill="hold"/>
                                        <p:tgtEl>
                                          <p:spTgt spid="17"/>
                                        </p:tgtEl>
                                      </p:cBhvr>
                                      <p:by x="105000" y="105000"/>
                                    </p:animScale>
                                  </p:childTnLst>
                                  <p:subTnLst>
                                    <p:audio>
                                      <p:cMediaNode>
                                        <p:cTn display="0" masterRel="sameClick">
                                          <p:stCondLst>
                                            <p:cond evt="begin" delay="0">
                                              <p:tn val="112"/>
                                            </p:cond>
                                          </p:stCondLst>
                                          <p:endCondLst>
                                            <p:cond evt="onStopAudio" delay="0">
                                              <p:tgtEl>
                                                <p:sldTgt/>
                                              </p:tgtEl>
                                            </p:cond>
                                          </p:endCondLst>
                                        </p:cTn>
                                        <p:tgtEl>
                                          <p:sndTgt r:embed="rId4" name="XUẤT HIỆN.wav"/>
                                        </p:tgtEl>
                                      </p:cMediaNode>
                                    </p:audio>
                                  </p:subTnLst>
                                </p:cTn>
                              </p:par>
                              <p:par>
                                <p:cTn id="115" presetID="22" presetClass="entr" presetSubtype="4" fill="hold" nodeType="with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wipe(down)">
                                      <p:cBhvr>
                                        <p:cTn id="117" dur="6000"/>
                                        <p:tgtEl>
                                          <p:spTgt spid="18"/>
                                        </p:tgtEl>
                                      </p:cBhvr>
                                    </p:animEffect>
                                  </p:childTnLst>
                                </p:cTn>
                              </p:par>
                            </p:childTnLst>
                          </p:cTn>
                        </p:par>
                      </p:childTnLst>
                    </p:cTn>
                  </p:par>
                </p:childTnLst>
              </p:cTn>
              <p:nextCondLst>
                <p:cond evt="onClick" delay="0">
                  <p:tgtEl>
                    <p:spTgt spid="17"/>
                  </p:tgtEl>
                </p:cond>
              </p:nextCondLst>
            </p:seq>
            <p:seq concurrent="1" nextAc="seek">
              <p:cTn id="118" restart="whenNotActive" fill="hold" evtFilter="cancelBubble" nodeType="interactiveSeq">
                <p:stCondLst>
                  <p:cond evt="onClick" delay="0">
                    <p:tgtEl>
                      <p:spTgt spid="19"/>
                    </p:tgtEl>
                  </p:cond>
                </p:stCondLst>
                <p:endSync evt="end" delay="0">
                  <p:rtn val="all"/>
                </p:endSync>
                <p:childTnLst>
                  <p:par>
                    <p:cTn id="119" fill="hold">
                      <p:stCondLst>
                        <p:cond delay="0"/>
                      </p:stCondLst>
                      <p:childTnLst>
                        <p:par>
                          <p:cTn id="120" fill="hold">
                            <p:stCondLst>
                              <p:cond delay="0"/>
                            </p:stCondLst>
                            <p:childTnLst>
                              <p:par>
                                <p:cTn id="121" presetID="26" presetClass="emph" presetSubtype="0" fill="hold" nodeType="clickEffect">
                                  <p:stCondLst>
                                    <p:cond delay="0"/>
                                  </p:stCondLst>
                                  <p:childTnLst>
                                    <p:animEffect transition="out" filter="fade">
                                      <p:cBhvr>
                                        <p:cTn id="122" dur="500" tmFilter="0, 0; .2, .5; .8, .5; 1, 0"/>
                                        <p:tgtEl>
                                          <p:spTgt spid="19"/>
                                        </p:tgtEl>
                                      </p:cBhvr>
                                    </p:animEffect>
                                    <p:animScale>
                                      <p:cBhvr>
                                        <p:cTn id="123" dur="250" autoRev="1" fill="hold"/>
                                        <p:tgtEl>
                                          <p:spTgt spid="19"/>
                                        </p:tgtEl>
                                      </p:cBhvr>
                                      <p:by x="105000" y="105000"/>
                                    </p:animScale>
                                  </p:childTnLst>
                                  <p:subTnLst>
                                    <p:audio>
                                      <p:cMediaNode>
                                        <p:cTn display="0" masterRel="sameClick">
                                          <p:stCondLst>
                                            <p:cond evt="begin" delay="0">
                                              <p:tn val="121"/>
                                            </p:cond>
                                          </p:stCondLst>
                                          <p:endCondLst>
                                            <p:cond evt="onStopAudio" delay="0">
                                              <p:tgtEl>
                                                <p:sldTgt/>
                                              </p:tgtEl>
                                            </p:cond>
                                          </p:endCondLst>
                                        </p:cTn>
                                        <p:tgtEl>
                                          <p:sndTgt r:embed="rId4" name="XUẤT HIỆN.wav"/>
                                        </p:tgtEl>
                                      </p:cMediaNode>
                                    </p:audio>
                                  </p:subTnLst>
                                </p:cTn>
                              </p:par>
                              <p:par>
                                <p:cTn id="124" presetID="22" presetClass="entr" presetSubtype="4" fill="hold" nodeType="with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wipe(down)">
                                      <p:cBhvr>
                                        <p:cTn id="126" dur="6000"/>
                                        <p:tgtEl>
                                          <p:spTgt spid="20"/>
                                        </p:tgtEl>
                                      </p:cBhvr>
                                    </p:animEffect>
                                  </p:childTnLst>
                                </p:cTn>
                              </p:par>
                            </p:childTnLst>
                          </p:cTn>
                        </p:par>
                      </p:childTnLst>
                    </p:cTn>
                  </p:par>
                </p:childTnLst>
              </p:cTn>
              <p:nextCondLst>
                <p:cond evt="onClick" delay="0">
                  <p:tgtEl>
                    <p:spTgt spid="19"/>
                  </p:tgtEl>
                </p:cond>
              </p:nextCondLst>
            </p:seq>
            <p:seq concurrent="1" nextAc="seek">
              <p:cTn id="127" restart="whenNotActive" fill="hold" evtFilter="cancelBubble" nodeType="interactiveSeq">
                <p:stCondLst>
                  <p:cond evt="onClick" delay="0">
                    <p:tgtEl>
                      <p:spTgt spid="21"/>
                    </p:tgtEl>
                  </p:cond>
                </p:stCondLst>
                <p:endSync evt="end" delay="0">
                  <p:rtn val="all"/>
                </p:endSync>
                <p:childTnLst>
                  <p:par>
                    <p:cTn id="128" fill="hold">
                      <p:stCondLst>
                        <p:cond delay="0"/>
                      </p:stCondLst>
                      <p:childTnLst>
                        <p:par>
                          <p:cTn id="129" fill="hold">
                            <p:stCondLst>
                              <p:cond delay="0"/>
                            </p:stCondLst>
                            <p:childTnLst>
                              <p:par>
                                <p:cTn id="130" presetID="26" presetClass="emph" presetSubtype="0" fill="hold" nodeType="clickEffect">
                                  <p:stCondLst>
                                    <p:cond delay="0"/>
                                  </p:stCondLst>
                                  <p:childTnLst>
                                    <p:animEffect transition="out" filter="fade">
                                      <p:cBhvr>
                                        <p:cTn id="131" dur="500" tmFilter="0, 0; .2, .5; .8, .5; 1, 0"/>
                                        <p:tgtEl>
                                          <p:spTgt spid="21"/>
                                        </p:tgtEl>
                                      </p:cBhvr>
                                    </p:animEffect>
                                    <p:animScale>
                                      <p:cBhvr>
                                        <p:cTn id="132" dur="250" autoRev="1" fill="hold"/>
                                        <p:tgtEl>
                                          <p:spTgt spid="21"/>
                                        </p:tgtEl>
                                      </p:cBhvr>
                                      <p:by x="105000" y="105000"/>
                                    </p:animScale>
                                  </p:childTnLst>
                                  <p:subTnLst>
                                    <p:audio>
                                      <p:cMediaNode>
                                        <p:cTn display="0" masterRel="sameClick">
                                          <p:stCondLst>
                                            <p:cond evt="begin" delay="0">
                                              <p:tn val="130"/>
                                            </p:cond>
                                          </p:stCondLst>
                                          <p:endCondLst>
                                            <p:cond evt="onStopAudio" delay="0">
                                              <p:tgtEl>
                                                <p:sldTgt/>
                                              </p:tgtEl>
                                            </p:cond>
                                          </p:endCondLst>
                                        </p:cTn>
                                        <p:tgtEl>
                                          <p:sndTgt r:embed="rId4" name="XUẤT HIỆN.wav"/>
                                        </p:tgtEl>
                                      </p:cMediaNode>
                                    </p:audio>
                                  </p:subTnLst>
                                </p:cTn>
                              </p:par>
                              <p:par>
                                <p:cTn id="133" presetID="22" presetClass="entr" presetSubtype="4" fill="hold" nodeType="with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down)">
                                      <p:cBhvr>
                                        <p:cTn id="135" dur="6000"/>
                                        <p:tgtEl>
                                          <p:spTgt spid="22"/>
                                        </p:tgtEl>
                                      </p:cBhvr>
                                    </p:animEffect>
                                  </p:childTnLst>
                                </p:cTn>
                              </p:par>
                            </p:childTnLst>
                          </p:cTn>
                        </p:par>
                      </p:childTnLst>
                    </p:cTn>
                  </p:par>
                </p:childTnLst>
              </p:cTn>
              <p:nextCondLst>
                <p:cond evt="onClick" delay="0">
                  <p:tgtEl>
                    <p:spTgt spid="21"/>
                  </p:tgtEl>
                </p:cond>
              </p:nextCondLst>
            </p:seq>
            <p:seq concurrent="1" nextAc="seek">
              <p:cTn id="136" restart="whenNotActive" fill="hold" evtFilter="cancelBubble" nodeType="interactiveSeq">
                <p:stCondLst>
                  <p:cond evt="onClick" delay="0">
                    <p:tgtEl>
                      <p:spTgt spid="29"/>
                    </p:tgtEl>
                  </p:cond>
                </p:stCondLst>
                <p:endSync evt="end" delay="0">
                  <p:rtn val="all"/>
                </p:endSync>
                <p:childTnLst>
                  <p:par>
                    <p:cTn id="137" fill="hold">
                      <p:stCondLst>
                        <p:cond delay="0"/>
                      </p:stCondLst>
                      <p:childTnLst>
                        <p:par>
                          <p:cTn id="138" fill="hold">
                            <p:stCondLst>
                              <p:cond delay="0"/>
                            </p:stCondLst>
                            <p:childTnLst>
                              <p:par>
                                <p:cTn id="139" presetID="26" presetClass="emph" presetSubtype="0" fill="hold" nodeType="clickEffect">
                                  <p:stCondLst>
                                    <p:cond delay="0"/>
                                  </p:stCondLst>
                                  <p:childTnLst>
                                    <p:animEffect transition="out" filter="fade">
                                      <p:cBhvr>
                                        <p:cTn id="140" dur="500" tmFilter="0, 0; .2, .5; .8, .5; 1, 0"/>
                                        <p:tgtEl>
                                          <p:spTgt spid="29"/>
                                        </p:tgtEl>
                                      </p:cBhvr>
                                    </p:animEffect>
                                    <p:animScale>
                                      <p:cBhvr>
                                        <p:cTn id="141" dur="250" autoRev="1" fill="hold"/>
                                        <p:tgtEl>
                                          <p:spTgt spid="29"/>
                                        </p:tgtEl>
                                      </p:cBhvr>
                                      <p:by x="105000" y="105000"/>
                                    </p:animScale>
                                  </p:childTnLst>
                                  <p:subTnLst>
                                    <p:audio>
                                      <p:cMediaNode>
                                        <p:cTn display="0" masterRel="sameClick">
                                          <p:stCondLst>
                                            <p:cond evt="begin" delay="0">
                                              <p:tn val="139"/>
                                            </p:cond>
                                          </p:stCondLst>
                                          <p:endCondLst>
                                            <p:cond evt="onStopAudio" delay="0">
                                              <p:tgtEl>
                                                <p:sldTgt/>
                                              </p:tgtEl>
                                            </p:cond>
                                          </p:endCondLst>
                                        </p:cTn>
                                        <p:tgtEl>
                                          <p:sndTgt r:embed="rId4" name="XUẤT HIỆN.wav"/>
                                        </p:tgtEl>
                                      </p:cMediaNode>
                                    </p:audio>
                                  </p:subTnLst>
                                </p:cTn>
                              </p:par>
                              <p:par>
                                <p:cTn id="142" presetID="22" presetClass="entr" presetSubtype="4" fill="hold" nodeType="with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down)">
                                      <p:cBhvr>
                                        <p:cTn id="144" dur="6000"/>
                                        <p:tgtEl>
                                          <p:spTgt spid="34"/>
                                        </p:tgtEl>
                                      </p:cBhvr>
                                    </p:animEffect>
                                  </p:childTnLst>
                                </p:cTn>
                              </p:par>
                            </p:childTnLst>
                          </p:cTn>
                        </p:par>
                      </p:childTnLst>
                    </p:cTn>
                  </p:par>
                </p:childTnLst>
              </p:cTn>
              <p:nextCondLst>
                <p:cond evt="onClick" delay="0">
                  <p:tgtEl>
                    <p:spTgt spid="29"/>
                  </p:tgtEl>
                </p:cond>
              </p:nextCondLst>
            </p:seq>
            <p:seq concurrent="1" nextAc="seek">
              <p:cTn id="145" restart="whenNotActive" fill="hold" evtFilter="cancelBubble" nodeType="interactiveSeq">
                <p:stCondLst>
                  <p:cond evt="onClick" delay="0">
                    <p:tgtEl>
                      <p:spTgt spid="35"/>
                    </p:tgtEl>
                  </p:cond>
                </p:stCondLst>
                <p:endSync evt="end" delay="0">
                  <p:rtn val="all"/>
                </p:endSync>
                <p:childTnLst>
                  <p:par>
                    <p:cTn id="146" fill="hold">
                      <p:stCondLst>
                        <p:cond delay="0"/>
                      </p:stCondLst>
                      <p:childTnLst>
                        <p:par>
                          <p:cTn id="147" fill="hold">
                            <p:stCondLst>
                              <p:cond delay="0"/>
                            </p:stCondLst>
                            <p:childTnLst>
                              <p:par>
                                <p:cTn id="148" presetID="26" presetClass="emph" presetSubtype="0" fill="hold" nodeType="clickEffect">
                                  <p:stCondLst>
                                    <p:cond delay="0"/>
                                  </p:stCondLst>
                                  <p:childTnLst>
                                    <p:animEffect transition="out" filter="fade">
                                      <p:cBhvr>
                                        <p:cTn id="149" dur="500" tmFilter="0, 0; .2, .5; .8, .5; 1, 0"/>
                                        <p:tgtEl>
                                          <p:spTgt spid="35"/>
                                        </p:tgtEl>
                                      </p:cBhvr>
                                    </p:animEffect>
                                    <p:animScale>
                                      <p:cBhvr>
                                        <p:cTn id="150" dur="250" autoRev="1" fill="hold"/>
                                        <p:tgtEl>
                                          <p:spTgt spid="35"/>
                                        </p:tgtEl>
                                      </p:cBhvr>
                                      <p:by x="105000" y="105000"/>
                                    </p:animScale>
                                  </p:childTnLst>
                                  <p:subTnLst>
                                    <p:audio>
                                      <p:cMediaNode>
                                        <p:cTn display="0" masterRel="sameClick">
                                          <p:stCondLst>
                                            <p:cond evt="begin" delay="0">
                                              <p:tn val="148"/>
                                            </p:cond>
                                          </p:stCondLst>
                                          <p:endCondLst>
                                            <p:cond evt="onStopAudio" delay="0">
                                              <p:tgtEl>
                                                <p:sldTgt/>
                                              </p:tgtEl>
                                            </p:cond>
                                          </p:endCondLst>
                                        </p:cTn>
                                        <p:tgtEl>
                                          <p:sndTgt r:embed="rId4" name="XUẤT HIỆN.wav"/>
                                        </p:tgtEl>
                                      </p:cMediaNode>
                                    </p:audio>
                                  </p:subTnLst>
                                </p:cTn>
                              </p:par>
                              <p:par>
                                <p:cTn id="151" presetID="22" presetClass="entr" presetSubtype="4" fill="hold" nodeType="withEffect">
                                  <p:stCondLst>
                                    <p:cond delay="0"/>
                                  </p:stCondLst>
                                  <p:childTnLst>
                                    <p:set>
                                      <p:cBhvr>
                                        <p:cTn id="152" dur="1" fill="hold">
                                          <p:stCondLst>
                                            <p:cond delay="0"/>
                                          </p:stCondLst>
                                        </p:cTn>
                                        <p:tgtEl>
                                          <p:spTgt spid="36"/>
                                        </p:tgtEl>
                                        <p:attrNameLst>
                                          <p:attrName>style.visibility</p:attrName>
                                        </p:attrNameLst>
                                      </p:cBhvr>
                                      <p:to>
                                        <p:strVal val="visible"/>
                                      </p:to>
                                    </p:set>
                                    <p:animEffect transition="in" filter="wipe(down)">
                                      <p:cBhvr>
                                        <p:cTn id="153" dur="6000"/>
                                        <p:tgtEl>
                                          <p:spTgt spid="36"/>
                                        </p:tgtEl>
                                      </p:cBhvr>
                                    </p:animEffect>
                                  </p:childTnLst>
                                </p:cTn>
                              </p:par>
                            </p:childTnLst>
                          </p:cTn>
                        </p:par>
                      </p:childTnLst>
                    </p:cTn>
                  </p:par>
                </p:childTnLst>
              </p:cTn>
              <p:nextCondLst>
                <p:cond evt="onClick" delay="0">
                  <p:tgtEl>
                    <p:spTgt spid="35"/>
                  </p:tgtEl>
                </p:cond>
              </p:nextCondLst>
            </p:seq>
            <p:seq concurrent="1" nextAc="seek">
              <p:cTn id="154" restart="whenNotActive" fill="hold" evtFilter="cancelBubble" nodeType="interactiveSeq">
                <p:stCondLst>
                  <p:cond evt="onClick" delay="0">
                    <p:tgtEl>
                      <p:spTgt spid="37"/>
                    </p:tgtEl>
                  </p:cond>
                </p:stCondLst>
                <p:endSync evt="end" delay="0">
                  <p:rtn val="all"/>
                </p:endSync>
                <p:childTnLst>
                  <p:par>
                    <p:cTn id="155" fill="hold">
                      <p:stCondLst>
                        <p:cond delay="0"/>
                      </p:stCondLst>
                      <p:childTnLst>
                        <p:par>
                          <p:cTn id="156" fill="hold">
                            <p:stCondLst>
                              <p:cond delay="0"/>
                            </p:stCondLst>
                            <p:childTnLst>
                              <p:par>
                                <p:cTn id="157" presetID="26" presetClass="emph" presetSubtype="0" fill="hold" nodeType="clickEffect">
                                  <p:stCondLst>
                                    <p:cond delay="0"/>
                                  </p:stCondLst>
                                  <p:childTnLst>
                                    <p:animEffect transition="out" filter="fade">
                                      <p:cBhvr>
                                        <p:cTn id="158" dur="500" tmFilter="0, 0; .2, .5; .8, .5; 1, 0"/>
                                        <p:tgtEl>
                                          <p:spTgt spid="37"/>
                                        </p:tgtEl>
                                      </p:cBhvr>
                                    </p:animEffect>
                                    <p:animScale>
                                      <p:cBhvr>
                                        <p:cTn id="159" dur="250" autoRev="1" fill="hold"/>
                                        <p:tgtEl>
                                          <p:spTgt spid="37"/>
                                        </p:tgtEl>
                                      </p:cBhvr>
                                      <p:by x="105000" y="105000"/>
                                    </p:animScale>
                                  </p:childTnLst>
                                  <p:subTnLst>
                                    <p:audio>
                                      <p:cMediaNode>
                                        <p:cTn display="0" masterRel="sameClick">
                                          <p:stCondLst>
                                            <p:cond evt="begin" delay="0">
                                              <p:tn val="157"/>
                                            </p:cond>
                                          </p:stCondLst>
                                          <p:endCondLst>
                                            <p:cond evt="onStopAudio" delay="0">
                                              <p:tgtEl>
                                                <p:sldTgt/>
                                              </p:tgtEl>
                                            </p:cond>
                                          </p:endCondLst>
                                        </p:cTn>
                                        <p:tgtEl>
                                          <p:sndTgt r:embed="rId4" name="XUẤT HIỆN.wav"/>
                                        </p:tgtEl>
                                      </p:cMediaNode>
                                    </p:audio>
                                  </p:subTnLst>
                                </p:cTn>
                              </p:par>
                              <p:par>
                                <p:cTn id="160" presetID="22" presetClass="entr" presetSubtype="4" fill="hold" nodeType="withEffect">
                                  <p:stCondLst>
                                    <p:cond delay="0"/>
                                  </p:stCondLst>
                                  <p:childTnLst>
                                    <p:set>
                                      <p:cBhvr>
                                        <p:cTn id="161" dur="1" fill="hold">
                                          <p:stCondLst>
                                            <p:cond delay="0"/>
                                          </p:stCondLst>
                                        </p:cTn>
                                        <p:tgtEl>
                                          <p:spTgt spid="39"/>
                                        </p:tgtEl>
                                        <p:attrNameLst>
                                          <p:attrName>style.visibility</p:attrName>
                                        </p:attrNameLst>
                                      </p:cBhvr>
                                      <p:to>
                                        <p:strVal val="visible"/>
                                      </p:to>
                                    </p:set>
                                    <p:animEffect transition="in" filter="wipe(down)">
                                      <p:cBhvr>
                                        <p:cTn id="162" dur="6000"/>
                                        <p:tgtEl>
                                          <p:spTgt spid="39"/>
                                        </p:tgtEl>
                                      </p:cBhvr>
                                    </p:animEffect>
                                  </p:childTnLst>
                                </p:cTn>
                              </p:par>
                            </p:childTnLst>
                          </p:cTn>
                        </p:par>
                      </p:childTnLst>
                    </p:cTn>
                  </p:par>
                </p:childTnLst>
              </p:cTn>
              <p:nextCondLst>
                <p:cond evt="onClick" delay="0">
                  <p:tgtEl>
                    <p:spTgt spid="37"/>
                  </p:tgtEl>
                </p:cond>
              </p:nextCondLst>
            </p:seq>
            <p:seq concurrent="1" nextAc="seek">
              <p:cTn id="163" restart="whenNotActive" fill="hold" evtFilter="cancelBubble" nodeType="interactiveSeq">
                <p:stCondLst>
                  <p:cond evt="onClick" delay="0">
                    <p:tgtEl>
                      <p:spTgt spid="40"/>
                    </p:tgtEl>
                  </p:cond>
                </p:stCondLst>
                <p:endSync evt="end" delay="0">
                  <p:rtn val="all"/>
                </p:endSync>
                <p:childTnLst>
                  <p:par>
                    <p:cTn id="164" fill="hold">
                      <p:stCondLst>
                        <p:cond delay="0"/>
                      </p:stCondLst>
                      <p:childTnLst>
                        <p:par>
                          <p:cTn id="165" fill="hold">
                            <p:stCondLst>
                              <p:cond delay="0"/>
                            </p:stCondLst>
                            <p:childTnLst>
                              <p:par>
                                <p:cTn id="166" presetID="26" presetClass="emph" presetSubtype="0" fill="hold" nodeType="clickEffect">
                                  <p:stCondLst>
                                    <p:cond delay="0"/>
                                  </p:stCondLst>
                                  <p:childTnLst>
                                    <p:animEffect transition="out" filter="fade">
                                      <p:cBhvr>
                                        <p:cTn id="167" dur="500" tmFilter="0, 0; .2, .5; .8, .5; 1, 0"/>
                                        <p:tgtEl>
                                          <p:spTgt spid="40"/>
                                        </p:tgtEl>
                                      </p:cBhvr>
                                    </p:animEffect>
                                    <p:animScale>
                                      <p:cBhvr>
                                        <p:cTn id="168" dur="250" autoRev="1" fill="hold"/>
                                        <p:tgtEl>
                                          <p:spTgt spid="40"/>
                                        </p:tgtEl>
                                      </p:cBhvr>
                                      <p:by x="105000" y="105000"/>
                                    </p:animScale>
                                  </p:childTnLst>
                                  <p:subTnLst>
                                    <p:audio>
                                      <p:cMediaNode>
                                        <p:cTn display="0" masterRel="sameClick">
                                          <p:stCondLst>
                                            <p:cond evt="begin" delay="0">
                                              <p:tn val="166"/>
                                            </p:cond>
                                          </p:stCondLst>
                                          <p:endCondLst>
                                            <p:cond evt="onStopAudio" delay="0">
                                              <p:tgtEl>
                                                <p:sldTgt/>
                                              </p:tgtEl>
                                            </p:cond>
                                          </p:endCondLst>
                                        </p:cTn>
                                        <p:tgtEl>
                                          <p:sndTgt r:embed="rId4" name="XUẤT HIỆN.wav"/>
                                        </p:tgtEl>
                                      </p:cMediaNode>
                                    </p:audio>
                                  </p:subTnLst>
                                </p:cTn>
                              </p:par>
                              <p:par>
                                <p:cTn id="169" presetID="22" presetClass="entr" presetSubtype="4" fill="hold" nodeType="withEffect">
                                  <p:stCondLst>
                                    <p:cond delay="0"/>
                                  </p:stCondLst>
                                  <p:childTnLst>
                                    <p:set>
                                      <p:cBhvr>
                                        <p:cTn id="170" dur="1" fill="hold">
                                          <p:stCondLst>
                                            <p:cond delay="0"/>
                                          </p:stCondLst>
                                        </p:cTn>
                                        <p:tgtEl>
                                          <p:spTgt spid="41"/>
                                        </p:tgtEl>
                                        <p:attrNameLst>
                                          <p:attrName>style.visibility</p:attrName>
                                        </p:attrNameLst>
                                      </p:cBhvr>
                                      <p:to>
                                        <p:strVal val="visible"/>
                                      </p:to>
                                    </p:set>
                                    <p:animEffect transition="in" filter="wipe(down)">
                                      <p:cBhvr>
                                        <p:cTn id="171" dur="6000"/>
                                        <p:tgtEl>
                                          <p:spTgt spid="41"/>
                                        </p:tgtEl>
                                      </p:cBhvr>
                                    </p:animEffect>
                                  </p:childTnLst>
                                </p:cTn>
                              </p:par>
                            </p:childTnLst>
                          </p:cTn>
                        </p:par>
                      </p:childTnLst>
                    </p:cTn>
                  </p:par>
                </p:childTnLst>
              </p:cTn>
              <p:nextCondLst>
                <p:cond evt="onClick" delay="0">
                  <p:tgtEl>
                    <p:spTgt spid="40"/>
                  </p:tgtEl>
                </p:cond>
              </p:nextCondLst>
            </p:seq>
            <p:seq concurrent="1" nextAc="seek">
              <p:cTn id="172" restart="whenNotActive" fill="hold" evtFilter="cancelBubble" nodeType="interactiveSeq">
                <p:stCondLst>
                  <p:cond evt="onClick" delay="0">
                    <p:tgtEl>
                      <p:spTgt spid="42"/>
                    </p:tgtEl>
                  </p:cond>
                </p:stCondLst>
                <p:endSync evt="end" delay="0">
                  <p:rtn val="all"/>
                </p:endSync>
                <p:childTnLst>
                  <p:par>
                    <p:cTn id="173" fill="hold">
                      <p:stCondLst>
                        <p:cond delay="0"/>
                      </p:stCondLst>
                      <p:childTnLst>
                        <p:par>
                          <p:cTn id="174" fill="hold">
                            <p:stCondLst>
                              <p:cond delay="0"/>
                            </p:stCondLst>
                            <p:childTnLst>
                              <p:par>
                                <p:cTn id="175" presetID="26" presetClass="emph" presetSubtype="0" fill="hold" nodeType="clickEffect">
                                  <p:stCondLst>
                                    <p:cond delay="0"/>
                                  </p:stCondLst>
                                  <p:childTnLst>
                                    <p:animEffect transition="out" filter="fade">
                                      <p:cBhvr>
                                        <p:cTn id="176" dur="500" tmFilter="0, 0; .2, .5; .8, .5; 1, 0"/>
                                        <p:tgtEl>
                                          <p:spTgt spid="42"/>
                                        </p:tgtEl>
                                      </p:cBhvr>
                                    </p:animEffect>
                                    <p:animScale>
                                      <p:cBhvr>
                                        <p:cTn id="177" dur="250" autoRev="1" fill="hold"/>
                                        <p:tgtEl>
                                          <p:spTgt spid="42"/>
                                        </p:tgtEl>
                                      </p:cBhvr>
                                      <p:by x="105000" y="105000"/>
                                    </p:animScale>
                                  </p:childTnLst>
                                  <p:subTnLst>
                                    <p:audio>
                                      <p:cMediaNode>
                                        <p:cTn display="0" masterRel="sameClick">
                                          <p:stCondLst>
                                            <p:cond evt="begin" delay="0">
                                              <p:tn val="175"/>
                                            </p:cond>
                                          </p:stCondLst>
                                          <p:endCondLst>
                                            <p:cond evt="onStopAudio" delay="0">
                                              <p:tgtEl>
                                                <p:sldTgt/>
                                              </p:tgtEl>
                                            </p:cond>
                                          </p:endCondLst>
                                        </p:cTn>
                                        <p:tgtEl>
                                          <p:sndTgt r:embed="rId4" name="XUẤT HIỆN.wav"/>
                                        </p:tgtEl>
                                      </p:cMediaNode>
                                    </p:audio>
                                  </p:subTnLst>
                                </p:cTn>
                              </p:par>
                              <p:par>
                                <p:cTn id="178" presetID="22" presetClass="entr" presetSubtype="4" fill="hold" nodeType="withEffect">
                                  <p:stCondLst>
                                    <p:cond delay="0"/>
                                  </p:stCondLst>
                                  <p:childTnLst>
                                    <p:set>
                                      <p:cBhvr>
                                        <p:cTn id="179" dur="1" fill="hold">
                                          <p:stCondLst>
                                            <p:cond delay="0"/>
                                          </p:stCondLst>
                                        </p:cTn>
                                        <p:tgtEl>
                                          <p:spTgt spid="43"/>
                                        </p:tgtEl>
                                        <p:attrNameLst>
                                          <p:attrName>style.visibility</p:attrName>
                                        </p:attrNameLst>
                                      </p:cBhvr>
                                      <p:to>
                                        <p:strVal val="visible"/>
                                      </p:to>
                                    </p:set>
                                    <p:animEffect transition="in" filter="wipe(down)">
                                      <p:cBhvr>
                                        <p:cTn id="180" dur="6000"/>
                                        <p:tgtEl>
                                          <p:spTgt spid="43"/>
                                        </p:tgtEl>
                                      </p:cBhvr>
                                    </p:animEffect>
                                  </p:childTnLst>
                                </p:cTn>
                              </p:par>
                            </p:childTnLst>
                          </p:cTn>
                        </p:par>
                      </p:childTnLst>
                    </p:cTn>
                  </p:par>
                </p:childTnLst>
              </p:cTn>
              <p:nextCondLst>
                <p:cond evt="onClick" delay="0">
                  <p:tgtEl>
                    <p:spTgt spid="42"/>
                  </p:tgtEl>
                </p:cond>
              </p:nextCondLst>
            </p:seq>
            <p:seq concurrent="1" nextAc="seek">
              <p:cTn id="181" restart="whenNotActive" fill="hold" evtFilter="cancelBubble" nodeType="interactiveSeq">
                <p:stCondLst>
                  <p:cond evt="onClick" delay="0">
                    <p:tgtEl>
                      <p:spTgt spid="52"/>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52"/>
                                        </p:tgtEl>
                                      </p:cBhvr>
                                    </p:animEffect>
                                    <p:animScale>
                                      <p:cBhvr>
                                        <p:cTn id="186" dur="250" autoRev="1" fill="hold"/>
                                        <p:tgtEl>
                                          <p:spTgt spid="52"/>
                                        </p:tgtEl>
                                      </p:cBhvr>
                                      <p:by x="105000" y="105000"/>
                                    </p:animScale>
                                  </p:childTnLst>
                                  <p:subTnLst>
                                    <p:audio>
                                      <p:cMediaNode>
                                        <p:cTn display="0" masterRel="sameClick">
                                          <p:stCondLst>
                                            <p:cond evt="begin" delay="0">
                                              <p:tn val="184"/>
                                            </p:cond>
                                          </p:stCondLst>
                                          <p:endCondLst>
                                            <p:cond evt="onStopAudio" delay="0">
                                              <p:tgtEl>
                                                <p:sldTgt/>
                                              </p:tgtEl>
                                            </p:cond>
                                          </p:endCondLst>
                                        </p:cTn>
                                        <p:tgtEl>
                                          <p:sndTgt r:embed="rId4" name="XUẤT HIỆN.wav"/>
                                        </p:tgtEl>
                                      </p:cMediaNode>
                                    </p:audio>
                                  </p:subTnLst>
                                </p:cTn>
                              </p:par>
                              <p:par>
                                <p:cTn id="187" presetID="22" presetClass="entr" presetSubtype="4" fill="hold" nodeType="withEffect">
                                  <p:stCondLst>
                                    <p:cond delay="0"/>
                                  </p:stCondLst>
                                  <p:childTnLst>
                                    <p:set>
                                      <p:cBhvr>
                                        <p:cTn id="188" dur="1" fill="hold">
                                          <p:stCondLst>
                                            <p:cond delay="0"/>
                                          </p:stCondLst>
                                        </p:cTn>
                                        <p:tgtEl>
                                          <p:spTgt spid="53"/>
                                        </p:tgtEl>
                                        <p:attrNameLst>
                                          <p:attrName>style.visibility</p:attrName>
                                        </p:attrNameLst>
                                      </p:cBhvr>
                                      <p:to>
                                        <p:strVal val="visible"/>
                                      </p:to>
                                    </p:set>
                                    <p:animEffect transition="in" filter="wipe(down)">
                                      <p:cBhvr>
                                        <p:cTn id="189" dur="6000"/>
                                        <p:tgtEl>
                                          <p:spTgt spid="53"/>
                                        </p:tgtEl>
                                      </p:cBhvr>
                                    </p:animEffect>
                                  </p:childTnLst>
                                </p:cTn>
                              </p:par>
                            </p:childTnLst>
                          </p:cTn>
                        </p:par>
                      </p:childTnLst>
                    </p:cTn>
                  </p:par>
                </p:childTnLst>
              </p:cTn>
              <p:nextCondLst>
                <p:cond evt="onClick" delay="0">
                  <p:tgtEl>
                    <p:spTgt spid="5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5"/>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2664198" y="-2"/>
            <a:ext cx="9340775" cy="5592977"/>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131312" y="765228"/>
            <a:ext cx="8702235" cy="2862322"/>
          </a:xfrm>
          <a:prstGeom prst="rect">
            <a:avLst/>
          </a:prstGeom>
          <a:noFill/>
        </p:spPr>
        <p:txBody>
          <a:bodyPr wrap="square" rtlCol="0">
            <a:spAutoFit/>
          </a:bodyPr>
          <a:lstStyle/>
          <a:p>
            <a:r>
              <a:rPr lang="vi-VN" sz="3600" b="1" dirty="0">
                <a:latin typeface="+mj-lt"/>
              </a:rPr>
              <a:t>Câu 1: Bài thơ được viết theo thể thơ nào?</a:t>
            </a:r>
            <a:endParaRPr lang="en-SG" sz="3600" b="1" dirty="0">
              <a:latin typeface="+mj-lt"/>
            </a:endParaRPr>
          </a:p>
          <a:p>
            <a:r>
              <a:rPr lang="vi-VN" sz="3600" dirty="0">
                <a:latin typeface="+mj-lt"/>
              </a:rPr>
              <a:t>A. Thất ngôn bát cú đường luật</a:t>
            </a:r>
            <a:endParaRPr lang="en-SG" sz="3600" dirty="0">
              <a:latin typeface="+mj-lt"/>
            </a:endParaRPr>
          </a:p>
          <a:p>
            <a:r>
              <a:rPr lang="vi-VN" sz="3600" dirty="0">
                <a:latin typeface="+mj-lt"/>
              </a:rPr>
              <a:t>B. Lục bát</a:t>
            </a:r>
            <a:endParaRPr lang="en-SG" sz="3600" dirty="0">
              <a:latin typeface="+mj-lt"/>
            </a:endParaRPr>
          </a:p>
          <a:p>
            <a:r>
              <a:rPr lang="vi-VN" sz="3600" dirty="0">
                <a:latin typeface="+mj-lt"/>
              </a:rPr>
              <a:t>C. Song thất lục bát</a:t>
            </a:r>
            <a:endParaRPr lang="en-SG" sz="3600" dirty="0">
              <a:latin typeface="+mj-lt"/>
            </a:endParaRPr>
          </a:p>
          <a:p>
            <a:r>
              <a:rPr lang="vi-VN" sz="3600" dirty="0">
                <a:latin typeface="+mj-lt"/>
              </a:rPr>
              <a:t>D. Ngũ ngôn</a:t>
            </a:r>
            <a:endParaRPr kumimoji="0" lang="en-SG" sz="6000" strike="noStrike" kern="1200" cap="none" spc="0" normalizeH="0" baseline="0" noProof="0" dirty="0">
              <a:ln>
                <a:noFill/>
              </a:ln>
              <a:solidFill>
                <a:prstClr val="black"/>
              </a:solidFill>
              <a:effectLst/>
              <a:uLnTx/>
              <a:uFillTx/>
              <a:latin typeface="+mj-lt"/>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1427" y="3557370"/>
            <a:ext cx="3684030" cy="368403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5533060" y="4996337"/>
            <a:ext cx="3603048" cy="1603387"/>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80"/>
              <a:ext cx="3180767" cy="748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C </a:t>
              </a:r>
            </a:p>
          </p:txBody>
        </p:sp>
      </p:gr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5"/>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2172139" y="-1"/>
            <a:ext cx="9832835" cy="5815725"/>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2629495" y="803528"/>
            <a:ext cx="8918121" cy="8710077"/>
          </a:xfrm>
          <a:prstGeom prst="rect">
            <a:avLst/>
          </a:prstGeom>
          <a:noFill/>
        </p:spPr>
        <p:txBody>
          <a:bodyPr wrap="square" rtlCol="0">
            <a:spAutoFit/>
          </a:bodyPr>
          <a:lstStyle/>
          <a:p>
            <a:r>
              <a:rPr lang="vi-VN" sz="3600" b="1" dirty="0">
                <a:latin typeface="+mj-lt"/>
              </a:rPr>
              <a:t>Câu 2: Bài thơ Hai chữ nước nhà mượn đề tài lịch sử thời kỳ nào?</a:t>
            </a:r>
            <a:endParaRPr lang="en-SG" sz="3600" b="1" dirty="0">
              <a:latin typeface="+mj-lt"/>
            </a:endParaRPr>
          </a:p>
          <a:p>
            <a:r>
              <a:rPr lang="vi-VN" sz="3600" dirty="0">
                <a:latin typeface="+mj-lt"/>
              </a:rPr>
              <a:t>A. Thời quân Tống xâm lược nước ta</a:t>
            </a:r>
            <a:endParaRPr lang="en-SG" sz="3600" dirty="0">
              <a:latin typeface="+mj-lt"/>
            </a:endParaRPr>
          </a:p>
          <a:p>
            <a:r>
              <a:rPr lang="vi-VN" sz="3600" dirty="0">
                <a:latin typeface="+mj-lt"/>
              </a:rPr>
              <a:t>B. Thời quân Minh xâm lược nước ta</a:t>
            </a:r>
            <a:endParaRPr lang="en-SG" sz="3600" dirty="0">
              <a:latin typeface="+mj-lt"/>
            </a:endParaRPr>
          </a:p>
          <a:p>
            <a:r>
              <a:rPr lang="vi-VN" sz="3600" dirty="0">
                <a:latin typeface="+mj-lt"/>
              </a:rPr>
              <a:t>C. Thời quân Thanh xâm lược nước ta</a:t>
            </a:r>
            <a:endParaRPr lang="en-SG" sz="3600" dirty="0">
              <a:latin typeface="+mj-lt"/>
            </a:endParaRPr>
          </a:p>
          <a:p>
            <a:r>
              <a:rPr lang="vi-VN" sz="3600" dirty="0">
                <a:latin typeface="+mj-lt"/>
              </a:rPr>
              <a:t>D. Thời nhà Hán nước ta</a:t>
            </a:r>
            <a:endParaRPr lang="en-SG" sz="3600" dirty="0">
              <a:latin typeface="+mj-l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4400" i="0" strike="noStrike" kern="0" cap="none" spc="0" normalizeH="0" baseline="0" noProof="0" dirty="0">
              <a:ln>
                <a:noFill/>
              </a:ln>
              <a:solidFill>
                <a:srgbClr val="000000"/>
              </a:solidFill>
              <a:effectLst/>
              <a:uLnTx/>
              <a:uFillTx/>
              <a:latin typeface="+mj-lt"/>
              <a:cs typeface="Arial"/>
              <a:sym typeface="Arial"/>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153015" y="3782924"/>
            <a:ext cx="3232921" cy="3232921"/>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5367236" y="5069259"/>
            <a:ext cx="3603048" cy="1603387"/>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80"/>
              <a:ext cx="3180767" cy="748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B</a:t>
              </a:r>
            </a:p>
          </p:txBody>
        </p:sp>
      </p:grpSp>
    </p:spTree>
    <p:extLst>
      <p:ext uri="{BB962C8B-B14F-4D97-AF65-F5344CB8AC3E}">
        <p14:creationId xmlns:p14="http://schemas.microsoft.com/office/powerpoint/2010/main" val="14736107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5"/>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2664198" y="-2"/>
            <a:ext cx="9340775" cy="5796417"/>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218500" y="659320"/>
            <a:ext cx="8582492" cy="4893647"/>
          </a:xfrm>
          <a:prstGeom prst="rect">
            <a:avLst/>
          </a:prstGeom>
          <a:noFill/>
        </p:spPr>
        <p:txBody>
          <a:bodyPr wrap="square" rtlCol="0">
            <a:spAutoFit/>
          </a:bodyPr>
          <a:lstStyle/>
          <a:p>
            <a:r>
              <a:rPr lang="vi-VN" sz="3600" b="1" dirty="0">
                <a:latin typeface="+mj-lt"/>
              </a:rPr>
              <a:t>Câu 3: Về cách gieo vần, tiếng cuối của dòng lục hiệp với tiếng thứ mấy trong dòng bát?</a:t>
            </a:r>
            <a:endParaRPr lang="en-SG" sz="3600" b="1" dirty="0">
              <a:latin typeface="+mj-lt"/>
            </a:endParaRPr>
          </a:p>
          <a:p>
            <a:r>
              <a:rPr lang="vi-VN" sz="3600" dirty="0">
                <a:latin typeface="+mj-lt"/>
              </a:rPr>
              <a:t>A. Tiếng thứ năm.</a:t>
            </a:r>
            <a:endParaRPr lang="en-SG" sz="3600" dirty="0">
              <a:latin typeface="+mj-lt"/>
            </a:endParaRPr>
          </a:p>
          <a:p>
            <a:r>
              <a:rPr lang="vi-VN" sz="3600" dirty="0">
                <a:latin typeface="+mj-lt"/>
              </a:rPr>
              <a:t>B. Tiếng thứ sáu.</a:t>
            </a:r>
            <a:endParaRPr lang="en-SG" sz="3600" dirty="0">
              <a:latin typeface="+mj-lt"/>
            </a:endParaRPr>
          </a:p>
          <a:p>
            <a:r>
              <a:rPr lang="vi-VN" sz="3600" dirty="0">
                <a:latin typeface="+mj-lt"/>
              </a:rPr>
              <a:t>C. Tiếng thứ bảy.</a:t>
            </a:r>
            <a:endParaRPr lang="en-SG" sz="3600" dirty="0">
              <a:latin typeface="+mj-lt"/>
            </a:endParaRPr>
          </a:p>
          <a:p>
            <a:r>
              <a:rPr lang="vi-VN" sz="3600" dirty="0">
                <a:latin typeface="+mj-lt"/>
              </a:rPr>
              <a:t>D. Tiếng thứ tám.</a:t>
            </a:r>
            <a:endParaRPr lang="en-SG" sz="36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6000" i="0" strike="noStrike" kern="1200" cap="none" spc="0" normalizeH="0" baseline="0" noProof="0" dirty="0">
              <a:ln>
                <a:noFill/>
              </a:ln>
              <a:solidFill>
                <a:prstClr val="black"/>
              </a:solidFill>
              <a:effectLst/>
              <a:uLnTx/>
              <a:uFillTx/>
              <a:latin typeface="+mj-lt"/>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4508" y="3597861"/>
            <a:ext cx="3603048" cy="360304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5511423" y="5149425"/>
            <a:ext cx="3603048" cy="1603387"/>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80"/>
              <a:ext cx="3180767" cy="748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B</a:t>
              </a:r>
            </a:p>
          </p:txBody>
        </p:sp>
      </p:grpSp>
    </p:spTree>
    <p:extLst>
      <p:ext uri="{BB962C8B-B14F-4D97-AF65-F5344CB8AC3E}">
        <p14:creationId xmlns:p14="http://schemas.microsoft.com/office/powerpoint/2010/main" val="42311366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5"/>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2664198" y="-2"/>
            <a:ext cx="9340775" cy="5703615"/>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134427" y="713888"/>
            <a:ext cx="8524172" cy="4647426"/>
          </a:xfrm>
          <a:prstGeom prst="rect">
            <a:avLst/>
          </a:prstGeom>
          <a:noFill/>
        </p:spPr>
        <p:txBody>
          <a:bodyPr wrap="square" rtlCol="0">
            <a:spAutoFit/>
          </a:bodyPr>
          <a:lstStyle/>
          <a:p>
            <a:r>
              <a:rPr lang="vi-VN" sz="3600" b="1" dirty="0">
                <a:latin typeface="+mj-lt"/>
              </a:rPr>
              <a:t>Câu 4: Mỗi khổ thơ trong văn bản gồm bao nhiêu dòng?</a:t>
            </a:r>
            <a:endParaRPr lang="en-SG" sz="3600" b="1" dirty="0">
              <a:latin typeface="+mj-lt"/>
            </a:endParaRPr>
          </a:p>
          <a:p>
            <a:r>
              <a:rPr lang="vi-VN" sz="3600" dirty="0">
                <a:latin typeface="+mj-lt"/>
              </a:rPr>
              <a:t>A. 2 dòng.              </a:t>
            </a:r>
            <a:endParaRPr lang="en-SG" sz="3600" dirty="0">
              <a:latin typeface="+mj-lt"/>
            </a:endParaRPr>
          </a:p>
          <a:p>
            <a:r>
              <a:rPr lang="vi-VN" sz="3600" dirty="0">
                <a:latin typeface="+mj-lt"/>
              </a:rPr>
              <a:t>B. 3 dòng.              </a:t>
            </a:r>
            <a:endParaRPr lang="en-SG" sz="3600" dirty="0">
              <a:latin typeface="+mj-lt"/>
            </a:endParaRPr>
          </a:p>
          <a:p>
            <a:r>
              <a:rPr lang="vi-VN" sz="3600" dirty="0">
                <a:latin typeface="+mj-lt"/>
              </a:rPr>
              <a:t>C. 4 dòng.              </a:t>
            </a:r>
            <a:endParaRPr lang="en-SG" sz="3600" dirty="0">
              <a:latin typeface="+mj-lt"/>
            </a:endParaRPr>
          </a:p>
          <a:p>
            <a:r>
              <a:rPr lang="vi-VN" sz="3600" dirty="0">
                <a:latin typeface="+mj-lt"/>
              </a:rPr>
              <a:t>D. 5 dòng.</a:t>
            </a:r>
            <a:endParaRPr lang="en-SG" sz="3600" dirty="0">
              <a:latin typeface="+mj-lt"/>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8000" i="0" strike="noStrike" kern="0" cap="none" spc="0" normalizeH="0" baseline="0" noProof="0" dirty="0">
              <a:ln>
                <a:noFill/>
              </a:ln>
              <a:solidFill>
                <a:srgbClr val="000000"/>
              </a:solidFill>
              <a:effectLst/>
              <a:uLnTx/>
              <a:uFillTx/>
              <a:latin typeface="+mj-lt"/>
              <a:cs typeface="Arial"/>
              <a:sym typeface="Arial"/>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6601" y="3701344"/>
            <a:ext cx="3396081" cy="3396081"/>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5594988" y="5048542"/>
            <a:ext cx="3603048" cy="1603387"/>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80"/>
              <a:ext cx="3180767" cy="748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C</a:t>
              </a:r>
            </a:p>
          </p:txBody>
        </p:sp>
      </p:grpSp>
    </p:spTree>
    <p:extLst>
      <p:ext uri="{BB962C8B-B14F-4D97-AF65-F5344CB8AC3E}">
        <p14:creationId xmlns:p14="http://schemas.microsoft.com/office/powerpoint/2010/main" val="22257920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5"/>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2664198" y="-2"/>
            <a:ext cx="9340775" cy="5201099"/>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2978985" y="649135"/>
            <a:ext cx="8711200" cy="3046988"/>
          </a:xfrm>
          <a:prstGeom prst="rect">
            <a:avLst/>
          </a:prstGeom>
          <a:noFill/>
        </p:spPr>
        <p:txBody>
          <a:bodyPr wrap="square" rtlCol="0">
            <a:spAutoFit/>
          </a:bodyPr>
          <a:lstStyle/>
          <a:p>
            <a:r>
              <a:rPr lang="vi-VN" sz="3200" b="1" dirty="0">
                <a:latin typeface="+mj-lt"/>
              </a:rPr>
              <a:t>Câu 5: Vần của tiếng cuối dòng thất đầu tiên và tiếng thứ năm của dòng thất tiếp theo là vần gì?</a:t>
            </a:r>
            <a:endParaRPr lang="en-SG" sz="3200" b="1" dirty="0">
              <a:latin typeface="+mj-lt"/>
            </a:endParaRPr>
          </a:p>
          <a:p>
            <a:r>
              <a:rPr lang="vi-VN" sz="3200" dirty="0">
                <a:latin typeface="+mj-lt"/>
              </a:rPr>
              <a:t>A. Vần bằng.</a:t>
            </a:r>
            <a:endParaRPr lang="en-SG" sz="3200" dirty="0">
              <a:latin typeface="+mj-lt"/>
            </a:endParaRPr>
          </a:p>
          <a:p>
            <a:r>
              <a:rPr lang="vi-VN" sz="3200" dirty="0">
                <a:latin typeface="+mj-lt"/>
              </a:rPr>
              <a:t>B. Vần trắc.</a:t>
            </a:r>
            <a:endParaRPr lang="en-SG" sz="3200" dirty="0">
              <a:latin typeface="+mj-lt"/>
            </a:endParaRPr>
          </a:p>
          <a:p>
            <a:r>
              <a:rPr lang="vi-VN" sz="3200" dirty="0">
                <a:latin typeface="+mj-lt"/>
              </a:rPr>
              <a:t>C. Vần lưng.</a:t>
            </a:r>
            <a:endParaRPr lang="en-SG" sz="3200" dirty="0">
              <a:latin typeface="+mj-lt"/>
            </a:endParaRPr>
          </a:p>
          <a:p>
            <a:r>
              <a:rPr lang="vi-VN" sz="3200" dirty="0">
                <a:latin typeface="+mj-lt"/>
              </a:rPr>
              <a:t>D. Không vần.</a:t>
            </a:r>
            <a:endParaRPr lang="en-SG" sz="3200" dirty="0">
              <a:latin typeface="+mj-lt"/>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7029" y="3686306"/>
            <a:ext cx="3426158" cy="342615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5564808" y="4605478"/>
            <a:ext cx="3603048" cy="1603387"/>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80"/>
              <a:ext cx="3180767" cy="748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B </a:t>
              </a:r>
            </a:p>
          </p:txBody>
        </p:sp>
      </p:grpSp>
    </p:spTree>
    <p:extLst>
      <p:ext uri="{BB962C8B-B14F-4D97-AF65-F5344CB8AC3E}">
        <p14:creationId xmlns:p14="http://schemas.microsoft.com/office/powerpoint/2010/main" val="39224877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5"/>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2022267" y="-2"/>
            <a:ext cx="9982707" cy="573864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2375730" y="657941"/>
            <a:ext cx="9408563" cy="4862870"/>
          </a:xfrm>
          <a:prstGeom prst="rect">
            <a:avLst/>
          </a:prstGeom>
          <a:noFill/>
        </p:spPr>
        <p:txBody>
          <a:bodyPr wrap="square" rtlCol="0">
            <a:spAutoFit/>
          </a:bodyPr>
          <a:lstStyle/>
          <a:p>
            <a:r>
              <a:rPr lang="vi-VN" sz="3200" b="1" dirty="0">
                <a:latin typeface="+mj-lt"/>
              </a:rPr>
              <a:t>Câu 6:  Em hãy cho biết, các từ ngữ làm tăng sức cảm hóa, thuyết phục trong bài thơ như: “giang san gánh vác, cậy, ngọn cờ độc lập máu đào con giây,…” thể hiện điều gì?</a:t>
            </a:r>
            <a:endParaRPr lang="en-SG" sz="3200" b="1" dirty="0">
              <a:latin typeface="+mj-lt"/>
            </a:endParaRPr>
          </a:p>
          <a:p>
            <a:r>
              <a:rPr lang="vi-VN" sz="3200" dirty="0">
                <a:latin typeface="+mj-lt"/>
              </a:rPr>
              <a:t>A. Sự bi quan về tương lai đất nước.</a:t>
            </a:r>
            <a:endParaRPr lang="en-SG" sz="3200" dirty="0">
              <a:latin typeface="+mj-lt"/>
            </a:endParaRPr>
          </a:p>
          <a:p>
            <a:r>
              <a:rPr lang="vi-VN" sz="3200" dirty="0">
                <a:latin typeface="+mj-lt"/>
              </a:rPr>
              <a:t>B. Tình cảm yêu nước nồng nàn, sâu sắc của người cha.</a:t>
            </a:r>
            <a:endParaRPr lang="en-SG" sz="3200" dirty="0">
              <a:latin typeface="+mj-lt"/>
            </a:endParaRPr>
          </a:p>
          <a:p>
            <a:r>
              <a:rPr lang="vi-VN" sz="3200" dirty="0">
                <a:latin typeface="+mj-lt"/>
              </a:rPr>
              <a:t>C. Sự chán nản trước khó khăn.</a:t>
            </a:r>
            <a:endParaRPr lang="en-SG" sz="3200" dirty="0">
              <a:latin typeface="+mj-lt"/>
            </a:endParaRPr>
          </a:p>
          <a:p>
            <a:r>
              <a:rPr lang="vi-VN" sz="3200" dirty="0">
                <a:latin typeface="+mj-lt"/>
              </a:rPr>
              <a:t>D. Mong muốn từ bỏ trách nhiệm với đất nước.</a:t>
            </a:r>
            <a:endParaRPr lang="en-SG" sz="3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5400" i="0" strike="noStrike" kern="1200" cap="none" spc="0" normalizeH="0" baseline="0" noProof="0" dirty="0">
              <a:ln>
                <a:noFill/>
              </a:ln>
              <a:solidFill>
                <a:prstClr val="black"/>
              </a:solidFill>
              <a:effectLst/>
              <a:uLnTx/>
              <a:uFillTx/>
              <a:latin typeface="+mj-lt"/>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220682" y="4108836"/>
            <a:ext cx="3061853" cy="3061853"/>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88361" y="5577767"/>
            <a:ext cx="1216611" cy="1216611"/>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5489629" y="5563619"/>
            <a:ext cx="3603048" cy="1216610"/>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80"/>
              <a:ext cx="3180767" cy="98710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B</a:t>
              </a:r>
            </a:p>
          </p:txBody>
        </p:sp>
      </p:grpSp>
    </p:spTree>
    <p:extLst>
      <p:ext uri="{BB962C8B-B14F-4D97-AF65-F5344CB8AC3E}">
        <p14:creationId xmlns:p14="http://schemas.microsoft.com/office/powerpoint/2010/main" val="35628680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直接连接符 36"/>
          <p:cNvCxnSpPr>
            <a:cxnSpLocks/>
          </p:cNvCxnSpPr>
          <p:nvPr/>
        </p:nvCxnSpPr>
        <p:spPr>
          <a:xfrm>
            <a:off x="3183015" y="3587034"/>
            <a:ext cx="5582065"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图片 40"/>
          <p:cNvPicPr>
            <a:picLocks noChangeAspect="1"/>
          </p:cNvPicPr>
          <p:nvPr/>
        </p:nvPicPr>
        <p:blipFill rotWithShape="1">
          <a:blip r:embed="rId3">
            <a:extLst>
              <a:ext uri="{28A0092B-C50C-407E-A947-70E740481C1C}">
                <a14:useLocalDpi xmlns:a14="http://schemas.microsoft.com/office/drawing/2010/main" val="0"/>
              </a:ext>
            </a:extLst>
          </a:blip>
          <a:srcRect l="12757" r="50000" b="40242"/>
          <a:stretch>
            <a:fillRect/>
          </a:stretch>
        </p:blipFill>
        <p:spPr>
          <a:xfrm>
            <a:off x="10884371" y="2698974"/>
            <a:ext cx="1106926" cy="888060"/>
          </a:xfrm>
          <a:prstGeom prst="rect">
            <a:avLst/>
          </a:prstGeom>
        </p:spPr>
      </p:pic>
      <p:pic>
        <p:nvPicPr>
          <p:cNvPr id="4" name="图片 31">
            <a:extLst>
              <a:ext uri="{FF2B5EF4-FFF2-40B4-BE49-F238E27FC236}">
                <a16:creationId xmlns:a16="http://schemas.microsoft.com/office/drawing/2014/main" id="{69D0F4D7-A7C6-778B-628C-1987B35C837E}"/>
              </a:ext>
            </a:extLst>
          </p:cNvPr>
          <p:cNvPicPr>
            <a:picLocks noChangeAspect="1"/>
          </p:cNvPicPr>
          <p:nvPr/>
        </p:nvPicPr>
        <p:blipFill rotWithShape="1">
          <a:blip r:embed="rId4" cstate="screen"/>
          <a:srcRect/>
          <a:stretch>
            <a:fillRect/>
          </a:stretch>
        </p:blipFill>
        <p:spPr>
          <a:xfrm>
            <a:off x="2245179" y="594606"/>
            <a:ext cx="937836" cy="863045"/>
          </a:xfrm>
          <a:prstGeom prst="rect">
            <a:avLst/>
          </a:prstGeom>
        </p:spPr>
      </p:pic>
      <p:pic>
        <p:nvPicPr>
          <p:cNvPr id="5" name="图片 32">
            <a:extLst>
              <a:ext uri="{FF2B5EF4-FFF2-40B4-BE49-F238E27FC236}">
                <a16:creationId xmlns:a16="http://schemas.microsoft.com/office/drawing/2014/main" id="{F9F464E5-E45F-F843-DBAC-53AC072D267A}"/>
              </a:ext>
            </a:extLst>
          </p:cNvPr>
          <p:cNvPicPr>
            <a:picLocks noChangeAspect="1"/>
          </p:cNvPicPr>
          <p:nvPr/>
        </p:nvPicPr>
        <p:blipFill rotWithShape="1">
          <a:blip r:embed="rId5" cstate="screen">
            <a:alphaModFix amt="50000"/>
          </a:blip>
          <a:srcRect/>
          <a:stretch>
            <a:fillRect/>
          </a:stretch>
        </p:blipFill>
        <p:spPr>
          <a:xfrm rot="941536">
            <a:off x="9002884" y="126953"/>
            <a:ext cx="1016359" cy="935306"/>
          </a:xfrm>
          <a:prstGeom prst="rect">
            <a:avLst/>
          </a:prstGeom>
        </p:spPr>
      </p:pic>
      <p:pic>
        <p:nvPicPr>
          <p:cNvPr id="10" name="图片 3">
            <a:extLst>
              <a:ext uri="{FF2B5EF4-FFF2-40B4-BE49-F238E27FC236}">
                <a16:creationId xmlns:a16="http://schemas.microsoft.com/office/drawing/2014/main" id="{EAF1B1FF-D55A-C918-8A94-10E878B5D1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2858" y="1537806"/>
            <a:ext cx="3095959" cy="1428904"/>
          </a:xfrm>
          <a:prstGeom prst="rect">
            <a:avLst/>
          </a:prstGeom>
        </p:spPr>
      </p:pic>
      <p:pic>
        <p:nvPicPr>
          <p:cNvPr id="11" name="图片 3">
            <a:extLst>
              <a:ext uri="{FF2B5EF4-FFF2-40B4-BE49-F238E27FC236}">
                <a16:creationId xmlns:a16="http://schemas.microsoft.com/office/drawing/2014/main" id="{4EEC67AA-6AB7-506B-A2B5-E1734A0CD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4126" y="2698974"/>
            <a:ext cx="3095959" cy="1428904"/>
          </a:xfrm>
          <a:prstGeom prst="rect">
            <a:avLst/>
          </a:prstGeom>
        </p:spPr>
      </p:pic>
      <p:pic>
        <p:nvPicPr>
          <p:cNvPr id="14" name="图片 286">
            <a:extLst>
              <a:ext uri="{FF2B5EF4-FFF2-40B4-BE49-F238E27FC236}">
                <a16:creationId xmlns:a16="http://schemas.microsoft.com/office/drawing/2014/main" id="{1A1BB9F9-58FB-7741-7FF5-39C47386B0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65643" y="4731549"/>
            <a:ext cx="3903693" cy="2520443"/>
          </a:xfrm>
          <a:prstGeom prst="rect">
            <a:avLst/>
          </a:prstGeom>
        </p:spPr>
      </p:pic>
      <p:pic>
        <p:nvPicPr>
          <p:cNvPr id="15" name="图片 32">
            <a:extLst>
              <a:ext uri="{FF2B5EF4-FFF2-40B4-BE49-F238E27FC236}">
                <a16:creationId xmlns:a16="http://schemas.microsoft.com/office/drawing/2014/main" id="{0A9D1836-538F-3874-6B19-773FA16C93DE}"/>
              </a:ext>
            </a:extLst>
          </p:cNvPr>
          <p:cNvPicPr>
            <a:picLocks noChangeAspect="1"/>
          </p:cNvPicPr>
          <p:nvPr/>
        </p:nvPicPr>
        <p:blipFill rotWithShape="1">
          <a:blip r:embed="rId5" cstate="screen">
            <a:alphaModFix amt="50000"/>
          </a:blip>
          <a:srcRect/>
          <a:stretch>
            <a:fillRect/>
          </a:stretch>
        </p:blipFill>
        <p:spPr>
          <a:xfrm rot="941536">
            <a:off x="1704370" y="4822605"/>
            <a:ext cx="1016359" cy="935306"/>
          </a:xfrm>
          <a:prstGeom prst="rect">
            <a:avLst/>
          </a:prstGeom>
        </p:spPr>
      </p:pic>
      <p:pic>
        <p:nvPicPr>
          <p:cNvPr id="16" name="图片 3">
            <a:extLst>
              <a:ext uri="{FF2B5EF4-FFF2-40B4-BE49-F238E27FC236}">
                <a16:creationId xmlns:a16="http://schemas.microsoft.com/office/drawing/2014/main" id="{CEC3BC7E-C517-2C22-7903-5DD692BFE6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393" y="4969471"/>
            <a:ext cx="3095959" cy="1428904"/>
          </a:xfrm>
          <a:prstGeom prst="rect">
            <a:avLst/>
          </a:prstGeom>
        </p:spPr>
      </p:pic>
      <p:pic>
        <p:nvPicPr>
          <p:cNvPr id="7" name="Picture 6">
            <a:extLst>
              <a:ext uri="{FF2B5EF4-FFF2-40B4-BE49-F238E27FC236}">
                <a16:creationId xmlns:a16="http://schemas.microsoft.com/office/drawing/2014/main" id="{39D2D5C7-AF3B-AA8A-E1DA-CCED16762938}"/>
              </a:ext>
            </a:extLst>
          </p:cNvPr>
          <p:cNvPicPr>
            <a:picLocks noChangeAspect="1"/>
          </p:cNvPicPr>
          <p:nvPr/>
        </p:nvPicPr>
        <p:blipFill>
          <a:blip r:embed="rId8">
            <a:clrChange>
              <a:clrFrom>
                <a:srgbClr val="FFFFFF"/>
              </a:clrFrom>
              <a:clrTo>
                <a:srgbClr val="FFFFFF">
                  <a:alpha val="0"/>
                </a:srgbClr>
              </a:clrTo>
            </a:clrChange>
            <a:biLevel thresh="50000"/>
          </a:blip>
          <a:srcRect t="22884" b="42815"/>
          <a:stretch/>
        </p:blipFill>
        <p:spPr>
          <a:xfrm>
            <a:off x="702479" y="1444085"/>
            <a:ext cx="11096338" cy="2141013"/>
          </a:xfrm>
          <a:prstGeom prst="rect">
            <a:avLst/>
          </a:prstGeom>
        </p:spPr>
      </p:pic>
      <p:pic>
        <p:nvPicPr>
          <p:cNvPr id="17" name="Picture 16">
            <a:extLst>
              <a:ext uri="{FF2B5EF4-FFF2-40B4-BE49-F238E27FC236}">
                <a16:creationId xmlns:a16="http://schemas.microsoft.com/office/drawing/2014/main" id="{4B995EF9-CFA5-A5E8-2ACB-FF8E5B9FEDC9}"/>
              </a:ext>
            </a:extLst>
          </p:cNvPr>
          <p:cNvPicPr>
            <a:picLocks noChangeAspect="1"/>
          </p:cNvPicPr>
          <p:nvPr/>
        </p:nvPicPr>
        <p:blipFill>
          <a:blip r:embed="rId9">
            <a:clrChange>
              <a:clrFrom>
                <a:srgbClr val="FFFFFF"/>
              </a:clrFrom>
              <a:clrTo>
                <a:srgbClr val="FFFFFF">
                  <a:alpha val="0"/>
                </a:srgbClr>
              </a:clrTo>
            </a:clrChange>
          </a:blip>
          <a:srcRect l="38491" t="72852" r="7152" b="9536"/>
          <a:stretch/>
        </p:blipFill>
        <p:spPr>
          <a:xfrm>
            <a:off x="3997694" y="3943105"/>
            <a:ext cx="4326197" cy="788444"/>
          </a:xfrm>
          <a:prstGeom prst="rect">
            <a:avLst/>
          </a:prstGeom>
          <a:solidFill>
            <a:schemeClr val="accent1">
              <a:lumMod val="20000"/>
              <a:lumOff val="80000"/>
            </a:schemeClr>
          </a:solidFill>
        </p:spPr>
      </p:pic>
      <p:pic>
        <p:nvPicPr>
          <p:cNvPr id="19" name="Picture 18" descr="A group of men in clothing&#10;&#10;Description automatically generated">
            <a:extLst>
              <a:ext uri="{FF2B5EF4-FFF2-40B4-BE49-F238E27FC236}">
                <a16:creationId xmlns:a16="http://schemas.microsoft.com/office/drawing/2014/main" id="{02321730-2EB3-10AF-85B8-33EC133FB9F7}"/>
              </a:ext>
            </a:extLst>
          </p:cNvPr>
          <p:cNvPicPr>
            <a:picLocks noChangeAspect="1"/>
          </p:cNvPicPr>
          <p:nvPr/>
        </p:nvPicPr>
        <p:blipFill>
          <a:blip r:embed="rId10">
            <a:extLst>
              <a:ext uri="{28A0092B-C50C-407E-A947-70E740481C1C}">
                <a14:useLocalDpi xmlns:a14="http://schemas.microsoft.com/office/drawing/2010/main" val="0"/>
              </a:ext>
            </a:extLst>
          </a:blip>
          <a:srcRect l="12779" t="-9423" r="49641" b="14826"/>
          <a:stretch/>
        </p:blipFill>
        <p:spPr>
          <a:xfrm>
            <a:off x="-178166" y="2624731"/>
            <a:ext cx="2730510" cy="4320358"/>
          </a:xfrm>
          <a:prstGeom prst="rect">
            <a:avLst/>
          </a:prstGeom>
        </p:spPr>
      </p:pic>
      <p:pic>
        <p:nvPicPr>
          <p:cNvPr id="20" name="Picture 19" descr="A cartoon of a person holding a wooden object&#10;&#10;Description automatically generated">
            <a:extLst>
              <a:ext uri="{FF2B5EF4-FFF2-40B4-BE49-F238E27FC236}">
                <a16:creationId xmlns:a16="http://schemas.microsoft.com/office/drawing/2014/main" id="{0EF30230-64BC-5EA3-A35D-A9C5066795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61002" y="2863851"/>
            <a:ext cx="4130998" cy="4222984"/>
          </a:xfrm>
          <a:prstGeom prst="rect">
            <a:avLst/>
          </a:prstGeom>
        </p:spPr>
      </p:pic>
      <p:pic>
        <p:nvPicPr>
          <p:cNvPr id="2" name="图片 5">
            <a:extLst>
              <a:ext uri="{FF2B5EF4-FFF2-40B4-BE49-F238E27FC236}">
                <a16:creationId xmlns:a16="http://schemas.microsoft.com/office/drawing/2014/main" id="{4A39AB4D-2764-0B6B-1348-1E566B12BB3B}"/>
              </a:ext>
            </a:extLst>
          </p:cNvPr>
          <p:cNvPicPr>
            <a:picLocks noChangeAspect="1"/>
          </p:cNvPicPr>
          <p:nvPr/>
        </p:nvPicPr>
        <p:blipFill rotWithShape="1">
          <a:blip r:embed="rId12">
            <a:extLst>
              <a:ext uri="{28A0092B-C50C-407E-A947-70E740481C1C}">
                <a14:useLocalDpi xmlns:a14="http://schemas.microsoft.com/office/drawing/2010/main"/>
              </a:ext>
            </a:extLst>
          </a:blip>
          <a:srcRect r="12117" b="34072"/>
          <a:stretch/>
        </p:blipFill>
        <p:spPr>
          <a:xfrm>
            <a:off x="13614" y="5693852"/>
            <a:ext cx="12178386" cy="1233497"/>
          </a:xfrm>
          <a:prstGeom prst="rect">
            <a:avLst/>
          </a:prstGeom>
        </p:spPr>
      </p:pic>
      <p:pic>
        <p:nvPicPr>
          <p:cNvPr id="3" name="图片 18">
            <a:extLst>
              <a:ext uri="{FF2B5EF4-FFF2-40B4-BE49-F238E27FC236}">
                <a16:creationId xmlns:a16="http://schemas.microsoft.com/office/drawing/2014/main" id="{4042AC75-9C6C-AAF2-D759-C98980E843E7}"/>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7339" t="48628" r="73602"/>
          <a:stretch/>
        </p:blipFill>
        <p:spPr>
          <a:xfrm>
            <a:off x="-32415" y="5117595"/>
            <a:ext cx="1741472" cy="1747350"/>
          </a:xfrm>
          <a:prstGeom prst="rect">
            <a:avLst/>
          </a:prstGeom>
        </p:spPr>
      </p:pic>
      <p:pic>
        <p:nvPicPr>
          <p:cNvPr id="6" name="图片 18">
            <a:extLst>
              <a:ext uri="{FF2B5EF4-FFF2-40B4-BE49-F238E27FC236}">
                <a16:creationId xmlns:a16="http://schemas.microsoft.com/office/drawing/2014/main" id="{CB3522BF-031F-F6AB-DADA-47155CA0C904}"/>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8186" b="97722" l="34316" r="49906">
                        <a14:foregroundMark x1="37202" y1="81435" x2="36575" y2="95021"/>
                        <a14:foregroundMark x1="35383" y1="89789" x2="46644" y2="97722"/>
                        <a14:foregroundMark x1="38269" y1="79156" x2="40715" y2="95781"/>
                        <a14:foregroundMark x1="40715" y1="95781" x2="40715" y2="95781"/>
                        <a14:foregroundMark x1="38739" y1="79325" x2="42409" y2="85063"/>
                        <a14:foregroundMark x1="42723" y1="81266" x2="49906" y2="94599"/>
                        <a14:foregroundMark x1="49875" y1="92658" x2="43444" y2="70549"/>
                        <a14:foregroundMark x1="39021" y1="78481" x2="40119" y2="80422"/>
                        <a14:foregroundMark x1="34316" y1="89451" x2="36198" y2="92321"/>
                      </a14:backgroundRemoval>
                    </a14:imgEffect>
                  </a14:imgLayer>
                </a14:imgProps>
              </a:ext>
              <a:ext uri="{28A0092B-C50C-407E-A947-70E740481C1C}">
                <a14:useLocalDpi xmlns:a14="http://schemas.microsoft.com/office/drawing/2010/main" val="0"/>
              </a:ext>
            </a:extLst>
          </a:blip>
          <a:srcRect l="33801" t="64752" r="48911" b="-1"/>
          <a:stretch/>
        </p:blipFill>
        <p:spPr>
          <a:xfrm rot="21178932">
            <a:off x="6808077" y="5874616"/>
            <a:ext cx="1581004" cy="1199875"/>
          </a:xfrm>
          <a:prstGeom prst="rect">
            <a:avLst/>
          </a:prstGeom>
        </p:spPr>
      </p:pic>
      <p:sp>
        <p:nvSpPr>
          <p:cNvPr id="8" name="TextBox 7"/>
          <p:cNvSpPr txBox="1"/>
          <p:nvPr/>
        </p:nvSpPr>
        <p:spPr>
          <a:xfrm>
            <a:off x="4306528" y="678426"/>
            <a:ext cx="2703871" cy="923330"/>
          </a:xfrm>
          <a:prstGeom prst="rect">
            <a:avLst/>
          </a:prstGeom>
          <a:noFill/>
        </p:spPr>
        <p:txBody>
          <a:bodyPr wrap="square" rtlCol="0">
            <a:spAutoFit/>
          </a:bodyPr>
          <a:lstStyle/>
          <a:p>
            <a:r>
              <a:rPr lang="en-US" sz="5400" b="1" u="sng" dirty="0" err="1" smtClean="0">
                <a:solidFill>
                  <a:srgbClr val="FF0000"/>
                </a:solidFill>
                <a:latin typeface="Times New Roman" panose="02020603050405020304" pitchFamily="18" charset="0"/>
                <a:cs typeface="Times New Roman" panose="02020603050405020304" pitchFamily="18" charset="0"/>
              </a:rPr>
              <a:t>Tiết</a:t>
            </a:r>
            <a:r>
              <a:rPr lang="en-US" sz="5400" b="1" u="sng" dirty="0" smtClean="0">
                <a:solidFill>
                  <a:srgbClr val="FF0000"/>
                </a:solidFill>
                <a:latin typeface="Times New Roman" panose="02020603050405020304" pitchFamily="18" charset="0"/>
                <a:cs typeface="Times New Roman" panose="02020603050405020304" pitchFamily="18" charset="0"/>
              </a:rPr>
              <a:t> 100</a:t>
            </a:r>
            <a:endParaRPr lang="en-US" sz="54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5"/>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2423957" y="0"/>
            <a:ext cx="9340775" cy="5829739"/>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753099" y="656938"/>
            <a:ext cx="7724195" cy="5139869"/>
          </a:xfrm>
          <a:prstGeom prst="rect">
            <a:avLst/>
          </a:prstGeom>
          <a:noFill/>
        </p:spPr>
        <p:txBody>
          <a:bodyPr wrap="square" rtlCol="0">
            <a:spAutoFit/>
          </a:bodyPr>
          <a:lstStyle/>
          <a:p>
            <a:r>
              <a:rPr lang="vi-VN" sz="4000" b="1" dirty="0">
                <a:latin typeface="+mj-lt"/>
              </a:rPr>
              <a:t>Câu 7: Bài thơ là lời dặn dò của ai với ai?</a:t>
            </a:r>
            <a:endParaRPr lang="en-SG" sz="4000" b="1" dirty="0">
              <a:latin typeface="+mj-lt"/>
            </a:endParaRPr>
          </a:p>
          <a:p>
            <a:r>
              <a:rPr lang="vi-VN" sz="4000" dirty="0">
                <a:latin typeface="+mj-lt"/>
              </a:rPr>
              <a:t>A. Của cha với con trai</a:t>
            </a:r>
            <a:endParaRPr lang="en-SG" sz="4000" dirty="0">
              <a:latin typeface="+mj-lt"/>
            </a:endParaRPr>
          </a:p>
          <a:p>
            <a:r>
              <a:rPr lang="vi-VN" sz="4000" dirty="0">
                <a:latin typeface="+mj-lt"/>
              </a:rPr>
              <a:t>B. Của cha với con gái</a:t>
            </a:r>
            <a:endParaRPr lang="en-SG" sz="4000" dirty="0">
              <a:latin typeface="+mj-lt"/>
            </a:endParaRPr>
          </a:p>
          <a:p>
            <a:r>
              <a:rPr lang="vi-VN" sz="4000" dirty="0">
                <a:latin typeface="+mj-lt"/>
              </a:rPr>
              <a:t>C. Của mẹ với con trai</a:t>
            </a:r>
            <a:endParaRPr lang="en-SG" sz="4000" dirty="0">
              <a:latin typeface="+mj-lt"/>
            </a:endParaRPr>
          </a:p>
          <a:p>
            <a:r>
              <a:rPr lang="vi-VN" sz="4000" dirty="0">
                <a:latin typeface="+mj-lt"/>
              </a:rPr>
              <a:t>D. Của mẹ với con gái</a:t>
            </a:r>
            <a:endParaRPr lang="en-SG" sz="4000" dirty="0">
              <a:latin typeface="+mj-lt"/>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SG" sz="8800" i="0" strike="noStrike" kern="0" cap="none" spc="0" normalizeH="0" baseline="0" noProof="0" dirty="0">
              <a:ln>
                <a:noFill/>
              </a:ln>
              <a:solidFill>
                <a:srgbClr val="000000"/>
              </a:solidFill>
              <a:effectLst/>
              <a:uLnTx/>
              <a:uFillTx/>
              <a:latin typeface="+mj-lt"/>
              <a:cs typeface="Arial"/>
              <a:sym typeface="Arial"/>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4490" y="3429000"/>
            <a:ext cx="3753101" cy="3753101"/>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63501" y="5399385"/>
            <a:ext cx="1394992" cy="1394992"/>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5503961" y="5399385"/>
            <a:ext cx="3603048" cy="1190221"/>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80"/>
              <a:ext cx="3180767" cy="100898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A</a:t>
              </a:r>
            </a:p>
          </p:txBody>
        </p:sp>
      </p:grpSp>
    </p:spTree>
    <p:extLst>
      <p:ext uri="{BB962C8B-B14F-4D97-AF65-F5344CB8AC3E}">
        <p14:creationId xmlns:p14="http://schemas.microsoft.com/office/powerpoint/2010/main" val="23101744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5"/>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1835237" y="-1"/>
            <a:ext cx="10169736" cy="5669045"/>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2413461" y="657272"/>
            <a:ext cx="9419964" cy="3416320"/>
          </a:xfrm>
          <a:prstGeom prst="rect">
            <a:avLst/>
          </a:prstGeom>
          <a:noFill/>
        </p:spPr>
        <p:txBody>
          <a:bodyPr wrap="square" rtlCol="0">
            <a:spAutoFit/>
          </a:bodyPr>
          <a:lstStyle/>
          <a:p>
            <a:r>
              <a:rPr lang="vi-VN" sz="2400" b="1" dirty="0">
                <a:latin typeface="+mj-lt"/>
              </a:rPr>
              <a:t>Câu 8: Khổ thơ sau thể hiện tâm trạng gì của nhân vật người cha?</a:t>
            </a:r>
            <a:endParaRPr lang="en-SG" sz="2400" b="1" dirty="0">
              <a:latin typeface="+mj-lt"/>
            </a:endParaRPr>
          </a:p>
          <a:p>
            <a:pPr algn="ctr"/>
            <a:r>
              <a:rPr lang="vi-VN" sz="2400" i="1" dirty="0">
                <a:latin typeface="+mj-lt"/>
              </a:rPr>
              <a:t>Cha xót phận tuổi già sức yếu,</a:t>
            </a:r>
            <a:endParaRPr lang="en-SG" sz="2400" i="1" dirty="0">
              <a:latin typeface="+mj-lt"/>
            </a:endParaRPr>
          </a:p>
          <a:p>
            <a:pPr algn="ctr"/>
            <a:r>
              <a:rPr lang="vi-VN" sz="2400" i="1" dirty="0">
                <a:latin typeface="+mj-lt"/>
              </a:rPr>
              <a:t>Lỡ sa cơ đành chịu bó tay,</a:t>
            </a:r>
            <a:endParaRPr lang="en-SG" sz="2400" i="1" dirty="0">
              <a:latin typeface="+mj-lt"/>
            </a:endParaRPr>
          </a:p>
          <a:p>
            <a:pPr algn="ctr"/>
            <a:r>
              <a:rPr lang="vi-VN" sz="2400" i="1" dirty="0">
                <a:latin typeface="+mj-lt"/>
              </a:rPr>
              <a:t>Thân lươn bao quản vũng lầy</a:t>
            </a:r>
            <a:endParaRPr lang="en-SG" sz="2400" i="1" dirty="0">
              <a:latin typeface="+mj-lt"/>
            </a:endParaRPr>
          </a:p>
          <a:p>
            <a:pPr algn="ctr"/>
            <a:r>
              <a:rPr lang="vi-VN" sz="2400" i="1" dirty="0">
                <a:latin typeface="+mj-lt"/>
              </a:rPr>
              <a:t>Giang san gánh vác sau này cậy con.</a:t>
            </a:r>
            <a:endParaRPr lang="en-SG" sz="2400" i="1" dirty="0">
              <a:latin typeface="+mj-lt"/>
            </a:endParaRPr>
          </a:p>
          <a:p>
            <a:r>
              <a:rPr lang="vi-VN" sz="2400" dirty="0">
                <a:latin typeface="+mj-lt"/>
              </a:rPr>
              <a:t>A. Thể hiện tâm trạng lo lắng, băn khoăn</a:t>
            </a:r>
            <a:endParaRPr lang="en-SG" sz="2400" dirty="0">
              <a:latin typeface="+mj-lt"/>
            </a:endParaRPr>
          </a:p>
          <a:p>
            <a:r>
              <a:rPr lang="vi-VN" sz="2400" dirty="0">
                <a:latin typeface="+mj-lt"/>
              </a:rPr>
              <a:t>B. Thể hiện tâm trạng hy vọng, mong chờ</a:t>
            </a:r>
            <a:endParaRPr lang="en-SG" sz="2400" dirty="0">
              <a:latin typeface="+mj-lt"/>
            </a:endParaRPr>
          </a:p>
          <a:p>
            <a:r>
              <a:rPr lang="vi-VN" sz="2400" dirty="0">
                <a:latin typeface="+mj-lt"/>
              </a:rPr>
              <a:t>C. Thể hiện tâm trạng buồn nhưng tin cậy vào con.</a:t>
            </a:r>
            <a:endParaRPr lang="en-SG" sz="2400" dirty="0">
              <a:latin typeface="+mj-lt"/>
            </a:endParaRPr>
          </a:p>
          <a:p>
            <a:r>
              <a:rPr lang="vi-VN" sz="2400" dirty="0">
                <a:latin typeface="+mj-lt"/>
              </a:rPr>
              <a:t>D. Thể hiện tâm trạng vui vẻ, lạc quan.</a:t>
            </a:r>
            <a:endParaRPr lang="en-SG" sz="2400" dirty="0">
              <a:latin typeface="+mj-lt"/>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7029" y="3615405"/>
            <a:ext cx="3539430" cy="353943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5533060" y="5514566"/>
            <a:ext cx="3603048" cy="1164629"/>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C</a:t>
              </a:r>
            </a:p>
          </p:txBody>
        </p:sp>
      </p:grpSp>
    </p:spTree>
    <p:extLst>
      <p:ext uri="{BB962C8B-B14F-4D97-AF65-F5344CB8AC3E}">
        <p14:creationId xmlns:p14="http://schemas.microsoft.com/office/powerpoint/2010/main" val="5565099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5"/>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ChangeAspect="1"/>
          </p:cNvPicPr>
          <p:nvPr/>
        </p:nvPicPr>
        <p:blipFill>
          <a:blip r:embed="rId5"/>
          <a:stretch>
            <a:fillRect/>
          </a:stretch>
        </p:blipFill>
        <p:spPr>
          <a:xfrm>
            <a:off x="2171515" y="-2"/>
            <a:ext cx="9833459" cy="547543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2583015" y="754766"/>
            <a:ext cx="9247519" cy="3046988"/>
          </a:xfrm>
          <a:prstGeom prst="rect">
            <a:avLst/>
          </a:prstGeom>
          <a:noFill/>
        </p:spPr>
        <p:txBody>
          <a:bodyPr wrap="square" rtlCol="0">
            <a:spAutoFit/>
          </a:bodyPr>
          <a:lstStyle/>
          <a:p>
            <a:r>
              <a:rPr lang="vi-VN" sz="3200" b="1" dirty="0">
                <a:latin typeface="+mj-lt"/>
              </a:rPr>
              <a:t>Câu 9: Hình ảnh nào được tác giả sử dụng để mô tả tình cảnh khó khăn của người cha?</a:t>
            </a:r>
            <a:endParaRPr lang="en-SG" sz="3200" b="1" dirty="0">
              <a:latin typeface="+mj-lt"/>
            </a:endParaRPr>
          </a:p>
          <a:p>
            <a:r>
              <a:rPr lang="vi-VN" sz="3200" dirty="0">
                <a:latin typeface="+mj-lt"/>
              </a:rPr>
              <a:t>A. Con thuyền lênh đênh</a:t>
            </a:r>
            <a:endParaRPr lang="en-SG" sz="3200" dirty="0">
              <a:latin typeface="+mj-lt"/>
            </a:endParaRPr>
          </a:p>
          <a:p>
            <a:r>
              <a:rPr lang="vi-VN" sz="3200" dirty="0">
                <a:latin typeface="+mj-lt"/>
              </a:rPr>
              <a:t>B. Cánh chim lạc bầy</a:t>
            </a:r>
            <a:endParaRPr lang="en-SG" sz="3200" dirty="0">
              <a:latin typeface="+mj-lt"/>
            </a:endParaRPr>
          </a:p>
          <a:p>
            <a:r>
              <a:rPr lang="vi-VN" sz="3200" dirty="0">
                <a:latin typeface="+mj-lt"/>
              </a:rPr>
              <a:t>C. Thân lươn trong vũng lầy</a:t>
            </a:r>
            <a:endParaRPr lang="en-SG" sz="3200" dirty="0">
              <a:latin typeface="+mj-lt"/>
            </a:endParaRPr>
          </a:p>
          <a:p>
            <a:r>
              <a:rPr lang="vi-VN" sz="3200" dirty="0">
                <a:latin typeface="+mj-lt"/>
              </a:rPr>
              <a:t>D. Chiếc lá rơi</a:t>
            </a:r>
            <a:endParaRPr lang="en-SG" sz="3200" dirty="0">
              <a:latin typeface="+mj-lt"/>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6261" y="3779404"/>
            <a:ext cx="3416320" cy="341632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grpSp>
        <p:nvGrpSpPr>
          <p:cNvPr id="17" name="DAPAN">
            <a:extLst>
              <a:ext uri="{FF2B5EF4-FFF2-40B4-BE49-F238E27FC236}">
                <a16:creationId xmlns:a16="http://schemas.microsoft.com/office/drawing/2014/main" id="{FB6F7859-F46F-1076-4DC6-16DC3EC347BE}"/>
              </a:ext>
            </a:extLst>
          </p:cNvPr>
          <p:cNvGrpSpPr>
            <a:grpSpLocks/>
          </p:cNvGrpSpPr>
          <p:nvPr/>
        </p:nvGrpSpPr>
        <p:grpSpPr>
          <a:xfrm>
            <a:off x="5214463" y="5201099"/>
            <a:ext cx="3603048" cy="1394992"/>
            <a:chOff x="4838616" y="4123613"/>
            <a:chExt cx="3603048" cy="1603387"/>
          </a:xfrm>
        </p:grpSpPr>
        <p:pic>
          <p:nvPicPr>
            <p:cNvPr id="14" name="Picture 13">
              <a:extLst>
                <a:ext uri="{FF2B5EF4-FFF2-40B4-BE49-F238E27FC236}">
                  <a16:creationId xmlns:a16="http://schemas.microsoft.com/office/drawing/2014/main" id="{BA5246C2-CC85-9628-7692-053B1DAC9A3E}"/>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0DDE3C06-F7F7-BFA0-446B-1F28AA9628C1}"/>
                </a:ext>
              </a:extLst>
            </p:cNvPr>
            <p:cNvSpPr txBox="1">
              <a:spLocks/>
            </p:cNvSpPr>
            <p:nvPr/>
          </p:nvSpPr>
          <p:spPr>
            <a:xfrm>
              <a:off x="4838616" y="4423881"/>
              <a:ext cx="3180767" cy="86087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C</a:t>
              </a:r>
            </a:p>
          </p:txBody>
        </p:sp>
      </p:grpSp>
    </p:spTree>
    <p:extLst>
      <p:ext uri="{BB962C8B-B14F-4D97-AF65-F5344CB8AC3E}">
        <p14:creationId xmlns:p14="http://schemas.microsoft.com/office/powerpoint/2010/main" val="39051317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91902DD-002D-A467-C4BF-CB6FA8324558}"/>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C77C08DF-5CF9-60B2-2FD4-7D53B750C16D}"/>
              </a:ext>
            </a:extLst>
          </p:cNvPr>
          <p:cNvGrpSpPr/>
          <p:nvPr/>
        </p:nvGrpSpPr>
        <p:grpSpPr>
          <a:xfrm>
            <a:off x="-1" y="5045066"/>
            <a:ext cx="12192001" cy="1812935"/>
            <a:chOff x="-1" y="5045066"/>
            <a:chExt cx="12192001" cy="1812934"/>
          </a:xfrm>
        </p:grpSpPr>
        <p:pic>
          <p:nvPicPr>
            <p:cNvPr id="4" name="BONG">
              <a:extLst>
                <a:ext uri="{FF2B5EF4-FFF2-40B4-BE49-F238E27FC236}">
                  <a16:creationId xmlns:a16="http://schemas.microsoft.com/office/drawing/2014/main" id="{21FE51F4-BAE7-7968-6064-13AD77CEF7F0}"/>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A9F206F5-F70B-A24B-285B-08E44B5B7B49}"/>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99AA9543-66DC-ECF1-30A0-8FDF4D5842B2}"/>
              </a:ext>
            </a:extLst>
          </p:cNvPr>
          <p:cNvPicPr>
            <a:picLocks noChangeAspect="1"/>
          </p:cNvPicPr>
          <p:nvPr/>
        </p:nvPicPr>
        <p:blipFill>
          <a:blip r:embed="rId5"/>
          <a:stretch>
            <a:fillRect/>
          </a:stretch>
        </p:blipFill>
        <p:spPr>
          <a:xfrm>
            <a:off x="2171515" y="-2"/>
            <a:ext cx="9833459" cy="5475433"/>
          </a:xfrm>
          <a:prstGeom prst="rect">
            <a:avLst/>
          </a:prstGeom>
        </p:spPr>
      </p:pic>
      <p:sp>
        <p:nvSpPr>
          <p:cNvPr id="7" name="NOIDUNG">
            <a:extLst>
              <a:ext uri="{FF2B5EF4-FFF2-40B4-BE49-F238E27FC236}">
                <a16:creationId xmlns:a16="http://schemas.microsoft.com/office/drawing/2014/main" id="{79D04290-07C1-CFE6-BAFD-7B74F08B5875}"/>
              </a:ext>
            </a:extLst>
          </p:cNvPr>
          <p:cNvSpPr txBox="1"/>
          <p:nvPr/>
        </p:nvSpPr>
        <p:spPr>
          <a:xfrm>
            <a:off x="2539472" y="647490"/>
            <a:ext cx="9247519" cy="3046988"/>
          </a:xfrm>
          <a:prstGeom prst="rect">
            <a:avLst/>
          </a:prstGeom>
          <a:noFill/>
        </p:spPr>
        <p:txBody>
          <a:bodyPr wrap="square" rtlCol="0">
            <a:spAutoFit/>
          </a:bodyPr>
          <a:lstStyle/>
          <a:p>
            <a:r>
              <a:rPr lang="vi-VN" sz="3200" b="1" dirty="0">
                <a:latin typeface="+mj-lt"/>
              </a:rPr>
              <a:t>Câu 10: Tác giả nhắc đến những anh hùng dân tộc nào trong bài thơ?</a:t>
            </a:r>
            <a:endParaRPr lang="en-SG" sz="3200" b="1" dirty="0">
              <a:latin typeface="+mj-lt"/>
            </a:endParaRPr>
          </a:p>
          <a:p>
            <a:r>
              <a:rPr lang="vi-VN" sz="3200" dirty="0">
                <a:latin typeface="+mj-lt"/>
              </a:rPr>
              <a:t>A. Trần Hưng Đạo và Lê Lợi</a:t>
            </a:r>
            <a:endParaRPr lang="en-SG" sz="3200" dirty="0">
              <a:latin typeface="+mj-lt"/>
            </a:endParaRPr>
          </a:p>
          <a:p>
            <a:r>
              <a:rPr lang="vi-VN" sz="3200" dirty="0">
                <a:latin typeface="+mj-lt"/>
              </a:rPr>
              <a:t>B. Trưng Nữ và Trần Hưng Đạo</a:t>
            </a:r>
            <a:endParaRPr lang="en-SG" sz="3200" dirty="0">
              <a:latin typeface="+mj-lt"/>
            </a:endParaRPr>
          </a:p>
          <a:p>
            <a:r>
              <a:rPr lang="vi-VN" sz="3200" dirty="0">
                <a:latin typeface="+mj-lt"/>
              </a:rPr>
              <a:t>C. Lý Thường Kiệt và Ngô Quyền</a:t>
            </a:r>
            <a:endParaRPr lang="en-SG" sz="3200" dirty="0">
              <a:latin typeface="+mj-lt"/>
            </a:endParaRPr>
          </a:p>
          <a:p>
            <a:r>
              <a:rPr lang="vi-VN" sz="3200" dirty="0">
                <a:latin typeface="+mj-lt"/>
              </a:rPr>
              <a:t>D. Hai Bà Trưng và Nguyễn Huệ</a:t>
            </a:r>
            <a:endParaRPr lang="en-SG" sz="3200" dirty="0">
              <a:latin typeface="+mj-lt"/>
            </a:endParaRPr>
          </a:p>
        </p:txBody>
      </p:sp>
      <p:pic>
        <p:nvPicPr>
          <p:cNvPr id="18" name="nvnu">
            <a:extLst>
              <a:ext uri="{FF2B5EF4-FFF2-40B4-BE49-F238E27FC236}">
                <a16:creationId xmlns:a16="http://schemas.microsoft.com/office/drawing/2014/main" id="{75957234-3CBB-B16B-D8F1-8F3DB8BA4E7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6261" y="3779404"/>
            <a:ext cx="3416320" cy="341632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22CCEEC-C6B8-982F-C651-4C0D6482122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grpSp>
        <p:nvGrpSpPr>
          <p:cNvPr id="17" name="DAPAN">
            <a:extLst>
              <a:ext uri="{FF2B5EF4-FFF2-40B4-BE49-F238E27FC236}">
                <a16:creationId xmlns:a16="http://schemas.microsoft.com/office/drawing/2014/main" id="{A282D5F9-44FA-11C9-2111-30857A043C1B}"/>
              </a:ext>
            </a:extLst>
          </p:cNvPr>
          <p:cNvGrpSpPr>
            <a:grpSpLocks/>
          </p:cNvGrpSpPr>
          <p:nvPr/>
        </p:nvGrpSpPr>
        <p:grpSpPr>
          <a:xfrm>
            <a:off x="5214463" y="5201099"/>
            <a:ext cx="3603048" cy="1394992"/>
            <a:chOff x="4838616" y="4123613"/>
            <a:chExt cx="3603048" cy="1603387"/>
          </a:xfrm>
        </p:grpSpPr>
        <p:pic>
          <p:nvPicPr>
            <p:cNvPr id="14" name="Picture 13">
              <a:extLst>
                <a:ext uri="{FF2B5EF4-FFF2-40B4-BE49-F238E27FC236}">
                  <a16:creationId xmlns:a16="http://schemas.microsoft.com/office/drawing/2014/main" id="{66A63820-C271-9008-4CB9-341E639D2009}"/>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646D7188-8A87-4A14-1EBC-E5A2CEF5D1E4}"/>
                </a:ext>
              </a:extLst>
            </p:cNvPr>
            <p:cNvSpPr txBox="1">
              <a:spLocks/>
            </p:cNvSpPr>
            <p:nvPr/>
          </p:nvSpPr>
          <p:spPr>
            <a:xfrm>
              <a:off x="4838616" y="4423881"/>
              <a:ext cx="3180767" cy="86087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B</a:t>
              </a:r>
            </a:p>
          </p:txBody>
        </p:sp>
      </p:grpSp>
    </p:spTree>
    <p:extLst>
      <p:ext uri="{BB962C8B-B14F-4D97-AF65-F5344CB8AC3E}">
        <p14:creationId xmlns:p14="http://schemas.microsoft.com/office/powerpoint/2010/main" val="40959615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4F8C344-9526-4D3A-4DC3-5DEB68EA8412}"/>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5E045E41-0E5F-9EAF-1BF0-C397CF6617CD}"/>
              </a:ext>
            </a:extLst>
          </p:cNvPr>
          <p:cNvGrpSpPr/>
          <p:nvPr/>
        </p:nvGrpSpPr>
        <p:grpSpPr>
          <a:xfrm>
            <a:off x="-1" y="5045066"/>
            <a:ext cx="12192001" cy="1812935"/>
            <a:chOff x="-1" y="5045066"/>
            <a:chExt cx="12192001" cy="1812934"/>
          </a:xfrm>
        </p:grpSpPr>
        <p:pic>
          <p:nvPicPr>
            <p:cNvPr id="4" name="BONG">
              <a:extLst>
                <a:ext uri="{FF2B5EF4-FFF2-40B4-BE49-F238E27FC236}">
                  <a16:creationId xmlns:a16="http://schemas.microsoft.com/office/drawing/2014/main" id="{34846562-8898-7A29-07EF-FF15B422893F}"/>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FFDE06A7-1579-D1D0-DB1B-74AB63A2E67D}"/>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F248D9C8-B524-51A7-287F-857F03136C8B}"/>
              </a:ext>
            </a:extLst>
          </p:cNvPr>
          <p:cNvPicPr>
            <a:picLocks noChangeAspect="1"/>
          </p:cNvPicPr>
          <p:nvPr/>
        </p:nvPicPr>
        <p:blipFill>
          <a:blip r:embed="rId5"/>
          <a:stretch>
            <a:fillRect/>
          </a:stretch>
        </p:blipFill>
        <p:spPr>
          <a:xfrm>
            <a:off x="1835237" y="-1"/>
            <a:ext cx="10169736" cy="5669045"/>
          </a:xfrm>
          <a:prstGeom prst="rect">
            <a:avLst/>
          </a:prstGeom>
        </p:spPr>
      </p:pic>
      <p:sp>
        <p:nvSpPr>
          <p:cNvPr id="7" name="NOIDUNG">
            <a:extLst>
              <a:ext uri="{FF2B5EF4-FFF2-40B4-BE49-F238E27FC236}">
                <a16:creationId xmlns:a16="http://schemas.microsoft.com/office/drawing/2014/main" id="{6EF56831-92A1-20CF-08A4-6C69E6E44230}"/>
              </a:ext>
            </a:extLst>
          </p:cNvPr>
          <p:cNvSpPr txBox="1"/>
          <p:nvPr/>
        </p:nvSpPr>
        <p:spPr>
          <a:xfrm>
            <a:off x="2413461" y="685417"/>
            <a:ext cx="9419964" cy="3416320"/>
          </a:xfrm>
          <a:prstGeom prst="rect">
            <a:avLst/>
          </a:prstGeom>
          <a:noFill/>
        </p:spPr>
        <p:txBody>
          <a:bodyPr wrap="square" rtlCol="0">
            <a:spAutoFit/>
          </a:bodyPr>
          <a:lstStyle/>
          <a:p>
            <a:r>
              <a:rPr lang="vi-VN" sz="3600" b="1" dirty="0">
                <a:latin typeface="+mj-lt"/>
              </a:rPr>
              <a:t>Câu 11: Tác giả sử dụng hình ảnh nào để ca ngợi tinh thần chiến đấu của Trưng Nữ?</a:t>
            </a:r>
            <a:endParaRPr lang="en-SG" sz="3600" b="1" dirty="0">
              <a:latin typeface="+mj-lt"/>
            </a:endParaRPr>
          </a:p>
          <a:p>
            <a:r>
              <a:rPr lang="vi-VN" sz="3600" dirty="0">
                <a:latin typeface="+mj-lt"/>
              </a:rPr>
              <a:t>A. Mây trôi gió cuốn</a:t>
            </a:r>
            <a:endParaRPr lang="en-SG" sz="3600" dirty="0">
              <a:latin typeface="+mj-lt"/>
            </a:endParaRPr>
          </a:p>
          <a:p>
            <a:r>
              <a:rPr lang="vi-VN" sz="3600" dirty="0">
                <a:latin typeface="+mj-lt"/>
              </a:rPr>
              <a:t>B. Sóng dữ ba đào</a:t>
            </a:r>
            <a:endParaRPr lang="en-SG" sz="3600" dirty="0">
              <a:latin typeface="+mj-lt"/>
            </a:endParaRPr>
          </a:p>
          <a:p>
            <a:r>
              <a:rPr lang="vi-VN" sz="3600" dirty="0">
                <a:latin typeface="+mj-lt"/>
              </a:rPr>
              <a:t>C. Phận liễu bồ xoay với cuồng phong</a:t>
            </a:r>
            <a:endParaRPr lang="en-SG" sz="3600" dirty="0">
              <a:latin typeface="+mj-lt"/>
            </a:endParaRPr>
          </a:p>
          <a:p>
            <a:r>
              <a:rPr lang="vi-VN" sz="3600" dirty="0">
                <a:latin typeface="+mj-lt"/>
              </a:rPr>
              <a:t>D. Lửa hồng thiêu đốt</a:t>
            </a:r>
            <a:endParaRPr lang="en-SG" sz="3600" dirty="0">
              <a:latin typeface="+mj-lt"/>
            </a:endParaRPr>
          </a:p>
        </p:txBody>
      </p:sp>
      <p:pic>
        <p:nvPicPr>
          <p:cNvPr id="18" name="nvnu">
            <a:extLst>
              <a:ext uri="{FF2B5EF4-FFF2-40B4-BE49-F238E27FC236}">
                <a16:creationId xmlns:a16="http://schemas.microsoft.com/office/drawing/2014/main" id="{9CF8D527-BA4E-D6B3-08BB-7404E661F6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7029" y="3615405"/>
            <a:ext cx="3539430" cy="353943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5C9FE552-FEB2-2EC5-B970-FCD8BC6C334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grpSp>
        <p:nvGrpSpPr>
          <p:cNvPr id="17" name="DAPAN">
            <a:extLst>
              <a:ext uri="{FF2B5EF4-FFF2-40B4-BE49-F238E27FC236}">
                <a16:creationId xmlns:a16="http://schemas.microsoft.com/office/drawing/2014/main" id="{E63DDA17-479D-4754-05F1-361F7AAB1F92}"/>
              </a:ext>
            </a:extLst>
          </p:cNvPr>
          <p:cNvGrpSpPr>
            <a:grpSpLocks/>
          </p:cNvGrpSpPr>
          <p:nvPr/>
        </p:nvGrpSpPr>
        <p:grpSpPr>
          <a:xfrm>
            <a:off x="5533060" y="5514566"/>
            <a:ext cx="3603048" cy="1164629"/>
            <a:chOff x="4838616" y="4123613"/>
            <a:chExt cx="3603048" cy="1603387"/>
          </a:xfrm>
        </p:grpSpPr>
        <p:pic>
          <p:nvPicPr>
            <p:cNvPr id="14" name="Picture 13">
              <a:extLst>
                <a:ext uri="{FF2B5EF4-FFF2-40B4-BE49-F238E27FC236}">
                  <a16:creationId xmlns:a16="http://schemas.microsoft.com/office/drawing/2014/main" id="{40AD09DF-07AD-08C8-6D81-CB986752CE03}"/>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F1490279-F9C6-F60C-2D8A-3B47787688EC}"/>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C</a:t>
              </a:r>
            </a:p>
          </p:txBody>
        </p:sp>
      </p:grpSp>
    </p:spTree>
    <p:extLst>
      <p:ext uri="{BB962C8B-B14F-4D97-AF65-F5344CB8AC3E}">
        <p14:creationId xmlns:p14="http://schemas.microsoft.com/office/powerpoint/2010/main" val="30174851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D6048F6-5A42-072E-7CF3-9F10C2D94613}"/>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E314DABD-7E14-4C6D-5168-51BD78E77198}"/>
              </a:ext>
            </a:extLst>
          </p:cNvPr>
          <p:cNvGrpSpPr/>
          <p:nvPr/>
        </p:nvGrpSpPr>
        <p:grpSpPr>
          <a:xfrm>
            <a:off x="-1" y="5045066"/>
            <a:ext cx="12192001" cy="1812935"/>
            <a:chOff x="-1" y="5045066"/>
            <a:chExt cx="12192001" cy="1812934"/>
          </a:xfrm>
        </p:grpSpPr>
        <p:pic>
          <p:nvPicPr>
            <p:cNvPr id="4" name="BONG">
              <a:extLst>
                <a:ext uri="{FF2B5EF4-FFF2-40B4-BE49-F238E27FC236}">
                  <a16:creationId xmlns:a16="http://schemas.microsoft.com/office/drawing/2014/main" id="{B1B5EDDB-7013-6A33-1462-CB10E96ED39F}"/>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DCA47596-0A76-D395-AB92-6ED45ECDC536}"/>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708C952F-D2C0-756E-109B-377AC83C7AA1}"/>
              </a:ext>
            </a:extLst>
          </p:cNvPr>
          <p:cNvPicPr>
            <a:picLocks noChangeAspect="1"/>
          </p:cNvPicPr>
          <p:nvPr/>
        </p:nvPicPr>
        <p:blipFill>
          <a:blip r:embed="rId5"/>
          <a:stretch>
            <a:fillRect/>
          </a:stretch>
        </p:blipFill>
        <p:spPr>
          <a:xfrm>
            <a:off x="1835237" y="-1"/>
            <a:ext cx="10169736" cy="5669045"/>
          </a:xfrm>
          <a:prstGeom prst="rect">
            <a:avLst/>
          </a:prstGeom>
        </p:spPr>
      </p:pic>
      <p:sp>
        <p:nvSpPr>
          <p:cNvPr id="7" name="NOIDUNG">
            <a:extLst>
              <a:ext uri="{FF2B5EF4-FFF2-40B4-BE49-F238E27FC236}">
                <a16:creationId xmlns:a16="http://schemas.microsoft.com/office/drawing/2014/main" id="{509FC0C3-B986-0558-9878-10C3928B7448}"/>
              </a:ext>
            </a:extLst>
          </p:cNvPr>
          <p:cNvSpPr txBox="1"/>
          <p:nvPr/>
        </p:nvSpPr>
        <p:spPr>
          <a:xfrm>
            <a:off x="2413461" y="685417"/>
            <a:ext cx="9419964" cy="3539430"/>
          </a:xfrm>
          <a:prstGeom prst="rect">
            <a:avLst/>
          </a:prstGeom>
          <a:noFill/>
        </p:spPr>
        <p:txBody>
          <a:bodyPr wrap="square" rtlCol="0">
            <a:spAutoFit/>
          </a:bodyPr>
          <a:lstStyle/>
          <a:p>
            <a:r>
              <a:rPr lang="vi-VN" sz="3200" b="1" dirty="0">
                <a:latin typeface="+mj-lt"/>
              </a:rPr>
              <a:t>Câu 12: Em hãy cho cảm hứng chủ đạo của văn bản.</a:t>
            </a:r>
            <a:endParaRPr lang="en-SG" sz="3200" b="1" dirty="0">
              <a:latin typeface="+mj-lt"/>
            </a:endParaRPr>
          </a:p>
          <a:p>
            <a:r>
              <a:rPr lang="vi-VN" sz="3200" dirty="0">
                <a:latin typeface="+mj-lt"/>
              </a:rPr>
              <a:t>A. Lo lắng cho vận mệnh đất nước và hy vọng vào thế hệ trẻ</a:t>
            </a:r>
            <a:endParaRPr lang="en-SG" sz="3200" dirty="0">
              <a:latin typeface="+mj-lt"/>
            </a:endParaRPr>
          </a:p>
          <a:p>
            <a:r>
              <a:rPr lang="vi-VN" sz="3200" dirty="0">
                <a:latin typeface="+mj-lt"/>
              </a:rPr>
              <a:t>B. Đau xót trước cảnh nước mất nhà tan và khát vọng giải phóng</a:t>
            </a:r>
            <a:endParaRPr lang="en-SG" sz="3200" dirty="0">
              <a:latin typeface="+mj-lt"/>
            </a:endParaRPr>
          </a:p>
          <a:p>
            <a:r>
              <a:rPr lang="vi-VN" sz="3200" dirty="0">
                <a:latin typeface="+mj-lt"/>
              </a:rPr>
              <a:t>C</a:t>
            </a:r>
            <a:r>
              <a:rPr lang="vi-VN" sz="3200" b="1" dirty="0">
                <a:latin typeface="+mj-lt"/>
              </a:rPr>
              <a:t>.</a:t>
            </a:r>
            <a:r>
              <a:rPr lang="vi-VN" sz="3200" dirty="0">
                <a:latin typeface="+mj-lt"/>
              </a:rPr>
              <a:t> Ca ngợi tình cảm yêu nước, tự hào dân tộc </a:t>
            </a:r>
            <a:endParaRPr lang="en-SG" sz="3200" dirty="0">
              <a:latin typeface="+mj-lt"/>
            </a:endParaRPr>
          </a:p>
          <a:p>
            <a:r>
              <a:rPr lang="vi-VN" sz="3200" dirty="0">
                <a:latin typeface="+mj-lt"/>
              </a:rPr>
              <a:t>D. Sự đau xót, tiếc nuối, bất lực</a:t>
            </a:r>
            <a:endParaRPr lang="en-SG" sz="3200" dirty="0">
              <a:latin typeface="+mj-lt"/>
            </a:endParaRPr>
          </a:p>
        </p:txBody>
      </p:sp>
      <p:pic>
        <p:nvPicPr>
          <p:cNvPr id="18" name="nvnu">
            <a:extLst>
              <a:ext uri="{FF2B5EF4-FFF2-40B4-BE49-F238E27FC236}">
                <a16:creationId xmlns:a16="http://schemas.microsoft.com/office/drawing/2014/main" id="{FE10746B-92A5-86E9-1D4F-B3FBB6C792A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7029" y="3615405"/>
            <a:ext cx="3539430" cy="353943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3A3DA3B2-5F96-DB0D-9E71-A8827EA39AC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grpSp>
        <p:nvGrpSpPr>
          <p:cNvPr id="17" name="DAPAN">
            <a:extLst>
              <a:ext uri="{FF2B5EF4-FFF2-40B4-BE49-F238E27FC236}">
                <a16:creationId xmlns:a16="http://schemas.microsoft.com/office/drawing/2014/main" id="{B5B026E8-69D6-AD31-13BA-121D6C00F45C}"/>
              </a:ext>
            </a:extLst>
          </p:cNvPr>
          <p:cNvGrpSpPr>
            <a:grpSpLocks/>
          </p:cNvGrpSpPr>
          <p:nvPr/>
        </p:nvGrpSpPr>
        <p:grpSpPr>
          <a:xfrm>
            <a:off x="5533060" y="5514566"/>
            <a:ext cx="3603048" cy="1164629"/>
            <a:chOff x="4838616" y="4123613"/>
            <a:chExt cx="3603048" cy="1603387"/>
          </a:xfrm>
        </p:grpSpPr>
        <p:pic>
          <p:nvPicPr>
            <p:cNvPr id="14" name="Picture 13">
              <a:extLst>
                <a:ext uri="{FF2B5EF4-FFF2-40B4-BE49-F238E27FC236}">
                  <a16:creationId xmlns:a16="http://schemas.microsoft.com/office/drawing/2014/main" id="{684E4F01-6987-7F56-5C76-69FEA0774BD2}"/>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41A89EFE-0194-F3E7-223F-1DDA9C8C2ACE}"/>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C</a:t>
              </a:r>
            </a:p>
          </p:txBody>
        </p:sp>
      </p:grpSp>
    </p:spTree>
    <p:extLst>
      <p:ext uri="{BB962C8B-B14F-4D97-AF65-F5344CB8AC3E}">
        <p14:creationId xmlns:p14="http://schemas.microsoft.com/office/powerpoint/2010/main" val="41974355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8B58303-BB50-BF40-5E6E-8234393E244E}"/>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11E67300-1FEA-F1F7-A839-6D83BF2C5892}"/>
              </a:ext>
            </a:extLst>
          </p:cNvPr>
          <p:cNvGrpSpPr/>
          <p:nvPr/>
        </p:nvGrpSpPr>
        <p:grpSpPr>
          <a:xfrm>
            <a:off x="-1" y="5045066"/>
            <a:ext cx="12192001" cy="1812935"/>
            <a:chOff x="-1" y="5045066"/>
            <a:chExt cx="12192001" cy="1812934"/>
          </a:xfrm>
        </p:grpSpPr>
        <p:pic>
          <p:nvPicPr>
            <p:cNvPr id="4" name="BONG">
              <a:extLst>
                <a:ext uri="{FF2B5EF4-FFF2-40B4-BE49-F238E27FC236}">
                  <a16:creationId xmlns:a16="http://schemas.microsoft.com/office/drawing/2014/main" id="{0325E505-9A8D-97FA-C7B4-04FF9AC113DE}"/>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2874B2D4-CBBC-7BD0-AA70-3772A26BBA94}"/>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9A05CA97-F5EC-73F2-CF4D-DC284DFF0D7A}"/>
              </a:ext>
            </a:extLst>
          </p:cNvPr>
          <p:cNvPicPr>
            <a:picLocks noChangeAspect="1"/>
          </p:cNvPicPr>
          <p:nvPr/>
        </p:nvPicPr>
        <p:blipFill>
          <a:blip r:embed="rId5"/>
          <a:stretch>
            <a:fillRect/>
          </a:stretch>
        </p:blipFill>
        <p:spPr>
          <a:xfrm>
            <a:off x="1835237" y="-1"/>
            <a:ext cx="10169736" cy="5669045"/>
          </a:xfrm>
          <a:prstGeom prst="rect">
            <a:avLst/>
          </a:prstGeom>
        </p:spPr>
      </p:pic>
      <p:sp>
        <p:nvSpPr>
          <p:cNvPr id="7" name="NOIDUNG">
            <a:extLst>
              <a:ext uri="{FF2B5EF4-FFF2-40B4-BE49-F238E27FC236}">
                <a16:creationId xmlns:a16="http://schemas.microsoft.com/office/drawing/2014/main" id="{B757132D-5B03-CB41-8477-824F81F015C0}"/>
              </a:ext>
            </a:extLst>
          </p:cNvPr>
          <p:cNvSpPr txBox="1"/>
          <p:nvPr/>
        </p:nvSpPr>
        <p:spPr>
          <a:xfrm>
            <a:off x="2413461" y="685417"/>
            <a:ext cx="9419964" cy="3416320"/>
          </a:xfrm>
          <a:prstGeom prst="rect">
            <a:avLst/>
          </a:prstGeom>
          <a:noFill/>
        </p:spPr>
        <p:txBody>
          <a:bodyPr wrap="square" rtlCol="0">
            <a:spAutoFit/>
          </a:bodyPr>
          <a:lstStyle/>
          <a:p>
            <a:r>
              <a:rPr lang="vi-VN" sz="3600" b="1" dirty="0">
                <a:latin typeface="+mj-lt"/>
              </a:rPr>
              <a:t>Câu 13: Chủ đề của văn bản là gì?</a:t>
            </a:r>
            <a:endParaRPr lang="en-SG" sz="3600" b="1" dirty="0">
              <a:latin typeface="+mj-lt"/>
            </a:endParaRPr>
          </a:p>
          <a:p>
            <a:r>
              <a:rPr lang="vi-VN" sz="3600" dirty="0">
                <a:latin typeface="+mj-lt"/>
              </a:rPr>
              <a:t>A. Lòng yêu nước và niềm đau đáu với vận mệnh dân tộc </a:t>
            </a:r>
            <a:endParaRPr lang="en-SG" sz="3600" dirty="0">
              <a:latin typeface="+mj-lt"/>
            </a:endParaRPr>
          </a:p>
          <a:p>
            <a:r>
              <a:rPr lang="vi-VN" sz="3600" dirty="0">
                <a:latin typeface="+mj-lt"/>
              </a:rPr>
              <a:t>B. Trách nhiệm của thế hệ trẻ đối với đất nước</a:t>
            </a:r>
            <a:endParaRPr lang="en-SG" sz="3600" dirty="0">
              <a:latin typeface="+mj-lt"/>
            </a:endParaRPr>
          </a:p>
          <a:p>
            <a:r>
              <a:rPr lang="vi-VN" sz="3600" dirty="0">
                <a:latin typeface="+mj-lt"/>
              </a:rPr>
              <a:t>C. Truyền thống anh hùng của dân tộc Việt Nam</a:t>
            </a:r>
            <a:endParaRPr lang="en-SG" sz="3600" dirty="0">
              <a:latin typeface="+mj-lt"/>
            </a:endParaRPr>
          </a:p>
          <a:p>
            <a:r>
              <a:rPr lang="vi-VN" sz="3600" dirty="0">
                <a:latin typeface="+mj-lt"/>
              </a:rPr>
              <a:t>D. Chiến tranh.</a:t>
            </a:r>
            <a:endParaRPr lang="en-SG" sz="3600" dirty="0">
              <a:latin typeface="+mj-lt"/>
            </a:endParaRPr>
          </a:p>
        </p:txBody>
      </p:sp>
      <p:pic>
        <p:nvPicPr>
          <p:cNvPr id="18" name="nvnu">
            <a:extLst>
              <a:ext uri="{FF2B5EF4-FFF2-40B4-BE49-F238E27FC236}">
                <a16:creationId xmlns:a16="http://schemas.microsoft.com/office/drawing/2014/main" id="{DBB6A016-B887-79D3-1544-254F9A4C0D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87029" y="3615405"/>
            <a:ext cx="3539430" cy="3539430"/>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5E9770B5-8CA5-4B70-5431-8DCD9B6A41E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grpSp>
        <p:nvGrpSpPr>
          <p:cNvPr id="17" name="DAPAN">
            <a:extLst>
              <a:ext uri="{FF2B5EF4-FFF2-40B4-BE49-F238E27FC236}">
                <a16:creationId xmlns:a16="http://schemas.microsoft.com/office/drawing/2014/main" id="{E8929E43-900A-F135-54A6-3222F9A0916E}"/>
              </a:ext>
            </a:extLst>
          </p:cNvPr>
          <p:cNvGrpSpPr>
            <a:grpSpLocks/>
          </p:cNvGrpSpPr>
          <p:nvPr/>
        </p:nvGrpSpPr>
        <p:grpSpPr>
          <a:xfrm>
            <a:off x="5533060" y="5514566"/>
            <a:ext cx="3603048" cy="1164629"/>
            <a:chOff x="4838616" y="4123613"/>
            <a:chExt cx="3603048" cy="1603387"/>
          </a:xfrm>
        </p:grpSpPr>
        <p:pic>
          <p:nvPicPr>
            <p:cNvPr id="14" name="Picture 13">
              <a:extLst>
                <a:ext uri="{FF2B5EF4-FFF2-40B4-BE49-F238E27FC236}">
                  <a16:creationId xmlns:a16="http://schemas.microsoft.com/office/drawing/2014/main" id="{EC5DAE82-2BBE-49CF-7246-AABF53378638}"/>
                </a:ext>
              </a:extLst>
            </p:cNvPr>
            <p:cNvPicPr>
              <a:picLocks noChangeAspect="1"/>
            </p:cNvPicPr>
            <p:nvPr/>
          </p:nvPicPr>
          <p:blipFill>
            <a:blip r:embed="rId9"/>
            <a:stretch>
              <a:fillRect/>
            </a:stretch>
          </p:blipFill>
          <p:spPr>
            <a:xfrm>
              <a:off x="4838616" y="4123613"/>
              <a:ext cx="3603048" cy="1603387"/>
            </a:xfrm>
            <a:prstGeom prst="rect">
              <a:avLst/>
            </a:prstGeom>
          </p:spPr>
        </p:pic>
        <p:sp>
          <p:nvSpPr>
            <p:cNvPr id="16" name="TextBox 15">
              <a:extLst>
                <a:ext uri="{FF2B5EF4-FFF2-40B4-BE49-F238E27FC236}">
                  <a16:creationId xmlns:a16="http://schemas.microsoft.com/office/drawing/2014/main" id="{375D79E2-2CB5-00D1-BD85-3C78CD992C07}"/>
                </a:ext>
              </a:extLst>
            </p:cNvPr>
            <p:cNvSpPr txBox="1">
              <a:spLocks/>
            </p:cNvSpPr>
            <p:nvPr/>
          </p:nvSpPr>
          <p:spPr>
            <a:xfrm>
              <a:off x="4838616" y="4423879"/>
              <a:ext cx="3180767" cy="103115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9Slide07 IcielLa Chic Pro Shad" panose="02000506090000020004" pitchFamily="2" charset="0"/>
                  <a:ea typeface="+mn-ea"/>
                  <a:cs typeface="Arial"/>
                  <a:sym typeface="Arial"/>
                </a:rPr>
                <a:t>ĐÁP ÁN: A</a:t>
              </a:r>
            </a:p>
          </p:txBody>
        </p:sp>
      </p:grpSp>
    </p:spTree>
    <p:extLst>
      <p:ext uri="{BB962C8B-B14F-4D97-AF65-F5344CB8AC3E}">
        <p14:creationId xmlns:p14="http://schemas.microsoft.com/office/powerpoint/2010/main" val="12397288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2250" fill="hold"/>
                                        <p:tgtEl>
                                          <p:spTgt spid="19"/>
                                        </p:tgtEl>
                                        <p:attrNameLst>
                                          <p:attrName>ppt_w</p:attrName>
                                        </p:attrNameLst>
                                      </p:cBhvr>
                                      <p:tavLst>
                                        <p:tav tm="0">
                                          <p:val>
                                            <p:fltVal val="0"/>
                                          </p:val>
                                        </p:tav>
                                        <p:tav tm="100000">
                                          <p:val>
                                            <p:strVal val="#ppt_w"/>
                                          </p:val>
                                        </p:tav>
                                      </p:tavLst>
                                    </p:anim>
                                    <p:anim calcmode="lin" valueType="num">
                                      <p:cBhvr>
                                        <p:cTn id="8" dur="2250" fill="hold"/>
                                        <p:tgtEl>
                                          <p:spTgt spid="19"/>
                                        </p:tgtEl>
                                        <p:attrNameLst>
                                          <p:attrName>ppt_h</p:attrName>
                                        </p:attrNameLst>
                                      </p:cBhvr>
                                      <p:tavLst>
                                        <p:tav tm="0">
                                          <p:val>
                                            <p:fltVal val="0"/>
                                          </p:val>
                                        </p:tav>
                                        <p:tav tm="100000">
                                          <p:val>
                                            <p:strVal val="#ppt_h"/>
                                          </p:val>
                                        </p:tav>
                                      </p:tavLst>
                                    </p:anim>
                                    <p:animEffect transition="in" filter="fade">
                                      <p:cBhvr>
                                        <p:cTn id="9" dur="2250"/>
                                        <p:tgtEl>
                                          <p:spTgt spid="19"/>
                                        </p:tgtEl>
                                      </p:cBhvr>
                                    </p:animEffect>
                                  </p:childTnLst>
                                </p:cTn>
                              </p:par>
                              <p:par>
                                <p:cTn id="10" presetID="42" presetClass="entr" presetSubtype="0" fill="hold" nodeType="withEffect">
                                  <p:stCondLst>
                                    <p:cond delay="17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750"/>
                                        <p:tgtEl>
                                          <p:spTgt spid="2"/>
                                        </p:tgtEl>
                                      </p:cBhvr>
                                    </p:animEffect>
                                    <p:anim calcmode="lin" valueType="num">
                                      <p:cBhvr>
                                        <p:cTn id="13" dur="1750" fill="hold"/>
                                        <p:tgtEl>
                                          <p:spTgt spid="2"/>
                                        </p:tgtEl>
                                        <p:attrNameLst>
                                          <p:attrName>ppt_x</p:attrName>
                                        </p:attrNameLst>
                                      </p:cBhvr>
                                      <p:tavLst>
                                        <p:tav tm="0">
                                          <p:val>
                                            <p:strVal val="#ppt_x"/>
                                          </p:val>
                                        </p:tav>
                                        <p:tav tm="100000">
                                          <p:val>
                                            <p:strVal val="#ppt_x"/>
                                          </p:val>
                                        </p:tav>
                                      </p:tavLst>
                                    </p:anim>
                                    <p:anim calcmode="lin" valueType="num">
                                      <p:cBhvr>
                                        <p:cTn id="14" dur="1750" fill="hold"/>
                                        <p:tgtEl>
                                          <p:spTgt spid="2"/>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375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8"/>
                                        </p:tgtEl>
                                      </p:cBhvr>
                                    </p:animEffect>
                                    <p:animScale>
                                      <p:cBhvr>
                                        <p:cTn id="23" dur="250" autoRev="1" fill="hold"/>
                                        <p:tgtEl>
                                          <p:spTgt spid="18"/>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par>
                                <p:cTn id="24" presetID="31"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childTnLst>
                          </p:cTn>
                        </p:par>
                      </p:childTnLst>
                    </p:cTn>
                  </p:par>
                </p:childTnLst>
              </p:cTn>
              <p:nextCondLst>
                <p:cond evt="onClick" delay="0">
                  <p:tgtEl>
                    <p:spTgt spid="18"/>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89165-A6D2-E1DF-6348-484694CF915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D3A73FE-8F97-7C75-5502-638F4888B056}"/>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E0186527-5F67-4A9A-0702-5DF3BEE172B2}"/>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1" name="图片 100">
            <a:extLst>
              <a:ext uri="{FF2B5EF4-FFF2-40B4-BE49-F238E27FC236}">
                <a16:creationId xmlns:a16="http://schemas.microsoft.com/office/drawing/2014/main" id="{0622CB55-E319-8E3C-9D7E-D6CDD208E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82" y="-126851"/>
            <a:ext cx="12963564" cy="6481782"/>
          </a:xfrm>
          <a:prstGeom prst="rect">
            <a:avLst/>
          </a:prstGeom>
        </p:spPr>
      </p:pic>
      <p:sp>
        <p:nvSpPr>
          <p:cNvPr id="248" name="矩形 247">
            <a:extLst>
              <a:ext uri="{FF2B5EF4-FFF2-40B4-BE49-F238E27FC236}">
                <a16:creationId xmlns:a16="http://schemas.microsoft.com/office/drawing/2014/main" id="{09B188BD-8DB0-4FB0-254A-724C91571CDD}"/>
              </a:ext>
            </a:extLst>
          </p:cNvPr>
          <p:cNvSpPr/>
          <p:nvPr/>
        </p:nvSpPr>
        <p:spPr>
          <a:xfrm rot="16200000">
            <a:off x="5161872" y="150918"/>
            <a:ext cx="1774475"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6" name="图片 105">
            <a:extLst>
              <a:ext uri="{FF2B5EF4-FFF2-40B4-BE49-F238E27FC236}">
                <a16:creationId xmlns:a16="http://schemas.microsoft.com/office/drawing/2014/main" id="{339B39D9-2394-48E8-A6BC-34D2F03F13B0}"/>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t="44357"/>
          <a:stretch>
            <a:fillRect/>
          </a:stretch>
        </p:blipFill>
        <p:spPr>
          <a:xfrm>
            <a:off x="1197293" y="4115495"/>
            <a:ext cx="9703632" cy="1774476"/>
          </a:xfrm>
          <a:prstGeom prst="rect">
            <a:avLst/>
          </a:prstGeom>
        </p:spPr>
      </p:pic>
      <p:pic>
        <p:nvPicPr>
          <p:cNvPr id="102" name="图片 101">
            <a:extLst>
              <a:ext uri="{FF2B5EF4-FFF2-40B4-BE49-F238E27FC236}">
                <a16:creationId xmlns:a16="http://schemas.microsoft.com/office/drawing/2014/main" id="{09760FF7-D9BC-9311-7D33-0EC2CDA84DE0}"/>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211E5D8D-8714-98E1-71B1-D2C73AF0AB32}"/>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4E9626F9-DB1C-EDD5-9CCF-858F678BD40A}"/>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2EFCED10-E977-00DD-BAA6-603A4FF2A373}"/>
              </a:ext>
            </a:extLst>
          </p:cNvPr>
          <p:cNvPicPr>
            <a:picLocks noChangeAspect="1"/>
          </p:cNvPicPr>
          <p:nvPr/>
        </p:nvPicPr>
        <p:blipFill>
          <a:blip r:embed="rId7"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2856D6D0-5E52-1A84-28AF-1544F2479C5C}"/>
              </a:ext>
            </a:extLst>
          </p:cNvPr>
          <p:cNvPicPr>
            <a:picLocks noChangeAspect="1"/>
          </p:cNvPicPr>
          <p:nvPr/>
        </p:nvPicPr>
        <p:blipFill rotWithShape="1">
          <a:blip r:embed="rId8" cstate="screen"/>
          <a:srcRect/>
          <a:stretch>
            <a:fillRect/>
          </a:stretch>
        </p:blipFill>
        <p:spPr>
          <a:xfrm>
            <a:off x="2245179" y="594606"/>
            <a:ext cx="937836" cy="863045"/>
          </a:xfrm>
          <a:prstGeom prst="rect">
            <a:avLst/>
          </a:prstGeom>
        </p:spPr>
      </p:pic>
      <p:pic>
        <p:nvPicPr>
          <p:cNvPr id="5" name="图片 32">
            <a:extLst>
              <a:ext uri="{FF2B5EF4-FFF2-40B4-BE49-F238E27FC236}">
                <a16:creationId xmlns:a16="http://schemas.microsoft.com/office/drawing/2014/main" id="{EC8AA334-F467-88A5-F22C-B0A9A5474819}"/>
              </a:ext>
            </a:extLst>
          </p:cNvPr>
          <p:cNvPicPr>
            <a:picLocks noChangeAspect="1"/>
          </p:cNvPicPr>
          <p:nvPr/>
        </p:nvPicPr>
        <p:blipFill rotWithShape="1">
          <a:blip r:embed="rId9" cstate="screen">
            <a:alphaModFix amt="50000"/>
          </a:blip>
          <a:srcRect/>
          <a:stretch>
            <a:fillRect/>
          </a:stretch>
        </p:blipFill>
        <p:spPr>
          <a:xfrm rot="941536">
            <a:off x="10929655" y="426608"/>
            <a:ext cx="1016359" cy="935306"/>
          </a:xfrm>
          <a:prstGeom prst="rect">
            <a:avLst/>
          </a:prstGeom>
        </p:spPr>
      </p:pic>
      <p:pic>
        <p:nvPicPr>
          <p:cNvPr id="7" name="图片 286">
            <a:extLst>
              <a:ext uri="{FF2B5EF4-FFF2-40B4-BE49-F238E27FC236}">
                <a16:creationId xmlns:a16="http://schemas.microsoft.com/office/drawing/2014/main" id="{44218CC9-3D77-9FEF-B4C3-60B631C58A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86369" y="-25384"/>
            <a:ext cx="4228575" cy="2367846"/>
          </a:xfrm>
          <a:prstGeom prst="rect">
            <a:avLst/>
          </a:prstGeom>
        </p:spPr>
      </p:pic>
      <p:sp>
        <p:nvSpPr>
          <p:cNvPr id="175" name="文本框 3">
            <a:extLst>
              <a:ext uri="{FF2B5EF4-FFF2-40B4-BE49-F238E27FC236}">
                <a16:creationId xmlns:a16="http://schemas.microsoft.com/office/drawing/2014/main" id="{022572DF-1CB6-EBFC-E0FC-96751CFF7720}"/>
              </a:ext>
            </a:extLst>
          </p:cNvPr>
          <p:cNvSpPr txBox="1"/>
          <p:nvPr/>
        </p:nvSpPr>
        <p:spPr>
          <a:xfrm>
            <a:off x="439481" y="4296264"/>
            <a:ext cx="9703632" cy="1200329"/>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Hoạt</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động</a:t>
            </a:r>
            <a:r>
              <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baseline="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vận</a:t>
            </a:r>
            <a:r>
              <a:rPr kumimoji="0" lang="en-US" altLang="zh-CN" sz="7200" b="1" i="0" u="none" strike="noStrike" kern="1200" cap="none" spc="0" normalizeH="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a:t>
            </a:r>
            <a:r>
              <a:rPr kumimoji="0" lang="en-US" altLang="zh-CN" sz="7200" b="1" i="0" u="none" strike="noStrike" kern="1200" cap="none" spc="0" normalizeH="0" noProof="0" dirty="0" err="1">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dụng</a:t>
            </a:r>
            <a:endParaRPr kumimoji="0" lang="en-US" altLang="zh-CN" sz="7200" b="1" i="0" u="none" strike="noStrike" kern="1200" cap="none" spc="0" normalizeH="0" baseline="0" noProof="0" dirty="0">
              <a:ln>
                <a:noFill/>
              </a:ln>
              <a:solidFill>
                <a:prstClr val="white"/>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pic>
        <p:nvPicPr>
          <p:cNvPr id="3" name="图片 3">
            <a:extLst>
              <a:ext uri="{FF2B5EF4-FFF2-40B4-BE49-F238E27FC236}">
                <a16:creationId xmlns:a16="http://schemas.microsoft.com/office/drawing/2014/main" id="{9AC3D9CA-34AF-94E4-AC01-5D74095EF06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4087" y="276429"/>
            <a:ext cx="2559313" cy="1181222"/>
          </a:xfrm>
          <a:prstGeom prst="rect">
            <a:avLst/>
          </a:prstGeom>
        </p:spPr>
      </p:pic>
      <p:pic>
        <p:nvPicPr>
          <p:cNvPr id="18" name="Picture 17" descr="A building with red doors and red windows&#10;&#10;Description automatically generated">
            <a:extLst>
              <a:ext uri="{FF2B5EF4-FFF2-40B4-BE49-F238E27FC236}">
                <a16:creationId xmlns:a16="http://schemas.microsoft.com/office/drawing/2014/main" id="{30BD6770-F570-7C95-B3FF-9EEE8175305A}"/>
              </a:ext>
            </a:extLst>
          </p:cNvPr>
          <p:cNvPicPr>
            <a:picLocks noChangeAspect="1"/>
          </p:cNvPicPr>
          <p:nvPr/>
        </p:nvPicPr>
        <p:blipFill rotWithShape="1">
          <a:blip r:embed="rId12">
            <a:extLst>
              <a:ext uri="{28A0092B-C50C-407E-A947-70E740481C1C}">
                <a14:useLocalDpi xmlns:a14="http://schemas.microsoft.com/office/drawing/2010/main" val="0"/>
              </a:ext>
            </a:extLst>
          </a:blip>
          <a:srcRect l="30291" t="792" r="29563"/>
          <a:stretch/>
        </p:blipFill>
        <p:spPr>
          <a:xfrm flipH="1">
            <a:off x="9491065" y="2778026"/>
            <a:ext cx="2753250" cy="7087093"/>
          </a:xfrm>
          <a:prstGeom prst="rect">
            <a:avLst/>
          </a:prstGeom>
        </p:spPr>
      </p:pic>
      <p:pic>
        <p:nvPicPr>
          <p:cNvPr id="19" name="图片 31">
            <a:extLst>
              <a:ext uri="{FF2B5EF4-FFF2-40B4-BE49-F238E27FC236}">
                <a16:creationId xmlns:a16="http://schemas.microsoft.com/office/drawing/2014/main" id="{E50FDFD2-5F93-0316-40DA-ED3CC0813628}"/>
              </a:ext>
            </a:extLst>
          </p:cNvPr>
          <p:cNvPicPr>
            <a:picLocks noChangeAspect="1"/>
          </p:cNvPicPr>
          <p:nvPr/>
        </p:nvPicPr>
        <p:blipFill rotWithShape="1">
          <a:blip r:embed="rId8" cstate="screen"/>
          <a:srcRect/>
          <a:stretch>
            <a:fillRect/>
          </a:stretch>
        </p:blipFill>
        <p:spPr>
          <a:xfrm flipH="1">
            <a:off x="11826230" y="636456"/>
            <a:ext cx="937836" cy="863045"/>
          </a:xfrm>
          <a:prstGeom prst="rect">
            <a:avLst/>
          </a:prstGeom>
        </p:spPr>
      </p:pic>
      <p:pic>
        <p:nvPicPr>
          <p:cNvPr id="20" name="图片 286">
            <a:extLst>
              <a:ext uri="{FF2B5EF4-FFF2-40B4-BE49-F238E27FC236}">
                <a16:creationId xmlns:a16="http://schemas.microsoft.com/office/drawing/2014/main" id="{F167220F-6FCB-8267-055A-72B41862FDD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57483" y="4858722"/>
            <a:ext cx="3903693" cy="2520443"/>
          </a:xfrm>
          <a:prstGeom prst="rect">
            <a:avLst/>
          </a:prstGeom>
        </p:spPr>
      </p:pic>
      <p:pic>
        <p:nvPicPr>
          <p:cNvPr id="22" name="图片 3">
            <a:extLst>
              <a:ext uri="{FF2B5EF4-FFF2-40B4-BE49-F238E27FC236}">
                <a16:creationId xmlns:a16="http://schemas.microsoft.com/office/drawing/2014/main" id="{92CD6FBC-C554-A66E-2F1F-37C462BA1F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843444" y="5011321"/>
            <a:ext cx="3095959" cy="1428904"/>
          </a:xfrm>
          <a:prstGeom prst="rect">
            <a:avLst/>
          </a:prstGeom>
        </p:spPr>
      </p:pic>
      <p:pic>
        <p:nvPicPr>
          <p:cNvPr id="8" name="Picture 7" descr="A person holding another person&#10;&#10;Description automatically generated">
            <a:extLst>
              <a:ext uri="{FF2B5EF4-FFF2-40B4-BE49-F238E27FC236}">
                <a16:creationId xmlns:a16="http://schemas.microsoft.com/office/drawing/2014/main" id="{8C047ACD-A9A9-EBC5-824C-635E16A5ABE7}"/>
              </a:ext>
            </a:extLst>
          </p:cNvPr>
          <p:cNvPicPr>
            <a:picLocks noChangeAspect="1"/>
          </p:cNvPicPr>
          <p:nvPr/>
        </p:nvPicPr>
        <p:blipFill>
          <a:blip r:embed="rId13">
            <a:extLst>
              <a:ext uri="{28A0092B-C50C-407E-A947-70E740481C1C}">
                <a14:useLocalDpi xmlns:a14="http://schemas.microsoft.com/office/drawing/2010/main" val="0"/>
              </a:ext>
            </a:extLst>
          </a:blip>
          <a:srcRect r="-1161" b="5260"/>
          <a:stretch/>
        </p:blipFill>
        <p:spPr>
          <a:xfrm>
            <a:off x="3352626" y="320473"/>
            <a:ext cx="5702661" cy="3798941"/>
          </a:xfrm>
          <a:prstGeom prst="rect">
            <a:avLst/>
          </a:prstGeom>
        </p:spPr>
      </p:pic>
      <p:pic>
        <p:nvPicPr>
          <p:cNvPr id="9" name="图片 5">
            <a:extLst>
              <a:ext uri="{FF2B5EF4-FFF2-40B4-BE49-F238E27FC236}">
                <a16:creationId xmlns:a16="http://schemas.microsoft.com/office/drawing/2014/main" id="{A5E48FFD-D76B-B1BE-6F43-34441C4DE4D7}"/>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13614" y="5693852"/>
            <a:ext cx="12178386" cy="1233497"/>
          </a:xfrm>
          <a:prstGeom prst="rect">
            <a:avLst/>
          </a:prstGeom>
        </p:spPr>
      </p:pic>
      <p:pic>
        <p:nvPicPr>
          <p:cNvPr id="10" name="图片 18">
            <a:extLst>
              <a:ext uri="{FF2B5EF4-FFF2-40B4-BE49-F238E27FC236}">
                <a16:creationId xmlns:a16="http://schemas.microsoft.com/office/drawing/2014/main" id="{573418F6-91FF-3873-F45B-8F2344D95429}"/>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7339" t="48628" r="73602"/>
          <a:stretch/>
        </p:blipFill>
        <p:spPr>
          <a:xfrm>
            <a:off x="-32415" y="5117595"/>
            <a:ext cx="1741472" cy="1747350"/>
          </a:xfrm>
          <a:prstGeom prst="rect">
            <a:avLst/>
          </a:prstGeom>
        </p:spPr>
      </p:pic>
    </p:spTree>
    <p:extLst>
      <p:ext uri="{BB962C8B-B14F-4D97-AF65-F5344CB8AC3E}">
        <p14:creationId xmlns:p14="http://schemas.microsoft.com/office/powerpoint/2010/main" val="3751548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8000">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14:bounceEnd="68000">
                                          <p:cBhvr additive="base">
                                            <p:cTn id="7" dur="500" fill="hold"/>
                                            <p:tgtEl>
                                              <p:spTgt spid="248"/>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23" presetClass="entr" presetSubtype="16" fill="hold" grpId="0" nodeType="withEffect">
                                      <p:stCondLst>
                                        <p:cond delay="0"/>
                                      </p:stCondLst>
                                      <p:iterate type="lt">
                                        <p:tmPct val="10000"/>
                                      </p:iterate>
                                      <p:childTnLst>
                                        <p:set>
                                          <p:cBhvr>
                                            <p:cTn id="26" dur="1" fill="hold">
                                              <p:stCondLst>
                                                <p:cond delay="0"/>
                                              </p:stCondLst>
                                            </p:cTn>
                                            <p:tgtEl>
                                              <p:spTgt spid="175"/>
                                            </p:tgtEl>
                                            <p:attrNameLst>
                                              <p:attrName>style.visibility</p:attrName>
                                            </p:attrNameLst>
                                          </p:cBhvr>
                                          <p:to>
                                            <p:strVal val="visible"/>
                                          </p:to>
                                        </p:set>
                                        <p:anim calcmode="lin" valueType="num">
                                          <p:cBhvr>
                                            <p:cTn id="27" dur="500" fill="hold"/>
                                            <p:tgtEl>
                                              <p:spTgt spid="175"/>
                                            </p:tgtEl>
                                            <p:attrNameLst>
                                              <p:attrName>ppt_w</p:attrName>
                                            </p:attrNameLst>
                                          </p:cBhvr>
                                          <p:tavLst>
                                            <p:tav tm="0">
                                              <p:val>
                                                <p:fltVal val="0"/>
                                              </p:val>
                                            </p:tav>
                                            <p:tav tm="100000">
                                              <p:val>
                                                <p:strVal val="#ppt_w"/>
                                              </p:val>
                                            </p:tav>
                                          </p:tavLst>
                                        </p:anim>
                                        <p:anim calcmode="lin" valueType="num">
                                          <p:cBhvr>
                                            <p:cTn id="28" dur="500" fill="hold"/>
                                            <p:tgtEl>
                                              <p:spTgt spid="175"/>
                                            </p:tgtEl>
                                            <p:attrNameLst>
                                              <p:attrName>ppt_h</p:attrName>
                                            </p:attrNameLst>
                                          </p:cBhvr>
                                          <p:tavLst>
                                            <p:tav tm="0">
                                              <p:val>
                                                <p:fltVal val="0"/>
                                              </p:val>
                                            </p:tav>
                                            <p:tav tm="100000">
                                              <p:val>
                                                <p:strVal val="#ppt_h"/>
                                              </p:val>
                                            </p:tav>
                                          </p:tavLst>
                                        </p:anim>
                                      </p:childTnLst>
                                    </p:cTn>
                                  </p:par>
                                </p:childTnLst>
                              </p:cTn>
                            </p:par>
                            <p:par>
                              <p:cTn id="29" fill="hold">
                                <p:stCondLst>
                                  <p:cond delay="27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fill="hold"/>
                                            <p:tgtEl>
                                              <p:spTgt spid="248"/>
                                            </p:tgtEl>
                                            <p:attrNameLst>
                                              <p:attrName>ppt_x</p:attrName>
                                            </p:attrNameLst>
                                          </p:cBhvr>
                                          <p:tavLst>
                                            <p:tav tm="0">
                                              <p:val>
                                                <p:strVal val="#ppt_x"/>
                                              </p:val>
                                            </p:tav>
                                            <p:tav tm="100000">
                                              <p:val>
                                                <p:strVal val="#ppt_x"/>
                                              </p:val>
                                            </p:tav>
                                          </p:tavLst>
                                        </p:anim>
                                        <p:anim calcmode="lin" valueType="num">
                                          <p:cBhvr additive="base">
                                            <p:cTn id="8" dur="500" fill="hold"/>
                                            <p:tgtEl>
                                              <p:spTgt spid="2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23" presetClass="entr" presetSubtype="16" fill="hold" grpId="0" nodeType="withEffect">
                                      <p:stCondLst>
                                        <p:cond delay="0"/>
                                      </p:stCondLst>
                                      <p:iterate type="lt">
                                        <p:tmPct val="10000"/>
                                      </p:iterate>
                                      <p:childTnLst>
                                        <p:set>
                                          <p:cBhvr>
                                            <p:cTn id="26" dur="1" fill="hold">
                                              <p:stCondLst>
                                                <p:cond delay="0"/>
                                              </p:stCondLst>
                                            </p:cTn>
                                            <p:tgtEl>
                                              <p:spTgt spid="175"/>
                                            </p:tgtEl>
                                            <p:attrNameLst>
                                              <p:attrName>style.visibility</p:attrName>
                                            </p:attrNameLst>
                                          </p:cBhvr>
                                          <p:to>
                                            <p:strVal val="visible"/>
                                          </p:to>
                                        </p:set>
                                        <p:anim calcmode="lin" valueType="num">
                                          <p:cBhvr>
                                            <p:cTn id="27" dur="500" fill="hold"/>
                                            <p:tgtEl>
                                              <p:spTgt spid="175"/>
                                            </p:tgtEl>
                                            <p:attrNameLst>
                                              <p:attrName>ppt_w</p:attrName>
                                            </p:attrNameLst>
                                          </p:cBhvr>
                                          <p:tavLst>
                                            <p:tav tm="0">
                                              <p:val>
                                                <p:fltVal val="0"/>
                                              </p:val>
                                            </p:tav>
                                            <p:tav tm="100000">
                                              <p:val>
                                                <p:strVal val="#ppt_w"/>
                                              </p:val>
                                            </p:tav>
                                          </p:tavLst>
                                        </p:anim>
                                        <p:anim calcmode="lin" valueType="num">
                                          <p:cBhvr>
                                            <p:cTn id="28" dur="500" fill="hold"/>
                                            <p:tgtEl>
                                              <p:spTgt spid="175"/>
                                            </p:tgtEl>
                                            <p:attrNameLst>
                                              <p:attrName>ppt_h</p:attrName>
                                            </p:attrNameLst>
                                          </p:cBhvr>
                                          <p:tavLst>
                                            <p:tav tm="0">
                                              <p:val>
                                                <p:fltVal val="0"/>
                                              </p:val>
                                            </p:tav>
                                            <p:tav tm="100000">
                                              <p:val>
                                                <p:strVal val="#ppt_h"/>
                                              </p:val>
                                            </p:tav>
                                          </p:tavLst>
                                        </p:anim>
                                      </p:childTnLst>
                                    </p:cTn>
                                  </p:par>
                                </p:childTnLst>
                              </p:cTn>
                            </p:par>
                            <p:par>
                              <p:cTn id="29" fill="hold">
                                <p:stCondLst>
                                  <p:cond delay="27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F6781-6AF5-4FC6-5328-8B0A5CFA73B7}"/>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EC26B6E5-69F6-1A1A-F736-A65DA544D027}"/>
              </a:ext>
            </a:extLst>
          </p:cNvPr>
          <p:cNvGrpSpPr/>
          <p:nvPr/>
        </p:nvGrpSpPr>
        <p:grpSpPr>
          <a:xfrm>
            <a:off x="0" y="0"/>
            <a:ext cx="12192000" cy="6858000"/>
            <a:chOff x="0" y="0"/>
            <a:chExt cx="12192000" cy="6858000"/>
          </a:xfrm>
        </p:grpSpPr>
        <p:pic>
          <p:nvPicPr>
            <p:cNvPr id="11" name="Picture 10">
              <a:extLst>
                <a:ext uri="{FF2B5EF4-FFF2-40B4-BE49-F238E27FC236}">
                  <a16:creationId xmlns:a16="http://schemas.microsoft.com/office/drawing/2014/main" id="{FBE742EA-5CCC-7FD8-2921-392984F82B98}"/>
                </a:ext>
              </a:extLst>
            </p:cNvPr>
            <p:cNvPicPr>
              <a:picLocks noChangeAspect="1"/>
            </p:cNvPicPr>
            <p:nvPr/>
          </p:nvPicPr>
          <p:blipFill>
            <a:blip r:embed="rId3"/>
            <a:stretch>
              <a:fillRect/>
            </a:stretch>
          </p:blipFill>
          <p:spPr>
            <a:xfrm>
              <a:off x="0" y="0"/>
              <a:ext cx="12192000" cy="6858000"/>
            </a:xfrm>
            <a:prstGeom prst="rect">
              <a:avLst/>
            </a:prstGeom>
          </p:spPr>
        </p:pic>
        <p:pic>
          <p:nvPicPr>
            <p:cNvPr id="24" name="Picture 23">
              <a:extLst>
                <a:ext uri="{FF2B5EF4-FFF2-40B4-BE49-F238E27FC236}">
                  <a16:creationId xmlns:a16="http://schemas.microsoft.com/office/drawing/2014/main" id="{C8E70AE9-D5A2-8E7D-AC39-BD69DC6A9E35}"/>
                </a:ext>
              </a:extLst>
            </p:cNvPr>
            <p:cNvPicPr>
              <a:picLocks noChangeAspect="1"/>
            </p:cNvPicPr>
            <p:nvPr/>
          </p:nvPicPr>
          <p:blipFill rotWithShape="1">
            <a:blip r:embed="rId3"/>
            <a:srcRect l="63839" t="45632" r="2386" b="37229"/>
            <a:stretch/>
          </p:blipFill>
          <p:spPr>
            <a:xfrm>
              <a:off x="0" y="3429000"/>
              <a:ext cx="3494314" cy="1115760"/>
            </a:xfrm>
            <a:prstGeom prst="rect">
              <a:avLst/>
            </a:prstGeom>
          </p:spPr>
        </p:pic>
        <p:pic>
          <p:nvPicPr>
            <p:cNvPr id="26" name="Picture 25">
              <a:extLst>
                <a:ext uri="{FF2B5EF4-FFF2-40B4-BE49-F238E27FC236}">
                  <a16:creationId xmlns:a16="http://schemas.microsoft.com/office/drawing/2014/main" id="{5735E509-2D01-7D4F-8FF0-B99A9422F977}"/>
                </a:ext>
              </a:extLst>
            </p:cNvPr>
            <p:cNvPicPr>
              <a:picLocks noChangeAspect="1"/>
            </p:cNvPicPr>
            <p:nvPr/>
          </p:nvPicPr>
          <p:blipFill rotWithShape="1">
            <a:blip r:embed="rId3"/>
            <a:srcRect l="63839" t="45632" r="2386" b="37229"/>
            <a:stretch/>
          </p:blipFill>
          <p:spPr>
            <a:xfrm>
              <a:off x="0" y="2871120"/>
              <a:ext cx="2174736" cy="1115760"/>
            </a:xfrm>
            <a:prstGeom prst="rect">
              <a:avLst/>
            </a:prstGeom>
          </p:spPr>
        </p:pic>
        <p:pic>
          <p:nvPicPr>
            <p:cNvPr id="27" name="Picture 26">
              <a:extLst>
                <a:ext uri="{FF2B5EF4-FFF2-40B4-BE49-F238E27FC236}">
                  <a16:creationId xmlns:a16="http://schemas.microsoft.com/office/drawing/2014/main" id="{73E9C609-F833-FD5C-1B3D-0D374C3C9F25}"/>
                </a:ext>
              </a:extLst>
            </p:cNvPr>
            <p:cNvPicPr>
              <a:picLocks noChangeAspect="1"/>
            </p:cNvPicPr>
            <p:nvPr/>
          </p:nvPicPr>
          <p:blipFill rotWithShape="1">
            <a:blip r:embed="rId3"/>
            <a:srcRect l="63839" t="45632" r="2386" b="37229"/>
            <a:stretch/>
          </p:blipFill>
          <p:spPr>
            <a:xfrm>
              <a:off x="2174737" y="2871118"/>
              <a:ext cx="960350" cy="1096497"/>
            </a:xfrm>
            <a:prstGeom prst="rect">
              <a:avLst/>
            </a:prstGeom>
          </p:spPr>
        </p:pic>
      </p:grpSp>
      <p:sp>
        <p:nvSpPr>
          <p:cNvPr id="3" name="矩形 2">
            <a:extLst>
              <a:ext uri="{FF2B5EF4-FFF2-40B4-BE49-F238E27FC236}">
                <a16:creationId xmlns:a16="http://schemas.microsoft.com/office/drawing/2014/main" id="{76423A6D-6411-0CF5-3034-456E607013A8}"/>
              </a:ext>
            </a:extLst>
          </p:cNvPr>
          <p:cNvSpPr/>
          <p:nvPr/>
        </p:nvSpPr>
        <p:spPr>
          <a:xfrm>
            <a:off x="2782958" y="-1"/>
            <a:ext cx="6694136" cy="653144"/>
          </a:xfrm>
          <a:prstGeom prst="rect">
            <a:avLst/>
          </a:prstGeom>
          <a:solidFill>
            <a:srgbClr val="B09366">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95号-手刻宋" panose="00000500000000000000" pitchFamily="2" charset="-122"/>
              <a:ea typeface="字魂95号-手刻宋" panose="00000500000000000000" pitchFamily="2" charset="-122"/>
              <a:cs typeface="Arial"/>
            </a:endParaRPr>
          </a:p>
        </p:txBody>
      </p:sp>
      <p:pic>
        <p:nvPicPr>
          <p:cNvPr id="13" name="Picture 12" descr="A close-up of a branch&#10;&#10;Description automatically generated">
            <a:extLst>
              <a:ext uri="{FF2B5EF4-FFF2-40B4-BE49-F238E27FC236}">
                <a16:creationId xmlns:a16="http://schemas.microsoft.com/office/drawing/2014/main" id="{80776D9C-50CA-60A7-4196-567BDDEDF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502229" cy="2172966"/>
          </a:xfrm>
          <a:prstGeom prst="rect">
            <a:avLst/>
          </a:prstGeom>
        </p:spPr>
      </p:pic>
      <p:pic>
        <p:nvPicPr>
          <p:cNvPr id="14" name="图片 103">
            <a:extLst>
              <a:ext uri="{FF2B5EF4-FFF2-40B4-BE49-F238E27FC236}">
                <a16:creationId xmlns:a16="http://schemas.microsoft.com/office/drawing/2014/main" id="{EAFCCD65-58E3-6278-BB50-F98A0B4329B3}"/>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9834227" y="-55305"/>
            <a:ext cx="1106926" cy="888060"/>
          </a:xfrm>
          <a:prstGeom prst="rect">
            <a:avLst/>
          </a:prstGeom>
        </p:spPr>
      </p:pic>
      <p:pic>
        <p:nvPicPr>
          <p:cNvPr id="16" name="图片 31">
            <a:extLst>
              <a:ext uri="{FF2B5EF4-FFF2-40B4-BE49-F238E27FC236}">
                <a16:creationId xmlns:a16="http://schemas.microsoft.com/office/drawing/2014/main" id="{EC290929-F72F-BE86-6528-F6FFAA323B8A}"/>
              </a:ext>
            </a:extLst>
          </p:cNvPr>
          <p:cNvPicPr>
            <a:picLocks noChangeAspect="1"/>
          </p:cNvPicPr>
          <p:nvPr/>
        </p:nvPicPr>
        <p:blipFill rotWithShape="1">
          <a:blip r:embed="rId6" cstate="screen"/>
          <a:srcRect/>
          <a:stretch>
            <a:fillRect/>
          </a:stretch>
        </p:blipFill>
        <p:spPr>
          <a:xfrm>
            <a:off x="1236900" y="-42797"/>
            <a:ext cx="937836" cy="863045"/>
          </a:xfrm>
          <a:prstGeom prst="rect">
            <a:avLst/>
          </a:prstGeom>
        </p:spPr>
      </p:pic>
      <p:pic>
        <p:nvPicPr>
          <p:cNvPr id="17" name="图片 32">
            <a:extLst>
              <a:ext uri="{FF2B5EF4-FFF2-40B4-BE49-F238E27FC236}">
                <a16:creationId xmlns:a16="http://schemas.microsoft.com/office/drawing/2014/main" id="{1391C53C-0812-8358-44AF-2336BA7F2D48}"/>
              </a:ext>
            </a:extLst>
          </p:cNvPr>
          <p:cNvPicPr>
            <a:picLocks noChangeAspect="1"/>
          </p:cNvPicPr>
          <p:nvPr/>
        </p:nvPicPr>
        <p:blipFill rotWithShape="1">
          <a:blip r:embed="rId7" cstate="screen">
            <a:alphaModFix amt="50000"/>
          </a:blip>
          <a:srcRect/>
          <a:stretch>
            <a:fillRect/>
          </a:stretch>
        </p:blipFill>
        <p:spPr>
          <a:xfrm rot="941536">
            <a:off x="10929655" y="426608"/>
            <a:ext cx="1016359" cy="935306"/>
          </a:xfrm>
          <a:prstGeom prst="rect">
            <a:avLst/>
          </a:prstGeom>
        </p:spPr>
      </p:pic>
      <p:pic>
        <p:nvPicPr>
          <p:cNvPr id="22" name="图片 103">
            <a:extLst>
              <a:ext uri="{FF2B5EF4-FFF2-40B4-BE49-F238E27FC236}">
                <a16:creationId xmlns:a16="http://schemas.microsoft.com/office/drawing/2014/main" id="{EBAD77EF-0396-79CE-E35A-1A91699C9941}"/>
              </a:ext>
            </a:extLst>
          </p:cNvPr>
          <p:cNvPicPr>
            <a:picLocks noChangeAspect="1"/>
          </p:cNvPicPr>
          <p:nvPr/>
        </p:nvPicPr>
        <p:blipFill rotWithShape="1">
          <a:blip r:embed="rId5">
            <a:extLst>
              <a:ext uri="{28A0092B-C50C-407E-A947-70E740481C1C}">
                <a14:useLocalDpi xmlns:a14="http://schemas.microsoft.com/office/drawing/2010/main" val="0"/>
              </a:ext>
            </a:extLst>
          </a:blip>
          <a:srcRect l="12757" r="50000" b="40242"/>
          <a:stretch>
            <a:fillRect/>
          </a:stretch>
        </p:blipFill>
        <p:spPr>
          <a:xfrm>
            <a:off x="1502229" y="99719"/>
            <a:ext cx="1106926" cy="888060"/>
          </a:xfrm>
          <a:prstGeom prst="rect">
            <a:avLst/>
          </a:prstGeom>
        </p:spPr>
      </p:pic>
      <p:sp>
        <p:nvSpPr>
          <p:cNvPr id="30" name="TextBox 14">
            <a:extLst>
              <a:ext uri="{FF2B5EF4-FFF2-40B4-BE49-F238E27FC236}">
                <a16:creationId xmlns:a16="http://schemas.microsoft.com/office/drawing/2014/main" id="{67AEAE6C-5B93-7E59-B487-E4777C7E5E12}"/>
              </a:ext>
            </a:extLst>
          </p:cNvPr>
          <p:cNvSpPr txBox="1"/>
          <p:nvPr/>
        </p:nvSpPr>
        <p:spPr>
          <a:xfrm>
            <a:off x="3135087" y="-165455"/>
            <a:ext cx="5932170" cy="8345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a:t>
            </a:r>
            <a:r>
              <a:rPr kumimoji="0" lang="en-US" sz="3600" b="1" i="0" u="none" strike="noStrike" kern="1200" cap="none" spc="0" normalizeH="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ĐỘNG VẬN DỤNG</a:t>
            </a:r>
            <a:endParaRPr kumimoji="0" lang="en-SG"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reeform 8">
            <a:extLst>
              <a:ext uri="{FF2B5EF4-FFF2-40B4-BE49-F238E27FC236}">
                <a16:creationId xmlns:a16="http://schemas.microsoft.com/office/drawing/2014/main" id="{B21CC036-E74A-7E57-E5B7-2BC8F0AE3226}"/>
              </a:ext>
            </a:extLst>
          </p:cNvPr>
          <p:cNvSpPr/>
          <p:nvPr/>
        </p:nvSpPr>
        <p:spPr>
          <a:xfrm>
            <a:off x="3655614" y="1384141"/>
            <a:ext cx="7895919" cy="4866187"/>
          </a:xfrm>
          <a:custGeom>
            <a:avLst/>
            <a:gdLst/>
            <a:ahLst/>
            <a:cxnLst/>
            <a:rect l="l" t="t" r="r" b="b"/>
            <a:pathLst>
              <a:path w="3529492" h="2057400">
                <a:moveTo>
                  <a:pt x="0" y="0"/>
                </a:moveTo>
                <a:lnTo>
                  <a:pt x="3529493" y="0"/>
                </a:lnTo>
                <a:lnTo>
                  <a:pt x="3529493"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66241B"/>
              </a:solidFill>
              <a:effectLst/>
              <a:uLnTx/>
              <a:uFillTx/>
              <a:latin typeface="Arial"/>
              <a:ea typeface="+mn-ea"/>
              <a:cs typeface="+mn-cs"/>
            </a:endParaRPr>
          </a:p>
        </p:txBody>
      </p:sp>
      <p:sp>
        <p:nvSpPr>
          <p:cNvPr id="4" name="Rectangle 3">
            <a:extLst>
              <a:ext uri="{FF2B5EF4-FFF2-40B4-BE49-F238E27FC236}">
                <a16:creationId xmlns:a16="http://schemas.microsoft.com/office/drawing/2014/main" id="{1BECCBB4-D627-B788-6EA0-5A7EA7AF6EEF}"/>
              </a:ext>
            </a:extLst>
          </p:cNvPr>
          <p:cNvSpPr/>
          <p:nvPr/>
        </p:nvSpPr>
        <p:spPr>
          <a:xfrm>
            <a:off x="4041808" y="1951874"/>
            <a:ext cx="6673325" cy="3785652"/>
          </a:xfrm>
          <a:prstGeom prst="rect">
            <a:avLst/>
          </a:prstGeom>
        </p:spPr>
        <p:txBody>
          <a:bodyPr wrap="square">
            <a:spAutoFit/>
          </a:bodyPr>
          <a:lstStyle/>
          <a:p>
            <a:pPr algn="ctr"/>
            <a:r>
              <a:rPr lang="vi-VN" sz="4800" dirty="0">
                <a:latin typeface="Times New Roman" panose="02020603050405020304" pitchFamily="18" charset="0"/>
                <a:cs typeface="Times New Roman" panose="02020603050405020304" pitchFamily="18" charset="0"/>
              </a:rPr>
              <a:t>Viết một đoạn văn (khoảng 7-9 dòng) trình bày suy nghĩ trách nhiệm của người trẻ đối với đất nước hôm nay.</a:t>
            </a:r>
            <a:endParaRPr lang="en-SG" sz="4800" dirty="0">
              <a:latin typeface="Times New Roman" panose="02020603050405020304" pitchFamily="18" charset="0"/>
              <a:cs typeface="Times New Roman" panose="02020603050405020304" pitchFamily="18" charset="0"/>
            </a:endParaRPr>
          </a:p>
        </p:txBody>
      </p:sp>
      <p:pic>
        <p:nvPicPr>
          <p:cNvPr id="5" name="그림 3">
            <a:extLst>
              <a:ext uri="{FF2B5EF4-FFF2-40B4-BE49-F238E27FC236}">
                <a16:creationId xmlns:a16="http://schemas.microsoft.com/office/drawing/2014/main" id="{42F8861B-6C38-AEE5-0E57-F4C3BFDECA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39017" y="4331669"/>
            <a:ext cx="4071437" cy="2535963"/>
          </a:xfrm>
          <a:prstGeom prst="rect">
            <a:avLst/>
          </a:prstGeom>
        </p:spPr>
      </p:pic>
    </p:spTree>
    <p:extLst>
      <p:ext uri="{BB962C8B-B14F-4D97-AF65-F5344CB8AC3E}">
        <p14:creationId xmlns:p14="http://schemas.microsoft.com/office/powerpoint/2010/main" val="3310043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437" y="147484"/>
            <a:ext cx="4345860" cy="584775"/>
          </a:xfrm>
          <a:prstGeom prst="rect">
            <a:avLst/>
          </a:prstGeom>
          <a:noFill/>
        </p:spPr>
        <p:txBody>
          <a:bodyPr wrap="square" rtlCol="0">
            <a:spAutoFit/>
          </a:bodyPr>
          <a:lstStyle/>
          <a:p>
            <a:r>
              <a:rPr lang="en-US" sz="3200" b="1" dirty="0" smtClean="0">
                <a:solidFill>
                  <a:srgbClr val="C00000"/>
                </a:solidFill>
                <a:latin typeface="Times New Roman" panose="02020603050405020304" pitchFamily="18" charset="0"/>
                <a:cs typeface="Times New Roman" panose="02020603050405020304" pitchFamily="18" charset="0"/>
              </a:rPr>
              <a:t>b) </a:t>
            </a:r>
            <a:r>
              <a:rPr lang="en-US" sz="3200" b="1" dirty="0" err="1" smtClean="0">
                <a:solidFill>
                  <a:srgbClr val="C00000"/>
                </a:solidFill>
                <a:latin typeface="Times New Roman" panose="02020603050405020304" pitchFamily="18" charset="0"/>
                <a:cs typeface="Times New Roman" panose="02020603050405020304" pitchFamily="18" charset="0"/>
              </a:rPr>
              <a:t>Tác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phẩm</a:t>
            </a:r>
            <a:r>
              <a:rPr lang="en-US" sz="3200" b="1" dirty="0" smtClean="0">
                <a:solidFill>
                  <a:srgbClr val="C0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550606" y="648931"/>
            <a:ext cx="11228439"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Hoàn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cảnh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đời</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24465" y="648934"/>
            <a:ext cx="11582400" cy="2062103"/>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en-US" sz="3200" b="1" i="1" dirty="0" smtClean="0">
                <a:latin typeface="Times New Roman" panose="02020603050405020304" pitchFamily="18" charset="0"/>
                <a:cs typeface="Times New Roman" panose="02020603050405020304" pitchFamily="18" charset="0"/>
              </a:rPr>
              <a:t>“Hai </a:t>
            </a:r>
            <a:r>
              <a:rPr lang="en-US" sz="3200" b="1" i="1" dirty="0" err="1" smtClean="0">
                <a:latin typeface="Times New Roman" panose="02020603050405020304" pitchFamily="18" charset="0"/>
                <a:cs typeface="Times New Roman" panose="02020603050405020304" pitchFamily="18" charset="0"/>
              </a:rPr>
              <a:t>chữ</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nước</a:t>
            </a:r>
            <a:r>
              <a:rPr lang="en-US" sz="3200" b="1" i="1" dirty="0" smtClean="0">
                <a:latin typeface="Times New Roman" panose="02020603050405020304" pitchFamily="18" charset="0"/>
                <a:cs typeface="Times New Roman" panose="02020603050405020304" pitchFamily="18" charset="0"/>
              </a:rPr>
              <a:t> </a:t>
            </a:r>
            <a:r>
              <a:rPr lang="en-US" sz="3200" b="1" i="1" dirty="0" err="1" smtClean="0">
                <a:latin typeface="Times New Roman" panose="02020603050405020304" pitchFamily="18" charset="0"/>
                <a:cs typeface="Times New Roman" panose="02020603050405020304" pitchFamily="18" charset="0"/>
              </a:rPr>
              <a:t>nhà</a:t>
            </a:r>
            <a:r>
              <a:rPr lang="en-US" sz="3200" b="1" i="1"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sáng tác vào năm 1924, thời kỳ Pháp thuộc, là lời người cha (Nguyễn Phi Khanh) khuyên dặn người con (Nguyễn Trãi) phải biết sống quên mình vì nước nhà. </a:t>
            </a:r>
            <a:endParaRPr lang="en-SG"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81778" y="2625209"/>
            <a:ext cx="1976283" cy="584775"/>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loại</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349913" y="2632381"/>
            <a:ext cx="5122607"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song </a:t>
            </a:r>
            <a:r>
              <a:rPr lang="en-US" sz="3200" dirty="0" err="1" smtClean="0">
                <a:latin typeface="Times New Roman" panose="02020603050405020304" pitchFamily="18" charset="0"/>
                <a:cs typeface="Times New Roman" panose="02020603050405020304" pitchFamily="18" charset="0"/>
              </a:rPr>
              <a:t>thất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lục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bát</a:t>
            </a:r>
            <a:endParaRPr lang="en-US" sz="32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81778" y="3175825"/>
            <a:ext cx="11425087" cy="1077218"/>
          </a:xfrm>
          <a:prstGeom prst="rect">
            <a:avLst/>
          </a:prstGeom>
          <a:noFill/>
        </p:spPr>
        <p:txBody>
          <a:bodyPr wrap="square" rtlCol="0">
            <a:spAutoFit/>
          </a:bodyPr>
          <a:lstStyle/>
          <a:p>
            <a:pPr algn="just"/>
            <a:r>
              <a:rPr lang="en-US" sz="3200" dirty="0" smtClean="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Bài </a:t>
            </a:r>
            <a:r>
              <a:rPr lang="vi-VN" sz="3200" dirty="0">
                <a:latin typeface="Times New Roman" panose="02020603050405020304" pitchFamily="18" charset="0"/>
                <a:cs typeface="Times New Roman" panose="02020603050405020304" pitchFamily="18" charset="0"/>
              </a:rPr>
              <a:t>thơ gồm 25 khổ thơ song thất lục bát và kết thúc bằng một dòng lục (sáu chữ: </a:t>
            </a:r>
            <a:r>
              <a:rPr lang="vi-VN" sz="3200" b="1" i="1" dirty="0">
                <a:latin typeface="Times New Roman" panose="02020603050405020304" pitchFamily="18" charset="0"/>
                <a:cs typeface="Times New Roman" panose="02020603050405020304" pitchFamily="18" charset="0"/>
              </a:rPr>
              <a:t>“Con ơi! Hai chữ nước nhà</a:t>
            </a:r>
            <a:r>
              <a:rPr lang="vi-VN" sz="3200" b="1" i="1"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a:t>
            </a:r>
            <a:endParaRPr lang="en-SG" sz="3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530942" y="4227872"/>
            <a:ext cx="10707329" cy="584775"/>
          </a:xfrm>
          <a:prstGeom prst="rect">
            <a:avLst/>
          </a:prstGeom>
          <a:noFill/>
        </p:spPr>
        <p:txBody>
          <a:bodyPr wrap="square" rtlCol="0">
            <a:spAutoFit/>
          </a:bodyPr>
          <a:lstStyle/>
          <a:p>
            <a:r>
              <a:rPr lang="en-US" sz="3200" dirty="0" smtClean="0"/>
              <a:t>- </a:t>
            </a:r>
            <a:r>
              <a:rPr lang="vi-VN" sz="3200" dirty="0">
                <a:latin typeface="Times New Roman" panose="02020603050405020304" pitchFamily="18" charset="0"/>
                <a:cs typeface="Times New Roman" panose="02020603050405020304" pitchFamily="18" charset="0"/>
              </a:rPr>
              <a:t>Phần văn bản trong SGK trích từ dòng 29 đến dòng 64</a:t>
            </a:r>
            <a:r>
              <a:rPr lang="vi-VN" sz="3200" dirty="0" smtClean="0">
                <a:latin typeface="Times New Roman" panose="02020603050405020304" pitchFamily="18" charset="0"/>
                <a:cs typeface="Times New Roman" panose="02020603050405020304" pitchFamily="18" charset="0"/>
              </a:rPr>
              <a:t>.</a:t>
            </a:r>
            <a:endParaRPr lang="en-SG"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87618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E910A-49DD-DD52-3F69-BE3A2EDE2E4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65DEC19-102B-E61D-96D9-08FB6F1669B4}"/>
              </a:ext>
            </a:extLst>
          </p:cNvPr>
          <p:cNvPicPr>
            <a:picLocks noChangeAspect="1"/>
          </p:cNvPicPr>
          <p:nvPr/>
        </p:nvPicPr>
        <p:blipFill>
          <a:blip r:embed="rId3"/>
          <a:stretch>
            <a:fillRect/>
          </a:stretch>
        </p:blipFill>
        <p:spPr>
          <a:xfrm>
            <a:off x="0" y="0"/>
            <a:ext cx="12192000" cy="6857999"/>
          </a:xfrm>
          <a:prstGeom prst="rect">
            <a:avLst/>
          </a:prstGeom>
        </p:spPr>
      </p:pic>
      <p:sp>
        <p:nvSpPr>
          <p:cNvPr id="176" name="矩形 175">
            <a:extLst>
              <a:ext uri="{FF2B5EF4-FFF2-40B4-BE49-F238E27FC236}">
                <a16:creationId xmlns:a16="http://schemas.microsoft.com/office/drawing/2014/main" id="{1AA0A4CB-2538-3B19-4DDD-4B9C91935431}"/>
              </a:ext>
            </a:extLst>
          </p:cNvPr>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1" name="图片 100">
            <a:extLst>
              <a:ext uri="{FF2B5EF4-FFF2-40B4-BE49-F238E27FC236}">
                <a16:creationId xmlns:a16="http://schemas.microsoft.com/office/drawing/2014/main" id="{B2EEC13B-0A31-5BCF-AE5D-49846D2322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782" y="-126851"/>
            <a:ext cx="12963564" cy="6481782"/>
          </a:xfrm>
          <a:prstGeom prst="rect">
            <a:avLst/>
          </a:prstGeom>
        </p:spPr>
      </p:pic>
      <p:sp>
        <p:nvSpPr>
          <p:cNvPr id="248" name="矩形 247">
            <a:extLst>
              <a:ext uri="{FF2B5EF4-FFF2-40B4-BE49-F238E27FC236}">
                <a16:creationId xmlns:a16="http://schemas.microsoft.com/office/drawing/2014/main" id="{58D9E881-A506-8D6C-8EE3-8DFF7E4F90AC}"/>
              </a:ext>
            </a:extLst>
          </p:cNvPr>
          <p:cNvSpPr/>
          <p:nvPr/>
        </p:nvSpPr>
        <p:spPr>
          <a:xfrm rot="16200000">
            <a:off x="5161872" y="150918"/>
            <a:ext cx="1774475" cy="9703631"/>
          </a:xfrm>
          <a:prstGeom prst="rect">
            <a:avLst/>
          </a:pr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6" name="图片 105">
            <a:extLst>
              <a:ext uri="{FF2B5EF4-FFF2-40B4-BE49-F238E27FC236}">
                <a16:creationId xmlns:a16="http://schemas.microsoft.com/office/drawing/2014/main" id="{C98A2D41-C3EA-16F1-9348-B13405520D83}"/>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t="44357"/>
          <a:stretch>
            <a:fillRect/>
          </a:stretch>
        </p:blipFill>
        <p:spPr>
          <a:xfrm>
            <a:off x="1197293" y="4115495"/>
            <a:ext cx="9703632" cy="1774476"/>
          </a:xfrm>
          <a:prstGeom prst="rect">
            <a:avLst/>
          </a:prstGeom>
        </p:spPr>
      </p:pic>
      <p:pic>
        <p:nvPicPr>
          <p:cNvPr id="102" name="图片 101">
            <a:extLst>
              <a:ext uri="{FF2B5EF4-FFF2-40B4-BE49-F238E27FC236}">
                <a16:creationId xmlns:a16="http://schemas.microsoft.com/office/drawing/2014/main" id="{73CE3500-71E4-51B2-BE58-35745DC3568D}"/>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405069" y="5415483"/>
            <a:ext cx="1106926" cy="888060"/>
          </a:xfrm>
          <a:prstGeom prst="rect">
            <a:avLst/>
          </a:prstGeom>
        </p:spPr>
      </p:pic>
      <p:pic>
        <p:nvPicPr>
          <p:cNvPr id="103" name="图片 102">
            <a:extLst>
              <a:ext uri="{FF2B5EF4-FFF2-40B4-BE49-F238E27FC236}">
                <a16:creationId xmlns:a16="http://schemas.microsoft.com/office/drawing/2014/main" id="{039191FC-3A6E-4593-EDFD-31565D5B9572}"/>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8092000" y="2637453"/>
            <a:ext cx="1106926" cy="888060"/>
          </a:xfrm>
          <a:prstGeom prst="rect">
            <a:avLst/>
          </a:prstGeom>
        </p:spPr>
      </p:pic>
      <p:pic>
        <p:nvPicPr>
          <p:cNvPr id="104" name="图片 103">
            <a:extLst>
              <a:ext uri="{FF2B5EF4-FFF2-40B4-BE49-F238E27FC236}">
                <a16:creationId xmlns:a16="http://schemas.microsoft.com/office/drawing/2014/main" id="{5DFF2E8A-19A0-0AC4-A4D3-8378EF4B1290}"/>
              </a:ext>
            </a:extLst>
          </p:cNvPr>
          <p:cNvPicPr>
            <a:picLocks noChangeAspect="1"/>
          </p:cNvPicPr>
          <p:nvPr/>
        </p:nvPicPr>
        <p:blipFill rotWithShape="1">
          <a:blip r:embed="rId6">
            <a:extLst>
              <a:ext uri="{28A0092B-C50C-407E-A947-70E740481C1C}">
                <a14:useLocalDpi xmlns:a14="http://schemas.microsoft.com/office/drawing/2010/main" val="0"/>
              </a:ext>
            </a:extLst>
          </a:blip>
          <a:srcRect l="12757" r="50000" b="40242"/>
          <a:stretch>
            <a:fillRect/>
          </a:stretch>
        </p:blipFill>
        <p:spPr>
          <a:xfrm>
            <a:off x="3306326" y="376218"/>
            <a:ext cx="1106926" cy="888060"/>
          </a:xfrm>
          <a:prstGeom prst="rect">
            <a:avLst/>
          </a:prstGeom>
        </p:spPr>
      </p:pic>
      <p:pic>
        <p:nvPicPr>
          <p:cNvPr id="2" name="图片 10">
            <a:extLst>
              <a:ext uri="{FF2B5EF4-FFF2-40B4-BE49-F238E27FC236}">
                <a16:creationId xmlns:a16="http://schemas.microsoft.com/office/drawing/2014/main" id="{FC854071-0B4A-F210-3CF1-F8DFE0119048}"/>
              </a:ext>
            </a:extLst>
          </p:cNvPr>
          <p:cNvPicPr>
            <a:picLocks noChangeAspect="1"/>
          </p:cNvPicPr>
          <p:nvPr/>
        </p:nvPicPr>
        <p:blipFill>
          <a:blip r:embed="rId7" cstate="screen"/>
          <a:stretch>
            <a:fillRect/>
          </a:stretch>
        </p:blipFill>
        <p:spPr>
          <a:xfrm>
            <a:off x="9415781" y="3114040"/>
            <a:ext cx="2856610" cy="1633298"/>
          </a:xfrm>
          <a:prstGeom prst="rect">
            <a:avLst/>
          </a:prstGeom>
        </p:spPr>
      </p:pic>
      <p:pic>
        <p:nvPicPr>
          <p:cNvPr id="4" name="图片 31">
            <a:extLst>
              <a:ext uri="{FF2B5EF4-FFF2-40B4-BE49-F238E27FC236}">
                <a16:creationId xmlns:a16="http://schemas.microsoft.com/office/drawing/2014/main" id="{B3E628A9-87FE-1C26-88DA-85DD0C4FD444}"/>
              </a:ext>
            </a:extLst>
          </p:cNvPr>
          <p:cNvPicPr>
            <a:picLocks noChangeAspect="1"/>
          </p:cNvPicPr>
          <p:nvPr/>
        </p:nvPicPr>
        <p:blipFill rotWithShape="1">
          <a:blip r:embed="rId8" cstate="screen"/>
          <a:srcRect/>
          <a:stretch>
            <a:fillRect/>
          </a:stretch>
        </p:blipFill>
        <p:spPr>
          <a:xfrm>
            <a:off x="2245179" y="594606"/>
            <a:ext cx="937836" cy="863045"/>
          </a:xfrm>
          <a:prstGeom prst="rect">
            <a:avLst/>
          </a:prstGeom>
        </p:spPr>
      </p:pic>
      <p:pic>
        <p:nvPicPr>
          <p:cNvPr id="5" name="图片 32">
            <a:extLst>
              <a:ext uri="{FF2B5EF4-FFF2-40B4-BE49-F238E27FC236}">
                <a16:creationId xmlns:a16="http://schemas.microsoft.com/office/drawing/2014/main" id="{72FF037D-0D41-E3FD-6EAD-C6795E554124}"/>
              </a:ext>
            </a:extLst>
          </p:cNvPr>
          <p:cNvPicPr>
            <a:picLocks noChangeAspect="1"/>
          </p:cNvPicPr>
          <p:nvPr/>
        </p:nvPicPr>
        <p:blipFill rotWithShape="1">
          <a:blip r:embed="rId9" cstate="screen">
            <a:alphaModFix amt="50000"/>
          </a:blip>
          <a:srcRect/>
          <a:stretch>
            <a:fillRect/>
          </a:stretch>
        </p:blipFill>
        <p:spPr>
          <a:xfrm rot="941536">
            <a:off x="10929655" y="426608"/>
            <a:ext cx="1016359" cy="935306"/>
          </a:xfrm>
          <a:prstGeom prst="rect">
            <a:avLst/>
          </a:prstGeom>
        </p:spPr>
      </p:pic>
      <p:pic>
        <p:nvPicPr>
          <p:cNvPr id="7" name="图片 286">
            <a:extLst>
              <a:ext uri="{FF2B5EF4-FFF2-40B4-BE49-F238E27FC236}">
                <a16:creationId xmlns:a16="http://schemas.microsoft.com/office/drawing/2014/main" id="{AA552D28-320F-37A0-9D5A-B7A4D1CDB9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86369" y="-25384"/>
            <a:ext cx="4228575" cy="2367846"/>
          </a:xfrm>
          <a:prstGeom prst="rect">
            <a:avLst/>
          </a:prstGeom>
        </p:spPr>
      </p:pic>
      <p:sp>
        <p:nvSpPr>
          <p:cNvPr id="175" name="文本框 3">
            <a:extLst>
              <a:ext uri="{FF2B5EF4-FFF2-40B4-BE49-F238E27FC236}">
                <a16:creationId xmlns:a16="http://schemas.microsoft.com/office/drawing/2014/main" id="{447EEB4F-8AF8-D2A2-086E-1F8E7A52D22D}"/>
              </a:ext>
            </a:extLst>
          </p:cNvPr>
          <p:cNvSpPr txBox="1"/>
          <p:nvPr/>
        </p:nvSpPr>
        <p:spPr>
          <a:xfrm>
            <a:off x="272434" y="4436461"/>
            <a:ext cx="10236895" cy="923330"/>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FF00"/>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HÌNH</a:t>
            </a:r>
            <a:r>
              <a:rPr kumimoji="0" lang="en-US" altLang="zh-CN" sz="5400" b="1" i="0" u="none" strike="noStrike" kern="1200" cap="none" spc="0" normalizeH="0" noProof="0" dirty="0">
                <a:ln>
                  <a:noFill/>
                </a:ln>
                <a:solidFill>
                  <a:srgbClr val="FFFF00"/>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rPr>
              <a:t> THÀNH KIẾN THỨC</a:t>
            </a:r>
            <a:endParaRPr kumimoji="0" lang="en-US" altLang="zh-CN" sz="5400" b="1" i="0" u="none" strike="noStrike" kern="1200" cap="none" spc="0" normalizeH="0" baseline="0" noProof="0" dirty="0">
              <a:ln>
                <a:noFill/>
              </a:ln>
              <a:solidFill>
                <a:srgbClr val="FFFF00"/>
              </a:solidFill>
              <a:effectLst/>
              <a:uLnTx/>
              <a:uFillTx/>
              <a:latin typeface="Times New Roman" panose="02020603050405020304" pitchFamily="18" charset="0"/>
              <a:ea typeface="字酷堂黄楷体(个人非商业版)" panose="02010609030101010101" pitchFamily="49" charset="-122"/>
              <a:cs typeface="Times New Roman" panose="02020603050405020304" pitchFamily="18" charset="0"/>
            </a:endParaRPr>
          </a:p>
        </p:txBody>
      </p:sp>
      <p:pic>
        <p:nvPicPr>
          <p:cNvPr id="3" name="图片 3">
            <a:extLst>
              <a:ext uri="{FF2B5EF4-FFF2-40B4-BE49-F238E27FC236}">
                <a16:creationId xmlns:a16="http://schemas.microsoft.com/office/drawing/2014/main" id="{6B51BDCE-56BE-2CA8-443D-0A50589E1BB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14087" y="276429"/>
            <a:ext cx="2559313" cy="1181222"/>
          </a:xfrm>
          <a:prstGeom prst="rect">
            <a:avLst/>
          </a:prstGeom>
        </p:spPr>
      </p:pic>
      <p:pic>
        <p:nvPicPr>
          <p:cNvPr id="18" name="Picture 17" descr="A building with red doors and red windows&#10;&#10;Description automatically generated">
            <a:extLst>
              <a:ext uri="{FF2B5EF4-FFF2-40B4-BE49-F238E27FC236}">
                <a16:creationId xmlns:a16="http://schemas.microsoft.com/office/drawing/2014/main" id="{718F05CA-C343-617C-18A9-C1D345D1C929}"/>
              </a:ext>
            </a:extLst>
          </p:cNvPr>
          <p:cNvPicPr>
            <a:picLocks noChangeAspect="1"/>
          </p:cNvPicPr>
          <p:nvPr/>
        </p:nvPicPr>
        <p:blipFill rotWithShape="1">
          <a:blip r:embed="rId12">
            <a:extLst>
              <a:ext uri="{28A0092B-C50C-407E-A947-70E740481C1C}">
                <a14:useLocalDpi xmlns:a14="http://schemas.microsoft.com/office/drawing/2010/main" val="0"/>
              </a:ext>
            </a:extLst>
          </a:blip>
          <a:srcRect l="30291" t="792" r="29563"/>
          <a:stretch/>
        </p:blipFill>
        <p:spPr>
          <a:xfrm flipH="1">
            <a:off x="9491065" y="2778026"/>
            <a:ext cx="2753250" cy="7087093"/>
          </a:xfrm>
          <a:prstGeom prst="rect">
            <a:avLst/>
          </a:prstGeom>
        </p:spPr>
      </p:pic>
      <p:pic>
        <p:nvPicPr>
          <p:cNvPr id="19" name="图片 31">
            <a:extLst>
              <a:ext uri="{FF2B5EF4-FFF2-40B4-BE49-F238E27FC236}">
                <a16:creationId xmlns:a16="http://schemas.microsoft.com/office/drawing/2014/main" id="{55530FAE-7045-4A84-61A3-6A41351E25A8}"/>
              </a:ext>
            </a:extLst>
          </p:cNvPr>
          <p:cNvPicPr>
            <a:picLocks noChangeAspect="1"/>
          </p:cNvPicPr>
          <p:nvPr/>
        </p:nvPicPr>
        <p:blipFill rotWithShape="1">
          <a:blip r:embed="rId8" cstate="screen"/>
          <a:srcRect/>
          <a:stretch>
            <a:fillRect/>
          </a:stretch>
        </p:blipFill>
        <p:spPr>
          <a:xfrm flipH="1">
            <a:off x="11826230" y="636456"/>
            <a:ext cx="937836" cy="863045"/>
          </a:xfrm>
          <a:prstGeom prst="rect">
            <a:avLst/>
          </a:prstGeom>
        </p:spPr>
      </p:pic>
      <p:pic>
        <p:nvPicPr>
          <p:cNvPr id="20" name="图片 286">
            <a:extLst>
              <a:ext uri="{FF2B5EF4-FFF2-40B4-BE49-F238E27FC236}">
                <a16:creationId xmlns:a16="http://schemas.microsoft.com/office/drawing/2014/main" id="{552F448F-B9DB-351F-A309-ACD2563FA3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57483" y="4858722"/>
            <a:ext cx="3903693" cy="2520443"/>
          </a:xfrm>
          <a:prstGeom prst="rect">
            <a:avLst/>
          </a:prstGeom>
        </p:spPr>
      </p:pic>
      <p:pic>
        <p:nvPicPr>
          <p:cNvPr id="22" name="图片 3">
            <a:extLst>
              <a:ext uri="{FF2B5EF4-FFF2-40B4-BE49-F238E27FC236}">
                <a16:creationId xmlns:a16="http://schemas.microsoft.com/office/drawing/2014/main" id="{9B657CF5-CFB2-7208-E1FF-E23751E1AA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843444" y="5011321"/>
            <a:ext cx="3095959" cy="1428904"/>
          </a:xfrm>
          <a:prstGeom prst="rect">
            <a:avLst/>
          </a:prstGeom>
        </p:spPr>
      </p:pic>
      <p:pic>
        <p:nvPicPr>
          <p:cNvPr id="8" name="Picture 7" descr="A person holding another person&#10;&#10;Description automatically generated">
            <a:extLst>
              <a:ext uri="{FF2B5EF4-FFF2-40B4-BE49-F238E27FC236}">
                <a16:creationId xmlns:a16="http://schemas.microsoft.com/office/drawing/2014/main" id="{E6B618A7-A20D-23A8-F007-887D5EA97421}"/>
              </a:ext>
            </a:extLst>
          </p:cNvPr>
          <p:cNvPicPr>
            <a:picLocks noChangeAspect="1"/>
          </p:cNvPicPr>
          <p:nvPr/>
        </p:nvPicPr>
        <p:blipFill>
          <a:blip r:embed="rId13">
            <a:extLst>
              <a:ext uri="{28A0092B-C50C-407E-A947-70E740481C1C}">
                <a14:useLocalDpi xmlns:a14="http://schemas.microsoft.com/office/drawing/2010/main" val="0"/>
              </a:ext>
            </a:extLst>
          </a:blip>
          <a:srcRect r="-1161" b="5260"/>
          <a:stretch/>
        </p:blipFill>
        <p:spPr>
          <a:xfrm>
            <a:off x="3352626" y="320473"/>
            <a:ext cx="5702661" cy="3798941"/>
          </a:xfrm>
          <a:prstGeom prst="rect">
            <a:avLst/>
          </a:prstGeom>
        </p:spPr>
      </p:pic>
      <p:pic>
        <p:nvPicPr>
          <p:cNvPr id="9" name="图片 5">
            <a:extLst>
              <a:ext uri="{FF2B5EF4-FFF2-40B4-BE49-F238E27FC236}">
                <a16:creationId xmlns:a16="http://schemas.microsoft.com/office/drawing/2014/main" id="{CF4B5F0C-BDC3-64DF-39BB-9A13C4E49F07}"/>
              </a:ext>
            </a:extLst>
          </p:cNvPr>
          <p:cNvPicPr>
            <a:picLocks noChangeAspect="1"/>
          </p:cNvPicPr>
          <p:nvPr/>
        </p:nvPicPr>
        <p:blipFill rotWithShape="1">
          <a:blip r:embed="rId14">
            <a:extLst>
              <a:ext uri="{28A0092B-C50C-407E-A947-70E740481C1C}">
                <a14:useLocalDpi xmlns:a14="http://schemas.microsoft.com/office/drawing/2010/main"/>
              </a:ext>
            </a:extLst>
          </a:blip>
          <a:srcRect r="12117" b="34072"/>
          <a:stretch/>
        </p:blipFill>
        <p:spPr>
          <a:xfrm>
            <a:off x="13614" y="5693852"/>
            <a:ext cx="12178386" cy="1233497"/>
          </a:xfrm>
          <a:prstGeom prst="rect">
            <a:avLst/>
          </a:prstGeom>
        </p:spPr>
      </p:pic>
      <p:pic>
        <p:nvPicPr>
          <p:cNvPr id="10" name="图片 18">
            <a:extLst>
              <a:ext uri="{FF2B5EF4-FFF2-40B4-BE49-F238E27FC236}">
                <a16:creationId xmlns:a16="http://schemas.microsoft.com/office/drawing/2014/main" id="{854F3A06-9934-97FE-6E75-5A0D0D94F0CD}"/>
              </a:ext>
            </a:extLst>
          </p:cNvPr>
          <p:cNvPicPr>
            <a:picLocks noChangeAspect="1"/>
          </p:cNvPicPr>
          <p:nvPr/>
        </p:nvPicPr>
        <p:blipFill rotWithShape="1">
          <a:blip r:embed="rId15" cstate="hqprint">
            <a:extLst>
              <a:ext uri="{28A0092B-C50C-407E-A947-70E740481C1C}">
                <a14:useLocalDpi xmlns:a14="http://schemas.microsoft.com/office/drawing/2010/main" val="0"/>
              </a:ext>
            </a:extLst>
          </a:blip>
          <a:srcRect l="7339" t="48628" r="73602"/>
          <a:stretch/>
        </p:blipFill>
        <p:spPr>
          <a:xfrm>
            <a:off x="-32415" y="5117595"/>
            <a:ext cx="1741472" cy="1747350"/>
          </a:xfrm>
          <a:prstGeom prst="rect">
            <a:avLst/>
          </a:prstGeom>
        </p:spPr>
      </p:pic>
    </p:spTree>
    <p:extLst>
      <p:ext uri="{BB962C8B-B14F-4D97-AF65-F5344CB8AC3E}">
        <p14:creationId xmlns:p14="http://schemas.microsoft.com/office/powerpoint/2010/main" val="3057400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8000">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14:bounceEnd="68000">
                                          <p:cBhvr additive="base">
                                            <p:cTn id="7" dur="500" fill="hold"/>
                                            <p:tgtEl>
                                              <p:spTgt spid="248"/>
                                            </p:tgtEl>
                                            <p:attrNameLst>
                                              <p:attrName>ppt_x</p:attrName>
                                            </p:attrNameLst>
                                          </p:cBhvr>
                                          <p:tavLst>
                                            <p:tav tm="0">
                                              <p:val>
                                                <p:strVal val="#ppt_x"/>
                                              </p:val>
                                            </p:tav>
                                            <p:tav tm="100000">
                                              <p:val>
                                                <p:strVal val="#ppt_x"/>
                                              </p:val>
                                            </p:tav>
                                          </p:tavLst>
                                        </p:anim>
                                        <p:anim calcmode="lin" valueType="num" p14:bounceEnd="68000">
                                          <p:cBhvr additive="base">
                                            <p:cTn id="8" dur="500" fill="hold"/>
                                            <p:tgtEl>
                                              <p:spTgt spid="2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23" presetClass="entr" presetSubtype="16" fill="hold" grpId="0" nodeType="withEffect">
                                      <p:stCondLst>
                                        <p:cond delay="0"/>
                                      </p:stCondLst>
                                      <p:iterate type="lt">
                                        <p:tmPct val="10000"/>
                                      </p:iterate>
                                      <p:childTnLst>
                                        <p:set>
                                          <p:cBhvr>
                                            <p:cTn id="26" dur="1" fill="hold">
                                              <p:stCondLst>
                                                <p:cond delay="0"/>
                                              </p:stCondLst>
                                            </p:cTn>
                                            <p:tgtEl>
                                              <p:spTgt spid="175"/>
                                            </p:tgtEl>
                                            <p:attrNameLst>
                                              <p:attrName>style.visibility</p:attrName>
                                            </p:attrNameLst>
                                          </p:cBhvr>
                                          <p:to>
                                            <p:strVal val="visible"/>
                                          </p:to>
                                        </p:set>
                                        <p:anim calcmode="lin" valueType="num">
                                          <p:cBhvr>
                                            <p:cTn id="27" dur="500" fill="hold"/>
                                            <p:tgtEl>
                                              <p:spTgt spid="175"/>
                                            </p:tgtEl>
                                            <p:attrNameLst>
                                              <p:attrName>ppt_w</p:attrName>
                                            </p:attrNameLst>
                                          </p:cBhvr>
                                          <p:tavLst>
                                            <p:tav tm="0">
                                              <p:val>
                                                <p:fltVal val="0"/>
                                              </p:val>
                                            </p:tav>
                                            <p:tav tm="100000">
                                              <p:val>
                                                <p:strVal val="#ppt_w"/>
                                              </p:val>
                                            </p:tav>
                                          </p:tavLst>
                                        </p:anim>
                                        <p:anim calcmode="lin" valueType="num">
                                          <p:cBhvr>
                                            <p:cTn id="28" dur="500" fill="hold"/>
                                            <p:tgtEl>
                                              <p:spTgt spid="175"/>
                                            </p:tgtEl>
                                            <p:attrNameLst>
                                              <p:attrName>ppt_h</p:attrName>
                                            </p:attrNameLst>
                                          </p:cBhvr>
                                          <p:tavLst>
                                            <p:tav tm="0">
                                              <p:val>
                                                <p:fltVal val="0"/>
                                              </p:val>
                                            </p:tav>
                                            <p:tav tm="100000">
                                              <p:val>
                                                <p:strVal val="#ppt_h"/>
                                              </p:val>
                                            </p:tav>
                                          </p:tavLst>
                                        </p:anim>
                                      </p:childTnLst>
                                    </p:cTn>
                                  </p:par>
                                </p:childTnLst>
                              </p:cTn>
                            </p:par>
                            <p:par>
                              <p:cTn id="29" fill="hold">
                                <p:stCondLst>
                                  <p:cond delay="28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48"/>
                                            </p:tgtEl>
                                            <p:attrNameLst>
                                              <p:attrName>style.visibility</p:attrName>
                                            </p:attrNameLst>
                                          </p:cBhvr>
                                          <p:to>
                                            <p:strVal val="visible"/>
                                          </p:to>
                                        </p:set>
                                        <p:anim calcmode="lin" valueType="num">
                                          <p:cBhvr additive="base">
                                            <p:cTn id="7" dur="500" fill="hold"/>
                                            <p:tgtEl>
                                              <p:spTgt spid="248"/>
                                            </p:tgtEl>
                                            <p:attrNameLst>
                                              <p:attrName>ppt_x</p:attrName>
                                            </p:attrNameLst>
                                          </p:cBhvr>
                                          <p:tavLst>
                                            <p:tav tm="0">
                                              <p:val>
                                                <p:strVal val="#ppt_x"/>
                                              </p:val>
                                            </p:tav>
                                            <p:tav tm="100000">
                                              <p:val>
                                                <p:strVal val="#ppt_x"/>
                                              </p:val>
                                            </p:tav>
                                          </p:tavLst>
                                        </p:anim>
                                        <p:anim calcmode="lin" valueType="num">
                                          <p:cBhvr additive="base">
                                            <p:cTn id="8" dur="500" fill="hold"/>
                                            <p:tgtEl>
                                              <p:spTgt spid="2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23" presetClass="entr" presetSubtype="16" fill="hold" grpId="0" nodeType="withEffect">
                                      <p:stCondLst>
                                        <p:cond delay="0"/>
                                      </p:stCondLst>
                                      <p:iterate type="lt">
                                        <p:tmPct val="10000"/>
                                      </p:iterate>
                                      <p:childTnLst>
                                        <p:set>
                                          <p:cBhvr>
                                            <p:cTn id="26" dur="1" fill="hold">
                                              <p:stCondLst>
                                                <p:cond delay="0"/>
                                              </p:stCondLst>
                                            </p:cTn>
                                            <p:tgtEl>
                                              <p:spTgt spid="175"/>
                                            </p:tgtEl>
                                            <p:attrNameLst>
                                              <p:attrName>style.visibility</p:attrName>
                                            </p:attrNameLst>
                                          </p:cBhvr>
                                          <p:to>
                                            <p:strVal val="visible"/>
                                          </p:to>
                                        </p:set>
                                        <p:anim calcmode="lin" valueType="num">
                                          <p:cBhvr>
                                            <p:cTn id="27" dur="500" fill="hold"/>
                                            <p:tgtEl>
                                              <p:spTgt spid="175"/>
                                            </p:tgtEl>
                                            <p:attrNameLst>
                                              <p:attrName>ppt_w</p:attrName>
                                            </p:attrNameLst>
                                          </p:cBhvr>
                                          <p:tavLst>
                                            <p:tav tm="0">
                                              <p:val>
                                                <p:fltVal val="0"/>
                                              </p:val>
                                            </p:tav>
                                            <p:tav tm="100000">
                                              <p:val>
                                                <p:strVal val="#ppt_w"/>
                                              </p:val>
                                            </p:tav>
                                          </p:tavLst>
                                        </p:anim>
                                        <p:anim calcmode="lin" valueType="num">
                                          <p:cBhvr>
                                            <p:cTn id="28" dur="500" fill="hold"/>
                                            <p:tgtEl>
                                              <p:spTgt spid="175"/>
                                            </p:tgtEl>
                                            <p:attrNameLst>
                                              <p:attrName>ppt_h</p:attrName>
                                            </p:attrNameLst>
                                          </p:cBhvr>
                                          <p:tavLst>
                                            <p:tav tm="0">
                                              <p:val>
                                                <p:fltVal val="0"/>
                                              </p:val>
                                            </p:tav>
                                            <p:tav tm="100000">
                                              <p:val>
                                                <p:strVal val="#ppt_h"/>
                                              </p:val>
                                            </p:tav>
                                          </p:tavLst>
                                        </p:anim>
                                      </p:childTnLst>
                                    </p:cTn>
                                  </p:par>
                                </p:childTnLst>
                              </p:cTn>
                            </p:par>
                            <p:par>
                              <p:cTn id="29" fill="hold">
                                <p:stCondLst>
                                  <p:cond delay="28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animBg="1"/>
          <p:bldP spid="175"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7E19A5-1ECE-4277-DDDA-88874AFBF86D}"/>
              </a:ext>
            </a:extLst>
          </p:cNvPr>
          <p:cNvPicPr>
            <a:picLocks noChangeAspect="1"/>
          </p:cNvPicPr>
          <p:nvPr/>
        </p:nvPicPr>
        <p:blipFill>
          <a:blip r:embed="rId3"/>
          <a:stretch>
            <a:fillRect/>
          </a:stretch>
        </p:blipFill>
        <p:spPr>
          <a:xfrm>
            <a:off x="0" y="-21761"/>
            <a:ext cx="12192000" cy="6857999"/>
          </a:xfrm>
          <a:prstGeom prst="rect">
            <a:avLst/>
          </a:prstGeom>
        </p:spPr>
      </p:pic>
      <p:pic>
        <p:nvPicPr>
          <p:cNvPr id="8" name="Picture 7">
            <a:extLst>
              <a:ext uri="{FF2B5EF4-FFF2-40B4-BE49-F238E27FC236}">
                <a16:creationId xmlns:a16="http://schemas.microsoft.com/office/drawing/2014/main" id="{0C25963E-D5BB-A3E1-E195-6B71D6E11888}"/>
              </a:ext>
            </a:extLst>
          </p:cNvPr>
          <p:cNvPicPr>
            <a:picLocks noChangeAspect="1"/>
          </p:cNvPicPr>
          <p:nvPr/>
        </p:nvPicPr>
        <p:blipFill>
          <a:blip r:embed="rId3"/>
          <a:stretch>
            <a:fillRect/>
          </a:stretch>
        </p:blipFill>
        <p:spPr>
          <a:xfrm>
            <a:off x="0" y="0"/>
            <a:ext cx="12192000" cy="6857999"/>
          </a:xfrm>
          <a:prstGeom prst="rect">
            <a:avLst/>
          </a:prstGeom>
        </p:spPr>
      </p:pic>
      <p:pic>
        <p:nvPicPr>
          <p:cNvPr id="11" name="图片 286">
            <a:extLst>
              <a:ext uri="{FF2B5EF4-FFF2-40B4-BE49-F238E27FC236}">
                <a16:creationId xmlns:a16="http://schemas.microsoft.com/office/drawing/2014/main" id="{9811535A-E51D-057C-FC92-AFC1FD4254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5703" y="4705306"/>
            <a:ext cx="4228575" cy="2367846"/>
          </a:xfrm>
          <a:prstGeom prst="rect">
            <a:avLst/>
          </a:prstGeom>
        </p:spPr>
      </p:pic>
      <p:sp>
        <p:nvSpPr>
          <p:cNvPr id="176" name="矩形 175"/>
          <p:cNvSpPr/>
          <p:nvPr/>
        </p:nvSpPr>
        <p:spPr>
          <a:xfrm>
            <a:off x="2680492" y="-215153"/>
            <a:ext cx="6831016" cy="7460015"/>
          </a:xfrm>
          <a:prstGeom prst="rect">
            <a:avLst/>
          </a:prstGeom>
          <a:solidFill>
            <a:schemeClr val="bg1"/>
          </a:solidFill>
          <a:ln>
            <a:noFill/>
          </a:ln>
          <a:effectLst>
            <a:outerShdw blurRad="381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pic>
        <p:nvPicPr>
          <p:cNvPr id="109" name="图片 10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03" y="-92296"/>
            <a:ext cx="13364555" cy="6679064"/>
          </a:xfrm>
          <a:prstGeom prst="rect">
            <a:avLst/>
          </a:prstGeom>
        </p:spPr>
      </p:pic>
      <p:pic>
        <p:nvPicPr>
          <p:cNvPr id="110" name="图片 10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7622" y="370455"/>
            <a:ext cx="1051388" cy="525694"/>
          </a:xfrm>
          <a:prstGeom prst="rect">
            <a:avLst/>
          </a:prstGeom>
          <a:effectLst>
            <a:outerShdw blurRad="355600" dist="88900" dir="2700000" algn="tl" rotWithShape="0">
              <a:prstClr val="black">
                <a:alpha val="28000"/>
              </a:prstClr>
            </a:outerShdw>
          </a:effectLst>
        </p:spPr>
      </p:pic>
      <p:grpSp>
        <p:nvGrpSpPr>
          <p:cNvPr id="7" name="组合 6"/>
          <p:cNvGrpSpPr/>
          <p:nvPr/>
        </p:nvGrpSpPr>
        <p:grpSpPr>
          <a:xfrm>
            <a:off x="1376516" y="4203515"/>
            <a:ext cx="9721544" cy="1774476"/>
            <a:chOff x="6224970" y="4094063"/>
            <a:chExt cx="4675955" cy="1774476"/>
          </a:xfrm>
        </p:grpSpPr>
        <p:sp>
          <p:nvSpPr>
            <p:cNvPr id="120" name="任意多边形 119"/>
            <p:cNvSpPr/>
            <p:nvPr/>
          </p:nvSpPr>
          <p:spPr>
            <a:xfrm rot="16200000">
              <a:off x="7675710" y="2643324"/>
              <a:ext cx="1774475" cy="4675954"/>
            </a:xfrm>
            <a:custGeom>
              <a:avLst/>
              <a:gdLst/>
              <a:ahLst/>
              <a:cxnLst/>
              <a:rect l="l" t="t" r="r" b="b"/>
              <a:pathLst>
                <a:path w="1774475" h="4675954">
                  <a:moveTo>
                    <a:pt x="1229111" y="637147"/>
                  </a:moveTo>
                  <a:cubicBezTo>
                    <a:pt x="1229111" y="657388"/>
                    <a:pt x="1220579" y="667508"/>
                    <a:pt x="1203513" y="667508"/>
                  </a:cubicBezTo>
                  <a:lnTo>
                    <a:pt x="621893" y="667508"/>
                  </a:lnTo>
                  <a:cubicBezTo>
                    <a:pt x="604827" y="667508"/>
                    <a:pt x="596294" y="657388"/>
                    <a:pt x="596294" y="637147"/>
                  </a:cubicBezTo>
                  <a:cubicBezTo>
                    <a:pt x="596294" y="615716"/>
                    <a:pt x="604827" y="605001"/>
                    <a:pt x="621893" y="605001"/>
                  </a:cubicBezTo>
                  <a:lnTo>
                    <a:pt x="1203513" y="605001"/>
                  </a:lnTo>
                  <a:cubicBezTo>
                    <a:pt x="1220579" y="605001"/>
                    <a:pt x="1229111" y="615716"/>
                    <a:pt x="1229111" y="637147"/>
                  </a:cubicBezTo>
                  <a:close/>
                  <a:moveTo>
                    <a:pt x="1346388" y="1103277"/>
                  </a:moveTo>
                  <a:cubicBezTo>
                    <a:pt x="1346388" y="961990"/>
                    <a:pt x="1291421" y="891346"/>
                    <a:pt x="1181486" y="891346"/>
                  </a:cubicBezTo>
                  <a:lnTo>
                    <a:pt x="1032658" y="891346"/>
                  </a:lnTo>
                  <a:lnTo>
                    <a:pt x="1032658" y="1059224"/>
                  </a:lnTo>
                  <a:lnTo>
                    <a:pt x="1179105" y="1059224"/>
                  </a:lnTo>
                  <a:cubicBezTo>
                    <a:pt x="1202918" y="1059224"/>
                    <a:pt x="1214824" y="1072321"/>
                    <a:pt x="1214824" y="1098515"/>
                  </a:cubicBezTo>
                  <a:cubicBezTo>
                    <a:pt x="1214824" y="1123915"/>
                    <a:pt x="1195774" y="1136615"/>
                    <a:pt x="1157674" y="1136615"/>
                  </a:cubicBezTo>
                  <a:cubicBezTo>
                    <a:pt x="1084649" y="1136615"/>
                    <a:pt x="1027102" y="1125105"/>
                    <a:pt x="985033" y="1102087"/>
                  </a:cubicBezTo>
                  <a:lnTo>
                    <a:pt x="598080" y="891346"/>
                  </a:lnTo>
                  <a:lnTo>
                    <a:pt x="484971" y="891346"/>
                  </a:lnTo>
                  <a:lnTo>
                    <a:pt x="484971" y="1319376"/>
                  </a:lnTo>
                  <a:lnTo>
                    <a:pt x="594508" y="1319376"/>
                  </a:lnTo>
                  <a:lnTo>
                    <a:pt x="594508" y="1089929"/>
                  </a:lnTo>
                  <a:lnTo>
                    <a:pt x="998130" y="1300921"/>
                  </a:lnTo>
                  <a:cubicBezTo>
                    <a:pt x="1021546" y="1313224"/>
                    <a:pt x="1051311" y="1319376"/>
                    <a:pt x="1087427" y="1319376"/>
                  </a:cubicBezTo>
                  <a:cubicBezTo>
                    <a:pt x="1179502" y="1319376"/>
                    <a:pt x="1245681" y="1305187"/>
                    <a:pt x="1285964" y="1276811"/>
                  </a:cubicBezTo>
                  <a:cubicBezTo>
                    <a:pt x="1326247" y="1248434"/>
                    <a:pt x="1346388" y="1190590"/>
                    <a:pt x="1346388" y="1103277"/>
                  </a:cubicBezTo>
                  <a:close/>
                  <a:moveTo>
                    <a:pt x="1346388" y="638338"/>
                  </a:moveTo>
                  <a:cubicBezTo>
                    <a:pt x="1346388" y="491097"/>
                    <a:pt x="1291024" y="417477"/>
                    <a:pt x="1180296" y="417477"/>
                  </a:cubicBezTo>
                  <a:lnTo>
                    <a:pt x="630822" y="417477"/>
                  </a:lnTo>
                  <a:cubicBezTo>
                    <a:pt x="581610" y="417477"/>
                    <a:pt x="543708" y="437619"/>
                    <a:pt x="517118" y="477901"/>
                  </a:cubicBezTo>
                  <a:cubicBezTo>
                    <a:pt x="490527" y="518184"/>
                    <a:pt x="477232" y="571266"/>
                    <a:pt x="477232" y="637147"/>
                  </a:cubicBezTo>
                  <a:cubicBezTo>
                    <a:pt x="477232" y="701044"/>
                    <a:pt x="490726" y="753333"/>
                    <a:pt x="517713" y="794012"/>
                  </a:cubicBezTo>
                  <a:cubicBezTo>
                    <a:pt x="544701" y="834692"/>
                    <a:pt x="582800" y="855032"/>
                    <a:pt x="632013" y="855032"/>
                  </a:cubicBezTo>
                  <a:lnTo>
                    <a:pt x="1181486" y="855032"/>
                  </a:lnTo>
                  <a:cubicBezTo>
                    <a:pt x="1291421" y="855032"/>
                    <a:pt x="1346388" y="782801"/>
                    <a:pt x="1346388" y="638338"/>
                  </a:cubicBezTo>
                  <a:close/>
                  <a:moveTo>
                    <a:pt x="1774475" y="0"/>
                  </a:moveTo>
                  <a:lnTo>
                    <a:pt x="1774475" y="4675954"/>
                  </a:lnTo>
                  <a:lnTo>
                    <a:pt x="0" y="4675954"/>
                  </a:lnTo>
                  <a:lnTo>
                    <a:pt x="0" y="0"/>
                  </a:lnTo>
                  <a:close/>
                </a:path>
              </a:pathLst>
            </a:custGeom>
            <a:solidFill>
              <a:srgbClr val="A87D53"/>
            </a:solidFill>
            <a:ln>
              <a:noFill/>
            </a:ln>
            <a:effectLst>
              <a:outerShdw blurRad="508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Montserrat Medium" panose="00000600000000000000" pitchFamily="2" charset="0"/>
                <a:cs typeface="Montserrat Medium" panose="00000600000000000000" pitchFamily="2" charset="0"/>
              </a:endParaRPr>
            </a:p>
          </p:txBody>
        </p:sp>
        <p:sp>
          <p:nvSpPr>
            <p:cNvPr id="111" name="矩形 110"/>
            <p:cNvSpPr/>
            <p:nvPr/>
          </p:nvSpPr>
          <p:spPr>
            <a:xfrm>
              <a:off x="6224970" y="4094063"/>
              <a:ext cx="1389417" cy="1774476"/>
            </a:xfrm>
            <a:prstGeom prst="rect">
              <a:avLst/>
            </a:prstGeom>
            <a:solidFill>
              <a:srgbClr val="A87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ontserrat Medium" panose="00000600000000000000" pitchFamily="2" charset="0"/>
                <a:cs typeface="Montserrat Medium" panose="00000600000000000000" pitchFamily="2" charset="0"/>
              </a:endParaRPr>
            </a:p>
          </p:txBody>
        </p:sp>
      </p:grpSp>
      <p:pic>
        <p:nvPicPr>
          <p:cNvPr id="113" name="图片 112"/>
          <p:cNvPicPr>
            <a:picLocks noChangeAspect="1"/>
          </p:cNvPicPr>
          <p:nvPr/>
        </p:nvPicPr>
        <p:blipFill rotWithShape="1">
          <a:blip r:embed="rId7">
            <a:extLst>
              <a:ext uri="{28A0092B-C50C-407E-A947-70E740481C1C}">
                <a14:useLocalDpi xmlns:a14="http://schemas.microsoft.com/office/drawing/2010/main" val="0"/>
              </a:ext>
            </a:extLst>
          </a:blip>
          <a:srcRect l="12757" r="50000" b="40242"/>
          <a:stretch>
            <a:fillRect/>
          </a:stretch>
        </p:blipFill>
        <p:spPr>
          <a:xfrm>
            <a:off x="10289178" y="2642183"/>
            <a:ext cx="1239818" cy="994676"/>
          </a:xfrm>
          <a:prstGeom prst="rect">
            <a:avLst/>
          </a:prstGeom>
        </p:spPr>
      </p:pic>
      <p:pic>
        <p:nvPicPr>
          <p:cNvPr id="10" name="图片 32">
            <a:extLst>
              <a:ext uri="{FF2B5EF4-FFF2-40B4-BE49-F238E27FC236}">
                <a16:creationId xmlns:a16="http://schemas.microsoft.com/office/drawing/2014/main" id="{6FCD4516-9A52-9D19-F3D7-062EF35BF487}"/>
              </a:ext>
            </a:extLst>
          </p:cNvPr>
          <p:cNvPicPr>
            <a:picLocks noChangeAspect="1"/>
          </p:cNvPicPr>
          <p:nvPr/>
        </p:nvPicPr>
        <p:blipFill rotWithShape="1">
          <a:blip r:embed="rId8" cstate="screen">
            <a:alphaModFix amt="50000"/>
          </a:blip>
          <a:srcRect/>
          <a:stretch>
            <a:fillRect/>
          </a:stretch>
        </p:blipFill>
        <p:spPr>
          <a:xfrm rot="941536">
            <a:off x="8605137" y="5925532"/>
            <a:ext cx="1016359" cy="935306"/>
          </a:xfrm>
          <a:prstGeom prst="rect">
            <a:avLst/>
          </a:prstGeom>
        </p:spPr>
      </p:pic>
      <p:sp>
        <p:nvSpPr>
          <p:cNvPr id="12" name="文本框 4">
            <a:extLst>
              <a:ext uri="{FF2B5EF4-FFF2-40B4-BE49-F238E27FC236}">
                <a16:creationId xmlns:a16="http://schemas.microsoft.com/office/drawing/2014/main" id="{8A3B7E55-A1BA-602E-3243-B441442E6A9F}"/>
              </a:ext>
            </a:extLst>
          </p:cNvPr>
          <p:cNvSpPr txBox="1"/>
          <p:nvPr/>
        </p:nvSpPr>
        <p:spPr>
          <a:xfrm>
            <a:off x="1376515" y="4555069"/>
            <a:ext cx="9721545" cy="923330"/>
          </a:xfrm>
          <a:prstGeom prst="rect">
            <a:avLst/>
          </a:prstGeom>
          <a:noFill/>
        </p:spPr>
        <p:txBody>
          <a:bodyPr wrap="square" rtlCol="0">
            <a:spAutoFit/>
          </a:bodyPr>
          <a:lstStyle/>
          <a:p>
            <a:pPr algn="ctr"/>
            <a:r>
              <a:rPr lang="en-US" sz="5400" b="1" dirty="0" smtClean="0">
                <a:latin typeface="Times New Roman" panose="02020603050405020304" pitchFamily="18" charset="0"/>
                <a:cs typeface="Times New Roman" panose="02020603050405020304" pitchFamily="18" charset="0"/>
              </a:rPr>
              <a:t>I. </a:t>
            </a:r>
            <a:r>
              <a:rPr lang="vi-VN" sz="5400" b="1" dirty="0" smtClean="0">
                <a:latin typeface="Times New Roman" panose="02020603050405020304" pitchFamily="18" charset="0"/>
                <a:cs typeface="Times New Roman" panose="02020603050405020304" pitchFamily="18" charset="0"/>
              </a:rPr>
              <a:t>Trải </a:t>
            </a:r>
            <a:r>
              <a:rPr lang="vi-VN" sz="5400" b="1" dirty="0">
                <a:latin typeface="Times New Roman" panose="02020603050405020304" pitchFamily="18" charset="0"/>
                <a:cs typeface="Times New Roman" panose="02020603050405020304" pitchFamily="18" charset="0"/>
              </a:rPr>
              <a:t>nghiệm cùng văn bản</a:t>
            </a:r>
            <a:endParaRPr lang="en-SG" sz="5400" dirty="0">
              <a:latin typeface="Times New Roman" panose="02020603050405020304" pitchFamily="18" charset="0"/>
              <a:cs typeface="Times New Roman" panose="02020603050405020304" pitchFamily="18" charset="0"/>
            </a:endParaRPr>
          </a:p>
        </p:txBody>
      </p:sp>
      <p:pic>
        <p:nvPicPr>
          <p:cNvPr id="23" name="图片 3">
            <a:extLst>
              <a:ext uri="{FF2B5EF4-FFF2-40B4-BE49-F238E27FC236}">
                <a16:creationId xmlns:a16="http://schemas.microsoft.com/office/drawing/2014/main" id="{2D880EBA-5BAC-B5BB-A694-4AB25D7E11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14087" y="276429"/>
            <a:ext cx="2559313" cy="1181222"/>
          </a:xfrm>
          <a:prstGeom prst="rect">
            <a:avLst/>
          </a:prstGeom>
        </p:spPr>
      </p:pic>
      <p:pic>
        <p:nvPicPr>
          <p:cNvPr id="2" name="Picture 1" descr="A person holding another person&#10;&#10;Description automatically generated">
            <a:extLst>
              <a:ext uri="{FF2B5EF4-FFF2-40B4-BE49-F238E27FC236}">
                <a16:creationId xmlns:a16="http://schemas.microsoft.com/office/drawing/2014/main" id="{E61C73C8-CA49-DC5F-311A-B54C0C81FEC2}"/>
              </a:ext>
            </a:extLst>
          </p:cNvPr>
          <p:cNvPicPr>
            <a:picLocks noChangeAspect="1"/>
          </p:cNvPicPr>
          <p:nvPr/>
        </p:nvPicPr>
        <p:blipFill>
          <a:blip r:embed="rId10">
            <a:extLst>
              <a:ext uri="{28A0092B-C50C-407E-A947-70E740481C1C}">
                <a14:useLocalDpi xmlns:a14="http://schemas.microsoft.com/office/drawing/2010/main" val="0"/>
              </a:ext>
            </a:extLst>
          </a:blip>
          <a:srcRect r="-1161" b="5260"/>
          <a:stretch/>
        </p:blipFill>
        <p:spPr>
          <a:xfrm>
            <a:off x="3352626" y="413071"/>
            <a:ext cx="5702661" cy="3798941"/>
          </a:xfrm>
          <a:prstGeom prst="rect">
            <a:avLst/>
          </a:prstGeom>
        </p:spPr>
      </p:pic>
      <p:pic>
        <p:nvPicPr>
          <p:cNvPr id="9" name="图片 18">
            <a:extLst>
              <a:ext uri="{FF2B5EF4-FFF2-40B4-BE49-F238E27FC236}">
                <a16:creationId xmlns:a16="http://schemas.microsoft.com/office/drawing/2014/main" id="{1D3CD68D-46B9-AB60-2244-C667740792D9}"/>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7339" t="48628" r="73602"/>
          <a:stretch/>
        </p:blipFill>
        <p:spPr>
          <a:xfrm>
            <a:off x="-32415" y="5117595"/>
            <a:ext cx="1741472" cy="1747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76"/>
                                        </p:tgtEl>
                                        <p:attrNameLst>
                                          <p:attrName>style.visibility</p:attrName>
                                        </p:attrNameLst>
                                      </p:cBhvr>
                                      <p:to>
                                        <p:strVal val="visible"/>
                                      </p:to>
                                    </p:set>
                                    <p:anim calcmode="lin" valueType="num">
                                      <p:cBhvr additive="base">
                                        <p:cTn id="19" dur="500" fill="hold"/>
                                        <p:tgtEl>
                                          <p:spTgt spid="176"/>
                                        </p:tgtEl>
                                        <p:attrNameLst>
                                          <p:attrName>ppt_x</p:attrName>
                                        </p:attrNameLst>
                                      </p:cBhvr>
                                      <p:tavLst>
                                        <p:tav tm="0">
                                          <p:val>
                                            <p:strVal val="#ppt_x"/>
                                          </p:val>
                                        </p:tav>
                                        <p:tav tm="100000">
                                          <p:val>
                                            <p:strVal val="#ppt_x"/>
                                          </p:val>
                                        </p:tav>
                                      </p:tavLst>
                                    </p:anim>
                                    <p:anim calcmode="lin" valueType="num">
                                      <p:cBhvr additive="base">
                                        <p:cTn id="20" dur="500" fill="hold"/>
                                        <p:tgtEl>
                                          <p:spTgt spid="176"/>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09"/>
                                        </p:tgtEl>
                                        <p:attrNameLst>
                                          <p:attrName>style.visibility</p:attrName>
                                        </p:attrNameLst>
                                      </p:cBhvr>
                                      <p:to>
                                        <p:strVal val="visible"/>
                                      </p:to>
                                    </p:set>
                                    <p:anim calcmode="lin" valueType="num">
                                      <p:cBhvr additive="base">
                                        <p:cTn id="23" dur="500" fill="hold"/>
                                        <p:tgtEl>
                                          <p:spTgt spid="109"/>
                                        </p:tgtEl>
                                        <p:attrNameLst>
                                          <p:attrName>ppt_x</p:attrName>
                                        </p:attrNameLst>
                                      </p:cBhvr>
                                      <p:tavLst>
                                        <p:tav tm="0">
                                          <p:val>
                                            <p:strVal val="#ppt_x"/>
                                          </p:val>
                                        </p:tav>
                                        <p:tav tm="100000">
                                          <p:val>
                                            <p:strVal val="#ppt_x"/>
                                          </p:val>
                                        </p:tav>
                                      </p:tavLst>
                                    </p:anim>
                                    <p:anim calcmode="lin" valueType="num">
                                      <p:cBhvr additive="base">
                                        <p:cTn id="24" dur="500" fill="hold"/>
                                        <p:tgtEl>
                                          <p:spTgt spid="109"/>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10"/>
                                        </p:tgtEl>
                                        <p:attrNameLst>
                                          <p:attrName>style.visibility</p:attrName>
                                        </p:attrNameLst>
                                      </p:cBhvr>
                                      <p:to>
                                        <p:strVal val="visible"/>
                                      </p:to>
                                    </p:set>
                                    <p:anim calcmode="lin" valueType="num">
                                      <p:cBhvr additive="base">
                                        <p:cTn id="27" dur="500" fill="hold"/>
                                        <p:tgtEl>
                                          <p:spTgt spid="110"/>
                                        </p:tgtEl>
                                        <p:attrNameLst>
                                          <p:attrName>ppt_x</p:attrName>
                                        </p:attrNameLst>
                                      </p:cBhvr>
                                      <p:tavLst>
                                        <p:tav tm="0">
                                          <p:val>
                                            <p:strVal val="#ppt_x"/>
                                          </p:val>
                                        </p:tav>
                                        <p:tav tm="100000">
                                          <p:val>
                                            <p:strVal val="#ppt_x"/>
                                          </p:val>
                                        </p:tav>
                                      </p:tavLst>
                                    </p:anim>
                                    <p:anim calcmode="lin" valueType="num">
                                      <p:cBhvr additive="base">
                                        <p:cTn id="28" dur="500" fill="hold"/>
                                        <p:tgtEl>
                                          <p:spTgt spid="110"/>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13"/>
                                        </p:tgtEl>
                                        <p:attrNameLst>
                                          <p:attrName>style.visibility</p:attrName>
                                        </p:attrNameLst>
                                      </p:cBhvr>
                                      <p:to>
                                        <p:strVal val="visible"/>
                                      </p:to>
                                    </p:set>
                                    <p:anim calcmode="lin" valueType="num">
                                      <p:cBhvr additive="base">
                                        <p:cTn id="31" dur="500" fill="hold"/>
                                        <p:tgtEl>
                                          <p:spTgt spid="113"/>
                                        </p:tgtEl>
                                        <p:attrNameLst>
                                          <p:attrName>ppt_x</p:attrName>
                                        </p:attrNameLst>
                                      </p:cBhvr>
                                      <p:tavLst>
                                        <p:tav tm="0">
                                          <p:val>
                                            <p:strVal val="#ppt_x"/>
                                          </p:val>
                                        </p:tav>
                                        <p:tav tm="100000">
                                          <p:val>
                                            <p:strVal val="#ppt_x"/>
                                          </p:val>
                                        </p:tav>
                                      </p:tavLst>
                                    </p:anim>
                                    <p:anim calcmode="lin" valueType="num">
                                      <p:cBhvr additive="base">
                                        <p:cTn id="32" dur="500" fill="hold"/>
                                        <p:tgtEl>
                                          <p:spTgt spid="113"/>
                                        </p:tgtEl>
                                        <p:attrNameLst>
                                          <p:attrName>ppt_y</p:attrName>
                                        </p:attrNameLst>
                                      </p:cBhvr>
                                      <p:tavLst>
                                        <p:tav tm="0">
                                          <p:val>
                                            <p:strVal val="0-#ppt_h/2"/>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par>
                                <p:cTn id="37" presetID="16" presetClass="entr" presetSubtype="21"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0-#ppt_w/2"/>
                                          </p:val>
                                        </p:tav>
                                        <p:tav tm="100000">
                                          <p:val>
                                            <p:strVal val="#ppt_x"/>
                                          </p:val>
                                        </p:tav>
                                      </p:tavLst>
                                    </p:anim>
                                    <p:anim calcmode="lin" valueType="num">
                                      <p:cBhvr additive="base">
                                        <p:cTn id="4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8828"/>
            <a:ext cx="12192000" cy="1138773"/>
          </a:xfrm>
          <a:prstGeom prst="rect">
            <a:avLst/>
          </a:prstGeom>
          <a:solidFill>
            <a:srgbClr val="92D050"/>
          </a:solid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u="sng" dirty="0" err="1" smtClean="0">
                <a:solidFill>
                  <a:srgbClr val="FF0000"/>
                </a:solidFill>
                <a:latin typeface="Times New Roman" panose="02020603050405020304" pitchFamily="18" charset="0"/>
                <a:cs typeface="Times New Roman" panose="02020603050405020304" pitchFamily="18" charset="0"/>
              </a:rPr>
              <a:t>Tiết</a:t>
            </a:r>
            <a:r>
              <a:rPr lang="en-US" sz="3200" b="1" u="sng" dirty="0" smtClean="0">
                <a:solidFill>
                  <a:srgbClr val="FF0000"/>
                </a:solidFill>
                <a:latin typeface="Times New Roman" panose="02020603050405020304" pitchFamily="18" charset="0"/>
                <a:cs typeface="Times New Roman" panose="02020603050405020304" pitchFamily="18" charset="0"/>
              </a:rPr>
              <a:t> 100</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600" b="1" dirty="0" smtClean="0">
                <a:solidFill>
                  <a:srgbClr val="FF0000"/>
                </a:solidFill>
                <a:latin typeface="Times New Roman" panose="02020603050405020304" pitchFamily="18" charset="0"/>
                <a:cs typeface="Times New Roman" panose="02020603050405020304" pitchFamily="18" charset="0"/>
              </a:rPr>
              <a:t>HAI CHỮ NƯỚC NHÀ</a:t>
            </a:r>
          </a:p>
          <a:p>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Trần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Tuấn</a:t>
            </a:r>
            <a:r>
              <a:rPr lang="en-US" sz="3200" b="1" i="1" dirty="0" smtClean="0">
                <a:solidFill>
                  <a:srgbClr val="FF0000"/>
                </a:solidFill>
                <a:latin typeface="Times New Roman" panose="02020603050405020304" pitchFamily="18" charset="0"/>
                <a:cs typeface="Times New Roman" panose="02020603050405020304" pitchFamily="18" charset="0"/>
              </a:rPr>
              <a:t> </a:t>
            </a:r>
            <a:r>
              <a:rPr lang="en-US" sz="3200" b="1" i="1" dirty="0" err="1" smtClean="0">
                <a:solidFill>
                  <a:srgbClr val="FF0000"/>
                </a:solidFill>
                <a:latin typeface="Times New Roman" panose="02020603050405020304" pitchFamily="18" charset="0"/>
                <a:cs typeface="Times New Roman" panose="02020603050405020304" pitchFamily="18" charset="0"/>
              </a:rPr>
              <a:t>Khải</a:t>
            </a:r>
            <a:r>
              <a:rPr lang="en-US" sz="3200" b="1" i="1" dirty="0" smtClean="0">
                <a:solidFill>
                  <a:srgbClr val="FF0000"/>
                </a:solidFill>
                <a:latin typeface="Times New Roman" panose="02020603050405020304" pitchFamily="18" charset="0"/>
                <a:cs typeface="Times New Roman" panose="02020603050405020304" pitchFamily="18" charset="0"/>
              </a:rPr>
              <a:t>)</a:t>
            </a:r>
            <a:endParaRPr lang="en-US" sz="3200" b="1" i="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37652" y="1258531"/>
            <a:ext cx="11916695" cy="646331"/>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                    I</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Trải</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nghiệm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cùng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văn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bản</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481782" y="1877963"/>
            <a:ext cx="11444747" cy="646331"/>
          </a:xfrm>
          <a:prstGeom prst="rect">
            <a:avLst/>
          </a:prstGeom>
          <a:noFill/>
        </p:spPr>
        <p:txBody>
          <a:bodyPr wrap="square" rtlCol="0">
            <a:spAutoFit/>
          </a:bodyPr>
          <a:lstStyle/>
          <a:p>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smtClean="0">
                <a:solidFill>
                  <a:srgbClr val="002060"/>
                </a:solidFill>
                <a:latin typeface="Times New Roman" panose="02020603050405020304" pitchFamily="18" charset="0"/>
                <a:cs typeface="Times New Roman" panose="02020603050405020304" pitchFamily="18" charset="0"/>
              </a:rPr>
              <a:t>                   1</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Đọc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văn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bản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tìm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hiểu</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chú</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thích</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745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34ABE-66FB-44EB-32C9-F7BB1BDBCB9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ED2851-DB7E-8B57-1B20-A2C789D1DD51}"/>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59A98D0-D04D-52FB-CE13-A55356F1686A}"/>
              </a:ext>
            </a:extLst>
          </p:cNvPr>
          <p:cNvSpPr txBox="1"/>
          <p:nvPr/>
        </p:nvSpPr>
        <p:spPr>
          <a:xfrm>
            <a:off x="2795428" y="101178"/>
            <a:ext cx="7529189" cy="584775"/>
          </a:xfrm>
          <a:prstGeom prst="rect">
            <a:avLst/>
          </a:prstGeom>
          <a:solidFill>
            <a:srgbClr val="FBCFB5"/>
          </a:solidFill>
        </p:spPr>
        <p:txBody>
          <a:bodyPr wrap="square" anchor="t">
            <a:spAutoFit/>
          </a:bodyPr>
          <a:lstStyle/>
          <a:p>
            <a:pPr algn="ctr" defTabSz="1219110">
              <a:buClr>
                <a:srgbClr val="000000"/>
              </a:buClr>
              <a:defRP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THẺ CHIẾN LƯỢC ĐỌC</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graphicFrame>
        <p:nvGraphicFramePr>
          <p:cNvPr id="2" name="Table 1">
            <a:extLst>
              <a:ext uri="{FF2B5EF4-FFF2-40B4-BE49-F238E27FC236}">
                <a16:creationId xmlns:a16="http://schemas.microsoft.com/office/drawing/2014/main" id="{B2002D08-8C9C-5B1F-5D5B-58B31DD382CE}"/>
              </a:ext>
            </a:extLst>
          </p:cNvPr>
          <p:cNvGraphicFramePr>
            <a:graphicFrameLocks noGrp="1"/>
          </p:cNvGraphicFramePr>
          <p:nvPr>
            <p:extLst>
              <p:ext uri="{D42A27DB-BD31-4B8C-83A1-F6EECF244321}">
                <p14:modId xmlns:p14="http://schemas.microsoft.com/office/powerpoint/2010/main" val="2238956739"/>
              </p:ext>
            </p:extLst>
          </p:nvPr>
        </p:nvGraphicFramePr>
        <p:xfrm>
          <a:off x="127074" y="685953"/>
          <a:ext cx="11937851" cy="5970660"/>
        </p:xfrm>
        <a:graphic>
          <a:graphicData uri="http://schemas.openxmlformats.org/drawingml/2006/table">
            <a:tbl>
              <a:tblPr firstRow="1" firstCol="1" bandRow="1">
                <a:tableStyleId>{1E171933-4619-4E11-9A3F-F7608DF75F80}</a:tableStyleId>
              </a:tblPr>
              <a:tblGrid>
                <a:gridCol w="4998433">
                  <a:extLst>
                    <a:ext uri="{9D8B030D-6E8A-4147-A177-3AD203B41FA5}">
                      <a16:colId xmlns:a16="http://schemas.microsoft.com/office/drawing/2014/main" val="641853697"/>
                    </a:ext>
                  </a:extLst>
                </a:gridCol>
                <a:gridCol w="6939418">
                  <a:extLst>
                    <a:ext uri="{9D8B030D-6E8A-4147-A177-3AD203B41FA5}">
                      <a16:colId xmlns:a16="http://schemas.microsoft.com/office/drawing/2014/main" val="4103055967"/>
                    </a:ext>
                  </a:extLst>
                </a:gridCol>
              </a:tblGrid>
              <a:tr h="509932">
                <a:tc>
                  <a:txBody>
                    <a:bodyPr/>
                    <a:lstStyle/>
                    <a:p>
                      <a:pPr algn="ctr">
                        <a:lnSpc>
                          <a:spcPct val="100000"/>
                        </a:lnSpc>
                        <a:spcAft>
                          <a:spcPts val="800"/>
                        </a:spcAft>
                      </a:pPr>
                      <a:r>
                        <a:rPr lang="vi-VN" sz="3000" dirty="0">
                          <a:solidFill>
                            <a:schemeClr val="bg2">
                              <a:lumMod val="10000"/>
                            </a:schemeClr>
                          </a:solidFill>
                          <a:effectLst/>
                          <a:latin typeface="Times New Roman" panose="02020603050405020304" pitchFamily="18" charset="0"/>
                          <a:cs typeface="Times New Roman" panose="02020603050405020304" pitchFamily="18" charset="0"/>
                        </a:rPr>
                        <a:t>Câu hỏi/ kĩ năng đọc.</a:t>
                      </a:r>
                      <a:endParaRPr lang="en-SG"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spcAft>
                          <a:spcPts val="800"/>
                        </a:spcAft>
                      </a:pPr>
                      <a:r>
                        <a:rPr lang="vi-VN" sz="3000" dirty="0">
                          <a:solidFill>
                            <a:schemeClr val="bg2">
                              <a:lumMod val="10000"/>
                            </a:schemeClr>
                          </a:solidFill>
                          <a:effectLst/>
                          <a:latin typeface="Times New Roman" panose="02020603050405020304" pitchFamily="18" charset="0"/>
                          <a:cs typeface="Times New Roman" panose="02020603050405020304" pitchFamily="18" charset="0"/>
                        </a:rPr>
                        <a:t>Câu trả lời của tôi</a:t>
                      </a:r>
                      <a:endParaRPr lang="en-SG"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655477398"/>
                  </a:ext>
                </a:extLst>
              </a:tr>
              <a:tr h="1529796">
                <a:tc>
                  <a:txBody>
                    <a:bodyPr/>
                    <a:lstStyle/>
                    <a:p>
                      <a:pPr algn="just">
                        <a:lnSpc>
                          <a:spcPct val="100000"/>
                        </a:lnSpc>
                        <a:spcAft>
                          <a:spcPts val="800"/>
                        </a:spcAft>
                      </a:pPr>
                      <a:r>
                        <a:rPr lang="vi-VN" sz="3000" b="1" dirty="0">
                          <a:solidFill>
                            <a:schemeClr val="bg2">
                              <a:lumMod val="10000"/>
                            </a:schemeClr>
                          </a:solidFill>
                          <a:effectLst/>
                          <a:latin typeface="Times New Roman" panose="02020603050405020304" pitchFamily="18" charset="0"/>
                          <a:cs typeface="Times New Roman" panose="02020603050405020304" pitchFamily="18" charset="0"/>
                        </a:rPr>
                        <a:t>Suy luận</a:t>
                      </a:r>
                      <a:r>
                        <a:rPr lang="vi-VN" sz="3000" b="0" dirty="0">
                          <a:solidFill>
                            <a:schemeClr val="bg2">
                              <a:lumMod val="10000"/>
                            </a:schemeClr>
                          </a:solidFill>
                          <a:effectLst/>
                          <a:latin typeface="Times New Roman" panose="02020603050405020304" pitchFamily="18" charset="0"/>
                          <a:cs typeface="Times New Roman" panose="02020603050405020304" pitchFamily="18" charset="0"/>
                        </a:rPr>
                        <a:t>: Khổ thơ này thể hiện tâm trạng gì của nhân vật người cha?</a:t>
                      </a:r>
                      <a:endParaRPr lang="en-SG" sz="3000" b="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1639610586"/>
                  </a:ext>
                </a:extLst>
              </a:tr>
              <a:tr h="2549660">
                <a:tc>
                  <a:txBody>
                    <a:bodyPr/>
                    <a:lstStyle/>
                    <a:p>
                      <a:pPr algn="just">
                        <a:lnSpc>
                          <a:spcPct val="100000"/>
                        </a:lnSpc>
                        <a:spcAft>
                          <a:spcPts val="800"/>
                        </a:spcAft>
                      </a:pPr>
                      <a:r>
                        <a:rPr lang="vi-VN" sz="3000" b="1" dirty="0">
                          <a:solidFill>
                            <a:schemeClr val="bg2">
                              <a:lumMod val="10000"/>
                            </a:schemeClr>
                          </a:solidFill>
                          <a:effectLst/>
                          <a:latin typeface="Times New Roman" panose="02020603050405020304" pitchFamily="18" charset="0"/>
                          <a:cs typeface="Times New Roman" panose="02020603050405020304" pitchFamily="18" charset="0"/>
                        </a:rPr>
                        <a:t>Suy luận:</a:t>
                      </a:r>
                      <a:r>
                        <a:rPr lang="vi-VN" sz="3000" b="0" dirty="0">
                          <a:solidFill>
                            <a:schemeClr val="bg2">
                              <a:lumMod val="10000"/>
                            </a:schemeClr>
                          </a:solidFill>
                          <a:effectLst/>
                          <a:latin typeface="Times New Roman" panose="02020603050405020304" pitchFamily="18" charset="0"/>
                          <a:cs typeface="Times New Roman" panose="02020603050405020304" pitchFamily="18" charset="0"/>
                        </a:rPr>
                        <a:t> Nhân vật người cha đã dẫn ra những câu chuyện, nhân vật lịch sử (trong các dòng thơ từ dòng 37 đến dòng 52) nhằm mục đích gì?</a:t>
                      </a:r>
                      <a:endParaRPr lang="en-SG" sz="3000" b="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72047932"/>
                  </a:ext>
                </a:extLst>
              </a:tr>
              <a:tr h="1381272">
                <a:tc>
                  <a:txBody>
                    <a:bodyPr/>
                    <a:lstStyle/>
                    <a:p>
                      <a:pPr algn="just">
                        <a:lnSpc>
                          <a:spcPct val="100000"/>
                        </a:lnSpc>
                        <a:spcAft>
                          <a:spcPts val="800"/>
                        </a:spcAft>
                      </a:pPr>
                      <a:r>
                        <a:rPr lang="vi-VN" sz="3000" b="1" dirty="0">
                          <a:solidFill>
                            <a:schemeClr val="bg2">
                              <a:lumMod val="10000"/>
                            </a:schemeClr>
                          </a:solidFill>
                          <a:effectLst/>
                          <a:latin typeface="Times New Roman" panose="02020603050405020304" pitchFamily="18" charset="0"/>
                          <a:cs typeface="Times New Roman" panose="02020603050405020304" pitchFamily="18" charset="0"/>
                        </a:rPr>
                        <a:t>Suy luận:</a:t>
                      </a:r>
                      <a:r>
                        <a:rPr lang="vi-VN" sz="3000" b="0" dirty="0">
                          <a:solidFill>
                            <a:schemeClr val="bg2">
                              <a:lumMod val="10000"/>
                            </a:schemeClr>
                          </a:solidFill>
                          <a:effectLst/>
                          <a:latin typeface="Times New Roman" panose="02020603050405020304" pitchFamily="18" charset="0"/>
                          <a:cs typeface="Times New Roman" panose="02020603050405020304" pitchFamily="18" charset="0"/>
                        </a:rPr>
                        <a:t> Em hiểu thế nào về hai dòng thơ cuối?</a:t>
                      </a:r>
                      <a:endParaRPr lang="en-SG" sz="3000" b="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Aft>
                          <a:spcPts val="800"/>
                        </a:spcAft>
                      </a:pPr>
                      <a:endParaRPr lang="en-SG" sz="30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514" marR="27514"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556752962"/>
                  </a:ext>
                </a:extLst>
              </a:tr>
            </a:tbl>
          </a:graphicData>
        </a:graphic>
      </p:graphicFrame>
      <p:sp>
        <p:nvSpPr>
          <p:cNvPr id="5" name="Rectangle 1">
            <a:extLst>
              <a:ext uri="{FF2B5EF4-FFF2-40B4-BE49-F238E27FC236}">
                <a16:creationId xmlns:a16="http://schemas.microsoft.com/office/drawing/2014/main" id="{D9315543-DCFF-D92E-DDA9-7ED947874CB2}"/>
              </a:ext>
            </a:extLst>
          </p:cNvPr>
          <p:cNvSpPr>
            <a:spLocks noChangeArrowheads="1"/>
          </p:cNvSpPr>
          <p:nvPr/>
        </p:nvSpPr>
        <p:spPr bwMode="auto">
          <a:xfrm>
            <a:off x="5635625" y="1443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SG"/>
          </a:p>
        </p:txBody>
      </p:sp>
    </p:spTree>
    <p:extLst>
      <p:ext uri="{BB962C8B-B14F-4D97-AF65-F5344CB8AC3E}">
        <p14:creationId xmlns:p14="http://schemas.microsoft.com/office/powerpoint/2010/main" val="635532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COLOR_TYPE" val="1"/>
  <p:tag name="KSO_WM_TEMPLATE_INDEX" val="20205176"/>
  <p:tag name="KSO_WM_TEMPLATE_MASTER_TYPE" val="0"/>
  <p:tag name="KSO_WM_TEMPLATE_SUBCATEGORY" val="19"/>
  <p:tag name="KSO_WM_TEMPLATE_THUMBS_INDEX" val="1、4、7、12、13、14、15、16、17、18、20、24、25、28、33、36、40、43、44"/>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TEMPLATE_CATEGORY" val="custom"/>
  <p:tag name="KSO_WM_TEMPLATE_INDEX" val="20205176"/>
  <p:tag name="KSO_WM_UNIT_COMPATIBLE" val="0"/>
  <p:tag name="KSO_WM_UNIT_DIAGRAM_ISNUMVISUAL" val="0"/>
  <p:tag name="KSO_WM_UNIT_DIAGRAM_ISREFERUNIT" val="0"/>
  <p:tag name="KSO_WM_UNIT_HIGHLIGHT" val="0"/>
  <p:tag name="KSO_WM_UNIT_ID" val="_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Calibri Light"/>
        <a:ea typeface="迷你简菱心"/>
        <a:cs typeface=""/>
      </a:majorFont>
      <a:minorFont>
        <a:latin typeface="Calibri"/>
        <a:ea typeface="造字工房悦黑（非商用）常规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85">
      <a:dk1>
        <a:srgbClr val="C07952"/>
      </a:dk1>
      <a:lt1>
        <a:sysClr val="window" lastClr="FFFFFF"/>
      </a:lt1>
      <a:dk2>
        <a:srgbClr val="44546A"/>
      </a:dk2>
      <a:lt2>
        <a:srgbClr val="E7E6E6"/>
      </a:lt2>
      <a:accent1>
        <a:srgbClr val="99CFD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86号-杨任东楷书">
      <a:majorFont>
        <a:latin typeface="字魂86号-杨任东楷书"/>
        <a:ea typeface="字魂86号-杨任东楷书"/>
        <a:cs typeface="Arial"/>
      </a:majorFont>
      <a:minorFont>
        <a:latin typeface="字魂86号-杨任东楷书"/>
        <a:ea typeface="字魂86号-杨任东楷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1000"/>
          </a:schemeClr>
        </a:solidFill>
        <a:ln>
          <a:noFill/>
        </a:ln>
      </a:spPr>
      <a:bodyPr rtlCol="0" anchor="ctr"/>
      <a:lstStyle>
        <a:defPPr algn="ctr">
          <a:defRPr sz="28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673</TotalTime>
  <Words>2489</Words>
  <Application>Microsoft Office PowerPoint</Application>
  <PresentationFormat>Widescreen</PresentationFormat>
  <Paragraphs>317</Paragraphs>
  <Slides>59</Slides>
  <Notes>28</Notes>
  <HiddenSlides>0</HiddenSlides>
  <MMClips>4</MMClips>
  <ScaleCrop>false</ScaleCrop>
  <HeadingPairs>
    <vt:vector size="6" baseType="variant">
      <vt:variant>
        <vt:lpstr>Fonts Used</vt:lpstr>
      </vt:variant>
      <vt:variant>
        <vt:i4>27</vt:i4>
      </vt:variant>
      <vt:variant>
        <vt:lpstr>Theme</vt:lpstr>
      </vt:variant>
      <vt:variant>
        <vt:i4>7</vt:i4>
      </vt:variant>
      <vt:variant>
        <vt:lpstr>Slide Titles</vt:lpstr>
      </vt:variant>
      <vt:variant>
        <vt:i4>59</vt:i4>
      </vt:variant>
    </vt:vector>
  </HeadingPairs>
  <TitlesOfParts>
    <vt:vector size="93" baseType="lpstr">
      <vt:lpstr>微软雅黑</vt:lpstr>
      <vt:lpstr>宋体</vt:lpstr>
      <vt:lpstr>#9Slide07 IcielLa Chic Pro Shad</vt:lpstr>
      <vt:lpstr>Aptos</vt:lpstr>
      <vt:lpstr>Arial</vt:lpstr>
      <vt:lpstr>Arial Black</vt:lpstr>
      <vt:lpstr>Calibri</vt:lpstr>
      <vt:lpstr>Calibri Light</vt:lpstr>
      <vt:lpstr>等线</vt:lpstr>
      <vt:lpstr>等线 Light</vt:lpstr>
      <vt:lpstr>DM Sans</vt:lpstr>
      <vt:lpstr>Montserrat Medium</vt:lpstr>
      <vt:lpstr>Reggae One</vt:lpstr>
      <vt:lpstr>Russo One</vt:lpstr>
      <vt:lpstr>黑体</vt:lpstr>
      <vt:lpstr>Tajawal</vt:lpstr>
      <vt:lpstr>Times New Roman</vt:lpstr>
      <vt:lpstr>Wingdings</vt:lpstr>
      <vt:lpstr>字酷堂黄楷体(个人非商业版)</vt:lpstr>
      <vt:lpstr>字魂27号-布丁体</vt:lpstr>
      <vt:lpstr>字魂71号-御守锦书</vt:lpstr>
      <vt:lpstr>字魂86号-杨任东楷书</vt:lpstr>
      <vt:lpstr>字魂95号-手刻宋</vt:lpstr>
      <vt:lpstr>思源宋体 CN</vt:lpstr>
      <vt:lpstr>迷你简菱心</vt:lpstr>
      <vt:lpstr>造字工房悦黑（非商用）常规体</vt:lpstr>
      <vt:lpstr>黑体-繁</vt:lpstr>
      <vt:lpstr>Office 主题</vt:lpstr>
      <vt:lpstr>Office 主题​​</vt:lpstr>
      <vt:lpstr>2_Office 主题​​</vt:lpstr>
      <vt:lpstr>2_Office Theme</vt:lpstr>
      <vt:lpstr>3_Office 主题​​</vt:lpstr>
      <vt:lpstr>Jungle Fauna and Landscapes MK Campaign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TỰ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Chà Nguyễn</dc:creator>
  <cp:lastModifiedBy>Dell</cp:lastModifiedBy>
  <cp:revision>41</cp:revision>
  <dcterms:created xsi:type="dcterms:W3CDTF">2025-02-04T14:14:08Z</dcterms:created>
  <dcterms:modified xsi:type="dcterms:W3CDTF">2025-03-13T17:15:20Z</dcterms:modified>
</cp:coreProperties>
</file>