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397" r:id="rId2"/>
    <p:sldId id="369" r:id="rId3"/>
    <p:sldId id="433" r:id="rId4"/>
    <p:sldId id="434" r:id="rId5"/>
    <p:sldId id="435" r:id="rId6"/>
    <p:sldId id="437" r:id="rId7"/>
    <p:sldId id="448" r:id="rId8"/>
    <p:sldId id="438" r:id="rId9"/>
    <p:sldId id="443" r:id="rId10"/>
    <p:sldId id="444" r:id="rId11"/>
    <p:sldId id="445" r:id="rId12"/>
    <p:sldId id="449" r:id="rId13"/>
    <p:sldId id="441" r:id="rId14"/>
    <p:sldId id="442" r:id="rId15"/>
    <p:sldId id="446" r:id="rId16"/>
    <p:sldId id="447" r:id="rId17"/>
    <p:sldId id="432" r:id="rId18"/>
  </p:sldIdLst>
  <p:sldSz cx="9144000" cy="6858000" type="screen4x3"/>
  <p:notesSz cx="6858000" cy="9144000"/>
  <p:defaultTex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BED4"/>
    <a:srgbClr val="0000CC"/>
    <a:srgbClr val="6600FF"/>
    <a:srgbClr val="00FF99"/>
    <a:srgbClr val="FF6600"/>
    <a:srgbClr val="FFFFCC"/>
    <a:srgbClr val="800080"/>
    <a:srgbClr val="0033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66"/>
    <p:restoredTop sz="94660"/>
  </p:normalViewPr>
  <p:slideViewPr>
    <p:cSldViewPr showGuides="1">
      <p:cViewPr varScale="1">
        <p:scale>
          <a:sx n="70" d="100"/>
          <a:sy n="70" d="100"/>
        </p:scale>
        <p:origin x="76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8132" name="Rectangle 4"/>
          <p:cNvSpPr>
            <a:spLocks noGrp="1" noRot="1" noChangeAspect="1" noTextEdit="1"/>
          </p:cNvSpPr>
          <p:nvPr>
            <p:ph type="sldImg" idx="2"/>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Click to 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p>
            <a:pPr lvl="0" algn="r" eaLnBrk="1" hangingPunct="1">
              <a:buNone/>
            </a:pPr>
            <a:fld id="{9A0DB2DC-4C9A-4742-B13C-FB6460FD3503}" type="slidenum">
              <a:rPr lang="en-US" sz="1200" dirty="0"/>
              <a:pPr lvl="0" algn="r" eaLnBrk="1" hangingPunct="1">
                <a:buNone/>
              </a:pPr>
              <a:t>‹#›</a:t>
            </a:fld>
            <a:endParaRPr lang="en-US" sz="1200" dirty="0"/>
          </a:p>
        </p:txBody>
      </p:sp>
    </p:spTree>
    <p:extLst>
      <p:ext uri="{BB962C8B-B14F-4D97-AF65-F5344CB8AC3E}">
        <p14:creationId xmlns:p14="http://schemas.microsoft.com/office/powerpoint/2010/main" val="120185073"/>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rotWithShape="1">
          <a:blip r:embed="rId2"/>
        </a:blipFill>
        <a:effectLst/>
      </p:bgPr>
    </p:bg>
    <p:spTree>
      <p:nvGrpSpPr>
        <p:cNvPr id="1" name=""/>
        <p:cNvGrpSpPr/>
        <p:nvPr/>
      </p:nvGrpSpPr>
      <p:grpSpPr>
        <a:xfrm>
          <a:off x="0" y="0"/>
          <a:ext cx="0" cy="0"/>
          <a:chOff x="0" y="0"/>
          <a:chExt cx="0" cy="0"/>
        </a:xfrm>
      </p:grpSpPr>
      <p:grpSp>
        <p:nvGrpSpPr>
          <p:cNvPr id="2050" name="Group 2"/>
          <p:cNvGrpSpPr/>
          <p:nvPr/>
        </p:nvGrpSpPr>
        <p:grpSpPr>
          <a:xfrm>
            <a:off x="1658938" y="1600200"/>
            <a:ext cx="6837362" cy="3200400"/>
            <a:chOff x="1045" y="1008"/>
            <a:chExt cx="4307" cy="2016"/>
          </a:xfrm>
        </p:grpSpPr>
        <p:sp>
          <p:nvSpPr>
            <p:cNvPr id="14" name="Oval 3"/>
            <p:cNvSpPr>
              <a:spLocks noChangeArrowheads="1"/>
            </p:cNvSpPr>
            <p:nvPr/>
          </p:nvSpPr>
          <p:spPr bwMode="hidden">
            <a:xfrm flipH="1">
              <a:off x="4392" y="1008"/>
              <a:ext cx="960" cy="960"/>
            </a:xfrm>
            <a:prstGeom prst="ellipse">
              <a:avLst/>
            </a:prstGeom>
            <a:solidFill>
              <a:schemeClr val="accent2"/>
            </a:solidFill>
            <a:ln w="9525">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Arial" panose="020B0604020202020204" pitchFamily="34" charset="0"/>
              </a:endParaRPr>
            </a:p>
          </p:txBody>
        </p:sp>
        <p:sp>
          <p:nvSpPr>
            <p:cNvPr id="15" name="Oval 4"/>
            <p:cNvSpPr>
              <a:spLocks noChangeArrowheads="1"/>
            </p:cNvSpPr>
            <p:nvPr/>
          </p:nvSpPr>
          <p:spPr bwMode="hidden">
            <a:xfrm flipH="1">
              <a:off x="3264" y="1008"/>
              <a:ext cx="960" cy="960"/>
            </a:xfrm>
            <a:prstGeom prst="ellipse">
              <a:avLst/>
            </a:prstGeom>
            <a:solidFill>
              <a:schemeClr val="accent2"/>
            </a:solidFill>
            <a:ln w="9525">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Arial" panose="020B0604020202020204" pitchFamily="34" charset="0"/>
              </a:endParaRPr>
            </a:p>
          </p:txBody>
        </p:sp>
        <p:sp>
          <p:nvSpPr>
            <p:cNvPr id="16" name="Oval 5"/>
            <p:cNvSpPr>
              <a:spLocks noChangeArrowheads="1"/>
            </p:cNvSpPr>
            <p:nvPr/>
          </p:nvSpPr>
          <p:spPr bwMode="hidden">
            <a:xfrm flipH="1">
              <a:off x="2136" y="1008"/>
              <a:ext cx="960" cy="960"/>
            </a:xfrm>
            <a:prstGeom prst="ellipse">
              <a:avLst/>
            </a:prstGeom>
            <a:noFill/>
            <a:ln w="28575">
              <a:solidFill>
                <a:schemeClr val="accent2"/>
              </a:solid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Arial" panose="020B0604020202020204" pitchFamily="34" charset="0"/>
              </a:endParaRPr>
            </a:p>
          </p:txBody>
        </p:sp>
        <p:sp>
          <p:nvSpPr>
            <p:cNvPr id="17" name="Oval 6"/>
            <p:cNvSpPr>
              <a:spLocks noChangeArrowheads="1"/>
            </p:cNvSpPr>
            <p:nvPr/>
          </p:nvSpPr>
          <p:spPr bwMode="hidden">
            <a:xfrm flipH="1">
              <a:off x="2136" y="2064"/>
              <a:ext cx="960" cy="960"/>
            </a:xfrm>
            <a:prstGeom prst="ellipse">
              <a:avLst/>
            </a:prstGeom>
            <a:solidFill>
              <a:schemeClr val="accent2"/>
            </a:solidFill>
            <a:ln w="28575">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Arial" panose="020B0604020202020204" pitchFamily="34" charset="0"/>
              </a:endParaRPr>
            </a:p>
          </p:txBody>
        </p:sp>
        <p:sp>
          <p:nvSpPr>
            <p:cNvPr id="18" name="Oval 7"/>
            <p:cNvSpPr>
              <a:spLocks noChangeArrowheads="1"/>
            </p:cNvSpPr>
            <p:nvPr/>
          </p:nvSpPr>
          <p:spPr bwMode="hidden">
            <a:xfrm flipH="1">
              <a:off x="1045" y="2064"/>
              <a:ext cx="960" cy="960"/>
            </a:xfrm>
            <a:prstGeom prst="ellipse">
              <a:avLst/>
            </a:prstGeom>
            <a:solidFill>
              <a:schemeClr val="accent2"/>
            </a:solidFill>
            <a:ln w="9525">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Arial" panose="020B0604020202020204" pitchFamily="34" charset="0"/>
              </a:endParaRPr>
            </a:p>
          </p:txBody>
        </p:sp>
        <p:sp>
          <p:nvSpPr>
            <p:cNvPr id="19" name="Oval 8"/>
            <p:cNvSpPr>
              <a:spLocks noChangeArrowheads="1"/>
            </p:cNvSpPr>
            <p:nvPr/>
          </p:nvSpPr>
          <p:spPr bwMode="hidden">
            <a:xfrm flipH="1">
              <a:off x="4392" y="2064"/>
              <a:ext cx="960" cy="960"/>
            </a:xfrm>
            <a:prstGeom prst="ellipse">
              <a:avLst/>
            </a:prstGeom>
            <a:noFill/>
            <a:ln w="28575">
              <a:solidFill>
                <a:schemeClr val="accent2"/>
              </a:solid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Arial" panose="020B0604020202020204" pitchFamily="34" charset="0"/>
              </a:endParaRPr>
            </a:p>
          </p:txBody>
        </p:sp>
      </p:grpSp>
      <p:sp>
        <p:nvSpPr>
          <p:cNvPr id="59404" name="Rectangle 12"/>
          <p:cNvSpPr>
            <a:spLocks noGrp="1" noChangeArrowheads="1"/>
          </p:cNvSpPr>
          <p:nvPr>
            <p:ph type="ctrTitle"/>
          </p:nvPr>
        </p:nvSpPr>
        <p:spPr>
          <a:xfrm>
            <a:off x="685800" y="1219200"/>
            <a:ext cx="7772400" cy="1933575"/>
          </a:xfrm>
        </p:spPr>
        <p:txBody>
          <a:bodyPr anchor="b"/>
          <a:lstStyle>
            <a:lvl1pPr algn="r">
              <a:defRPr sz="4400"/>
            </a:lvl1pPr>
          </a:lstStyle>
          <a:p>
            <a:r>
              <a:rPr lang="en-US"/>
              <a:t>Click to edit Master title style</a:t>
            </a:r>
          </a:p>
        </p:txBody>
      </p:sp>
      <p:sp>
        <p:nvSpPr>
          <p:cNvPr id="59405" name="Rectangle 13"/>
          <p:cNvSpPr>
            <a:spLocks noGrp="1" noChangeArrowheads="1"/>
          </p:cNvSpPr>
          <p:nvPr>
            <p:ph type="subTitle" idx="1"/>
          </p:nvPr>
        </p:nvSpPr>
        <p:spPr>
          <a:xfrm>
            <a:off x="2057400" y="3505200"/>
            <a:ext cx="6400800" cy="1752600"/>
          </a:xfrm>
        </p:spPr>
        <p:txBody>
          <a:bodyPr/>
          <a:lstStyle>
            <a:lvl1pPr marL="0" indent="0" algn="r">
              <a:buFont typeface="Wingdings" panose="05000000000000000000" pitchFamily="2" charset="2"/>
              <a:buNone/>
              <a:defRPr/>
            </a:lvl1pPr>
          </a:lstStyle>
          <a:p>
            <a:r>
              <a:rPr lang="en-US"/>
              <a:t>Click to edit Master subtitle style</a:t>
            </a:r>
          </a:p>
        </p:txBody>
      </p:sp>
      <p:sp>
        <p:nvSpPr>
          <p:cNvPr id="20" name="Rectangle 9"/>
          <p:cNvSpPr>
            <a:spLocks noGrp="1" noChangeArrowheads="1"/>
          </p:cNvSpPr>
          <p:nvPr>
            <p:ph type="dt" sz="half" idx="2"/>
          </p:nvPr>
        </p:nvSpPr>
        <p:spPr bwMode="auto">
          <a:xfrm>
            <a:off x="457200" y="6248400"/>
            <a:ext cx="2133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21" name="Rectangle 10"/>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22" name="Rectangle 11"/>
          <p:cNvSpPr>
            <a:spLocks noGrp="1" noChangeArrowheads="1"/>
          </p:cNvSpPr>
          <p:nvPr>
            <p:ph type="sldNum" sz="quarter" idx="4"/>
          </p:nvPr>
        </p:nvSpPr>
        <p:spPr bwMode="auto">
          <a:xfrm>
            <a:off x="6553200" y="6248400"/>
            <a:ext cx="2133600" cy="457200"/>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en-US" dirty="0"/>
              <a:pPr algn="r">
                <a:buNone/>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bg>
      <p:bgPr>
        <a:blipFill rotWithShape="1">
          <a:blip r:embed="rId2"/>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9"/>
          <p:cNvSpPr>
            <a:spLocks noGrp="1" noChangeArrowheads="1"/>
          </p:cNvSpPr>
          <p:nvPr>
            <p:ph type="dt" sz="half" idx="2"/>
          </p:nvPr>
        </p:nvSpPr>
        <p:spPr bwMode="auto">
          <a:xfrm>
            <a:off x="457200" y="6248400"/>
            <a:ext cx="2133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4" name="Rectangle 10"/>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5" name="Rectangle 11"/>
          <p:cNvSpPr>
            <a:spLocks noGrp="1" noChangeArrowheads="1"/>
          </p:cNvSpPr>
          <p:nvPr>
            <p:ph type="sldNum" sz="quarter" idx="4"/>
          </p:nvPr>
        </p:nvSpPr>
        <p:spPr bwMode="auto">
          <a:xfrm>
            <a:off x="6553200" y="6248400"/>
            <a:ext cx="2133600" cy="457200"/>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en-US" dirty="0"/>
              <a:pPr algn="r">
                <a:buNone/>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blipFill rotWithShape="1">
          <a:blip r:embed="rId2"/>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62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62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9"/>
          <p:cNvSpPr>
            <a:spLocks noGrp="1" noChangeArrowheads="1"/>
          </p:cNvSpPr>
          <p:nvPr>
            <p:ph type="dt" sz="half" idx="2"/>
          </p:nvPr>
        </p:nvSpPr>
        <p:spPr bwMode="auto">
          <a:xfrm>
            <a:off x="457200" y="6248400"/>
            <a:ext cx="2133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4" name="Rectangle 10"/>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5" name="Rectangle 11"/>
          <p:cNvSpPr>
            <a:spLocks noGrp="1" noChangeArrowheads="1"/>
          </p:cNvSpPr>
          <p:nvPr>
            <p:ph type="sldNum" sz="quarter" idx="4"/>
          </p:nvPr>
        </p:nvSpPr>
        <p:spPr bwMode="auto">
          <a:xfrm>
            <a:off x="6553200" y="6248400"/>
            <a:ext cx="2133600" cy="457200"/>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en-US" dirty="0"/>
              <a:pPr algn="r">
                <a:buNone/>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reserve="1">
  <p:cSld name="Content">
    <p:bg>
      <p:bgPr>
        <a:blipFill rotWithShape="1">
          <a:blip r:embed="rId2"/>
        </a:blipFill>
        <a:effectLst/>
      </p:bgPr>
    </p:bg>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6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9"/>
          <p:cNvSpPr>
            <a:spLocks noGrp="1" noChangeArrowheads="1"/>
          </p:cNvSpPr>
          <p:nvPr>
            <p:ph type="dt" sz="half" idx="2"/>
          </p:nvPr>
        </p:nvSpPr>
        <p:spPr bwMode="auto">
          <a:xfrm>
            <a:off x="457200" y="6248400"/>
            <a:ext cx="2133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4" name="Rectangle 10"/>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5" name="Rectangle 11"/>
          <p:cNvSpPr>
            <a:spLocks noGrp="1" noChangeArrowheads="1"/>
          </p:cNvSpPr>
          <p:nvPr>
            <p:ph type="sldNum" sz="quarter" idx="4"/>
          </p:nvPr>
        </p:nvSpPr>
        <p:spPr bwMode="auto">
          <a:xfrm>
            <a:off x="6553200" y="6248400"/>
            <a:ext cx="2133600" cy="457200"/>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en-US" dirty="0"/>
              <a:pPr algn="r">
                <a:buNone/>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bl" preserve="1">
  <p:cSld name="Title and Table">
    <p:bg>
      <p:bgPr>
        <a:blipFill rotWithShape="1">
          <a:blip r:embed="rId2"/>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30725"/>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accent1"/>
              </a:buClr>
              <a:buSzTx/>
              <a:buFont typeface="Wingdings" panose="05000000000000000000" pitchFamily="2" charset="2"/>
              <a:buChar char="l"/>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13" name="Rectangle 9"/>
          <p:cNvSpPr>
            <a:spLocks noGrp="1" noChangeArrowheads="1"/>
          </p:cNvSpPr>
          <p:nvPr>
            <p:ph type="dt" sz="half" idx="2"/>
          </p:nvPr>
        </p:nvSpPr>
        <p:spPr bwMode="auto">
          <a:xfrm>
            <a:off x="457200" y="6248400"/>
            <a:ext cx="2133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4" name="Rectangle 10"/>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5" name="Rectangle 11"/>
          <p:cNvSpPr>
            <a:spLocks noGrp="1" noChangeArrowheads="1"/>
          </p:cNvSpPr>
          <p:nvPr>
            <p:ph type="sldNum" sz="quarter" idx="4"/>
          </p:nvPr>
        </p:nvSpPr>
        <p:spPr bwMode="auto">
          <a:xfrm>
            <a:off x="6553200" y="6248400"/>
            <a:ext cx="2133600" cy="457200"/>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en-US" dirty="0"/>
              <a:pPr algn="r">
                <a:buNone/>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blipFill rotWithShape="1">
          <a:blip r:embed="rId2"/>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9"/>
          <p:cNvSpPr>
            <a:spLocks noGrp="1" noChangeArrowheads="1"/>
          </p:cNvSpPr>
          <p:nvPr>
            <p:ph type="dt" sz="half" idx="2"/>
          </p:nvPr>
        </p:nvSpPr>
        <p:spPr bwMode="auto">
          <a:xfrm>
            <a:off x="457200" y="6248400"/>
            <a:ext cx="2133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4" name="Rectangle 10"/>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5" name="Rectangle 11"/>
          <p:cNvSpPr>
            <a:spLocks noGrp="1" noChangeArrowheads="1"/>
          </p:cNvSpPr>
          <p:nvPr>
            <p:ph type="sldNum" sz="quarter" idx="4"/>
          </p:nvPr>
        </p:nvSpPr>
        <p:spPr bwMode="auto">
          <a:xfrm>
            <a:off x="6553200" y="6248400"/>
            <a:ext cx="2133600" cy="457200"/>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en-US" dirty="0"/>
              <a:pPr algn="r">
                <a:buNone/>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rotWithShape="1">
          <a:blip r:embed="rId2"/>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13" name="Rectangle 9"/>
          <p:cNvSpPr>
            <a:spLocks noGrp="1" noChangeArrowheads="1"/>
          </p:cNvSpPr>
          <p:nvPr>
            <p:ph type="dt" sz="half" idx="2"/>
          </p:nvPr>
        </p:nvSpPr>
        <p:spPr bwMode="auto">
          <a:xfrm>
            <a:off x="457200" y="6248400"/>
            <a:ext cx="2133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4" name="Rectangle 10"/>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5" name="Rectangle 11"/>
          <p:cNvSpPr>
            <a:spLocks noGrp="1" noChangeArrowheads="1"/>
          </p:cNvSpPr>
          <p:nvPr>
            <p:ph type="sldNum" sz="quarter" idx="4"/>
          </p:nvPr>
        </p:nvSpPr>
        <p:spPr bwMode="auto">
          <a:xfrm>
            <a:off x="6553200" y="6248400"/>
            <a:ext cx="2133600" cy="457200"/>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en-US" dirty="0"/>
              <a:pPr algn="r">
                <a:buNone/>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bg>
      <p:bgPr>
        <a:blipFill rotWithShape="1">
          <a:blip r:embed="rId2"/>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9"/>
          <p:cNvSpPr>
            <a:spLocks noGrp="1" noChangeArrowheads="1"/>
          </p:cNvSpPr>
          <p:nvPr>
            <p:ph type="dt" sz="half" idx="12"/>
          </p:nvPr>
        </p:nvSpPr>
        <p:spPr bwMode="auto">
          <a:xfrm>
            <a:off x="457200" y="6248400"/>
            <a:ext cx="2133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4" name="Rectangle 10"/>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5" name="Rectangle 11"/>
          <p:cNvSpPr>
            <a:spLocks noGrp="1" noChangeArrowheads="1"/>
          </p:cNvSpPr>
          <p:nvPr>
            <p:ph type="sldNum" sz="quarter" idx="4"/>
          </p:nvPr>
        </p:nvSpPr>
        <p:spPr bwMode="auto">
          <a:xfrm>
            <a:off x="6553200" y="6248400"/>
            <a:ext cx="2133600" cy="457200"/>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en-US" dirty="0"/>
              <a:pPr algn="r">
                <a:buNone/>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rotWithShape="1">
          <a:blip r:embed="rId2"/>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9"/>
          <p:cNvSpPr>
            <a:spLocks noGrp="1" noChangeArrowheads="1"/>
          </p:cNvSpPr>
          <p:nvPr>
            <p:ph type="dt" sz="half" idx="12"/>
          </p:nvPr>
        </p:nvSpPr>
        <p:spPr bwMode="auto">
          <a:xfrm>
            <a:off x="457200" y="6248400"/>
            <a:ext cx="2133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4" name="Rectangle 10"/>
          <p:cNvSpPr>
            <a:spLocks noGrp="1" noChangeArrowheads="1"/>
          </p:cNvSpPr>
          <p:nvPr>
            <p:ph type="ftr" sz="quarter" idx="13"/>
          </p:nvPr>
        </p:nvSpPr>
        <p:spPr bwMode="auto">
          <a:xfrm>
            <a:off x="3124200" y="6248400"/>
            <a:ext cx="2895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5" name="Rectangle 11"/>
          <p:cNvSpPr>
            <a:spLocks noGrp="1" noChangeArrowheads="1"/>
          </p:cNvSpPr>
          <p:nvPr>
            <p:ph type="sldNum" sz="quarter" idx="14"/>
          </p:nvPr>
        </p:nvSpPr>
        <p:spPr bwMode="auto">
          <a:xfrm>
            <a:off x="6553200" y="6248400"/>
            <a:ext cx="2133600" cy="457200"/>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en-US" dirty="0"/>
              <a:pPr algn="r">
                <a:buNone/>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bg>
      <p:bgPr>
        <a:blipFill rotWithShape="1">
          <a:blip r:embed="rId2"/>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3" name="Rectangle 9"/>
          <p:cNvSpPr>
            <a:spLocks noGrp="1" noChangeArrowheads="1"/>
          </p:cNvSpPr>
          <p:nvPr>
            <p:ph type="dt" sz="half" idx="2"/>
          </p:nvPr>
        </p:nvSpPr>
        <p:spPr bwMode="auto">
          <a:xfrm>
            <a:off x="457200" y="6248400"/>
            <a:ext cx="2133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4" name="Rectangle 10"/>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5" name="Rectangle 11"/>
          <p:cNvSpPr>
            <a:spLocks noGrp="1" noChangeArrowheads="1"/>
          </p:cNvSpPr>
          <p:nvPr>
            <p:ph type="sldNum" sz="quarter" idx="4"/>
          </p:nvPr>
        </p:nvSpPr>
        <p:spPr bwMode="auto">
          <a:xfrm>
            <a:off x="6553200" y="6248400"/>
            <a:ext cx="2133600" cy="457200"/>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en-US" dirty="0"/>
              <a:pPr algn="r">
                <a:buNone/>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rotWithShape="1">
          <a:blip r:embed="rId2"/>
        </a:blipFill>
        <a:effectLst/>
      </p:bgPr>
    </p:bg>
    <p:spTree>
      <p:nvGrpSpPr>
        <p:cNvPr id="1" name=""/>
        <p:cNvGrpSpPr/>
        <p:nvPr/>
      </p:nvGrpSpPr>
      <p:grpSpPr>
        <a:xfrm>
          <a:off x="0" y="0"/>
          <a:ext cx="0" cy="0"/>
          <a:chOff x="0" y="0"/>
          <a:chExt cx="0" cy="0"/>
        </a:xfrm>
      </p:grpSpPr>
      <p:sp>
        <p:nvSpPr>
          <p:cNvPr id="13" name="Rectangle 9"/>
          <p:cNvSpPr>
            <a:spLocks noGrp="1" noChangeArrowheads="1"/>
          </p:cNvSpPr>
          <p:nvPr>
            <p:ph type="dt" sz="half" idx="2"/>
          </p:nvPr>
        </p:nvSpPr>
        <p:spPr bwMode="auto">
          <a:xfrm>
            <a:off x="457200" y="6248400"/>
            <a:ext cx="2133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4" name="Rectangle 10"/>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5" name="Rectangle 11"/>
          <p:cNvSpPr>
            <a:spLocks noGrp="1" noChangeArrowheads="1"/>
          </p:cNvSpPr>
          <p:nvPr>
            <p:ph type="sldNum" sz="quarter" idx="4"/>
          </p:nvPr>
        </p:nvSpPr>
        <p:spPr bwMode="auto">
          <a:xfrm>
            <a:off x="6553200" y="6248400"/>
            <a:ext cx="2133600" cy="457200"/>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en-US" dirty="0"/>
              <a:pPr algn="r">
                <a:buNone/>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rotWithShape="1">
          <a:blip r:embed="rId2"/>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Rectangle 9"/>
          <p:cNvSpPr>
            <a:spLocks noGrp="1" noChangeArrowheads="1"/>
          </p:cNvSpPr>
          <p:nvPr>
            <p:ph type="dt" sz="half" idx="12"/>
          </p:nvPr>
        </p:nvSpPr>
        <p:spPr bwMode="auto">
          <a:xfrm>
            <a:off x="457200" y="6248400"/>
            <a:ext cx="2133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4" name="Rectangle 10"/>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5" name="Rectangle 11"/>
          <p:cNvSpPr>
            <a:spLocks noGrp="1" noChangeArrowheads="1"/>
          </p:cNvSpPr>
          <p:nvPr>
            <p:ph type="sldNum" sz="quarter" idx="4"/>
          </p:nvPr>
        </p:nvSpPr>
        <p:spPr bwMode="auto">
          <a:xfrm>
            <a:off x="6553200" y="6248400"/>
            <a:ext cx="2133600" cy="457200"/>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en-US" dirty="0"/>
              <a:pPr algn="r">
                <a:buNone/>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rotWithShape="1">
          <a:blip r:embed="rId2"/>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accent1"/>
              </a:buClr>
              <a:buSzTx/>
              <a:buFont typeface="Wingdings" panose="05000000000000000000" pitchFamily="2" charset="2"/>
              <a:buNone/>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Rectangle 9"/>
          <p:cNvSpPr>
            <a:spLocks noGrp="1" noChangeArrowheads="1"/>
          </p:cNvSpPr>
          <p:nvPr>
            <p:ph type="dt" sz="half" idx="12"/>
          </p:nvPr>
        </p:nvSpPr>
        <p:spPr bwMode="auto">
          <a:xfrm>
            <a:off x="457200" y="6248400"/>
            <a:ext cx="2133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4" name="Rectangle 10"/>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5" name="Rectangle 11"/>
          <p:cNvSpPr>
            <a:spLocks noGrp="1" noChangeArrowheads="1"/>
          </p:cNvSpPr>
          <p:nvPr>
            <p:ph type="sldNum" sz="quarter" idx="4"/>
          </p:nvPr>
        </p:nvSpPr>
        <p:spPr bwMode="auto">
          <a:xfrm>
            <a:off x="6553200" y="6248400"/>
            <a:ext cx="2133600" cy="457200"/>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en-US" dirty="0"/>
              <a:pPr algn="r">
                <a:buNone/>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5"/>
        </a:blipFill>
        <a:effectLst/>
      </p:bgPr>
    </p:bg>
    <p:spTree>
      <p:nvGrpSpPr>
        <p:cNvPr id="1" name=""/>
        <p:cNvGrpSpPr/>
        <p:nvPr/>
      </p:nvGrpSpPr>
      <p:grpSpPr>
        <a:xfrm>
          <a:off x="0" y="0"/>
          <a:ext cx="0" cy="0"/>
          <a:chOff x="0" y="0"/>
          <a:chExt cx="0" cy="0"/>
        </a:xfrm>
      </p:grpSpPr>
      <p:grpSp>
        <p:nvGrpSpPr>
          <p:cNvPr id="1026" name="Group 2"/>
          <p:cNvGrpSpPr/>
          <p:nvPr/>
        </p:nvGrpSpPr>
        <p:grpSpPr>
          <a:xfrm>
            <a:off x="1071563" y="304800"/>
            <a:ext cx="7615237" cy="1106488"/>
            <a:chOff x="675" y="192"/>
            <a:chExt cx="4797" cy="697"/>
          </a:xfrm>
        </p:grpSpPr>
        <p:sp>
          <p:nvSpPr>
            <p:cNvPr id="58371" name="Oval 3"/>
            <p:cNvSpPr>
              <a:spLocks noChangeArrowheads="1"/>
            </p:cNvSpPr>
            <p:nvPr/>
          </p:nvSpPr>
          <p:spPr bwMode="hidden">
            <a:xfrm flipH="1">
              <a:off x="3067" y="192"/>
              <a:ext cx="696" cy="696"/>
            </a:xfrm>
            <a:prstGeom prst="ellipse">
              <a:avLst/>
            </a:prstGeom>
            <a:solidFill>
              <a:schemeClr val="accent2"/>
            </a:solidFill>
            <a:ln w="28575">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Arial" panose="020B0604020202020204" pitchFamily="34" charset="0"/>
              </a:endParaRPr>
            </a:p>
          </p:txBody>
        </p:sp>
        <p:sp>
          <p:nvSpPr>
            <p:cNvPr id="58372" name="Oval 4"/>
            <p:cNvSpPr>
              <a:spLocks noChangeArrowheads="1"/>
            </p:cNvSpPr>
            <p:nvPr/>
          </p:nvSpPr>
          <p:spPr bwMode="hidden">
            <a:xfrm flipH="1">
              <a:off x="4777" y="192"/>
              <a:ext cx="695" cy="696"/>
            </a:xfrm>
            <a:prstGeom prst="ellipse">
              <a:avLst/>
            </a:prstGeom>
            <a:solidFill>
              <a:schemeClr val="accent2"/>
            </a:solidFill>
            <a:ln w="28575">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Arial" panose="020B0604020202020204" pitchFamily="34" charset="0"/>
              </a:endParaRPr>
            </a:p>
          </p:txBody>
        </p:sp>
        <p:sp>
          <p:nvSpPr>
            <p:cNvPr id="58373" name="Oval 5"/>
            <p:cNvSpPr>
              <a:spLocks noChangeArrowheads="1"/>
            </p:cNvSpPr>
            <p:nvPr/>
          </p:nvSpPr>
          <p:spPr bwMode="hidden">
            <a:xfrm flipH="1">
              <a:off x="675" y="193"/>
              <a:ext cx="695" cy="696"/>
            </a:xfrm>
            <a:prstGeom prst="ellipse">
              <a:avLst/>
            </a:prstGeom>
            <a:solidFill>
              <a:schemeClr val="accent2"/>
            </a:solidFill>
            <a:ln w="28575">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Arial" panose="020B0604020202020204" pitchFamily="34" charset="0"/>
              </a:endParaRPr>
            </a:p>
          </p:txBody>
        </p:sp>
        <p:sp>
          <p:nvSpPr>
            <p:cNvPr id="58374" name="Oval 6"/>
            <p:cNvSpPr>
              <a:spLocks noChangeArrowheads="1"/>
            </p:cNvSpPr>
            <p:nvPr/>
          </p:nvSpPr>
          <p:spPr bwMode="hidden">
            <a:xfrm flipH="1">
              <a:off x="3984" y="192"/>
              <a:ext cx="695" cy="696"/>
            </a:xfrm>
            <a:prstGeom prst="ellipse">
              <a:avLst/>
            </a:prstGeom>
            <a:noFill/>
            <a:ln w="28575">
              <a:solidFill>
                <a:schemeClr val="accent2"/>
              </a:solid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Arial" panose="020B0604020202020204" pitchFamily="34" charset="0"/>
              </a:endParaRPr>
            </a:p>
          </p:txBody>
        </p:sp>
        <p:sp>
          <p:nvSpPr>
            <p:cNvPr id="58375" name="Oval 7"/>
            <p:cNvSpPr>
              <a:spLocks noChangeArrowheads="1"/>
            </p:cNvSpPr>
            <p:nvPr/>
          </p:nvSpPr>
          <p:spPr bwMode="hidden">
            <a:xfrm flipH="1">
              <a:off x="1486" y="192"/>
              <a:ext cx="695" cy="696"/>
            </a:xfrm>
            <a:prstGeom prst="ellipse">
              <a:avLst/>
            </a:prstGeom>
            <a:noFill/>
            <a:ln w="28575">
              <a:solidFill>
                <a:schemeClr val="accent2"/>
              </a:solid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Arial" panose="020B0604020202020204" pitchFamily="34" charset="0"/>
              </a:endParaRPr>
            </a:p>
          </p:txBody>
        </p:sp>
      </p:grpSp>
      <p:sp>
        <p:nvSpPr>
          <p:cNvPr id="1027" name="Rectangle 8"/>
          <p:cNvSpPr>
            <a:spLocks noGrp="1"/>
          </p:cNvSpPr>
          <p:nvPr>
            <p:ph type="body" idx="1"/>
          </p:nvPr>
        </p:nvSpPr>
        <p:spPr>
          <a:xfrm>
            <a:off x="457200" y="1600200"/>
            <a:ext cx="8229600" cy="4530725"/>
          </a:xfrm>
          <a:prstGeom prst="rect">
            <a:avLst/>
          </a:prstGeom>
          <a:noFill/>
          <a:ln w="9525">
            <a:noFill/>
          </a:ln>
        </p:spPr>
        <p:txBody>
          <a:body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58377" name="Rectangle 9"/>
          <p:cNvSpPr>
            <a:spLocks noGrp="1" noChangeArrowheads="1"/>
          </p:cNvSpPr>
          <p:nvPr>
            <p:ph type="dt" sz="half" idx="2"/>
          </p:nvPr>
        </p:nvSpPr>
        <p:spPr bwMode="auto">
          <a:xfrm>
            <a:off x="457200" y="6248400"/>
            <a:ext cx="2133600" cy="457200"/>
          </a:xfrm>
          <a:prstGeom prst="rect">
            <a:avLst/>
          </a:prstGeom>
          <a:noFill/>
          <a:ln w="9525">
            <a:noFill/>
            <a:miter lim="800000"/>
          </a:ln>
          <a:effectLst/>
        </p:spPr>
        <p:txBody>
          <a:bodyPr vert="horz" wrap="square" lIns="91440" tIns="45720" rIns="91440" bIns="45720" numCol="1" anchor="t" anchorCtr="0" compatLnSpc="1"/>
          <a:lstStyle>
            <a:lvl1pPr>
              <a:defRPr sz="10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8378" name="Rectangle 10"/>
          <p:cNvSpPr>
            <a:spLocks noGrp="1" noChangeArrowheads="1"/>
          </p:cNvSpPr>
          <p:nvPr>
            <p:ph type="ftr" sz="quarter" idx="3"/>
          </p:nvPr>
        </p:nvSpPr>
        <p:spPr bwMode="auto">
          <a:xfrm>
            <a:off x="3124200" y="6248400"/>
            <a:ext cx="2895600" cy="457200"/>
          </a:xfrm>
          <a:prstGeom prst="rect">
            <a:avLst/>
          </a:prstGeom>
          <a:noFill/>
          <a:ln w="9525">
            <a:noFill/>
            <a:miter lim="800000"/>
          </a:ln>
          <a:effectLst/>
        </p:spPr>
        <p:txBody>
          <a:bodyPr vert="horz" wrap="square" lIns="91440" tIns="45720" rIns="91440" bIns="45720" numCol="1" anchor="t" anchorCtr="0" compatLnSpc="1"/>
          <a:lstStyle>
            <a:lvl1pPr algn="ctr">
              <a:defRPr sz="10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8379" name="Rectangle 11"/>
          <p:cNvSpPr>
            <a:spLocks noGrp="1" noChangeArrowheads="1"/>
          </p:cNvSpPr>
          <p:nvPr>
            <p:ph type="sldNum" sz="quarter" idx="4"/>
          </p:nvPr>
        </p:nvSpPr>
        <p:spPr bwMode="auto">
          <a:xfrm>
            <a:off x="6553200" y="6248400"/>
            <a:ext cx="2133600" cy="457200"/>
          </a:xfrm>
          <a:prstGeom prst="rect">
            <a:avLst/>
          </a:prstGeom>
          <a:noFill/>
          <a:ln w="9525">
            <a:noFill/>
            <a:miter lim="800000"/>
          </a:ln>
          <a:effectLst/>
        </p:spPr>
        <p:txBody>
          <a:bodyPr vert="horz" wrap="square" lIns="91440" tIns="45720" rIns="91440" bIns="45720" numCol="1" anchor="t" anchorCtr="0" compatLnSpc="1"/>
          <a:lstStyle>
            <a:lvl1pPr algn="r">
              <a:defRPr sz="1000"/>
            </a:lvl1pPr>
          </a:lstStyle>
          <a:p>
            <a:pPr lvl="0" eaLnBrk="1" hangingPunct="1">
              <a:buNone/>
            </a:pPr>
            <a:fld id="{9A0DB2DC-4C9A-4742-B13C-FB6460FD3503}" type="slidenum">
              <a:rPr lang="en-US" dirty="0">
                <a:latin typeface="Arial" panose="020B0604020202020204" pitchFamily="34" charset="0"/>
              </a:rPr>
              <a:pPr lvl="0" eaLnBrk="1" hangingPunct="1">
                <a:buNone/>
              </a:pPr>
              <a:t>‹#›</a:t>
            </a:fld>
            <a:endParaRPr lang="en-US" dirty="0">
              <a:latin typeface="Arial" panose="020B0604020202020204" pitchFamily="34" charset="0"/>
            </a:endParaRPr>
          </a:p>
        </p:txBody>
      </p:sp>
      <p:sp>
        <p:nvSpPr>
          <p:cNvPr id="1031" name="Rectangle 12"/>
          <p:cNvSpPr>
            <a:spLocks noGrp="1"/>
          </p:cNvSpPr>
          <p:nvPr>
            <p:ph type="title"/>
          </p:nvPr>
        </p:nvSpPr>
        <p:spPr>
          <a:xfrm>
            <a:off x="457200" y="274638"/>
            <a:ext cx="8229600" cy="1143000"/>
          </a:xfrm>
          <a:prstGeom prst="rect">
            <a:avLst/>
          </a:prstGeom>
          <a:noFill/>
          <a:ln w="9525">
            <a:noFill/>
          </a:ln>
        </p:spPr>
        <p:txBody>
          <a:bodyPr anchor="ctr" anchorCtr="0"/>
          <a:lstStyle/>
          <a:p>
            <a:pPr lvl="0"/>
            <a:r>
              <a:rPr dirty="0"/>
              <a:t>Click to edit Master title style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3800">
          <a:solidFill>
            <a:schemeClr val="tx2"/>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3800">
          <a:solidFill>
            <a:schemeClr val="tx2"/>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3800">
          <a:solidFill>
            <a:schemeClr val="tx2"/>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3800">
          <a:solidFill>
            <a:schemeClr val="tx2"/>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3800">
          <a:solidFill>
            <a:schemeClr val="tx2"/>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3800">
          <a:solidFill>
            <a:schemeClr val="tx2"/>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38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cs typeface="+mn-cs"/>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cs typeface="+mn-cs"/>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cs typeface="+mn-cs"/>
        </a:defRPr>
      </a:lvl5pPr>
      <a:lvl6pPr marL="2514600" indent="-228600" algn="l" rtl="0" fontAlgn="base">
        <a:spcBef>
          <a:spcPct val="20000"/>
        </a:spcBef>
        <a:spcAft>
          <a:spcPct val="0"/>
        </a:spcAft>
        <a:buClr>
          <a:schemeClr val="accent1"/>
        </a:buClr>
        <a:buFont typeface="Wingdings" panose="05000000000000000000" pitchFamily="2" charset="2"/>
        <a:buChar char=""/>
        <a:defRPr sz="2000">
          <a:solidFill>
            <a:schemeClr val="tx1"/>
          </a:solidFill>
          <a:latin typeface="+mn-lt"/>
          <a:cs typeface="+mn-cs"/>
        </a:defRPr>
      </a:lvl6pPr>
      <a:lvl7pPr marL="2971800" indent="-228600" algn="l" rtl="0" fontAlgn="base">
        <a:spcBef>
          <a:spcPct val="20000"/>
        </a:spcBef>
        <a:spcAft>
          <a:spcPct val="0"/>
        </a:spcAft>
        <a:buClr>
          <a:schemeClr val="accent1"/>
        </a:buClr>
        <a:buFont typeface="Wingdings" panose="05000000000000000000" pitchFamily="2" charset="2"/>
        <a:buChar char=""/>
        <a:defRPr sz="2000">
          <a:solidFill>
            <a:schemeClr val="tx1"/>
          </a:solidFill>
          <a:latin typeface="+mn-lt"/>
          <a:cs typeface="+mn-cs"/>
        </a:defRPr>
      </a:lvl7pPr>
      <a:lvl8pPr marL="3429000" indent="-228600" algn="l" rtl="0" fontAlgn="base">
        <a:spcBef>
          <a:spcPct val="20000"/>
        </a:spcBef>
        <a:spcAft>
          <a:spcPct val="0"/>
        </a:spcAft>
        <a:buClr>
          <a:schemeClr val="accent1"/>
        </a:buClr>
        <a:buFont typeface="Wingdings" panose="05000000000000000000" pitchFamily="2" charset="2"/>
        <a:buChar char=""/>
        <a:defRPr sz="2000">
          <a:solidFill>
            <a:schemeClr val="tx1"/>
          </a:solidFill>
          <a:latin typeface="+mn-lt"/>
          <a:cs typeface="+mn-cs"/>
        </a:defRPr>
      </a:lvl8pPr>
      <a:lvl9pPr marL="3886200" indent="-228600" algn="l" rtl="0" fontAlgn="base">
        <a:spcBef>
          <a:spcPct val="20000"/>
        </a:spcBef>
        <a:spcAft>
          <a:spcPct val="0"/>
        </a:spcAft>
        <a:buClr>
          <a:schemeClr val="accent1"/>
        </a:buClr>
        <a:buFont typeface="Wingdings" panose="05000000000000000000"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8" name="Rectangle 9"/>
          <p:cNvSpPr/>
          <p:nvPr/>
        </p:nvSpPr>
        <p:spPr>
          <a:xfrm>
            <a:off x="285720" y="214290"/>
            <a:ext cx="8858280" cy="1200329"/>
          </a:xfrm>
          <a:prstGeom prst="rect">
            <a:avLst/>
          </a:prstGeom>
          <a:noFill/>
          <a:ln w="9525">
            <a:noFill/>
          </a:ln>
        </p:spPr>
        <p:txBody>
          <a:bodyPr wrap="square">
            <a:spAutoFit/>
          </a:bodyPr>
          <a:lstStyle/>
          <a:p>
            <a:pPr algn="ctr"/>
            <a:r>
              <a:rPr sz="3600" b="1" dirty="0" err="1">
                <a:solidFill>
                  <a:srgbClr val="FF0000"/>
                </a:solidFill>
                <a:latin typeface="Times New Roman" panose="02020603050405020304" pitchFamily="18" charset="0"/>
                <a:cs typeface="Times New Roman" panose="02020603050405020304" pitchFamily="18" charset="0"/>
              </a:rPr>
              <a:t>Bài</a:t>
            </a:r>
            <a:r>
              <a:rPr sz="3600" b="1" dirty="0">
                <a:solidFill>
                  <a:srgbClr val="FF0000"/>
                </a:solidFill>
                <a:latin typeface="Times New Roman" panose="02020603050405020304" pitchFamily="18" charset="0"/>
                <a:cs typeface="Times New Roman" panose="02020603050405020304" pitchFamily="18" charset="0"/>
              </a:rPr>
              <a:t> </a:t>
            </a:r>
            <a:r>
              <a:rPr lang="vi-VN" sz="3600" b="1" dirty="0">
                <a:solidFill>
                  <a:srgbClr val="FF0000"/>
                </a:solidFill>
                <a:latin typeface="Times New Roman" panose="02020603050405020304" pitchFamily="18" charset="0"/>
                <a:cs typeface="Times New Roman" panose="02020603050405020304" pitchFamily="18" charset="0"/>
              </a:rPr>
              <a:t>5</a:t>
            </a:r>
          </a:p>
          <a:p>
            <a:pPr algn="ctr"/>
            <a:r>
              <a:rPr lang="vi-VN" sz="3600" b="1" dirty="0">
                <a:solidFill>
                  <a:srgbClr val="FF0000"/>
                </a:solidFill>
                <a:latin typeface="Times New Roman" panose="02020603050405020304" pitchFamily="18" charset="0"/>
                <a:cs typeface="Times New Roman" panose="02020603050405020304" pitchFamily="18" charset="0"/>
              </a:rPr>
              <a:t>TRỒNG VÀ CHĂM SÓC </a:t>
            </a:r>
            <a:r>
              <a:rPr lang="vi-VN" sz="3600" b="1" dirty="0" smtClean="0">
                <a:solidFill>
                  <a:srgbClr val="FF0000"/>
                </a:solidFill>
                <a:latin typeface="Times New Roman" panose="02020603050405020304" pitchFamily="18" charset="0"/>
                <a:cs typeface="Times New Roman" panose="02020603050405020304" pitchFamily="18" charset="0"/>
              </a:rPr>
              <a:t>CÂY </a:t>
            </a:r>
            <a:r>
              <a:rPr lang="vi-VN" sz="3600" b="1" dirty="0">
                <a:solidFill>
                  <a:srgbClr val="FF0000"/>
                </a:solidFill>
                <a:latin typeface="Times New Roman" panose="02020603050405020304" pitchFamily="18" charset="0"/>
                <a:cs typeface="Times New Roman" panose="02020603050405020304" pitchFamily="18" charset="0"/>
              </a:rPr>
              <a:t>CẢI XANH</a:t>
            </a:r>
            <a:endParaRPr sz="3600" b="1" dirty="0">
              <a:solidFill>
                <a:srgbClr val="FF0000"/>
              </a:solidFill>
              <a:latin typeface="Times New Roman" panose="02020603050405020304" pitchFamily="18" charset="0"/>
              <a:cs typeface="Times New Roman" panose="02020603050405020304" pitchFamily="18" charset="0"/>
            </a:endParaRPr>
          </a:p>
        </p:txBody>
      </p:sp>
      <p:sp>
        <p:nvSpPr>
          <p:cNvPr id="16389" name="WordArt 6"/>
          <p:cNvSpPr>
            <a:spLocks noTextEdit="1"/>
          </p:cNvSpPr>
          <p:nvPr/>
        </p:nvSpPr>
        <p:spPr>
          <a:xfrm>
            <a:off x="2214546" y="0"/>
            <a:ext cx="6553200" cy="2438400"/>
          </a:xfrm>
          <a:prstGeom prst="rect">
            <a:avLst/>
          </a:prstGeom>
        </p:spPr>
        <p:txBody>
          <a:bodyPr wrap="none" fromWordArt="1">
            <a:prstTxWarp prst="textPlain">
              <a:avLst>
                <a:gd name="adj" fmla="val 50000"/>
              </a:avLst>
            </a:prstTxWarp>
            <a:normAutofit/>
            <a:scene3d>
              <a:camera prst="legacyObliqueTopRight">
                <a:rot lat="0" lon="0" rev="0"/>
              </a:camera>
              <a:lightRig rig="legacyFlat3" dir="b"/>
            </a:scene3d>
            <a:sp3d extrusionH="430200" prstMaterial="legacyMatte">
              <a:extrusionClr>
                <a:srgbClr val="CC00CC"/>
              </a:extrusionClr>
            </a:sp3d>
          </a:bodyPr>
          <a:lstStyle/>
          <a:p>
            <a:pPr algn="ctr"/>
            <a:endParaRPr lang="en-US" sz="3600" dirty="0">
              <a:solidFill>
                <a:srgbClr val="FFC000"/>
              </a:solidFill>
              <a:latin typeface="Arial" panose="020B0604020202020204" pitchFamily="34" charset="0"/>
              <a:ea typeface="Arial" panose="020B0604020202020204" pitchFamily="34" charset="0"/>
            </a:endParaRPr>
          </a:p>
        </p:txBody>
      </p:sp>
      <p:pic>
        <p:nvPicPr>
          <p:cNvPr id="1027" name="Picture 3" descr="C:\Users\BeachNail\Pictures\cải 3.jfif"/>
          <p:cNvPicPr>
            <a:picLocks noGrp="1" noChangeAspect="1" noChangeArrowheads="1"/>
          </p:cNvPicPr>
          <p:nvPr>
            <p:ph sz="half" idx="2"/>
          </p:nvPr>
        </p:nvPicPr>
        <p:blipFill>
          <a:blip r:embed="rId3"/>
          <a:srcRect/>
          <a:stretch>
            <a:fillRect/>
          </a:stretch>
        </p:blipFill>
        <p:spPr bwMode="auto">
          <a:xfrm>
            <a:off x="750051" y="1628909"/>
            <a:ext cx="7929618" cy="4000528"/>
          </a:xfrm>
          <a:prstGeom prst="rect">
            <a:avLst/>
          </a:prstGeom>
          <a:noFill/>
        </p:spPr>
      </p:pic>
    </p:spTree>
  </p:cSld>
  <p:clrMapOvr>
    <a:masterClrMapping/>
  </p:clrMapOvr>
  <p:transition>
    <p:wipe dir="u"/>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barn(inVertical)">
                                      <p:cBhvr>
                                        <p:cTn id="7" dur="5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57158" y="188640"/>
            <a:ext cx="8382000" cy="1055040"/>
          </a:xfrm>
          <a:ln/>
        </p:spPr>
        <p:txBody>
          <a:bodyPr vert="horz" wrap="square" lIns="91440" tIns="45720" rIns="91440" bIns="45720" anchor="ctr" anchorCtr="0"/>
          <a:lstStyle/>
          <a:p>
            <a:pPr algn="ctr"/>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5</a:t>
            </a:r>
            <a:r>
              <a:rPr lang="vi-VN" sz="3200" b="1" dirty="0">
                <a:solidFill>
                  <a:srgbClr val="FF0000"/>
                </a:solidFill>
                <a:latin typeface="Times New Roman" panose="02020603050405020304" pitchFamily="18" charset="0"/>
                <a:cs typeface="Times New Roman" panose="02020603050405020304" pitchFamily="18" charset="0"/>
              </a:rPr>
              <a:t> - </a:t>
            </a:r>
            <a:r>
              <a:rPr lang="en-US" sz="3200" b="1" dirty="0">
                <a:solidFill>
                  <a:srgbClr val="FF0000"/>
                </a:solidFill>
                <a:latin typeface="Times New Roman" panose="02020603050405020304" pitchFamily="18" charset="0"/>
                <a:cs typeface="Times New Roman" panose="02020603050405020304" pitchFamily="18" charset="0"/>
              </a:rPr>
              <a:t>TRỒNG VÀ CHĂM SÓC CÂY CẢI XANH</a:t>
            </a:r>
          </a:p>
        </p:txBody>
      </p:sp>
      <p:pic>
        <p:nvPicPr>
          <p:cNvPr id="60423" name="Picture 7" descr="https://f5-zpcloud.zdn.vn/5697101008135456661/0a93d9c88f1e4d40140f.jpg"/>
          <p:cNvPicPr>
            <a:picLocks noChangeAspect="1" noChangeArrowheads="1"/>
          </p:cNvPicPr>
          <p:nvPr/>
        </p:nvPicPr>
        <p:blipFill>
          <a:blip r:embed="rId3"/>
          <a:srcRect/>
          <a:stretch>
            <a:fillRect/>
          </a:stretch>
        </p:blipFill>
        <p:spPr bwMode="auto">
          <a:xfrm>
            <a:off x="285720" y="1700808"/>
            <a:ext cx="8858280" cy="5008312"/>
          </a:xfrm>
          <a:prstGeom prst="rect">
            <a:avLst/>
          </a:prstGeom>
          <a:noFill/>
        </p:spPr>
      </p:pic>
      <p:sp>
        <p:nvSpPr>
          <p:cNvPr id="2" name="TextBox 1"/>
          <p:cNvSpPr txBox="1"/>
          <p:nvPr/>
        </p:nvSpPr>
        <p:spPr>
          <a:xfrm>
            <a:off x="467544" y="1196752"/>
            <a:ext cx="3528392" cy="584775"/>
          </a:xfrm>
          <a:prstGeom prst="rect">
            <a:avLst/>
          </a:prstGeom>
          <a:noFill/>
        </p:spPr>
        <p:txBody>
          <a:bodyPr wrap="square" rtlCol="0">
            <a:spAutoFit/>
          </a:bodyPr>
          <a:lstStyle/>
          <a:p>
            <a:r>
              <a:rPr lang="en-US" sz="3200" b="1" dirty="0" smtClean="0">
                <a:solidFill>
                  <a:srgbClr val="0000CC"/>
                </a:solidFill>
                <a:latin typeface="Times New Roman" panose="02020603050405020304" pitchFamily="18" charset="0"/>
                <a:cs typeface="Times New Roman" panose="02020603050405020304" pitchFamily="18" charset="0"/>
              </a:rPr>
              <a:t>3.4 </a:t>
            </a:r>
            <a:r>
              <a:rPr lang="en-US" sz="3200" b="1" dirty="0" err="1" smtClean="0">
                <a:solidFill>
                  <a:srgbClr val="0000CC"/>
                </a:solidFill>
                <a:latin typeface="Times New Roman" panose="02020603050405020304" pitchFamily="18" charset="0"/>
                <a:cs typeface="Times New Roman" panose="02020603050405020304" pitchFamily="18" charset="0"/>
              </a:rPr>
              <a:t>Chăm</a:t>
            </a:r>
            <a:r>
              <a:rPr lang="en-US" sz="3200" b="1" dirty="0" smtClean="0">
                <a:solidFill>
                  <a:srgbClr val="0000CC"/>
                </a:solidFill>
                <a:latin typeface="Times New Roman" panose="02020603050405020304" pitchFamily="18" charset="0"/>
                <a:cs typeface="Times New Roman" panose="02020603050405020304" pitchFamily="18" charset="0"/>
              </a:rPr>
              <a:t> </a:t>
            </a:r>
            <a:r>
              <a:rPr lang="en-US" sz="3200" b="1" dirty="0" err="1" smtClean="0">
                <a:solidFill>
                  <a:srgbClr val="0000CC"/>
                </a:solidFill>
                <a:latin typeface="Times New Roman" panose="02020603050405020304" pitchFamily="18" charset="0"/>
                <a:cs typeface="Times New Roman" panose="02020603050405020304" pitchFamily="18" charset="0"/>
              </a:rPr>
              <a:t>sóc</a:t>
            </a:r>
            <a:r>
              <a:rPr lang="en-US" sz="3200" b="1" dirty="0" smtClean="0">
                <a:solidFill>
                  <a:srgbClr val="0000CC"/>
                </a:solidFill>
                <a:latin typeface="Times New Roman" panose="02020603050405020304" pitchFamily="18" charset="0"/>
                <a:cs typeface="Times New Roman" panose="02020603050405020304" pitchFamily="18" charset="0"/>
              </a:rPr>
              <a:t> </a:t>
            </a:r>
            <a:r>
              <a:rPr lang="en-US" sz="3200" b="1" dirty="0" err="1" smtClean="0">
                <a:solidFill>
                  <a:srgbClr val="0000CC"/>
                </a:solidFill>
                <a:latin typeface="Times New Roman" panose="02020603050405020304" pitchFamily="18" charset="0"/>
                <a:cs typeface="Times New Roman" panose="02020603050405020304" pitchFamily="18" charset="0"/>
              </a:rPr>
              <a:t>cây</a:t>
            </a:r>
            <a:r>
              <a:rPr lang="en-US" sz="3200" b="1" dirty="0" smtClean="0">
                <a:solidFill>
                  <a:srgbClr val="0000CC"/>
                </a:solidFill>
                <a:latin typeface="Times New Roman" panose="02020603050405020304" pitchFamily="18" charset="0"/>
                <a:cs typeface="Times New Roman" panose="02020603050405020304" pitchFamily="18" charset="0"/>
              </a:rPr>
              <a:t>:</a:t>
            </a:r>
            <a:endParaRPr lang="en-US" sz="3200" b="1" dirty="0">
              <a:solidFill>
                <a:srgbClr val="0000CC"/>
              </a:solidFill>
              <a:latin typeface="Times New Roman" panose="02020603050405020304" pitchFamily="18" charset="0"/>
              <a:cs typeface="Times New Roman" panose="02020603050405020304" pitchFamily="18" charset="0"/>
            </a:endParaRPr>
          </a:p>
        </p:txBody>
      </p:sp>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0423"/>
                                        </p:tgtEl>
                                        <p:attrNameLst>
                                          <p:attrName>style.visibility</p:attrName>
                                        </p:attrNameLst>
                                      </p:cBhvr>
                                      <p:to>
                                        <p:strVal val="visible"/>
                                      </p:to>
                                    </p:set>
                                    <p:animEffect transition="in" filter="barn(inVertical)">
                                      <p:cBhvr>
                                        <p:cTn id="12" dur="500"/>
                                        <p:tgtEl>
                                          <p:spTgt spid="604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57158" y="116632"/>
            <a:ext cx="8382000" cy="1008112"/>
          </a:xfrm>
          <a:ln/>
        </p:spPr>
        <p:txBody>
          <a:bodyPr vert="horz" wrap="square" lIns="91440" tIns="45720" rIns="91440" bIns="45720" anchor="ctr" anchorCtr="0"/>
          <a:lstStyle/>
          <a:p>
            <a:pPr algn="ctr"/>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5</a:t>
            </a:r>
            <a:r>
              <a:rPr lang="vi-VN" sz="3200" b="1" dirty="0">
                <a:solidFill>
                  <a:srgbClr val="FF0000"/>
                </a:solidFill>
                <a:latin typeface="Times New Roman" panose="02020603050405020304" pitchFamily="18" charset="0"/>
                <a:cs typeface="Times New Roman" panose="02020603050405020304" pitchFamily="18" charset="0"/>
              </a:rPr>
              <a:t> - </a:t>
            </a:r>
            <a:r>
              <a:rPr lang="en-US" sz="3200" b="1" dirty="0">
                <a:solidFill>
                  <a:srgbClr val="FF0000"/>
                </a:solidFill>
                <a:latin typeface="Times New Roman" panose="02020603050405020304" pitchFamily="18" charset="0"/>
                <a:cs typeface="Times New Roman" panose="02020603050405020304" pitchFamily="18" charset="0"/>
              </a:rPr>
              <a:t>TRỒNG VÀ CHĂM SÓC CÂY CẢI XANH</a:t>
            </a:r>
          </a:p>
        </p:txBody>
      </p:sp>
      <p:pic>
        <p:nvPicPr>
          <p:cNvPr id="65538" name="Picture 2" descr="https://f7-zpcloud.zdn.vn/7324555545428006775/318d3b4c6d9aafc4f68b.jpg"/>
          <p:cNvPicPr>
            <a:picLocks noChangeAspect="1" noChangeArrowheads="1"/>
          </p:cNvPicPr>
          <p:nvPr/>
        </p:nvPicPr>
        <p:blipFill>
          <a:blip r:embed="rId3"/>
          <a:srcRect/>
          <a:stretch>
            <a:fillRect/>
          </a:stretch>
        </p:blipFill>
        <p:spPr bwMode="auto">
          <a:xfrm>
            <a:off x="83299" y="1120096"/>
            <a:ext cx="8929718" cy="4829184"/>
          </a:xfrm>
          <a:prstGeom prst="rect">
            <a:avLst/>
          </a:prstGeom>
          <a:noFill/>
        </p:spPr>
      </p:pic>
    </p:spTree>
  </p:cSld>
  <p:clrMapOvr>
    <a:masterClrMapping/>
  </p:clrMapOvr>
  <p:transition>
    <p:sndAc>
      <p:stSnd>
        <p:snd r:embed="rId2" name="chimes.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57158" y="116632"/>
            <a:ext cx="8382000" cy="1008112"/>
          </a:xfrm>
          <a:ln/>
        </p:spPr>
        <p:txBody>
          <a:bodyPr vert="horz" wrap="square" lIns="91440" tIns="45720" rIns="91440" bIns="45720" anchor="ctr" anchorCtr="0"/>
          <a:lstStyle/>
          <a:p>
            <a:pPr algn="ctr"/>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5</a:t>
            </a:r>
            <a:r>
              <a:rPr lang="vi-VN" sz="3200" b="1" dirty="0">
                <a:solidFill>
                  <a:srgbClr val="FF0000"/>
                </a:solidFill>
                <a:latin typeface="Times New Roman" panose="02020603050405020304" pitchFamily="18" charset="0"/>
                <a:cs typeface="Times New Roman" panose="02020603050405020304" pitchFamily="18" charset="0"/>
              </a:rPr>
              <a:t> - </a:t>
            </a:r>
            <a:r>
              <a:rPr lang="en-US" sz="3200" b="1" dirty="0">
                <a:solidFill>
                  <a:srgbClr val="FF0000"/>
                </a:solidFill>
                <a:latin typeface="Times New Roman" panose="02020603050405020304" pitchFamily="18" charset="0"/>
                <a:cs typeface="Times New Roman" panose="02020603050405020304" pitchFamily="18" charset="0"/>
              </a:rPr>
              <a:t>TRỒNG VÀ CHĂM SÓC CÂY CẢI XANH</a:t>
            </a:r>
          </a:p>
        </p:txBody>
      </p:sp>
      <p:sp>
        <p:nvSpPr>
          <p:cNvPr id="2" name="TextBox 1"/>
          <p:cNvSpPr txBox="1"/>
          <p:nvPr/>
        </p:nvSpPr>
        <p:spPr>
          <a:xfrm>
            <a:off x="611560" y="1133230"/>
            <a:ext cx="3168352" cy="584775"/>
          </a:xfrm>
          <a:prstGeom prst="rect">
            <a:avLst/>
          </a:prstGeom>
          <a:noFill/>
        </p:spPr>
        <p:txBody>
          <a:bodyPr wrap="square" rtlCol="0">
            <a:spAutoFit/>
          </a:bodyPr>
          <a:lstStyle/>
          <a:p>
            <a:r>
              <a:rPr lang="en-US" sz="3200" b="1" dirty="0" smtClean="0">
                <a:solidFill>
                  <a:srgbClr val="0000CC"/>
                </a:solidFill>
                <a:latin typeface="Times New Roman" panose="02020603050405020304" pitchFamily="18" charset="0"/>
                <a:cs typeface="Times New Roman" panose="02020603050405020304" pitchFamily="18" charset="0"/>
              </a:rPr>
              <a:t>3.5 Thu </a:t>
            </a:r>
            <a:r>
              <a:rPr lang="en-US" sz="3200" b="1" dirty="0" err="1" smtClean="0">
                <a:solidFill>
                  <a:srgbClr val="0000CC"/>
                </a:solidFill>
                <a:latin typeface="Times New Roman" panose="02020603050405020304" pitchFamily="18" charset="0"/>
                <a:cs typeface="Times New Roman" panose="02020603050405020304" pitchFamily="18" charset="0"/>
              </a:rPr>
              <a:t>hoạch</a:t>
            </a:r>
            <a:r>
              <a:rPr lang="en-US" sz="3200" b="1" dirty="0" smtClean="0">
                <a:solidFill>
                  <a:srgbClr val="0000CC"/>
                </a:solidFill>
                <a:latin typeface="Times New Roman" panose="02020603050405020304" pitchFamily="18" charset="0"/>
                <a:cs typeface="Times New Roman" panose="02020603050405020304" pitchFamily="18" charset="0"/>
              </a:rPr>
              <a:t>:</a:t>
            </a:r>
            <a:endParaRPr lang="en-US" sz="3200" b="1" dirty="0">
              <a:solidFill>
                <a:srgbClr val="0000CC"/>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324664" y="1730597"/>
            <a:ext cx="5112568" cy="1077218"/>
          </a:xfrm>
          <a:prstGeom prst="rect">
            <a:avLst/>
          </a:prstGeom>
          <a:noFill/>
        </p:spPr>
        <p:txBody>
          <a:bodyPr wrap="square" rtlCol="0">
            <a:spAutoFit/>
          </a:bodyPr>
          <a:lstStyle/>
          <a:p>
            <a:r>
              <a:rPr lang="en-US" sz="3200" dirty="0" err="1" smtClean="0">
                <a:solidFill>
                  <a:srgbClr val="0000CC"/>
                </a:solidFill>
                <a:latin typeface="Times New Roman" panose="02020603050405020304" pitchFamily="18" charset="0"/>
                <a:cs typeface="Times New Roman" panose="02020603050405020304" pitchFamily="18" charset="0"/>
              </a:rPr>
              <a:t>Bước</a:t>
            </a:r>
            <a:r>
              <a:rPr lang="en-US" sz="3200" dirty="0" smtClean="0">
                <a:solidFill>
                  <a:srgbClr val="0000CC"/>
                </a:solidFill>
                <a:latin typeface="Times New Roman" panose="02020603050405020304" pitchFamily="18" charset="0"/>
                <a:cs typeface="Times New Roman" panose="02020603050405020304" pitchFamily="18" charset="0"/>
              </a:rPr>
              <a:t> 1: </a:t>
            </a:r>
            <a:r>
              <a:rPr lang="en-US" sz="3200" dirty="0" err="1" smtClean="0">
                <a:solidFill>
                  <a:srgbClr val="0000CC"/>
                </a:solidFill>
                <a:latin typeface="Times New Roman" panose="02020603050405020304" pitchFamily="18" charset="0"/>
                <a:cs typeface="Times New Roman" panose="02020603050405020304" pitchFamily="18" charset="0"/>
              </a:rPr>
              <a:t>Kiểm</a:t>
            </a:r>
            <a:r>
              <a:rPr lang="en-US" sz="3200" dirty="0" smtClean="0">
                <a:solidFill>
                  <a:srgbClr val="0000CC"/>
                </a:solidFill>
                <a:latin typeface="Times New Roman" panose="02020603050405020304" pitchFamily="18" charset="0"/>
                <a:cs typeface="Times New Roman" panose="02020603050405020304" pitchFamily="18" charset="0"/>
              </a:rPr>
              <a:t> </a:t>
            </a:r>
            <a:r>
              <a:rPr lang="en-US" sz="3200" dirty="0" err="1" smtClean="0">
                <a:solidFill>
                  <a:srgbClr val="0000CC"/>
                </a:solidFill>
                <a:latin typeface="Times New Roman" panose="02020603050405020304" pitchFamily="18" charset="0"/>
                <a:cs typeface="Times New Roman" panose="02020603050405020304" pitchFamily="18" charset="0"/>
              </a:rPr>
              <a:t>tra</a:t>
            </a:r>
            <a:r>
              <a:rPr lang="en-US" sz="3200" dirty="0" smtClean="0">
                <a:solidFill>
                  <a:srgbClr val="0000CC"/>
                </a:solidFill>
                <a:latin typeface="Times New Roman" panose="02020603050405020304" pitchFamily="18" charset="0"/>
                <a:cs typeface="Times New Roman" panose="02020603050405020304" pitchFamily="18" charset="0"/>
              </a:rPr>
              <a:t> </a:t>
            </a:r>
            <a:r>
              <a:rPr lang="en-US" sz="3200" dirty="0" err="1" smtClean="0">
                <a:solidFill>
                  <a:srgbClr val="0000CC"/>
                </a:solidFill>
                <a:latin typeface="Times New Roman" panose="02020603050405020304" pitchFamily="18" charset="0"/>
                <a:cs typeface="Times New Roman" panose="02020603050405020304" pitchFamily="18" charset="0"/>
              </a:rPr>
              <a:t>sản</a:t>
            </a:r>
            <a:r>
              <a:rPr lang="en-US" sz="3200" dirty="0" smtClean="0">
                <a:solidFill>
                  <a:srgbClr val="0000CC"/>
                </a:solidFill>
                <a:latin typeface="Times New Roman" panose="02020603050405020304" pitchFamily="18" charset="0"/>
                <a:cs typeface="Times New Roman" panose="02020603050405020304" pitchFamily="18" charset="0"/>
              </a:rPr>
              <a:t> </a:t>
            </a:r>
            <a:r>
              <a:rPr lang="en-US" sz="3200" dirty="0" err="1" smtClean="0">
                <a:solidFill>
                  <a:srgbClr val="0000CC"/>
                </a:solidFill>
                <a:latin typeface="Times New Roman" panose="02020603050405020304" pitchFamily="18" charset="0"/>
                <a:cs typeface="Times New Roman" panose="02020603050405020304" pitchFamily="18" charset="0"/>
              </a:rPr>
              <a:t>phẩm</a:t>
            </a:r>
            <a:endParaRPr lang="en-US" sz="3200" dirty="0" smtClean="0">
              <a:solidFill>
                <a:srgbClr val="0000CC"/>
              </a:solidFill>
              <a:latin typeface="Times New Roman" panose="02020603050405020304" pitchFamily="18" charset="0"/>
              <a:cs typeface="Times New Roman" panose="02020603050405020304" pitchFamily="18" charset="0"/>
            </a:endParaRPr>
          </a:p>
          <a:p>
            <a:r>
              <a:rPr lang="en-US" sz="3200" dirty="0" err="1" smtClean="0">
                <a:solidFill>
                  <a:srgbClr val="0000CC"/>
                </a:solidFill>
                <a:latin typeface="Times New Roman" panose="02020603050405020304" pitchFamily="18" charset="0"/>
                <a:cs typeface="Times New Roman" panose="02020603050405020304" pitchFamily="18" charset="0"/>
              </a:rPr>
              <a:t>Bước</a:t>
            </a:r>
            <a:r>
              <a:rPr lang="en-US" sz="3200" dirty="0" smtClean="0">
                <a:solidFill>
                  <a:srgbClr val="0000CC"/>
                </a:solidFill>
                <a:latin typeface="Times New Roman" panose="02020603050405020304" pitchFamily="18" charset="0"/>
                <a:cs typeface="Times New Roman" panose="02020603050405020304" pitchFamily="18" charset="0"/>
              </a:rPr>
              <a:t> 2: </a:t>
            </a:r>
            <a:r>
              <a:rPr lang="en-US" sz="3200" dirty="0" err="1" smtClean="0">
                <a:solidFill>
                  <a:srgbClr val="0000CC"/>
                </a:solidFill>
                <a:latin typeface="Times New Roman" panose="02020603050405020304" pitchFamily="18" charset="0"/>
                <a:cs typeface="Times New Roman" panose="02020603050405020304" pitchFamily="18" charset="0"/>
              </a:rPr>
              <a:t>Tiến</a:t>
            </a:r>
            <a:r>
              <a:rPr lang="en-US" sz="3200" dirty="0" smtClean="0">
                <a:solidFill>
                  <a:srgbClr val="0000CC"/>
                </a:solidFill>
                <a:latin typeface="Times New Roman" panose="02020603050405020304" pitchFamily="18" charset="0"/>
                <a:cs typeface="Times New Roman" panose="02020603050405020304" pitchFamily="18" charset="0"/>
              </a:rPr>
              <a:t> </a:t>
            </a:r>
            <a:r>
              <a:rPr lang="en-US" sz="3200" dirty="0" err="1" smtClean="0">
                <a:solidFill>
                  <a:srgbClr val="0000CC"/>
                </a:solidFill>
                <a:latin typeface="Times New Roman" panose="02020603050405020304" pitchFamily="18" charset="0"/>
                <a:cs typeface="Times New Roman" panose="02020603050405020304" pitchFamily="18" charset="0"/>
              </a:rPr>
              <a:t>hành</a:t>
            </a:r>
            <a:r>
              <a:rPr lang="en-US" sz="3200" dirty="0" smtClean="0">
                <a:solidFill>
                  <a:srgbClr val="0000CC"/>
                </a:solidFill>
                <a:latin typeface="Times New Roman" panose="02020603050405020304" pitchFamily="18" charset="0"/>
                <a:cs typeface="Times New Roman" panose="02020603050405020304" pitchFamily="18" charset="0"/>
              </a:rPr>
              <a:t> </a:t>
            </a:r>
            <a:r>
              <a:rPr lang="en-US" sz="3200" dirty="0" err="1" smtClean="0">
                <a:solidFill>
                  <a:srgbClr val="0000CC"/>
                </a:solidFill>
                <a:latin typeface="Times New Roman" panose="02020603050405020304" pitchFamily="18" charset="0"/>
                <a:cs typeface="Times New Roman" panose="02020603050405020304" pitchFamily="18" charset="0"/>
              </a:rPr>
              <a:t>thu</a:t>
            </a:r>
            <a:r>
              <a:rPr lang="en-US" sz="3200" dirty="0" smtClean="0">
                <a:solidFill>
                  <a:srgbClr val="0000CC"/>
                </a:solidFill>
                <a:latin typeface="Times New Roman" panose="02020603050405020304" pitchFamily="18" charset="0"/>
                <a:cs typeface="Times New Roman" panose="02020603050405020304" pitchFamily="18" charset="0"/>
              </a:rPr>
              <a:t> </a:t>
            </a:r>
            <a:r>
              <a:rPr lang="en-US" sz="3200" dirty="0" err="1" smtClean="0">
                <a:solidFill>
                  <a:srgbClr val="0000CC"/>
                </a:solidFill>
                <a:latin typeface="Times New Roman" panose="02020603050405020304" pitchFamily="18" charset="0"/>
                <a:cs typeface="Times New Roman" panose="02020603050405020304" pitchFamily="18" charset="0"/>
              </a:rPr>
              <a:t>hoạch</a:t>
            </a:r>
            <a:endParaRPr lang="en-US" sz="3200" dirty="0">
              <a:solidFill>
                <a:srgbClr val="0000CC"/>
              </a:solidFill>
              <a:latin typeface="Times New Roman" panose="02020603050405020304" pitchFamily="18" charset="0"/>
              <a:cs typeface="Times New Roman" panose="02020603050405020304" pitchFamily="18" charset="0"/>
            </a:endParaRPr>
          </a:p>
        </p:txBody>
      </p:sp>
      <p:pic>
        <p:nvPicPr>
          <p:cNvPr id="6" name="Picture 2" descr="C:\Users\BeachNail\Pictures\cải 7.jfif"/>
          <p:cNvPicPr>
            <a:picLocks noChangeAspect="1" noChangeArrowheads="1"/>
          </p:cNvPicPr>
          <p:nvPr/>
        </p:nvPicPr>
        <p:blipFill>
          <a:blip r:embed="rId3"/>
          <a:srcRect/>
          <a:stretch>
            <a:fillRect/>
          </a:stretch>
        </p:blipFill>
        <p:spPr bwMode="auto">
          <a:xfrm>
            <a:off x="5437232" y="1692299"/>
            <a:ext cx="3540539" cy="3571900"/>
          </a:xfrm>
          <a:prstGeom prst="rect">
            <a:avLst/>
          </a:prstGeom>
          <a:noFill/>
        </p:spPr>
      </p:pic>
    </p:spTree>
    <p:extLst>
      <p:ext uri="{BB962C8B-B14F-4D97-AF65-F5344CB8AC3E}">
        <p14:creationId xmlns:p14="http://schemas.microsoft.com/office/powerpoint/2010/main" val="247363865"/>
      </p:ext>
    </p:extLst>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arn(inVertic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barn(inVertical)">
                                      <p:cBhvr>
                                        <p:cTn id="2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7864" y="116632"/>
            <a:ext cx="2520280" cy="939784"/>
          </a:xfrm>
        </p:spPr>
        <p:txBody>
          <a:bodyPr/>
          <a:lstStyle/>
          <a:p>
            <a:r>
              <a:rPr lang="vi-VN"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Luyện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tập</a:t>
            </a:r>
            <a:r>
              <a:rPr lang="en-US" sz="3200" b="1" dirty="0" smtClean="0">
                <a:solidFill>
                  <a:srgbClr val="FF0000"/>
                </a:solidFill>
                <a:latin typeface="Times New Roman" pitchFamily="18" charset="0"/>
                <a:cs typeface="Times New Roman" pitchFamily="18" charset="0"/>
              </a:rPr>
              <a:t>:</a:t>
            </a:r>
            <a:endParaRPr lang="en-US" sz="3200" dirty="0">
              <a:solidFill>
                <a:srgbClr val="FF0000"/>
              </a:solidFill>
            </a:endParaRPr>
          </a:p>
        </p:txBody>
      </p:sp>
      <p:pic>
        <p:nvPicPr>
          <p:cNvPr id="57346" name="Picture 2" descr="C:\Users\BeachNail\Downloads\bb4980fa842c46721f3d.jpg"/>
          <p:cNvPicPr>
            <a:picLocks noGrp="1" noChangeAspect="1" noChangeArrowheads="1"/>
          </p:cNvPicPr>
          <p:nvPr>
            <p:ph idx="1"/>
          </p:nvPr>
        </p:nvPicPr>
        <p:blipFill>
          <a:blip r:embed="rId2"/>
          <a:srcRect/>
          <a:stretch>
            <a:fillRect/>
          </a:stretch>
        </p:blipFill>
        <p:spPr bwMode="auto">
          <a:xfrm>
            <a:off x="0" y="144016"/>
            <a:ext cx="8964488" cy="674136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grpId="1" nodeType="clickEffect">
                                  <p:stCondLst>
                                    <p:cond delay="0"/>
                                  </p:stCondLst>
                                  <p:childTnLst>
                                    <p:anim calcmode="lin" valueType="num">
                                      <p:cBhvr>
                                        <p:cTn id="11" dur="500"/>
                                        <p:tgtEl>
                                          <p:spTgt spid="2"/>
                                        </p:tgtEl>
                                        <p:attrNameLst>
                                          <p:attrName>ppt_w</p:attrName>
                                        </p:attrNameLst>
                                      </p:cBhvr>
                                      <p:tavLst>
                                        <p:tav tm="0">
                                          <p:val>
                                            <p:strVal val="ppt_w"/>
                                          </p:val>
                                        </p:tav>
                                        <p:tav tm="100000">
                                          <p:val>
                                            <p:fltVal val="0"/>
                                          </p:val>
                                        </p:tav>
                                      </p:tavLst>
                                    </p:anim>
                                    <p:anim calcmode="lin" valueType="num">
                                      <p:cBhvr>
                                        <p:cTn id="12" dur="500"/>
                                        <p:tgtEl>
                                          <p:spTgt spid="2"/>
                                        </p:tgtEl>
                                        <p:attrNameLst>
                                          <p:attrName>ppt_h</p:attrName>
                                        </p:attrNameLst>
                                      </p:cBhvr>
                                      <p:tavLst>
                                        <p:tav tm="0">
                                          <p:val>
                                            <p:strVal val="ppt_h"/>
                                          </p:val>
                                        </p:tav>
                                        <p:tav tm="100000">
                                          <p:val>
                                            <p:fltVal val="0"/>
                                          </p:val>
                                        </p:tav>
                                      </p:tavLst>
                                    </p:anim>
                                    <p:animEffect transition="out" filter="fade">
                                      <p:cBhvr>
                                        <p:cTn id="13" dur="500"/>
                                        <p:tgtEl>
                                          <p:spTgt spid="2"/>
                                        </p:tgtEl>
                                      </p:cBhvr>
                                    </p:animEffect>
                                    <p:set>
                                      <p:cBhvr>
                                        <p:cTn id="14" dur="1" fill="hold">
                                          <p:stCondLst>
                                            <p:cond delay="499"/>
                                          </p:stCondLst>
                                        </p:cTn>
                                        <p:tgtEl>
                                          <p:spTgt spid="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7346"/>
                                        </p:tgtEl>
                                        <p:attrNameLst>
                                          <p:attrName>style.visibility</p:attrName>
                                        </p:attrNameLst>
                                      </p:cBhvr>
                                      <p:to>
                                        <p:strVal val="visible"/>
                                      </p:to>
                                    </p:set>
                                    <p:animEffect transition="in" filter="barn(inVertical)">
                                      <p:cBhvr>
                                        <p:cTn id="19" dur="500"/>
                                        <p:tgtEl>
                                          <p:spTgt spid="57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2185990"/>
          </a:xfrm>
        </p:spPr>
        <p:txBody>
          <a:bodyPr/>
          <a:lstStyle/>
          <a:p>
            <a:endParaRPr lang="en-US" dirty="0"/>
          </a:p>
        </p:txBody>
      </p:sp>
      <p:pic>
        <p:nvPicPr>
          <p:cNvPr id="62466" name="Picture 2" descr="https://f6-zpcloud.zdn.vn/531301629002509337/07949408b1de73802acf.jpg"/>
          <p:cNvPicPr>
            <a:picLocks noChangeAspect="1" noChangeArrowheads="1"/>
          </p:cNvPicPr>
          <p:nvPr/>
        </p:nvPicPr>
        <p:blipFill>
          <a:blip r:embed="rId2"/>
          <a:srcRect/>
          <a:stretch>
            <a:fillRect/>
          </a:stretch>
        </p:blipFill>
        <p:spPr bwMode="auto">
          <a:xfrm>
            <a:off x="-214346" y="188641"/>
            <a:ext cx="9358346" cy="648072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2466"/>
                                        </p:tgtEl>
                                        <p:attrNameLst>
                                          <p:attrName>style.visibility</p:attrName>
                                        </p:attrNameLst>
                                      </p:cBhvr>
                                      <p:to>
                                        <p:strVal val="visible"/>
                                      </p:to>
                                    </p:set>
                                    <p:animEffect transition="in" filter="barn(inVertical)">
                                      <p:cBhvr>
                                        <p:cTn id="7" dur="500"/>
                                        <p:tgtEl>
                                          <p:spTgt spid="624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226780886"/>
              </p:ext>
            </p:extLst>
          </p:nvPr>
        </p:nvGraphicFramePr>
        <p:xfrm>
          <a:off x="179512" y="260648"/>
          <a:ext cx="8856984" cy="6096907"/>
        </p:xfrm>
        <a:graphic>
          <a:graphicData uri="http://schemas.openxmlformats.org/drawingml/2006/table">
            <a:tbl>
              <a:tblPr/>
              <a:tblGrid>
                <a:gridCol w="1145300">
                  <a:extLst>
                    <a:ext uri="{9D8B030D-6E8A-4147-A177-3AD203B41FA5}">
                      <a16:colId xmlns="" xmlns:a16="http://schemas.microsoft.com/office/drawing/2014/main" val="20000"/>
                    </a:ext>
                  </a:extLst>
                </a:gridCol>
                <a:gridCol w="7711684">
                  <a:extLst>
                    <a:ext uri="{9D8B030D-6E8A-4147-A177-3AD203B41FA5}">
                      <a16:colId xmlns="" xmlns:a16="http://schemas.microsoft.com/office/drawing/2014/main" val="20001"/>
                    </a:ext>
                  </a:extLst>
                </a:gridCol>
              </a:tblGrid>
              <a:tr h="508907">
                <a:tc>
                  <a:txBody>
                    <a:bodyPr/>
                    <a:lstStyle/>
                    <a:p>
                      <a:pPr algn="ctr">
                        <a:lnSpc>
                          <a:spcPct val="107000"/>
                        </a:lnSpc>
                        <a:spcBef>
                          <a:spcPts val="600"/>
                        </a:spcBef>
                        <a:spcAft>
                          <a:spcPts val="600"/>
                        </a:spcAft>
                      </a:pPr>
                      <a:r>
                        <a:rPr lang="vi-VN" sz="3000" b="1" dirty="0">
                          <a:solidFill>
                            <a:srgbClr val="0000CC"/>
                          </a:solidFill>
                          <a:latin typeface="Times New Roman" pitchFamily="18" charset="0"/>
                          <a:ea typeface="Times New Roman"/>
                          <a:cs typeface="Times New Roman" pitchFamily="18" charset="0"/>
                        </a:rPr>
                        <a:t>Câu</a:t>
                      </a:r>
                      <a:endParaRPr lang="en-US" sz="3000" dirty="0">
                        <a:solidFill>
                          <a:srgbClr val="0000CC"/>
                        </a:solidFill>
                        <a:latin typeface="Times New Roman" pitchFamily="18" charset="0"/>
                        <a:ea typeface="Calibri"/>
                        <a:cs typeface="Times New Roman" pitchFamily="18" charset="0"/>
                      </a:endParaRPr>
                    </a:p>
                  </a:txBody>
                  <a:tcPr marL="49236" marR="4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600"/>
                        </a:spcAft>
                      </a:pPr>
                      <a:r>
                        <a:rPr lang="vi-VN" sz="3000" b="1">
                          <a:solidFill>
                            <a:srgbClr val="0000CC"/>
                          </a:solidFill>
                          <a:latin typeface="Times New Roman" pitchFamily="18" charset="0"/>
                          <a:ea typeface="Times New Roman"/>
                          <a:cs typeface="Times New Roman" pitchFamily="18" charset="0"/>
                        </a:rPr>
                        <a:t>Đáp án</a:t>
                      </a:r>
                      <a:endParaRPr lang="en-US" sz="3000">
                        <a:solidFill>
                          <a:srgbClr val="0000CC"/>
                        </a:solidFill>
                        <a:latin typeface="Times New Roman" pitchFamily="18" charset="0"/>
                        <a:ea typeface="Calibri"/>
                        <a:cs typeface="Times New Roman" pitchFamily="18" charset="0"/>
                      </a:endParaRPr>
                    </a:p>
                  </a:txBody>
                  <a:tcPr marL="49236" marR="4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3307517">
                <a:tc>
                  <a:txBody>
                    <a:bodyPr/>
                    <a:lstStyle/>
                    <a:p>
                      <a:pPr>
                        <a:lnSpc>
                          <a:spcPct val="107000"/>
                        </a:lnSpc>
                        <a:spcBef>
                          <a:spcPts val="600"/>
                        </a:spcBef>
                        <a:spcAft>
                          <a:spcPts val="600"/>
                        </a:spcAft>
                      </a:pPr>
                      <a:r>
                        <a:rPr lang="vi-VN" sz="3000">
                          <a:solidFill>
                            <a:srgbClr val="0000CC"/>
                          </a:solidFill>
                          <a:latin typeface="Times New Roman" pitchFamily="18" charset="0"/>
                          <a:ea typeface="Times New Roman"/>
                          <a:cs typeface="Times New Roman" pitchFamily="18" charset="0"/>
                        </a:rPr>
                        <a:t>1</a:t>
                      </a:r>
                      <a:endParaRPr lang="en-US" sz="3000">
                        <a:solidFill>
                          <a:srgbClr val="0000CC"/>
                        </a:solidFill>
                        <a:latin typeface="Times New Roman" pitchFamily="18" charset="0"/>
                        <a:ea typeface="Calibri"/>
                        <a:cs typeface="Times New Roman" pitchFamily="18" charset="0"/>
                      </a:endParaRPr>
                    </a:p>
                  </a:txBody>
                  <a:tcPr marL="49236" marR="4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nSpc>
                          <a:spcPct val="107000"/>
                        </a:lnSpc>
                        <a:spcBef>
                          <a:spcPts val="600"/>
                        </a:spcBef>
                        <a:spcAft>
                          <a:spcPts val="600"/>
                        </a:spcAft>
                      </a:pPr>
                      <a:r>
                        <a:rPr lang="vi-VN" sz="3000" dirty="0">
                          <a:solidFill>
                            <a:srgbClr val="0000CC"/>
                          </a:solidFill>
                          <a:latin typeface="Times New Roman" pitchFamily="18" charset="0"/>
                          <a:ea typeface="Times New Roman"/>
                          <a:cs typeface="Times New Roman" pitchFamily="18" charset="0"/>
                        </a:rPr>
                        <a:t>Hình 5.3a: cải </a:t>
                      </a:r>
                      <a:r>
                        <a:rPr lang="vi-VN" sz="3000" dirty="0" smtClean="0">
                          <a:solidFill>
                            <a:srgbClr val="0000CC"/>
                          </a:solidFill>
                          <a:latin typeface="Times New Roman" pitchFamily="18" charset="0"/>
                          <a:ea typeface="Times New Roman"/>
                          <a:cs typeface="Times New Roman" pitchFamily="18" charset="0"/>
                        </a:rPr>
                        <a:t>ngồng </a:t>
                      </a:r>
                      <a:endParaRPr lang="en-US" sz="3000" dirty="0" smtClean="0">
                        <a:solidFill>
                          <a:srgbClr val="0000CC"/>
                        </a:solidFill>
                        <a:latin typeface="Times New Roman" pitchFamily="18" charset="0"/>
                        <a:ea typeface="Times New Roman"/>
                        <a:cs typeface="Times New Roman" pitchFamily="18" charset="0"/>
                      </a:endParaRPr>
                    </a:p>
                    <a:p>
                      <a:pPr indent="450215">
                        <a:lnSpc>
                          <a:spcPct val="107000"/>
                        </a:lnSpc>
                        <a:spcBef>
                          <a:spcPts val="600"/>
                        </a:spcBef>
                        <a:spcAft>
                          <a:spcPts val="600"/>
                        </a:spcAft>
                      </a:pPr>
                      <a:r>
                        <a:rPr lang="vi-VN" sz="3000" dirty="0" smtClean="0">
                          <a:solidFill>
                            <a:srgbClr val="0000CC"/>
                          </a:solidFill>
                          <a:latin typeface="Times New Roman" pitchFamily="18" charset="0"/>
                          <a:ea typeface="Times New Roman"/>
                          <a:cs typeface="Times New Roman" pitchFamily="18" charset="0"/>
                        </a:rPr>
                        <a:t>Hình </a:t>
                      </a:r>
                      <a:r>
                        <a:rPr lang="vi-VN" sz="3000" dirty="0">
                          <a:solidFill>
                            <a:srgbClr val="0000CC"/>
                          </a:solidFill>
                          <a:latin typeface="Times New Roman" pitchFamily="18" charset="0"/>
                          <a:ea typeface="Times New Roman"/>
                          <a:cs typeface="Times New Roman" pitchFamily="18" charset="0"/>
                        </a:rPr>
                        <a:t>5.3b: xà lách xoăn</a:t>
                      </a:r>
                      <a:r>
                        <a:rPr lang="vi-VN" sz="3000" dirty="0" smtClean="0">
                          <a:solidFill>
                            <a:srgbClr val="0000CC"/>
                          </a:solidFill>
                          <a:latin typeface="Times New Roman" pitchFamily="18" charset="0"/>
                          <a:ea typeface="Times New Roman"/>
                          <a:cs typeface="Times New Roman" pitchFamily="18" charset="0"/>
                        </a:rPr>
                        <a:t>;</a:t>
                      </a:r>
                      <a:endParaRPr lang="en-US" sz="3000" dirty="0">
                        <a:solidFill>
                          <a:srgbClr val="0000CC"/>
                        </a:solidFill>
                        <a:latin typeface="Times New Roman" pitchFamily="18" charset="0"/>
                        <a:ea typeface="Calibri"/>
                        <a:cs typeface="Times New Roman" pitchFamily="18" charset="0"/>
                      </a:endParaRPr>
                    </a:p>
                    <a:p>
                      <a:pPr indent="450215">
                        <a:lnSpc>
                          <a:spcPct val="107000"/>
                        </a:lnSpc>
                        <a:spcBef>
                          <a:spcPts val="600"/>
                        </a:spcBef>
                        <a:spcAft>
                          <a:spcPts val="600"/>
                        </a:spcAft>
                      </a:pPr>
                      <a:r>
                        <a:rPr lang="vi-VN" sz="3000" dirty="0">
                          <a:solidFill>
                            <a:srgbClr val="0000CC"/>
                          </a:solidFill>
                          <a:latin typeface="Times New Roman" pitchFamily="18" charset="0"/>
                          <a:ea typeface="Times New Roman"/>
                          <a:cs typeface="Times New Roman" pitchFamily="18" charset="0"/>
                        </a:rPr>
                        <a:t>Hình 5.3c: cải bó </a:t>
                      </a:r>
                      <a:r>
                        <a:rPr lang="vi-VN" sz="3000" dirty="0" smtClean="0">
                          <a:solidFill>
                            <a:srgbClr val="0000CC"/>
                          </a:solidFill>
                          <a:latin typeface="Times New Roman" pitchFamily="18" charset="0"/>
                          <a:ea typeface="Times New Roman"/>
                          <a:cs typeface="Times New Roman" pitchFamily="18" charset="0"/>
                        </a:rPr>
                        <a:t>xôi </a:t>
                      </a:r>
                      <a:endParaRPr lang="en-US" sz="3000" dirty="0">
                        <a:solidFill>
                          <a:srgbClr val="0000CC"/>
                        </a:solidFill>
                        <a:latin typeface="Times New Roman" pitchFamily="18" charset="0"/>
                        <a:ea typeface="Calibri"/>
                        <a:cs typeface="Times New Roman" pitchFamily="18" charset="0"/>
                      </a:endParaRPr>
                    </a:p>
                    <a:p>
                      <a:pPr indent="450215">
                        <a:lnSpc>
                          <a:spcPct val="107000"/>
                        </a:lnSpc>
                        <a:spcBef>
                          <a:spcPts val="600"/>
                        </a:spcBef>
                        <a:spcAft>
                          <a:spcPts val="600"/>
                        </a:spcAft>
                      </a:pPr>
                      <a:r>
                        <a:rPr lang="vi-VN" sz="3000" dirty="0">
                          <a:solidFill>
                            <a:srgbClr val="0000CC"/>
                          </a:solidFill>
                          <a:latin typeface="Times New Roman" pitchFamily="18" charset="0"/>
                          <a:ea typeface="Times New Roman"/>
                          <a:cs typeface="Times New Roman" pitchFamily="18" charset="0"/>
                        </a:rPr>
                        <a:t>Hình 5.3d: cây cải xanh</a:t>
                      </a:r>
                      <a:r>
                        <a:rPr lang="vi-VN" sz="3000" dirty="0" smtClean="0">
                          <a:solidFill>
                            <a:srgbClr val="0000CC"/>
                          </a:solidFill>
                          <a:latin typeface="Times New Roman" pitchFamily="18" charset="0"/>
                          <a:ea typeface="Times New Roman"/>
                          <a:cs typeface="Times New Roman" pitchFamily="18" charset="0"/>
                        </a:rPr>
                        <a:t>;</a:t>
                      </a:r>
                      <a:endParaRPr lang="en-US" sz="3000" dirty="0">
                        <a:solidFill>
                          <a:srgbClr val="0000CC"/>
                        </a:solidFill>
                        <a:latin typeface="Times New Roman" pitchFamily="18" charset="0"/>
                        <a:ea typeface="Calibri"/>
                        <a:cs typeface="Times New Roman" pitchFamily="18" charset="0"/>
                      </a:endParaRPr>
                    </a:p>
                    <a:p>
                      <a:pPr indent="450215">
                        <a:lnSpc>
                          <a:spcPct val="107000"/>
                        </a:lnSpc>
                        <a:spcBef>
                          <a:spcPts val="600"/>
                        </a:spcBef>
                        <a:spcAft>
                          <a:spcPts val="600"/>
                        </a:spcAft>
                      </a:pPr>
                      <a:r>
                        <a:rPr lang="vi-VN" sz="3000" dirty="0">
                          <a:solidFill>
                            <a:srgbClr val="0000CC"/>
                          </a:solidFill>
                          <a:latin typeface="Times New Roman" pitchFamily="18" charset="0"/>
                          <a:ea typeface="Times New Roman"/>
                          <a:cs typeface="Times New Roman" pitchFamily="18" charset="0"/>
                        </a:rPr>
                        <a:t>Hình 5.3e: xà lách </a:t>
                      </a:r>
                      <a:r>
                        <a:rPr lang="vi-VN" sz="3000" dirty="0" smtClean="0">
                          <a:solidFill>
                            <a:srgbClr val="0000CC"/>
                          </a:solidFill>
                          <a:latin typeface="Times New Roman" pitchFamily="18" charset="0"/>
                          <a:ea typeface="Times New Roman"/>
                          <a:cs typeface="Times New Roman" pitchFamily="18" charset="0"/>
                        </a:rPr>
                        <a:t>mỡ </a:t>
                      </a:r>
                      <a:endParaRPr lang="en-US" sz="3000" dirty="0">
                        <a:solidFill>
                          <a:srgbClr val="0000CC"/>
                        </a:solidFill>
                        <a:latin typeface="Times New Roman" pitchFamily="18" charset="0"/>
                        <a:ea typeface="Calibri"/>
                        <a:cs typeface="Times New Roman" pitchFamily="18" charset="0"/>
                      </a:endParaRPr>
                    </a:p>
                    <a:p>
                      <a:pPr indent="450215">
                        <a:lnSpc>
                          <a:spcPct val="107000"/>
                        </a:lnSpc>
                        <a:spcBef>
                          <a:spcPts val="600"/>
                        </a:spcBef>
                        <a:spcAft>
                          <a:spcPts val="600"/>
                        </a:spcAft>
                      </a:pPr>
                      <a:r>
                        <a:rPr lang="vi-VN" sz="3000" dirty="0">
                          <a:solidFill>
                            <a:srgbClr val="0000CC"/>
                          </a:solidFill>
                          <a:latin typeface="Times New Roman" pitchFamily="18" charset="0"/>
                          <a:ea typeface="Times New Roman"/>
                          <a:cs typeface="Times New Roman" pitchFamily="18" charset="0"/>
                        </a:rPr>
                        <a:t>Hình 5.3f: cải </a:t>
                      </a:r>
                      <a:r>
                        <a:rPr lang="vi-VN" sz="3000" dirty="0" smtClean="0">
                          <a:solidFill>
                            <a:srgbClr val="0000CC"/>
                          </a:solidFill>
                          <a:latin typeface="Times New Roman" pitchFamily="18" charset="0"/>
                          <a:ea typeface="Times New Roman"/>
                          <a:cs typeface="Times New Roman" pitchFamily="18" charset="0"/>
                        </a:rPr>
                        <a:t>thìa</a:t>
                      </a:r>
                      <a:endParaRPr lang="en-US" sz="3000" dirty="0">
                        <a:solidFill>
                          <a:srgbClr val="0000CC"/>
                        </a:solidFill>
                        <a:latin typeface="Times New Roman" pitchFamily="18" charset="0"/>
                        <a:ea typeface="Calibri"/>
                        <a:cs typeface="Times New Roman" pitchFamily="18" charset="0"/>
                      </a:endParaRPr>
                    </a:p>
                  </a:txBody>
                  <a:tcPr marL="49236" marR="4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1600208">
                <a:tc>
                  <a:txBody>
                    <a:bodyPr/>
                    <a:lstStyle/>
                    <a:p>
                      <a:pPr>
                        <a:lnSpc>
                          <a:spcPct val="107000"/>
                        </a:lnSpc>
                        <a:spcBef>
                          <a:spcPts val="600"/>
                        </a:spcBef>
                        <a:spcAft>
                          <a:spcPts val="600"/>
                        </a:spcAft>
                      </a:pPr>
                      <a:r>
                        <a:rPr lang="vi-VN" sz="3000">
                          <a:solidFill>
                            <a:srgbClr val="0000CC"/>
                          </a:solidFill>
                          <a:latin typeface="Times New Roman" pitchFamily="18" charset="0"/>
                          <a:ea typeface="Times New Roman"/>
                          <a:cs typeface="Times New Roman" pitchFamily="18" charset="0"/>
                        </a:rPr>
                        <a:t>2</a:t>
                      </a:r>
                      <a:endParaRPr lang="en-US" sz="3000">
                        <a:solidFill>
                          <a:srgbClr val="0000CC"/>
                        </a:solidFill>
                        <a:latin typeface="Times New Roman" pitchFamily="18" charset="0"/>
                        <a:ea typeface="Calibri"/>
                        <a:cs typeface="Times New Roman" pitchFamily="18" charset="0"/>
                      </a:endParaRPr>
                    </a:p>
                  </a:txBody>
                  <a:tcPr marL="49236" marR="4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600"/>
                        </a:spcAft>
                      </a:pPr>
                      <a:r>
                        <a:rPr lang="en-US" sz="3000" dirty="0" smtClean="0">
                          <a:solidFill>
                            <a:srgbClr val="0000CC"/>
                          </a:solidFill>
                          <a:latin typeface="Times New Roman" pitchFamily="18" charset="0"/>
                          <a:ea typeface="Times New Roman"/>
                          <a:cs typeface="Times New Roman" pitchFamily="18" charset="0"/>
                        </a:rPr>
                        <a:t>- </a:t>
                      </a:r>
                      <a:r>
                        <a:rPr lang="vi-VN" sz="3000" dirty="0" smtClean="0">
                          <a:solidFill>
                            <a:srgbClr val="0000CC"/>
                          </a:solidFill>
                          <a:latin typeface="Times New Roman" pitchFamily="18" charset="0"/>
                          <a:ea typeface="Times New Roman"/>
                          <a:cs typeface="Times New Roman" pitchFamily="18" charset="0"/>
                        </a:rPr>
                        <a:t>Sử </a:t>
                      </a:r>
                      <a:r>
                        <a:rPr lang="vi-VN" sz="3000" dirty="0">
                          <a:solidFill>
                            <a:srgbClr val="0000CC"/>
                          </a:solidFill>
                          <a:latin typeface="Times New Roman" pitchFamily="18" charset="0"/>
                          <a:ea typeface="Times New Roman"/>
                          <a:cs typeface="Times New Roman" pitchFamily="18" charset="0"/>
                        </a:rPr>
                        <a:t>dụng đất, phân bón có nguồn gốc hữu cơ (không sử dụng phân hoá học), sử dụng thuốc bảo vệ thực vật có nguồn gốc sinh học (không sử dụng thuốc hoá học).</a:t>
                      </a:r>
                      <a:endParaRPr lang="en-US" sz="3000" dirty="0">
                        <a:solidFill>
                          <a:srgbClr val="0000CC"/>
                        </a:solidFill>
                        <a:latin typeface="Times New Roman" pitchFamily="18" charset="0"/>
                        <a:ea typeface="Calibri"/>
                        <a:cs typeface="Times New Roman" pitchFamily="18" charset="0"/>
                      </a:endParaRPr>
                    </a:p>
                  </a:txBody>
                  <a:tcPr marL="49236" marR="49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47864" y="332656"/>
            <a:ext cx="3178696" cy="646331"/>
          </a:xfrm>
          <a:prstGeom prst="rect">
            <a:avLst/>
          </a:prstGeom>
          <a:noFill/>
        </p:spPr>
        <p:txBody>
          <a:bodyPr wrap="square" rtlCol="0">
            <a:spAutoFit/>
          </a:bodyPr>
          <a:lstStyle/>
          <a:p>
            <a:r>
              <a:rPr lang="vi-VN" sz="3600" b="1" dirty="0" smtClean="0">
                <a:solidFill>
                  <a:srgbClr val="FF0000"/>
                </a:solidFill>
                <a:latin typeface="Times New Roman" panose="02020603050405020304" pitchFamily="18" charset="0"/>
                <a:cs typeface="Times New Roman" panose="02020603050405020304" pitchFamily="18" charset="0"/>
              </a:rPr>
              <a:t>VẬN </a:t>
            </a:r>
            <a:r>
              <a:rPr lang="vi-VN" sz="3600" b="1" dirty="0">
                <a:solidFill>
                  <a:srgbClr val="FF0000"/>
                </a:solidFill>
                <a:latin typeface="Times New Roman" panose="02020603050405020304" pitchFamily="18" charset="0"/>
                <a:cs typeface="Times New Roman" panose="02020603050405020304" pitchFamily="18" charset="0"/>
              </a:rPr>
              <a:t>DỤNG</a:t>
            </a:r>
            <a:endParaRPr lang="en-US" sz="3600" dirty="0">
              <a:latin typeface="Times New Roman" panose="02020603050405020304" pitchFamily="18" charset="0"/>
              <a:cs typeface="Times New Roman" panose="02020603050405020304" pitchFamily="18" charset="0"/>
            </a:endParaRPr>
          </a:p>
        </p:txBody>
      </p:sp>
      <p:sp>
        <p:nvSpPr>
          <p:cNvPr id="6" name="Rounded Rectangle 5"/>
          <p:cNvSpPr/>
          <p:nvPr/>
        </p:nvSpPr>
        <p:spPr>
          <a:xfrm>
            <a:off x="395536" y="1124744"/>
            <a:ext cx="8568952" cy="4824536"/>
          </a:xfrm>
          <a:prstGeom prst="roundRect">
            <a:avLst/>
          </a:prstGeom>
          <a:solidFill>
            <a:srgbClr val="1CBED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solidFill>
                  <a:schemeClr val="tx1"/>
                </a:solidFill>
                <a:latin typeface="Times New Roman" panose="02020603050405020304" pitchFamily="18" charset="0"/>
                <a:cs typeface="Times New Roman" panose="02020603050405020304" pitchFamily="18" charset="0"/>
              </a:rPr>
              <a:t>- </a:t>
            </a:r>
            <a:r>
              <a:rPr lang="vi-VN" sz="3600" dirty="0">
                <a:solidFill>
                  <a:schemeClr val="tx1"/>
                </a:solidFill>
                <a:latin typeface="Times New Roman" panose="02020603050405020304" pitchFamily="18" charset="0"/>
                <a:cs typeface="Times New Roman" panose="02020603050405020304" pitchFamily="18" charset="0"/>
              </a:rPr>
              <a:t>HS lựa chọn được một loại cây rau dễ trồng, có kĩ thuật trồng và chăm sóc đơn giản tương tự cây cải xanh.</a:t>
            </a:r>
            <a:endParaRPr lang="en-US" sz="3600" dirty="0">
              <a:solidFill>
                <a:schemeClr val="tx1"/>
              </a:solidFill>
              <a:latin typeface="Times New Roman" panose="02020603050405020304" pitchFamily="18" charset="0"/>
              <a:cs typeface="Times New Roman" panose="02020603050405020304" pitchFamily="18" charset="0"/>
            </a:endParaRPr>
          </a:p>
          <a:p>
            <a:r>
              <a:rPr lang="en-US" sz="3600" dirty="0">
                <a:solidFill>
                  <a:schemeClr val="tx1"/>
                </a:solidFill>
                <a:latin typeface="Times New Roman" panose="02020603050405020304" pitchFamily="18" charset="0"/>
                <a:cs typeface="Times New Roman" panose="02020603050405020304" pitchFamily="18" charset="0"/>
              </a:rPr>
              <a:t>- </a:t>
            </a:r>
            <a:r>
              <a:rPr lang="vi-VN" sz="3600" dirty="0">
                <a:solidFill>
                  <a:schemeClr val="tx1"/>
                </a:solidFill>
                <a:latin typeface="Times New Roman" panose="02020603050405020304" pitchFamily="18" charset="0"/>
                <a:cs typeface="Times New Roman" panose="02020603050405020304" pitchFamily="18" charset="0"/>
              </a:rPr>
              <a:t>HS trồng và chăm sóc ở nhà. </a:t>
            </a:r>
          </a:p>
          <a:p>
            <a:r>
              <a:rPr lang="en-US" sz="3600" dirty="0">
                <a:solidFill>
                  <a:schemeClr val="tx1"/>
                </a:solidFill>
                <a:latin typeface="Times New Roman" panose="02020603050405020304" pitchFamily="18" charset="0"/>
                <a:cs typeface="Times New Roman" panose="02020603050405020304" pitchFamily="18" charset="0"/>
              </a:rPr>
              <a:t>- </a:t>
            </a:r>
            <a:r>
              <a:rPr lang="vi-VN" sz="3600" dirty="0">
                <a:solidFill>
                  <a:schemeClr val="tx1"/>
                </a:solidFill>
                <a:latin typeface="Times New Roman" panose="02020603050405020304" pitchFamily="18" charset="0"/>
                <a:cs typeface="Times New Roman" panose="02020603050405020304" pitchFamily="18" charset="0"/>
              </a:rPr>
              <a:t>Sau 1 tháng (30 ngày) báo cáo sản phẩm qua ảnh chụp hoặc bảng theo dõi quá trình phát triển của cây, đồng thời trình bày những lưu ý khi chăm sóc cây</a:t>
            </a:r>
            <a:r>
              <a:rPr lang="en-US" sz="3600" dirty="0">
                <a:solidFill>
                  <a:schemeClr val="tx1"/>
                </a:solidFill>
                <a:latin typeface="Times New Roman" panose="02020603050405020304" pitchFamily="18" charset="0"/>
                <a:cs typeface="Times New Roman" panose="02020603050405020304" pitchFamily="18" charset="0"/>
              </a:rPr>
              <a:t>.</a:t>
            </a:r>
            <a:endParaRPr lang="en-US" sz="36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eaLnBrk="1" hangingPunct="1"/>
            <a:endParaRPr lang="en-US" altLang="en-US"/>
          </a:p>
        </p:txBody>
      </p:sp>
      <p:pic>
        <p:nvPicPr>
          <p:cNvPr id="51203"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2227" y="0"/>
            <a:ext cx="9121775" cy="6862765"/>
          </a:xfrm>
        </p:spPr>
      </p:pic>
      <p:sp>
        <p:nvSpPr>
          <p:cNvPr id="6" name="TextBox 5"/>
          <p:cNvSpPr txBox="1"/>
          <p:nvPr/>
        </p:nvSpPr>
        <p:spPr>
          <a:xfrm>
            <a:off x="1475656" y="2500306"/>
            <a:ext cx="6624736" cy="1765644"/>
          </a:xfrm>
          <a:prstGeom prst="rect">
            <a:avLst/>
          </a:prstGeom>
          <a:noFill/>
        </p:spPr>
        <p:txBody>
          <a:bodyPr spcFirstLastPara="1">
            <a:prstTxWarp prst="textArchUp">
              <a:avLst/>
            </a:prstTxWarp>
            <a:spAutoFit/>
          </a:bodyPr>
          <a:lstStyle/>
          <a:p>
            <a:pPr algn="ctr">
              <a:defRPr/>
            </a:pPr>
            <a:r>
              <a:rPr lang="vi-VN" sz="7200" b="1" dirty="0">
                <a:ln w="10541" cmpd="sng">
                  <a:solidFill>
                    <a:srgbClr val="4F81BD">
                      <a:shade val="88000"/>
                      <a:satMod val="110000"/>
                    </a:srgbClr>
                  </a:solidFill>
                  <a:prstDash val="solid"/>
                </a:ln>
                <a:solidFill>
                  <a:srgbClr val="00B050"/>
                </a:solidFill>
                <a:cs typeface="Arial" panose="020B0604020202020204" pitchFamily="34" charset="0"/>
              </a:rPr>
              <a:t>Chúc các em </a:t>
            </a:r>
          </a:p>
          <a:p>
            <a:pPr algn="ctr">
              <a:defRPr/>
            </a:pPr>
            <a:r>
              <a:rPr lang="vi-VN" sz="7200" b="1" dirty="0">
                <a:ln w="10541" cmpd="sng">
                  <a:solidFill>
                    <a:srgbClr val="4F81BD">
                      <a:shade val="88000"/>
                      <a:satMod val="110000"/>
                    </a:srgbClr>
                  </a:solidFill>
                  <a:prstDash val="solid"/>
                </a:ln>
                <a:solidFill>
                  <a:srgbClr val="00B050"/>
                </a:solidFill>
                <a:cs typeface="Arial" panose="020B0604020202020204" pitchFamily="34" charset="0"/>
              </a:rPr>
              <a:t>thành công</a:t>
            </a:r>
            <a:r>
              <a:rPr lang="en-US" sz="7200" b="1" dirty="0">
                <a:ln w="10541" cmpd="sng">
                  <a:solidFill>
                    <a:srgbClr val="4F81BD">
                      <a:shade val="88000"/>
                      <a:satMod val="110000"/>
                    </a:srgbClr>
                  </a:solidFill>
                  <a:prstDash val="solid"/>
                </a:ln>
                <a:solidFill>
                  <a:srgbClr val="00B050"/>
                </a:solidFill>
                <a:cs typeface="Arial" panose="020B0604020202020204" pitchFamily="34" charset="0"/>
              </a:rPr>
              <a: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Title 1"/>
          <p:cNvSpPr>
            <a:spLocks noGrp="1"/>
          </p:cNvSpPr>
          <p:nvPr>
            <p:ph type="title"/>
          </p:nvPr>
        </p:nvSpPr>
        <p:spPr>
          <a:xfrm>
            <a:off x="357158" y="285728"/>
            <a:ext cx="8382000" cy="857256"/>
          </a:xfrm>
          <a:ln/>
        </p:spPr>
        <p:txBody>
          <a:bodyPr vert="horz" wrap="square" lIns="91440" tIns="45720" rIns="91440" bIns="45720" anchor="ctr" anchorCtr="0"/>
          <a:lstStyle/>
          <a:p>
            <a:pPr algn="ctr"/>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5</a:t>
            </a:r>
            <a:r>
              <a:rPr lang="vi-VN" sz="3200" b="1" dirty="0">
                <a:solidFill>
                  <a:srgbClr val="FF0000"/>
                </a:solidFill>
                <a:latin typeface="Times New Roman" panose="02020603050405020304" pitchFamily="18" charset="0"/>
                <a:cs typeface="Times New Roman" panose="02020603050405020304" pitchFamily="18" charset="0"/>
              </a:rPr>
              <a:t> - </a:t>
            </a:r>
            <a:r>
              <a:rPr lang="en-US" sz="3200" b="1" dirty="0">
                <a:solidFill>
                  <a:srgbClr val="FF0000"/>
                </a:solidFill>
                <a:latin typeface="Times New Roman" panose="02020603050405020304" pitchFamily="18" charset="0"/>
                <a:cs typeface="Times New Roman" panose="02020603050405020304" pitchFamily="18" charset="0"/>
              </a:rPr>
              <a:t>TRỒNG VÀ CHĂM SÓC CÂY CẢI XANH</a:t>
            </a:r>
          </a:p>
        </p:txBody>
      </p:sp>
      <p:sp>
        <p:nvSpPr>
          <p:cNvPr id="5" name="TextBox 4"/>
          <p:cNvSpPr txBox="1"/>
          <p:nvPr/>
        </p:nvSpPr>
        <p:spPr>
          <a:xfrm>
            <a:off x="827584" y="1556792"/>
            <a:ext cx="2846690" cy="584775"/>
          </a:xfrm>
          <a:prstGeom prst="rect">
            <a:avLst/>
          </a:prstGeom>
          <a:noFill/>
          <a:ln w="9525">
            <a:noFill/>
          </a:ln>
        </p:spPr>
        <p:txBody>
          <a:bodyPr wrap="square">
            <a:spAutoFit/>
          </a:bodyPr>
          <a:lstStyle/>
          <a:p>
            <a:pPr marL="342900" indent="-342900"/>
            <a:r>
              <a:rPr lang="vi-VN" sz="3200" b="1" dirty="0">
                <a:solidFill>
                  <a:srgbClr val="0000CC"/>
                </a:solidFill>
                <a:latin typeface="Times New Roman" panose="02020603050405020304" pitchFamily="18" charset="0"/>
                <a:cs typeface="Times New Roman" panose="02020603050405020304" pitchFamily="18" charset="0"/>
              </a:rPr>
              <a:t>KHỞI ĐỘNG</a:t>
            </a:r>
            <a:endParaRPr sz="3200" b="1" dirty="0">
              <a:solidFill>
                <a:srgbClr val="0000CC"/>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2000232" y="4429132"/>
            <a:ext cx="6215106" cy="2071702"/>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dirty="0">
                <a:solidFill>
                  <a:srgbClr val="FF0000"/>
                </a:solidFill>
                <a:latin typeface="Times New Roman" pitchFamily="18" charset="0"/>
                <a:ea typeface="Calibri" pitchFamily="34" charset="0"/>
                <a:cs typeface="Times New Roman" pitchFamily="18" charset="0"/>
              </a:rPr>
              <a:t>Em hãy nêu các công việc để trồng và chăm sóc cây cải xanh mà em đã biết?</a:t>
            </a:r>
            <a:endParaRPr lang="vi-VN" sz="3200" dirty="0">
              <a:solidFill>
                <a:srgbClr val="FF0000"/>
              </a:solidFill>
              <a:latin typeface="Times New Roman" pitchFamily="18" charset="0"/>
              <a:cs typeface="Times New Roman" pitchFamily="18" charset="0"/>
            </a:endParaRPr>
          </a:p>
        </p:txBody>
      </p:sp>
      <p:pic>
        <p:nvPicPr>
          <p:cNvPr id="35842" name="Picture 2" descr="C:\Users\BeachNail\Pictures\cải 1.jfif"/>
          <p:cNvPicPr>
            <a:picLocks noChangeAspect="1" noChangeArrowheads="1"/>
          </p:cNvPicPr>
          <p:nvPr/>
        </p:nvPicPr>
        <p:blipFill>
          <a:blip r:embed="rId3"/>
          <a:srcRect/>
          <a:stretch>
            <a:fillRect/>
          </a:stretch>
        </p:blipFill>
        <p:spPr bwMode="auto">
          <a:xfrm>
            <a:off x="4211960" y="1265945"/>
            <a:ext cx="3133742" cy="2968808"/>
          </a:xfrm>
          <a:prstGeom prst="rect">
            <a:avLst/>
          </a:prstGeom>
          <a:noFill/>
        </p:spPr>
      </p:pic>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35842"/>
                                        </p:tgtEl>
                                        <p:attrNameLst>
                                          <p:attrName>style.visibility</p:attrName>
                                        </p:attrNameLst>
                                      </p:cBhvr>
                                      <p:to>
                                        <p:strVal val="visible"/>
                                      </p:to>
                                    </p:set>
                                    <p:animEffect transition="in" filter="barn(inVertical)">
                                      <p:cBhvr>
                                        <p:cTn id="10" dur="500"/>
                                        <p:tgtEl>
                                          <p:spTgt spid="3584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57158" y="285728"/>
            <a:ext cx="8382000" cy="857256"/>
          </a:xfrm>
          <a:ln/>
        </p:spPr>
        <p:txBody>
          <a:bodyPr vert="horz" wrap="square" lIns="91440" tIns="45720" rIns="91440" bIns="45720" anchor="ctr" anchorCtr="0"/>
          <a:lstStyle/>
          <a:p>
            <a:pPr algn="ctr"/>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5</a:t>
            </a:r>
            <a:r>
              <a:rPr lang="vi-VN" sz="3200" b="1" dirty="0">
                <a:solidFill>
                  <a:srgbClr val="FF0000"/>
                </a:solidFill>
                <a:latin typeface="Times New Roman" panose="02020603050405020304" pitchFamily="18" charset="0"/>
                <a:cs typeface="Times New Roman" panose="02020603050405020304" pitchFamily="18" charset="0"/>
              </a:rPr>
              <a:t> - </a:t>
            </a:r>
            <a:r>
              <a:rPr lang="en-US" sz="3200" b="1" dirty="0">
                <a:solidFill>
                  <a:srgbClr val="FF0000"/>
                </a:solidFill>
                <a:latin typeface="Times New Roman" panose="02020603050405020304" pitchFamily="18" charset="0"/>
                <a:cs typeface="Times New Roman" panose="02020603050405020304" pitchFamily="18" charset="0"/>
              </a:rPr>
              <a:t>TRỒNG VÀ CHĂM SÓC CÂY CẢI XANH</a:t>
            </a:r>
          </a:p>
        </p:txBody>
      </p:sp>
      <p:sp>
        <p:nvSpPr>
          <p:cNvPr id="5" name="TextBox 4"/>
          <p:cNvSpPr txBox="1"/>
          <p:nvPr/>
        </p:nvSpPr>
        <p:spPr>
          <a:xfrm>
            <a:off x="357158" y="1214422"/>
            <a:ext cx="4142834" cy="584775"/>
          </a:xfrm>
          <a:prstGeom prst="rect">
            <a:avLst/>
          </a:prstGeom>
          <a:noFill/>
          <a:ln w="9525">
            <a:noFill/>
          </a:ln>
        </p:spPr>
        <p:txBody>
          <a:bodyPr wrap="square">
            <a:spAutoFit/>
          </a:bodyPr>
          <a:lstStyle/>
          <a:p>
            <a:pPr marL="342900" indent="-342900"/>
            <a:r>
              <a:rPr lang="vi-VN" sz="3200" b="1" dirty="0">
                <a:solidFill>
                  <a:srgbClr val="0000CC"/>
                </a:solidFill>
                <a:latin typeface="Times New Roman" panose="02020603050405020304" pitchFamily="18" charset="0"/>
                <a:cs typeface="Times New Roman" panose="02020603050405020304" pitchFamily="18" charset="0"/>
              </a:rPr>
              <a:t>Quy trình trồng trọt</a:t>
            </a:r>
            <a:endParaRPr sz="3200" b="1" dirty="0">
              <a:solidFill>
                <a:srgbClr val="0000CC"/>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607190" y="1870635"/>
            <a:ext cx="8131967" cy="3929090"/>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dirty="0">
                <a:solidFill>
                  <a:srgbClr val="FF0000"/>
                </a:solidFill>
                <a:latin typeface="Times New Roman" pitchFamily="18" charset="0"/>
                <a:cs typeface="Times New Roman" pitchFamily="18" charset="0"/>
              </a:rPr>
              <a:t>Quy trình trồng trọt gồm 5 bước:</a:t>
            </a:r>
          </a:p>
          <a:p>
            <a:pPr lvl="0" algn="just"/>
            <a:r>
              <a:rPr lang="vi-VN" sz="3200" dirty="0">
                <a:solidFill>
                  <a:srgbClr val="FF0000"/>
                </a:solidFill>
                <a:latin typeface="Times New Roman" pitchFamily="18" charset="0"/>
                <a:cs typeface="Times New Roman" pitchFamily="18" charset="0"/>
              </a:rPr>
              <a:t>+ Bước 1. Chuẩn bị đất trồng;</a:t>
            </a:r>
          </a:p>
          <a:p>
            <a:pPr lvl="0" algn="just"/>
            <a:r>
              <a:rPr lang="vi-VN" sz="3200" dirty="0">
                <a:solidFill>
                  <a:srgbClr val="FF0000"/>
                </a:solidFill>
                <a:latin typeface="Times New Roman" pitchFamily="18" charset="0"/>
                <a:cs typeface="Times New Roman" pitchFamily="18" charset="0"/>
              </a:rPr>
              <a:t>+ Bước 2. Chuẩn bị giống cây trồng;</a:t>
            </a:r>
          </a:p>
          <a:p>
            <a:pPr lvl="0" algn="just"/>
            <a:r>
              <a:rPr lang="vi-VN" sz="3200" dirty="0">
                <a:solidFill>
                  <a:srgbClr val="FF0000"/>
                </a:solidFill>
                <a:latin typeface="Times New Roman" pitchFamily="18" charset="0"/>
                <a:cs typeface="Times New Roman" pitchFamily="18" charset="0"/>
              </a:rPr>
              <a:t>+ Bước 3. Gieo trồng;</a:t>
            </a:r>
          </a:p>
          <a:p>
            <a:pPr lvl="0" algn="just"/>
            <a:r>
              <a:rPr lang="vi-VN" sz="3200" dirty="0">
                <a:solidFill>
                  <a:srgbClr val="FF0000"/>
                </a:solidFill>
                <a:latin typeface="Times New Roman" pitchFamily="18" charset="0"/>
                <a:cs typeface="Times New Roman" pitchFamily="18" charset="0"/>
              </a:rPr>
              <a:t>+ Bước 4. Chăm sóc cây;</a:t>
            </a:r>
          </a:p>
          <a:p>
            <a:pPr lvl="0" algn="just"/>
            <a:r>
              <a:rPr lang="vi-VN" sz="3200" dirty="0">
                <a:solidFill>
                  <a:srgbClr val="FF0000"/>
                </a:solidFill>
                <a:latin typeface="Times New Roman" pitchFamily="18" charset="0"/>
                <a:cs typeface="Times New Roman" pitchFamily="18" charset="0"/>
              </a:rPr>
              <a:t>+ Bước 5. Thu hoạch.</a:t>
            </a:r>
          </a:p>
        </p:txBody>
      </p:sp>
      <p:pic>
        <p:nvPicPr>
          <p:cNvPr id="35842" name="Picture 2" descr="C:\Users\BeachNail\Pictures\cải 1.jfif"/>
          <p:cNvPicPr>
            <a:picLocks noChangeAspect="1" noChangeArrowheads="1"/>
          </p:cNvPicPr>
          <p:nvPr/>
        </p:nvPicPr>
        <p:blipFill>
          <a:blip r:embed="rId3"/>
          <a:srcRect/>
          <a:stretch>
            <a:fillRect/>
          </a:stretch>
        </p:blipFill>
        <p:spPr bwMode="auto">
          <a:xfrm>
            <a:off x="5148063" y="1471100"/>
            <a:ext cx="3591093" cy="4046132"/>
          </a:xfrm>
          <a:prstGeom prst="rect">
            <a:avLst/>
          </a:prstGeom>
          <a:noFill/>
        </p:spPr>
      </p:pic>
      <p:sp>
        <p:nvSpPr>
          <p:cNvPr id="7" name="Oval 6"/>
          <p:cNvSpPr/>
          <p:nvPr/>
        </p:nvSpPr>
        <p:spPr>
          <a:xfrm>
            <a:off x="382063" y="2048577"/>
            <a:ext cx="4991130" cy="3751148"/>
          </a:xfrm>
          <a:prstGeom prst="ellipse">
            <a:avLst/>
          </a:prstGeom>
          <a:solidFill>
            <a:srgbClr val="00FF99"/>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dirty="0">
                <a:solidFill>
                  <a:schemeClr val="tx1"/>
                </a:solidFill>
                <a:latin typeface="Times New Roman" panose="02020603050405020304" pitchFamily="18" charset="0"/>
                <a:cs typeface="Times New Roman" panose="02020603050405020304" pitchFamily="18" charset="0"/>
              </a:rPr>
              <a:t>Cây cải xanh được trồng </a:t>
            </a:r>
          </a:p>
          <a:p>
            <a:pPr algn="ctr"/>
            <a:r>
              <a:rPr lang="vi-VN" sz="4000" dirty="0">
                <a:solidFill>
                  <a:schemeClr val="tx1"/>
                </a:solidFill>
                <a:latin typeface="Times New Roman" panose="02020603050405020304" pitchFamily="18" charset="0"/>
                <a:cs typeface="Times New Roman" panose="02020603050405020304" pitchFamily="18" charset="0"/>
              </a:rPr>
              <a:t>như thế nào?</a:t>
            </a:r>
            <a:endParaRPr lang="en-US" sz="40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5842"/>
                                        </p:tgtEl>
                                        <p:attrNameLst>
                                          <p:attrName>style.visibility</p:attrName>
                                        </p:attrNameLst>
                                      </p:cBhvr>
                                      <p:to>
                                        <p:strVal val="visible"/>
                                      </p:to>
                                    </p:set>
                                    <p:animEffect transition="in" filter="barn(inVertical)">
                                      <p:cBhvr>
                                        <p:cTn id="12" dur="500"/>
                                        <p:tgtEl>
                                          <p:spTgt spid="3584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xit" presetSubtype="32" fill="hold" nodeType="clickEffect">
                                  <p:stCondLst>
                                    <p:cond delay="0"/>
                                  </p:stCondLst>
                                  <p:childTnLst>
                                    <p:anim calcmode="lin" valueType="num">
                                      <p:cBhvr>
                                        <p:cTn id="19" dur="500"/>
                                        <p:tgtEl>
                                          <p:spTgt spid="35842"/>
                                        </p:tgtEl>
                                        <p:attrNameLst>
                                          <p:attrName>ppt_w</p:attrName>
                                        </p:attrNameLst>
                                      </p:cBhvr>
                                      <p:tavLst>
                                        <p:tav tm="0">
                                          <p:val>
                                            <p:strVal val="ppt_w"/>
                                          </p:val>
                                        </p:tav>
                                        <p:tav tm="100000">
                                          <p:val>
                                            <p:fltVal val="0"/>
                                          </p:val>
                                        </p:tav>
                                      </p:tavLst>
                                    </p:anim>
                                    <p:anim calcmode="lin" valueType="num">
                                      <p:cBhvr>
                                        <p:cTn id="20" dur="500"/>
                                        <p:tgtEl>
                                          <p:spTgt spid="35842"/>
                                        </p:tgtEl>
                                        <p:attrNameLst>
                                          <p:attrName>ppt_h</p:attrName>
                                        </p:attrNameLst>
                                      </p:cBhvr>
                                      <p:tavLst>
                                        <p:tav tm="0">
                                          <p:val>
                                            <p:strVal val="ppt_h"/>
                                          </p:val>
                                        </p:tav>
                                        <p:tav tm="100000">
                                          <p:val>
                                            <p:fltVal val="0"/>
                                          </p:val>
                                        </p:tav>
                                      </p:tavLst>
                                    </p:anim>
                                    <p:animEffect transition="out" filter="fade">
                                      <p:cBhvr>
                                        <p:cTn id="21" dur="500"/>
                                        <p:tgtEl>
                                          <p:spTgt spid="35842"/>
                                        </p:tgtEl>
                                      </p:cBhvr>
                                    </p:animEffect>
                                    <p:set>
                                      <p:cBhvr>
                                        <p:cTn id="22" dur="1" fill="hold">
                                          <p:stCondLst>
                                            <p:cond delay="499"/>
                                          </p:stCondLst>
                                        </p:cTn>
                                        <p:tgtEl>
                                          <p:spTgt spid="35842"/>
                                        </p:tgtEl>
                                        <p:attrNameLst>
                                          <p:attrName>style.visibility</p:attrName>
                                        </p:attrNameLst>
                                      </p:cBhvr>
                                      <p:to>
                                        <p:strVal val="hidden"/>
                                      </p:to>
                                    </p:set>
                                  </p:childTnLst>
                                </p:cTn>
                              </p:par>
                              <p:par>
                                <p:cTn id="23" presetID="53" presetClass="exit" presetSubtype="32" fill="hold" grpId="1" nodeType="withEffect">
                                  <p:stCondLst>
                                    <p:cond delay="0"/>
                                  </p:stCondLst>
                                  <p:childTnLst>
                                    <p:anim calcmode="lin" valueType="num">
                                      <p:cBhvr>
                                        <p:cTn id="24" dur="500"/>
                                        <p:tgtEl>
                                          <p:spTgt spid="7"/>
                                        </p:tgtEl>
                                        <p:attrNameLst>
                                          <p:attrName>ppt_w</p:attrName>
                                        </p:attrNameLst>
                                      </p:cBhvr>
                                      <p:tavLst>
                                        <p:tav tm="0">
                                          <p:val>
                                            <p:strVal val="ppt_w"/>
                                          </p:val>
                                        </p:tav>
                                        <p:tav tm="100000">
                                          <p:val>
                                            <p:fltVal val="0"/>
                                          </p:val>
                                        </p:tav>
                                      </p:tavLst>
                                    </p:anim>
                                    <p:anim calcmode="lin" valueType="num">
                                      <p:cBhvr>
                                        <p:cTn id="25" dur="500"/>
                                        <p:tgtEl>
                                          <p:spTgt spid="7"/>
                                        </p:tgtEl>
                                        <p:attrNameLst>
                                          <p:attrName>ppt_h</p:attrName>
                                        </p:attrNameLst>
                                      </p:cBhvr>
                                      <p:tavLst>
                                        <p:tav tm="0">
                                          <p:val>
                                            <p:strVal val="ppt_h"/>
                                          </p:val>
                                        </p:tav>
                                        <p:tav tm="100000">
                                          <p:val>
                                            <p:fltVal val="0"/>
                                          </p:val>
                                        </p:tav>
                                      </p:tavLst>
                                    </p:anim>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7"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57158" y="188640"/>
            <a:ext cx="8382000" cy="954344"/>
          </a:xfrm>
          <a:ln/>
        </p:spPr>
        <p:txBody>
          <a:bodyPr vert="horz" wrap="square" lIns="91440" tIns="45720" rIns="91440" bIns="45720" anchor="ctr" anchorCtr="0"/>
          <a:lstStyle/>
          <a:p>
            <a:pPr algn="ctr"/>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5</a:t>
            </a:r>
            <a:r>
              <a:rPr lang="vi-VN" sz="3200" b="1" dirty="0">
                <a:solidFill>
                  <a:srgbClr val="FF0000"/>
                </a:solidFill>
                <a:latin typeface="Times New Roman" panose="02020603050405020304" pitchFamily="18" charset="0"/>
                <a:cs typeface="Times New Roman" panose="02020603050405020304" pitchFamily="18" charset="0"/>
              </a:rPr>
              <a:t> - </a:t>
            </a:r>
            <a:r>
              <a:rPr lang="en-US" sz="3200" b="1" dirty="0">
                <a:solidFill>
                  <a:srgbClr val="FF0000"/>
                </a:solidFill>
                <a:latin typeface="Times New Roman" panose="02020603050405020304" pitchFamily="18" charset="0"/>
                <a:cs typeface="Times New Roman" panose="02020603050405020304" pitchFamily="18" charset="0"/>
              </a:rPr>
              <a:t>TRỒNG VÀ CHĂM SÓC CÂY CẢI XANH</a:t>
            </a:r>
          </a:p>
        </p:txBody>
      </p:sp>
      <p:sp>
        <p:nvSpPr>
          <p:cNvPr id="5" name="TextBox 4"/>
          <p:cNvSpPr txBox="1"/>
          <p:nvPr/>
        </p:nvSpPr>
        <p:spPr>
          <a:xfrm>
            <a:off x="357158" y="1052736"/>
            <a:ext cx="2558658" cy="584775"/>
          </a:xfrm>
          <a:prstGeom prst="rect">
            <a:avLst/>
          </a:prstGeom>
          <a:noFill/>
          <a:ln w="9525">
            <a:noFill/>
          </a:ln>
        </p:spPr>
        <p:txBody>
          <a:bodyPr wrap="square">
            <a:spAutoFit/>
          </a:bodyPr>
          <a:lstStyle/>
          <a:p>
            <a:r>
              <a:rPr lang="vi-VN" sz="3200" b="1" dirty="0" smtClean="0">
                <a:solidFill>
                  <a:srgbClr val="0000CC"/>
                </a:solidFill>
                <a:latin typeface="Times New Roman" panose="02020603050405020304" pitchFamily="18" charset="0"/>
                <a:cs typeface="Times New Roman" panose="02020603050405020304" pitchFamily="18" charset="0"/>
              </a:rPr>
              <a:t>1</a:t>
            </a:r>
            <a:r>
              <a:rPr lang="en-US" sz="3200" b="1" dirty="0" smtClean="0">
                <a:solidFill>
                  <a:srgbClr val="0000CC"/>
                </a:solidFill>
                <a:latin typeface="Times New Roman" panose="02020603050405020304" pitchFamily="18" charset="0"/>
                <a:cs typeface="Times New Roman" panose="02020603050405020304" pitchFamily="18" charset="0"/>
              </a:rPr>
              <a:t>.</a:t>
            </a:r>
            <a:r>
              <a:rPr lang="vi-VN" sz="3200" b="1" dirty="0" smtClean="0">
                <a:solidFill>
                  <a:srgbClr val="0000CC"/>
                </a:solidFill>
                <a:latin typeface="Times New Roman" panose="02020603050405020304" pitchFamily="18" charset="0"/>
                <a:cs typeface="Times New Roman" panose="02020603050405020304" pitchFamily="18" charset="0"/>
              </a:rPr>
              <a:t> </a:t>
            </a:r>
            <a:r>
              <a:rPr lang="vi-VN" sz="3200" b="1" dirty="0">
                <a:solidFill>
                  <a:srgbClr val="0000CC"/>
                </a:solidFill>
                <a:latin typeface="Times New Roman" panose="02020603050405020304" pitchFamily="18" charset="0"/>
                <a:cs typeface="Times New Roman" panose="02020603050405020304" pitchFamily="18" charset="0"/>
              </a:rPr>
              <a:t>Chuẩn </a:t>
            </a:r>
            <a:r>
              <a:rPr lang="vi-VN" sz="3200" b="1" dirty="0" smtClean="0">
                <a:solidFill>
                  <a:srgbClr val="0000CC"/>
                </a:solidFill>
                <a:latin typeface="Times New Roman" panose="02020603050405020304" pitchFamily="18" charset="0"/>
                <a:cs typeface="Times New Roman" panose="02020603050405020304" pitchFamily="18" charset="0"/>
              </a:rPr>
              <a:t>bị</a:t>
            </a:r>
            <a:r>
              <a:rPr lang="en-US" sz="3200" b="1" dirty="0" smtClean="0">
                <a:solidFill>
                  <a:srgbClr val="0000CC"/>
                </a:solidFill>
                <a:latin typeface="Times New Roman" panose="02020603050405020304" pitchFamily="18" charset="0"/>
                <a:cs typeface="Times New Roman" panose="02020603050405020304" pitchFamily="18" charset="0"/>
              </a:rPr>
              <a:t>:</a:t>
            </a:r>
            <a:endParaRPr lang="en-US" sz="3200" dirty="0">
              <a:solidFill>
                <a:srgbClr val="0000CC"/>
              </a:solidFill>
              <a:latin typeface="Times New Roman" panose="02020603050405020304" pitchFamily="18" charset="0"/>
              <a:cs typeface="Times New Roman" panose="02020603050405020304" pitchFamily="18" charset="0"/>
            </a:endParaRPr>
          </a:p>
        </p:txBody>
      </p:sp>
      <p:pic>
        <p:nvPicPr>
          <p:cNvPr id="52226" name="Picture 2" descr="C:\Users\BeachNail\Pictures\ươm.jfif"/>
          <p:cNvPicPr>
            <a:picLocks noChangeAspect="1" noChangeArrowheads="1"/>
          </p:cNvPicPr>
          <p:nvPr/>
        </p:nvPicPr>
        <p:blipFill>
          <a:blip r:embed="rId3"/>
          <a:srcRect/>
          <a:stretch>
            <a:fillRect/>
          </a:stretch>
        </p:blipFill>
        <p:spPr bwMode="auto">
          <a:xfrm>
            <a:off x="613969" y="2169949"/>
            <a:ext cx="2857500" cy="2224838"/>
          </a:xfrm>
          <a:prstGeom prst="rect">
            <a:avLst/>
          </a:prstGeom>
          <a:noFill/>
        </p:spPr>
      </p:pic>
      <p:pic>
        <p:nvPicPr>
          <p:cNvPr id="52227" name="Picture 3" descr="C:\Users\BeachNail\Pictures\hạt cải.jfif"/>
          <p:cNvPicPr>
            <a:picLocks noChangeAspect="1" noChangeArrowheads="1"/>
          </p:cNvPicPr>
          <p:nvPr/>
        </p:nvPicPr>
        <p:blipFill>
          <a:blip r:embed="rId4"/>
          <a:srcRect/>
          <a:stretch>
            <a:fillRect/>
          </a:stretch>
        </p:blipFill>
        <p:spPr bwMode="auto">
          <a:xfrm>
            <a:off x="3442487" y="2027073"/>
            <a:ext cx="2928978" cy="2510590"/>
          </a:xfrm>
          <a:prstGeom prst="rect">
            <a:avLst/>
          </a:prstGeom>
          <a:noFill/>
        </p:spPr>
      </p:pic>
      <p:pic>
        <p:nvPicPr>
          <p:cNvPr id="52228" name="Picture 4" descr="C:\Users\BeachNail\Pictures\download.jfif"/>
          <p:cNvPicPr>
            <a:picLocks noChangeAspect="1" noChangeArrowheads="1"/>
          </p:cNvPicPr>
          <p:nvPr/>
        </p:nvPicPr>
        <p:blipFill>
          <a:blip r:embed="rId5"/>
          <a:srcRect/>
          <a:stretch>
            <a:fillRect/>
          </a:stretch>
        </p:blipFill>
        <p:spPr bwMode="auto">
          <a:xfrm>
            <a:off x="6357950" y="1715058"/>
            <a:ext cx="2381208" cy="3082094"/>
          </a:xfrm>
          <a:prstGeom prst="rect">
            <a:avLst/>
          </a:prstGeom>
          <a:noFill/>
        </p:spPr>
      </p:pic>
      <p:sp>
        <p:nvSpPr>
          <p:cNvPr id="8" name="Rounded Rectangle 7"/>
          <p:cNvSpPr/>
          <p:nvPr/>
        </p:nvSpPr>
        <p:spPr>
          <a:xfrm>
            <a:off x="323528" y="4537663"/>
            <a:ext cx="8360322" cy="2131697"/>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dirty="0">
                <a:solidFill>
                  <a:srgbClr val="0000CC"/>
                </a:solidFill>
                <a:latin typeface="Times New Roman" panose="02020603050405020304" pitchFamily="18" charset="0"/>
                <a:ea typeface="Calibri" pitchFamily="34" charset="0"/>
                <a:cs typeface="Times New Roman" panose="02020603050405020304" pitchFamily="18" charset="0"/>
              </a:rPr>
              <a:t>Chuẩn bị trồng cây cải xanh gồm các công việc: </a:t>
            </a:r>
            <a:endParaRPr lang="en-US" sz="3200" dirty="0">
              <a:solidFill>
                <a:srgbClr val="0000CC"/>
              </a:solidFill>
              <a:latin typeface="Times New Roman" panose="02020603050405020304" pitchFamily="18" charset="0"/>
              <a:cs typeface="Times New Roman" panose="02020603050405020304" pitchFamily="18" charset="0"/>
            </a:endParaRPr>
          </a:p>
          <a:p>
            <a:pPr lvl="0" algn="just" eaLnBrk="0" hangingPunct="0"/>
            <a:r>
              <a:rPr lang="vi-VN" sz="3200" dirty="0">
                <a:solidFill>
                  <a:srgbClr val="0000CC"/>
                </a:solidFill>
                <a:latin typeface="Times New Roman" panose="02020603050405020304" pitchFamily="18" charset="0"/>
                <a:ea typeface="Calibri" pitchFamily="34" charset="0"/>
                <a:cs typeface="Times New Roman" panose="02020603050405020304" pitchFamily="18" charset="0"/>
              </a:rPr>
              <a:t>- </a:t>
            </a:r>
            <a:r>
              <a:rPr lang="en-US" sz="3200" dirty="0" smtClean="0">
                <a:solidFill>
                  <a:srgbClr val="0000CC"/>
                </a:solidFill>
                <a:latin typeface="Times New Roman" panose="02020603050405020304" pitchFamily="18" charset="0"/>
                <a:ea typeface="Calibri" pitchFamily="34" charset="0"/>
                <a:cs typeface="Times New Roman" panose="02020603050405020304" pitchFamily="18" charset="0"/>
              </a:rPr>
              <a:t>C</a:t>
            </a:r>
            <a:r>
              <a:rPr lang="vi-VN" sz="3200" dirty="0" smtClean="0">
                <a:solidFill>
                  <a:srgbClr val="0000CC"/>
                </a:solidFill>
                <a:latin typeface="Times New Roman" panose="02020603050405020304" pitchFamily="18" charset="0"/>
                <a:ea typeface="Calibri" pitchFamily="34" charset="0"/>
                <a:cs typeface="Times New Roman" panose="02020603050405020304" pitchFamily="18" charset="0"/>
              </a:rPr>
              <a:t>huẩn </a:t>
            </a:r>
            <a:r>
              <a:rPr lang="vi-VN" sz="3200" dirty="0">
                <a:solidFill>
                  <a:srgbClr val="0000CC"/>
                </a:solidFill>
                <a:latin typeface="Times New Roman" panose="02020603050405020304" pitchFamily="18" charset="0"/>
                <a:ea typeface="Calibri" pitchFamily="34" charset="0"/>
                <a:cs typeface="Times New Roman" panose="02020603050405020304" pitchFamily="18" charset="0"/>
              </a:rPr>
              <a:t>bị đất trồng, </a:t>
            </a:r>
            <a:endParaRPr lang="en-US" sz="3200" dirty="0">
              <a:solidFill>
                <a:srgbClr val="0000CC"/>
              </a:solidFill>
              <a:latin typeface="Times New Roman" panose="02020603050405020304" pitchFamily="18" charset="0"/>
              <a:cs typeface="Times New Roman" panose="02020603050405020304" pitchFamily="18" charset="0"/>
            </a:endParaRPr>
          </a:p>
          <a:p>
            <a:pPr lvl="0" algn="just" eaLnBrk="0" hangingPunct="0"/>
            <a:r>
              <a:rPr lang="vi-VN" sz="3200" dirty="0">
                <a:solidFill>
                  <a:srgbClr val="0000CC"/>
                </a:solidFill>
                <a:latin typeface="Times New Roman" panose="02020603050405020304" pitchFamily="18" charset="0"/>
                <a:ea typeface="Calibri" pitchFamily="34" charset="0"/>
                <a:cs typeface="Times New Roman" panose="02020603050405020304" pitchFamily="18" charset="0"/>
              </a:rPr>
              <a:t>- </a:t>
            </a:r>
            <a:r>
              <a:rPr lang="en-US" sz="3200" dirty="0" smtClean="0">
                <a:solidFill>
                  <a:srgbClr val="0000CC"/>
                </a:solidFill>
                <a:latin typeface="Times New Roman" panose="02020603050405020304" pitchFamily="18" charset="0"/>
                <a:ea typeface="Calibri" pitchFamily="34" charset="0"/>
                <a:cs typeface="Times New Roman" panose="02020603050405020304" pitchFamily="18" charset="0"/>
              </a:rPr>
              <a:t>C</a:t>
            </a:r>
            <a:r>
              <a:rPr lang="vi-VN" sz="3200" dirty="0" smtClean="0">
                <a:solidFill>
                  <a:srgbClr val="0000CC"/>
                </a:solidFill>
                <a:latin typeface="Times New Roman" panose="02020603050405020304" pitchFamily="18" charset="0"/>
                <a:ea typeface="Calibri" pitchFamily="34" charset="0"/>
                <a:cs typeface="Times New Roman" panose="02020603050405020304" pitchFamily="18" charset="0"/>
              </a:rPr>
              <a:t>huẩn </a:t>
            </a:r>
            <a:r>
              <a:rPr lang="vi-VN" sz="3200" dirty="0">
                <a:solidFill>
                  <a:srgbClr val="0000CC"/>
                </a:solidFill>
                <a:latin typeface="Times New Roman" panose="02020603050405020304" pitchFamily="18" charset="0"/>
                <a:ea typeface="Calibri" pitchFamily="34" charset="0"/>
                <a:cs typeface="Times New Roman" panose="02020603050405020304" pitchFamily="18" charset="0"/>
              </a:rPr>
              <a:t>bị hạt giống cải xanh,</a:t>
            </a:r>
            <a:endParaRPr lang="en-US" sz="3200" dirty="0">
              <a:solidFill>
                <a:srgbClr val="0000CC"/>
              </a:solidFill>
              <a:latin typeface="Times New Roman" panose="02020603050405020304" pitchFamily="18" charset="0"/>
              <a:cs typeface="Times New Roman" panose="02020603050405020304" pitchFamily="18" charset="0"/>
            </a:endParaRPr>
          </a:p>
          <a:p>
            <a:pPr lvl="0" algn="just" eaLnBrk="0" hangingPunct="0"/>
            <a:r>
              <a:rPr lang="vi-VN" sz="3200" dirty="0">
                <a:solidFill>
                  <a:srgbClr val="0000CC"/>
                </a:solidFill>
                <a:latin typeface="Times New Roman" panose="02020603050405020304" pitchFamily="18" charset="0"/>
                <a:ea typeface="Calibri" pitchFamily="34" charset="0"/>
                <a:cs typeface="Times New Roman" panose="02020603050405020304" pitchFamily="18" charset="0"/>
              </a:rPr>
              <a:t>- </a:t>
            </a:r>
            <a:r>
              <a:rPr lang="en-US" sz="3200" dirty="0" smtClean="0">
                <a:solidFill>
                  <a:srgbClr val="0000CC"/>
                </a:solidFill>
                <a:latin typeface="Times New Roman" panose="02020603050405020304" pitchFamily="18" charset="0"/>
                <a:ea typeface="Calibri" pitchFamily="34" charset="0"/>
                <a:cs typeface="Times New Roman" panose="02020603050405020304" pitchFamily="18" charset="0"/>
              </a:rPr>
              <a:t>C</a:t>
            </a:r>
            <a:r>
              <a:rPr lang="vi-VN" sz="3200" dirty="0" smtClean="0">
                <a:solidFill>
                  <a:srgbClr val="0000CC"/>
                </a:solidFill>
                <a:latin typeface="Times New Roman" panose="02020603050405020304" pitchFamily="18" charset="0"/>
                <a:ea typeface="Calibri" pitchFamily="34" charset="0"/>
                <a:cs typeface="Times New Roman" panose="02020603050405020304" pitchFamily="18" charset="0"/>
              </a:rPr>
              <a:t>huẩn </a:t>
            </a:r>
            <a:r>
              <a:rPr lang="vi-VN" sz="3200" dirty="0">
                <a:solidFill>
                  <a:srgbClr val="0000CC"/>
                </a:solidFill>
                <a:latin typeface="Times New Roman" panose="02020603050405020304" pitchFamily="18" charset="0"/>
                <a:ea typeface="Calibri" pitchFamily="34" charset="0"/>
                <a:cs typeface="Times New Roman" panose="02020603050405020304" pitchFamily="18" charset="0"/>
              </a:rPr>
              <a:t>bị phân bón và dụng cụ trồng cây.</a:t>
            </a:r>
            <a:endParaRPr lang="vi-VN" sz="3200" dirty="0">
              <a:solidFill>
                <a:srgbClr val="0000CC"/>
              </a:solidFill>
              <a:latin typeface="Times New Roman" panose="02020603050405020304" pitchFamily="18" charset="0"/>
              <a:cs typeface="Times New Roman" panose="02020603050405020304" pitchFamily="18" charset="0"/>
            </a:endParaRPr>
          </a:p>
        </p:txBody>
      </p:sp>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2226"/>
                                        </p:tgtEl>
                                        <p:attrNameLst>
                                          <p:attrName>style.visibility</p:attrName>
                                        </p:attrNameLst>
                                      </p:cBhvr>
                                      <p:to>
                                        <p:strVal val="visible"/>
                                      </p:to>
                                    </p:set>
                                    <p:animEffect transition="in" filter="barn(inVertical)">
                                      <p:cBhvr>
                                        <p:cTn id="12" dur="500"/>
                                        <p:tgtEl>
                                          <p:spTgt spid="52226"/>
                                        </p:tgtEl>
                                      </p:cBhvr>
                                    </p:animEffect>
                                  </p:childTnLst>
                                </p:cTn>
                              </p:par>
                              <p:par>
                                <p:cTn id="13" presetID="16" presetClass="entr" presetSubtype="21" fill="hold" nodeType="withEffect">
                                  <p:stCondLst>
                                    <p:cond delay="0"/>
                                  </p:stCondLst>
                                  <p:childTnLst>
                                    <p:set>
                                      <p:cBhvr>
                                        <p:cTn id="14" dur="1" fill="hold">
                                          <p:stCondLst>
                                            <p:cond delay="0"/>
                                          </p:stCondLst>
                                        </p:cTn>
                                        <p:tgtEl>
                                          <p:spTgt spid="52227"/>
                                        </p:tgtEl>
                                        <p:attrNameLst>
                                          <p:attrName>style.visibility</p:attrName>
                                        </p:attrNameLst>
                                      </p:cBhvr>
                                      <p:to>
                                        <p:strVal val="visible"/>
                                      </p:to>
                                    </p:set>
                                    <p:animEffect transition="in" filter="barn(inVertical)">
                                      <p:cBhvr>
                                        <p:cTn id="15" dur="500"/>
                                        <p:tgtEl>
                                          <p:spTgt spid="52227"/>
                                        </p:tgtEl>
                                      </p:cBhvr>
                                    </p:animEffect>
                                  </p:childTnLst>
                                </p:cTn>
                              </p:par>
                              <p:par>
                                <p:cTn id="16" presetID="16" presetClass="entr" presetSubtype="21" fill="hold" nodeType="withEffect">
                                  <p:stCondLst>
                                    <p:cond delay="0"/>
                                  </p:stCondLst>
                                  <p:childTnLst>
                                    <p:set>
                                      <p:cBhvr>
                                        <p:cTn id="17" dur="1" fill="hold">
                                          <p:stCondLst>
                                            <p:cond delay="0"/>
                                          </p:stCondLst>
                                        </p:cTn>
                                        <p:tgtEl>
                                          <p:spTgt spid="52228"/>
                                        </p:tgtEl>
                                        <p:attrNameLst>
                                          <p:attrName>style.visibility</p:attrName>
                                        </p:attrNameLst>
                                      </p:cBhvr>
                                      <p:to>
                                        <p:strVal val="visible"/>
                                      </p:to>
                                    </p:set>
                                    <p:animEffect transition="in" filter="barn(inVertical)">
                                      <p:cBhvr>
                                        <p:cTn id="18" dur="500"/>
                                        <p:tgtEl>
                                          <p:spTgt spid="5222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57158" y="140878"/>
            <a:ext cx="8382000" cy="1002106"/>
          </a:xfrm>
          <a:ln/>
        </p:spPr>
        <p:txBody>
          <a:bodyPr vert="horz" wrap="square" lIns="91440" tIns="45720" rIns="91440" bIns="45720" anchor="ctr" anchorCtr="0"/>
          <a:lstStyle/>
          <a:p>
            <a:pPr algn="ctr"/>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5</a:t>
            </a:r>
            <a:r>
              <a:rPr lang="vi-VN" sz="3200" b="1" dirty="0">
                <a:solidFill>
                  <a:srgbClr val="FF0000"/>
                </a:solidFill>
                <a:latin typeface="Times New Roman" panose="02020603050405020304" pitchFamily="18" charset="0"/>
                <a:cs typeface="Times New Roman" panose="02020603050405020304" pitchFamily="18" charset="0"/>
              </a:rPr>
              <a:t> - </a:t>
            </a:r>
            <a:r>
              <a:rPr lang="en-US" sz="3200" b="1" dirty="0">
                <a:solidFill>
                  <a:srgbClr val="FF0000"/>
                </a:solidFill>
                <a:latin typeface="Times New Roman" panose="02020603050405020304" pitchFamily="18" charset="0"/>
                <a:cs typeface="Times New Roman" panose="02020603050405020304" pitchFamily="18" charset="0"/>
              </a:rPr>
              <a:t>TRỒNG VÀ CHĂM SÓC CÂY CẢI XANH</a:t>
            </a:r>
          </a:p>
        </p:txBody>
      </p:sp>
      <p:sp>
        <p:nvSpPr>
          <p:cNvPr id="5" name="TextBox 4"/>
          <p:cNvSpPr txBox="1"/>
          <p:nvPr/>
        </p:nvSpPr>
        <p:spPr>
          <a:xfrm>
            <a:off x="357158" y="1260049"/>
            <a:ext cx="3854802" cy="584775"/>
          </a:xfrm>
          <a:prstGeom prst="rect">
            <a:avLst/>
          </a:prstGeom>
          <a:noFill/>
          <a:ln w="9525">
            <a:noFill/>
          </a:ln>
        </p:spPr>
        <p:txBody>
          <a:bodyPr wrap="square">
            <a:spAutoFit/>
          </a:bodyPr>
          <a:lstStyle/>
          <a:p>
            <a:r>
              <a:rPr lang="vi-VN" sz="3200" b="1" dirty="0" smtClean="0">
                <a:solidFill>
                  <a:srgbClr val="0000CC"/>
                </a:solidFill>
                <a:latin typeface="Times New Roman" panose="02020603050405020304" pitchFamily="18" charset="0"/>
                <a:cs typeface="Times New Roman" panose="02020603050405020304" pitchFamily="18" charset="0"/>
              </a:rPr>
              <a:t>2</a:t>
            </a:r>
            <a:r>
              <a:rPr lang="vi-VN" sz="3200" b="1" dirty="0">
                <a:solidFill>
                  <a:srgbClr val="0000CC"/>
                </a:solidFill>
                <a:latin typeface="Times New Roman" panose="02020603050405020304" pitchFamily="18" charset="0"/>
                <a:cs typeface="Times New Roman" panose="02020603050405020304" pitchFamily="18" charset="0"/>
              </a:rPr>
              <a:t>. Yêu cầu kỹ </a:t>
            </a:r>
            <a:r>
              <a:rPr lang="vi-VN" sz="3200" b="1" dirty="0" smtClean="0">
                <a:solidFill>
                  <a:srgbClr val="0000CC"/>
                </a:solidFill>
                <a:latin typeface="Times New Roman" panose="02020603050405020304" pitchFamily="18" charset="0"/>
                <a:cs typeface="Times New Roman" panose="02020603050405020304" pitchFamily="18" charset="0"/>
              </a:rPr>
              <a:t>thuật</a:t>
            </a:r>
            <a:r>
              <a:rPr lang="en-US" sz="3200" b="1" dirty="0" smtClean="0">
                <a:solidFill>
                  <a:srgbClr val="0000CC"/>
                </a:solidFill>
                <a:latin typeface="Times New Roman" panose="02020603050405020304" pitchFamily="18" charset="0"/>
                <a:cs typeface="Times New Roman" panose="02020603050405020304" pitchFamily="18" charset="0"/>
              </a:rPr>
              <a:t>:</a:t>
            </a:r>
            <a:endParaRPr lang="en-US" sz="3200" dirty="0">
              <a:solidFill>
                <a:srgbClr val="0000CC"/>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1750199" y="4509120"/>
            <a:ext cx="6215106" cy="1500198"/>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rgbClr val="FF0000"/>
                </a:solidFill>
                <a:latin typeface="Times New Roman" panose="02020603050405020304" pitchFamily="18" charset="0"/>
                <a:cs typeface="Times New Roman" panose="02020603050405020304" pitchFamily="18" charset="0"/>
              </a:rPr>
              <a:t>Vì sao bao bì thuốc bảo vệ thực vật cần bỏ đúng nơi quy định?</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28596" y="2500306"/>
            <a:ext cx="4429156" cy="13573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dirty="0">
                <a:solidFill>
                  <a:srgbClr val="FF0000"/>
                </a:solidFill>
                <a:latin typeface="Times New Roman" panose="02020603050405020304" pitchFamily="18" charset="0"/>
                <a:ea typeface="Calibri" pitchFamily="34" charset="0"/>
                <a:cs typeface="Times New Roman" panose="02020603050405020304" pitchFamily="18" charset="0"/>
              </a:rPr>
              <a:t>Cây cải xanh sau khi trồng có biểu hiện như thế nào là đạt yêu cầu?</a:t>
            </a:r>
            <a:endParaRPr lang="vi-VN" sz="3200" dirty="0">
              <a:solidFill>
                <a:srgbClr val="FF0000"/>
              </a:solidFill>
              <a:latin typeface="Times New Roman" panose="02020603050405020304" pitchFamily="18" charset="0"/>
              <a:cs typeface="Times New Roman" panose="02020603050405020304" pitchFamily="18" charset="0"/>
            </a:endParaRPr>
          </a:p>
        </p:txBody>
      </p:sp>
      <p:pic>
        <p:nvPicPr>
          <p:cNvPr id="54274" name="Picture 2" descr="C:\Users\BeachNail\Pictures\cải 2.jfif"/>
          <p:cNvPicPr>
            <a:picLocks noChangeAspect="1" noChangeArrowheads="1"/>
          </p:cNvPicPr>
          <p:nvPr/>
        </p:nvPicPr>
        <p:blipFill>
          <a:blip r:embed="rId3"/>
          <a:srcRect/>
          <a:stretch>
            <a:fillRect/>
          </a:stretch>
        </p:blipFill>
        <p:spPr bwMode="auto">
          <a:xfrm>
            <a:off x="5004048" y="1412776"/>
            <a:ext cx="3888432" cy="2944918"/>
          </a:xfrm>
          <a:prstGeom prst="rect">
            <a:avLst/>
          </a:prstGeom>
          <a:noFill/>
        </p:spPr>
      </p:pic>
      <p:sp>
        <p:nvSpPr>
          <p:cNvPr id="7" name="Rounded Rectangle 6"/>
          <p:cNvSpPr/>
          <p:nvPr/>
        </p:nvSpPr>
        <p:spPr>
          <a:xfrm>
            <a:off x="323528" y="1772817"/>
            <a:ext cx="4575452" cy="4236502"/>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dirty="0">
                <a:solidFill>
                  <a:srgbClr val="0000CC"/>
                </a:solidFill>
                <a:latin typeface="Times New Roman" panose="02020603050405020304" pitchFamily="18" charset="0"/>
                <a:cs typeface="Times New Roman" panose="02020603050405020304" pitchFamily="18" charset="0"/>
              </a:rPr>
              <a:t>Cải xanh có thể thu hoạch được sau 30 – 40 ngày (hoặc cao trên 15 cm); </a:t>
            </a:r>
          </a:p>
          <a:p>
            <a:pPr lvl="0" algn="just"/>
            <a:r>
              <a:rPr lang="vi-VN" sz="3200" dirty="0">
                <a:solidFill>
                  <a:srgbClr val="0000CC"/>
                </a:solidFill>
                <a:latin typeface="Times New Roman" panose="02020603050405020304" pitchFamily="18" charset="0"/>
                <a:cs typeface="Times New Roman" panose="02020603050405020304" pitchFamily="18" charset="0"/>
              </a:rPr>
              <a:t>không bị sâu, bệnh; lá cải còn nguyên vẹn, đều màu và có màu xanh đậm.</a:t>
            </a:r>
          </a:p>
        </p:txBody>
      </p:sp>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4274"/>
                                        </p:tgtEl>
                                        <p:attrNameLst>
                                          <p:attrName>style.visibility</p:attrName>
                                        </p:attrNameLst>
                                      </p:cBhvr>
                                      <p:to>
                                        <p:strVal val="visible"/>
                                      </p:to>
                                    </p:set>
                                    <p:animEffect transition="in" filter="barn(inVertical)">
                                      <p:cBhvr>
                                        <p:cTn id="12" dur="500"/>
                                        <p:tgtEl>
                                          <p:spTgt spid="5427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xit" presetSubtype="32" fill="hold" grpId="1" nodeType="clickEffect">
                                  <p:stCondLst>
                                    <p:cond delay="0"/>
                                  </p:stCondLst>
                                  <p:childTnLst>
                                    <p:anim calcmode="lin" valueType="num">
                                      <p:cBhvr>
                                        <p:cTn id="21" dur="500"/>
                                        <p:tgtEl>
                                          <p:spTgt spid="8"/>
                                        </p:tgtEl>
                                        <p:attrNameLst>
                                          <p:attrName>ppt_w</p:attrName>
                                        </p:attrNameLst>
                                      </p:cBhvr>
                                      <p:tavLst>
                                        <p:tav tm="0">
                                          <p:val>
                                            <p:strVal val="ppt_w"/>
                                          </p:val>
                                        </p:tav>
                                        <p:tav tm="100000">
                                          <p:val>
                                            <p:fltVal val="0"/>
                                          </p:val>
                                        </p:tav>
                                      </p:tavLst>
                                    </p:anim>
                                    <p:anim calcmode="lin" valueType="num">
                                      <p:cBhvr>
                                        <p:cTn id="22" dur="500"/>
                                        <p:tgtEl>
                                          <p:spTgt spid="8"/>
                                        </p:tgtEl>
                                        <p:attrNameLst>
                                          <p:attrName>ppt_h</p:attrName>
                                        </p:attrNameLst>
                                      </p:cBhvr>
                                      <p:tavLst>
                                        <p:tav tm="0">
                                          <p:val>
                                            <p:strVal val="ppt_h"/>
                                          </p:val>
                                        </p:tav>
                                        <p:tav tm="100000">
                                          <p:val>
                                            <p:fltVal val="0"/>
                                          </p:val>
                                        </p:tav>
                                      </p:tavLst>
                                    </p:anim>
                                    <p:animEffect transition="out" filter="fade">
                                      <p:cBhvr>
                                        <p:cTn id="23" dur="500"/>
                                        <p:tgtEl>
                                          <p:spTgt spid="8"/>
                                        </p:tgtEl>
                                      </p:cBhvr>
                                    </p:animEffect>
                                    <p:set>
                                      <p:cBhvr>
                                        <p:cTn id="24" dur="1" fill="hold">
                                          <p:stCondLst>
                                            <p:cond delay="499"/>
                                          </p:stCondLst>
                                        </p:cTn>
                                        <p:tgtEl>
                                          <p:spTgt spid="8"/>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inVertical)">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xit" presetSubtype="32" fill="hold" grpId="1" nodeType="clickEffect">
                                  <p:stCondLst>
                                    <p:cond delay="0"/>
                                  </p:stCondLst>
                                  <p:childTnLst>
                                    <p:anim calcmode="lin" valueType="num">
                                      <p:cBhvr>
                                        <p:cTn id="33" dur="500"/>
                                        <p:tgtEl>
                                          <p:spTgt spid="6"/>
                                        </p:tgtEl>
                                        <p:attrNameLst>
                                          <p:attrName>ppt_w</p:attrName>
                                        </p:attrNameLst>
                                      </p:cBhvr>
                                      <p:tavLst>
                                        <p:tav tm="0">
                                          <p:val>
                                            <p:strVal val="ppt_w"/>
                                          </p:val>
                                        </p:tav>
                                        <p:tav tm="100000">
                                          <p:val>
                                            <p:fltVal val="0"/>
                                          </p:val>
                                        </p:tav>
                                      </p:tavLst>
                                    </p:anim>
                                    <p:anim calcmode="lin" valueType="num">
                                      <p:cBhvr>
                                        <p:cTn id="34" dur="500"/>
                                        <p:tgtEl>
                                          <p:spTgt spid="6"/>
                                        </p:tgtEl>
                                        <p:attrNameLst>
                                          <p:attrName>ppt_h</p:attrName>
                                        </p:attrNameLst>
                                      </p:cBhvr>
                                      <p:tavLst>
                                        <p:tav tm="0">
                                          <p:val>
                                            <p:strVal val="ppt_h"/>
                                          </p:val>
                                        </p:tav>
                                        <p:tav tm="100000">
                                          <p:val>
                                            <p:fltVal val="0"/>
                                          </p:val>
                                        </p:tav>
                                      </p:tavLst>
                                    </p:anim>
                                    <p:animEffect transition="out" filter="fade">
                                      <p:cBhvr>
                                        <p:cTn id="35" dur="500"/>
                                        <p:tgtEl>
                                          <p:spTgt spid="6"/>
                                        </p:tgtEl>
                                      </p:cBhvr>
                                    </p:animEffect>
                                    <p:set>
                                      <p:cBhvr>
                                        <p:cTn id="36" dur="1" fill="hold">
                                          <p:stCondLst>
                                            <p:cond delay="499"/>
                                          </p:stCondLst>
                                        </p:cTn>
                                        <p:tgtEl>
                                          <p:spTgt spid="6"/>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barn(inVertical)">
                                      <p:cBhvr>
                                        <p:cTn id="4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8" grpId="0" animBg="1"/>
      <p:bldP spid="8" grpId="1"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57158" y="285728"/>
            <a:ext cx="8382000" cy="857256"/>
          </a:xfrm>
          <a:ln/>
        </p:spPr>
        <p:txBody>
          <a:bodyPr vert="horz" wrap="square" lIns="91440" tIns="45720" rIns="91440" bIns="45720" anchor="ctr" anchorCtr="0"/>
          <a:lstStyle/>
          <a:p>
            <a:pPr algn="ctr"/>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5</a:t>
            </a:r>
            <a:r>
              <a:rPr lang="vi-VN" sz="3200" b="1" dirty="0">
                <a:solidFill>
                  <a:srgbClr val="FF0000"/>
                </a:solidFill>
                <a:latin typeface="Times New Roman" panose="02020603050405020304" pitchFamily="18" charset="0"/>
                <a:cs typeface="Times New Roman" panose="02020603050405020304" pitchFamily="18" charset="0"/>
              </a:rPr>
              <a:t> - </a:t>
            </a:r>
            <a:r>
              <a:rPr lang="en-US" sz="3200" b="1" dirty="0">
                <a:solidFill>
                  <a:srgbClr val="FF0000"/>
                </a:solidFill>
                <a:latin typeface="Times New Roman" panose="02020603050405020304" pitchFamily="18" charset="0"/>
                <a:cs typeface="Times New Roman" panose="02020603050405020304" pitchFamily="18" charset="0"/>
              </a:rPr>
              <a:t>TRỒNG VÀ CHĂM SÓC CÂY CẢI XANH</a:t>
            </a:r>
          </a:p>
        </p:txBody>
      </p:sp>
      <p:sp>
        <p:nvSpPr>
          <p:cNvPr id="5" name="TextBox 4"/>
          <p:cNvSpPr txBox="1"/>
          <p:nvPr/>
        </p:nvSpPr>
        <p:spPr>
          <a:xfrm>
            <a:off x="357158" y="1214423"/>
            <a:ext cx="6231066" cy="584775"/>
          </a:xfrm>
          <a:prstGeom prst="rect">
            <a:avLst/>
          </a:prstGeom>
          <a:noFill/>
          <a:ln w="9525">
            <a:noFill/>
          </a:ln>
        </p:spPr>
        <p:txBody>
          <a:bodyPr wrap="square">
            <a:spAutoFit/>
          </a:bodyPr>
          <a:lstStyle/>
          <a:p>
            <a:r>
              <a:rPr lang="vi-VN" sz="3200" b="1" dirty="0" smtClean="0">
                <a:solidFill>
                  <a:srgbClr val="0000CC"/>
                </a:solidFill>
                <a:latin typeface="Times New Roman" panose="02020603050405020304" pitchFamily="18" charset="0"/>
                <a:cs typeface="Times New Roman" panose="02020603050405020304" pitchFamily="18" charset="0"/>
              </a:rPr>
              <a:t>3. </a:t>
            </a:r>
            <a:r>
              <a:rPr lang="vi-VN" sz="3200" b="1" dirty="0">
                <a:solidFill>
                  <a:srgbClr val="0000CC"/>
                </a:solidFill>
                <a:latin typeface="Times New Roman" panose="02020603050405020304" pitchFamily="18" charset="0"/>
                <a:cs typeface="Times New Roman" panose="02020603050405020304" pitchFamily="18" charset="0"/>
              </a:rPr>
              <a:t>Quy trình trồng cải </a:t>
            </a:r>
            <a:r>
              <a:rPr lang="vi-VN" sz="3200" b="1" dirty="0" smtClean="0">
                <a:solidFill>
                  <a:srgbClr val="0000CC"/>
                </a:solidFill>
                <a:latin typeface="Times New Roman" panose="02020603050405020304" pitchFamily="18" charset="0"/>
                <a:cs typeface="Times New Roman" panose="02020603050405020304" pitchFamily="18" charset="0"/>
              </a:rPr>
              <a:t>xanh</a:t>
            </a:r>
            <a:r>
              <a:rPr lang="en-US" sz="3200" b="1" dirty="0" smtClean="0">
                <a:solidFill>
                  <a:srgbClr val="0000CC"/>
                </a:solidFill>
                <a:latin typeface="Times New Roman" panose="02020603050405020304" pitchFamily="18" charset="0"/>
                <a:cs typeface="Times New Roman" panose="02020603050405020304" pitchFamily="18" charset="0"/>
              </a:rPr>
              <a:t>:</a:t>
            </a:r>
          </a:p>
        </p:txBody>
      </p:sp>
      <p:sp>
        <p:nvSpPr>
          <p:cNvPr id="6" name="Rounded Rectangle 5"/>
          <p:cNvSpPr/>
          <p:nvPr/>
        </p:nvSpPr>
        <p:spPr>
          <a:xfrm>
            <a:off x="467544" y="2708920"/>
            <a:ext cx="4674820" cy="2232248"/>
          </a:xfrm>
          <a:prstGeom prst="round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dirty="0">
                <a:solidFill>
                  <a:srgbClr val="FF0000"/>
                </a:solidFill>
                <a:latin typeface="Times New Roman" panose="02020603050405020304" pitchFamily="18" charset="0"/>
                <a:cs typeface="Times New Roman" panose="02020603050405020304" pitchFamily="18" charset="0"/>
              </a:rPr>
              <a:t>Em hãy liên hệ với quy trình trồng trọt để nêu được quy trình trồng cây cải xanh?</a:t>
            </a:r>
          </a:p>
        </p:txBody>
      </p:sp>
      <p:pic>
        <p:nvPicPr>
          <p:cNvPr id="55298" name="Picture 2" descr="C:\Users\BeachNail\Pictures\cải 7.jfif"/>
          <p:cNvPicPr>
            <a:picLocks noChangeAspect="1" noChangeArrowheads="1"/>
          </p:cNvPicPr>
          <p:nvPr/>
        </p:nvPicPr>
        <p:blipFill>
          <a:blip r:embed="rId3"/>
          <a:srcRect/>
          <a:stretch>
            <a:fillRect/>
          </a:stretch>
        </p:blipFill>
        <p:spPr bwMode="auto">
          <a:xfrm>
            <a:off x="5286380" y="2286562"/>
            <a:ext cx="3540539" cy="3071262"/>
          </a:xfrm>
          <a:prstGeom prst="rect">
            <a:avLst/>
          </a:prstGeom>
          <a:noFill/>
        </p:spPr>
      </p:pic>
      <p:sp>
        <p:nvSpPr>
          <p:cNvPr id="8" name="Rectangle 7"/>
          <p:cNvSpPr/>
          <p:nvPr/>
        </p:nvSpPr>
        <p:spPr>
          <a:xfrm>
            <a:off x="611560" y="1870637"/>
            <a:ext cx="6590536" cy="3071832"/>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dirty="0">
                <a:solidFill>
                  <a:srgbClr val="0000CC"/>
                </a:solidFill>
                <a:latin typeface="Times New Roman" pitchFamily="18" charset="0"/>
                <a:cs typeface="Times New Roman" pitchFamily="18" charset="0"/>
              </a:rPr>
              <a:t>Quy trình trồng trọt gồm 5 bước:</a:t>
            </a:r>
          </a:p>
          <a:p>
            <a:pPr lvl="0" algn="just"/>
            <a:r>
              <a:rPr lang="vi-VN" sz="3200" dirty="0">
                <a:solidFill>
                  <a:srgbClr val="0000CC"/>
                </a:solidFill>
                <a:latin typeface="Times New Roman" pitchFamily="18" charset="0"/>
                <a:cs typeface="Times New Roman" pitchFamily="18" charset="0"/>
              </a:rPr>
              <a:t>+ Bước 1. Chuẩn bị đất </a:t>
            </a:r>
            <a:r>
              <a:rPr lang="vi-VN" sz="3200" dirty="0" smtClean="0">
                <a:solidFill>
                  <a:srgbClr val="0000CC"/>
                </a:solidFill>
                <a:latin typeface="Times New Roman" pitchFamily="18" charset="0"/>
                <a:cs typeface="Times New Roman" pitchFamily="18" charset="0"/>
              </a:rPr>
              <a:t>trồng</a:t>
            </a:r>
            <a:r>
              <a:rPr lang="en-US" sz="3200" dirty="0" smtClean="0">
                <a:solidFill>
                  <a:srgbClr val="0000CC"/>
                </a:solidFill>
                <a:latin typeface="Times New Roman" pitchFamily="18" charset="0"/>
                <a:cs typeface="Times New Roman" pitchFamily="18" charset="0"/>
              </a:rPr>
              <a:t>.</a:t>
            </a:r>
            <a:endParaRPr lang="vi-VN" sz="3200" dirty="0">
              <a:solidFill>
                <a:srgbClr val="0000CC"/>
              </a:solidFill>
              <a:latin typeface="Times New Roman" pitchFamily="18" charset="0"/>
              <a:cs typeface="Times New Roman" pitchFamily="18" charset="0"/>
            </a:endParaRPr>
          </a:p>
          <a:p>
            <a:pPr lvl="0" algn="just"/>
            <a:r>
              <a:rPr lang="vi-VN" sz="3200" dirty="0">
                <a:solidFill>
                  <a:srgbClr val="0000CC"/>
                </a:solidFill>
                <a:latin typeface="Times New Roman" pitchFamily="18" charset="0"/>
                <a:cs typeface="Times New Roman" pitchFamily="18" charset="0"/>
              </a:rPr>
              <a:t>+ Bước 2. Chuẩn bị giống cây </a:t>
            </a:r>
            <a:r>
              <a:rPr lang="vi-VN" sz="3200" dirty="0" smtClean="0">
                <a:solidFill>
                  <a:srgbClr val="0000CC"/>
                </a:solidFill>
                <a:latin typeface="Times New Roman" pitchFamily="18" charset="0"/>
                <a:cs typeface="Times New Roman" pitchFamily="18" charset="0"/>
              </a:rPr>
              <a:t>trồng</a:t>
            </a:r>
            <a:r>
              <a:rPr lang="en-US" sz="3200" dirty="0" smtClean="0">
                <a:solidFill>
                  <a:srgbClr val="0000CC"/>
                </a:solidFill>
                <a:latin typeface="Times New Roman" pitchFamily="18" charset="0"/>
                <a:cs typeface="Times New Roman" pitchFamily="18" charset="0"/>
              </a:rPr>
              <a:t>.</a:t>
            </a:r>
            <a:endParaRPr lang="vi-VN" sz="3200" dirty="0">
              <a:solidFill>
                <a:srgbClr val="0000CC"/>
              </a:solidFill>
              <a:latin typeface="Times New Roman" pitchFamily="18" charset="0"/>
              <a:cs typeface="Times New Roman" pitchFamily="18" charset="0"/>
            </a:endParaRPr>
          </a:p>
          <a:p>
            <a:pPr lvl="0" algn="just"/>
            <a:r>
              <a:rPr lang="vi-VN" sz="3200" dirty="0">
                <a:solidFill>
                  <a:srgbClr val="0000CC"/>
                </a:solidFill>
                <a:latin typeface="Times New Roman" pitchFamily="18" charset="0"/>
                <a:cs typeface="Times New Roman" pitchFamily="18" charset="0"/>
              </a:rPr>
              <a:t>+ Bước 3. Gieo </a:t>
            </a:r>
            <a:r>
              <a:rPr lang="vi-VN" sz="3200" dirty="0" smtClean="0">
                <a:solidFill>
                  <a:srgbClr val="0000CC"/>
                </a:solidFill>
                <a:latin typeface="Times New Roman" pitchFamily="18" charset="0"/>
                <a:cs typeface="Times New Roman" pitchFamily="18" charset="0"/>
              </a:rPr>
              <a:t>trồng</a:t>
            </a:r>
            <a:r>
              <a:rPr lang="en-US" sz="3200" dirty="0" smtClean="0">
                <a:solidFill>
                  <a:srgbClr val="0000CC"/>
                </a:solidFill>
                <a:latin typeface="Times New Roman" pitchFamily="18" charset="0"/>
                <a:cs typeface="Times New Roman" pitchFamily="18" charset="0"/>
              </a:rPr>
              <a:t>.</a:t>
            </a:r>
            <a:endParaRPr lang="vi-VN" sz="3200" dirty="0">
              <a:solidFill>
                <a:srgbClr val="0000CC"/>
              </a:solidFill>
              <a:latin typeface="Times New Roman" pitchFamily="18" charset="0"/>
              <a:cs typeface="Times New Roman" pitchFamily="18" charset="0"/>
            </a:endParaRPr>
          </a:p>
          <a:p>
            <a:pPr lvl="0" algn="just"/>
            <a:r>
              <a:rPr lang="vi-VN" sz="3200" dirty="0">
                <a:solidFill>
                  <a:srgbClr val="0000CC"/>
                </a:solidFill>
                <a:latin typeface="Times New Roman" pitchFamily="18" charset="0"/>
                <a:cs typeface="Times New Roman" pitchFamily="18" charset="0"/>
              </a:rPr>
              <a:t>+ Bước 4. Chăm sóc </a:t>
            </a:r>
            <a:r>
              <a:rPr lang="vi-VN" sz="3200" dirty="0" smtClean="0">
                <a:solidFill>
                  <a:srgbClr val="0000CC"/>
                </a:solidFill>
                <a:latin typeface="Times New Roman" pitchFamily="18" charset="0"/>
                <a:cs typeface="Times New Roman" pitchFamily="18" charset="0"/>
              </a:rPr>
              <a:t>cây</a:t>
            </a:r>
            <a:r>
              <a:rPr lang="en-US" sz="3200" dirty="0" smtClean="0">
                <a:solidFill>
                  <a:srgbClr val="0000CC"/>
                </a:solidFill>
                <a:latin typeface="Times New Roman" pitchFamily="18" charset="0"/>
                <a:cs typeface="Times New Roman" pitchFamily="18" charset="0"/>
              </a:rPr>
              <a:t>.</a:t>
            </a:r>
            <a:endParaRPr lang="vi-VN" sz="3200" dirty="0">
              <a:solidFill>
                <a:srgbClr val="0000CC"/>
              </a:solidFill>
              <a:latin typeface="Times New Roman" pitchFamily="18" charset="0"/>
              <a:cs typeface="Times New Roman" pitchFamily="18" charset="0"/>
            </a:endParaRPr>
          </a:p>
          <a:p>
            <a:pPr lvl="0" algn="just"/>
            <a:r>
              <a:rPr lang="vi-VN" sz="3200" dirty="0">
                <a:solidFill>
                  <a:srgbClr val="0000CC"/>
                </a:solidFill>
                <a:latin typeface="Times New Roman" pitchFamily="18" charset="0"/>
                <a:cs typeface="Times New Roman" pitchFamily="18" charset="0"/>
              </a:rPr>
              <a:t>+ Bước 5. Thu hoạch.</a:t>
            </a:r>
          </a:p>
        </p:txBody>
      </p:sp>
      <p:sp>
        <p:nvSpPr>
          <p:cNvPr id="2" name="Rectangle 1"/>
          <p:cNvSpPr/>
          <p:nvPr/>
        </p:nvSpPr>
        <p:spPr>
          <a:xfrm>
            <a:off x="887419" y="5478817"/>
            <a:ext cx="4398961" cy="584775"/>
          </a:xfrm>
          <a:prstGeom prst="rect">
            <a:avLst/>
          </a:prstGeom>
        </p:spPr>
        <p:txBody>
          <a:bodyPr wrap="none">
            <a:spAutoFit/>
          </a:bodyPr>
          <a:lstStyle/>
          <a:p>
            <a:pPr lvl="0"/>
            <a:r>
              <a:rPr lang="en-US" sz="3200" b="1" dirty="0">
                <a:solidFill>
                  <a:srgbClr val="0000CC"/>
                </a:solidFill>
                <a:latin typeface="Times New Roman" panose="02020603050405020304" pitchFamily="18" charset="0"/>
                <a:cs typeface="Times New Roman" panose="02020603050405020304" pitchFamily="18" charset="0"/>
              </a:rPr>
              <a:t>3.1. </a:t>
            </a:r>
            <a:r>
              <a:rPr lang="en-US" sz="3200" b="1" dirty="0" err="1">
                <a:solidFill>
                  <a:srgbClr val="0000CC"/>
                </a:solidFill>
                <a:latin typeface="Times New Roman" panose="02020603050405020304" pitchFamily="18" charset="0"/>
                <a:cs typeface="Times New Roman" panose="02020603050405020304" pitchFamily="18" charset="0"/>
              </a:rPr>
              <a:t>Chuẩn</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bị</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đất</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trồng</a:t>
            </a:r>
            <a:r>
              <a:rPr lang="en-US" sz="3200" b="1" dirty="0">
                <a:solidFill>
                  <a:srgbClr val="0000CC"/>
                </a:solidFill>
                <a:latin typeface="Times New Roman" panose="02020603050405020304" pitchFamily="18" charset="0"/>
                <a:cs typeface="Times New Roman" panose="02020603050405020304" pitchFamily="18" charset="0"/>
              </a:rPr>
              <a:t>:</a:t>
            </a:r>
            <a:endParaRPr lang="en-US" sz="3200" dirty="0">
              <a:solidFill>
                <a:srgbClr val="0000CC"/>
              </a:solidFill>
              <a:latin typeface="Times New Roman" panose="02020603050405020304" pitchFamily="18" charset="0"/>
              <a:cs typeface="Times New Roman" panose="02020603050405020304" pitchFamily="18" charset="0"/>
            </a:endParaRPr>
          </a:p>
        </p:txBody>
      </p:sp>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5298"/>
                                        </p:tgtEl>
                                        <p:attrNameLst>
                                          <p:attrName>style.visibility</p:attrName>
                                        </p:attrNameLst>
                                      </p:cBhvr>
                                      <p:to>
                                        <p:strVal val="visible"/>
                                      </p:to>
                                    </p:set>
                                    <p:animEffect transition="in" filter="barn(inVertical)">
                                      <p:cBhvr>
                                        <p:cTn id="12" dur="500"/>
                                        <p:tgtEl>
                                          <p:spTgt spid="55298"/>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xit" presetSubtype="32" fill="hold" nodeType="clickEffect">
                                  <p:stCondLst>
                                    <p:cond delay="0"/>
                                  </p:stCondLst>
                                  <p:childTnLst>
                                    <p:anim calcmode="lin" valueType="num">
                                      <p:cBhvr>
                                        <p:cTn id="19" dur="500"/>
                                        <p:tgtEl>
                                          <p:spTgt spid="55298"/>
                                        </p:tgtEl>
                                        <p:attrNameLst>
                                          <p:attrName>ppt_w</p:attrName>
                                        </p:attrNameLst>
                                      </p:cBhvr>
                                      <p:tavLst>
                                        <p:tav tm="0">
                                          <p:val>
                                            <p:strVal val="ppt_w"/>
                                          </p:val>
                                        </p:tav>
                                        <p:tav tm="100000">
                                          <p:val>
                                            <p:fltVal val="0"/>
                                          </p:val>
                                        </p:tav>
                                      </p:tavLst>
                                    </p:anim>
                                    <p:anim calcmode="lin" valueType="num">
                                      <p:cBhvr>
                                        <p:cTn id="20" dur="500"/>
                                        <p:tgtEl>
                                          <p:spTgt spid="55298"/>
                                        </p:tgtEl>
                                        <p:attrNameLst>
                                          <p:attrName>ppt_h</p:attrName>
                                        </p:attrNameLst>
                                      </p:cBhvr>
                                      <p:tavLst>
                                        <p:tav tm="0">
                                          <p:val>
                                            <p:strVal val="ppt_h"/>
                                          </p:val>
                                        </p:tav>
                                        <p:tav tm="100000">
                                          <p:val>
                                            <p:fltVal val="0"/>
                                          </p:val>
                                        </p:tav>
                                      </p:tavLst>
                                    </p:anim>
                                    <p:animEffect transition="out" filter="fade">
                                      <p:cBhvr>
                                        <p:cTn id="21" dur="500"/>
                                        <p:tgtEl>
                                          <p:spTgt spid="55298"/>
                                        </p:tgtEl>
                                      </p:cBhvr>
                                    </p:animEffect>
                                    <p:set>
                                      <p:cBhvr>
                                        <p:cTn id="22" dur="1" fill="hold">
                                          <p:stCondLst>
                                            <p:cond delay="499"/>
                                          </p:stCondLst>
                                        </p:cTn>
                                        <p:tgtEl>
                                          <p:spTgt spid="55298"/>
                                        </p:tgtEl>
                                        <p:attrNameLst>
                                          <p:attrName>style.visibility</p:attrName>
                                        </p:attrNameLst>
                                      </p:cBhvr>
                                      <p:to>
                                        <p:strVal val="hidden"/>
                                      </p:to>
                                    </p:set>
                                  </p:childTnLst>
                                </p:cTn>
                              </p:par>
                              <p:par>
                                <p:cTn id="23" presetID="53" presetClass="exit" presetSubtype="32" fill="hold" grpId="1" nodeType="withEffect">
                                  <p:stCondLst>
                                    <p:cond delay="0"/>
                                  </p:stCondLst>
                                  <p:childTnLst>
                                    <p:anim calcmode="lin" valueType="num">
                                      <p:cBhvr>
                                        <p:cTn id="24" dur="500"/>
                                        <p:tgtEl>
                                          <p:spTgt spid="6"/>
                                        </p:tgtEl>
                                        <p:attrNameLst>
                                          <p:attrName>ppt_w</p:attrName>
                                        </p:attrNameLst>
                                      </p:cBhvr>
                                      <p:tavLst>
                                        <p:tav tm="0">
                                          <p:val>
                                            <p:strVal val="ppt_w"/>
                                          </p:val>
                                        </p:tav>
                                        <p:tav tm="100000">
                                          <p:val>
                                            <p:fltVal val="0"/>
                                          </p:val>
                                        </p:tav>
                                      </p:tavLst>
                                    </p:anim>
                                    <p:anim calcmode="lin" valueType="num">
                                      <p:cBhvr>
                                        <p:cTn id="25" dur="500"/>
                                        <p:tgtEl>
                                          <p:spTgt spid="6"/>
                                        </p:tgtEl>
                                        <p:attrNameLst>
                                          <p:attrName>ppt_h</p:attrName>
                                        </p:attrNameLst>
                                      </p:cBhvr>
                                      <p:tavLst>
                                        <p:tav tm="0">
                                          <p:val>
                                            <p:strVal val="ppt_h"/>
                                          </p:val>
                                        </p:tav>
                                        <p:tav tm="100000">
                                          <p:val>
                                            <p:fltVal val="0"/>
                                          </p:val>
                                        </p:tav>
                                      </p:tavLst>
                                    </p:anim>
                                    <p:animEffect transition="out" filter="fade">
                                      <p:cBhvr>
                                        <p:cTn id="26" dur="500"/>
                                        <p:tgtEl>
                                          <p:spTgt spid="6"/>
                                        </p:tgtEl>
                                      </p:cBhvr>
                                    </p:animEffect>
                                    <p:set>
                                      <p:cBhvr>
                                        <p:cTn id="27" dur="1" fill="hold">
                                          <p:stCondLst>
                                            <p:cond delay="499"/>
                                          </p:stCondLst>
                                        </p:cTn>
                                        <p:tgtEl>
                                          <p:spTgt spid="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57158" y="285728"/>
            <a:ext cx="8382000" cy="857256"/>
          </a:xfrm>
          <a:ln/>
        </p:spPr>
        <p:txBody>
          <a:bodyPr vert="horz" wrap="square" lIns="91440" tIns="45720" rIns="91440" bIns="45720" anchor="ctr" anchorCtr="0"/>
          <a:lstStyle/>
          <a:p>
            <a:pPr algn="ctr"/>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5</a:t>
            </a:r>
            <a:r>
              <a:rPr lang="vi-VN" sz="3200" b="1" dirty="0">
                <a:solidFill>
                  <a:srgbClr val="FF0000"/>
                </a:solidFill>
                <a:latin typeface="Times New Roman" panose="02020603050405020304" pitchFamily="18" charset="0"/>
                <a:cs typeface="Times New Roman" panose="02020603050405020304" pitchFamily="18" charset="0"/>
              </a:rPr>
              <a:t> - </a:t>
            </a:r>
            <a:r>
              <a:rPr lang="en-US" sz="3200" b="1" dirty="0">
                <a:solidFill>
                  <a:srgbClr val="FF0000"/>
                </a:solidFill>
                <a:latin typeface="Times New Roman" panose="02020603050405020304" pitchFamily="18" charset="0"/>
                <a:cs typeface="Times New Roman" panose="02020603050405020304" pitchFamily="18" charset="0"/>
              </a:rPr>
              <a:t>TRỒNG VÀ CHĂM SÓC CÂY CẢI XANH</a:t>
            </a:r>
          </a:p>
        </p:txBody>
      </p:sp>
      <p:sp>
        <p:nvSpPr>
          <p:cNvPr id="5" name="TextBox 4"/>
          <p:cNvSpPr txBox="1"/>
          <p:nvPr/>
        </p:nvSpPr>
        <p:spPr>
          <a:xfrm>
            <a:off x="357158" y="1214423"/>
            <a:ext cx="6231066" cy="584775"/>
          </a:xfrm>
          <a:prstGeom prst="rect">
            <a:avLst/>
          </a:prstGeom>
          <a:noFill/>
          <a:ln w="9525">
            <a:noFill/>
          </a:ln>
        </p:spPr>
        <p:txBody>
          <a:bodyPr wrap="square">
            <a:spAutoFit/>
          </a:bodyPr>
          <a:lstStyle/>
          <a:p>
            <a:r>
              <a:rPr lang="vi-VN" sz="3200" b="1" dirty="0" smtClean="0">
                <a:solidFill>
                  <a:srgbClr val="0000CC"/>
                </a:solidFill>
                <a:latin typeface="Times New Roman" panose="02020603050405020304" pitchFamily="18" charset="0"/>
                <a:cs typeface="Times New Roman" panose="02020603050405020304" pitchFamily="18" charset="0"/>
              </a:rPr>
              <a:t>3. </a:t>
            </a:r>
            <a:r>
              <a:rPr lang="vi-VN" sz="3200" b="1" dirty="0">
                <a:solidFill>
                  <a:srgbClr val="0000CC"/>
                </a:solidFill>
                <a:latin typeface="Times New Roman" panose="02020603050405020304" pitchFamily="18" charset="0"/>
                <a:cs typeface="Times New Roman" panose="02020603050405020304" pitchFamily="18" charset="0"/>
              </a:rPr>
              <a:t>Quy trình trồng cải </a:t>
            </a:r>
            <a:r>
              <a:rPr lang="vi-VN" sz="3200" b="1" dirty="0" smtClean="0">
                <a:solidFill>
                  <a:srgbClr val="0000CC"/>
                </a:solidFill>
                <a:latin typeface="Times New Roman" panose="02020603050405020304" pitchFamily="18" charset="0"/>
                <a:cs typeface="Times New Roman" panose="02020603050405020304" pitchFamily="18" charset="0"/>
              </a:rPr>
              <a:t>xanh</a:t>
            </a:r>
            <a:r>
              <a:rPr lang="en-US" sz="3200" b="1" dirty="0" smtClean="0">
                <a:solidFill>
                  <a:srgbClr val="0000CC"/>
                </a:solidFill>
                <a:latin typeface="Times New Roman" panose="02020603050405020304" pitchFamily="18" charset="0"/>
                <a:cs typeface="Times New Roman" panose="02020603050405020304" pitchFamily="18" charset="0"/>
              </a:rPr>
              <a:t>:</a:t>
            </a:r>
          </a:p>
        </p:txBody>
      </p:sp>
      <p:sp>
        <p:nvSpPr>
          <p:cNvPr id="2" name="Rectangle 1"/>
          <p:cNvSpPr/>
          <p:nvPr/>
        </p:nvSpPr>
        <p:spPr>
          <a:xfrm>
            <a:off x="357158" y="1870637"/>
            <a:ext cx="4398961" cy="584775"/>
          </a:xfrm>
          <a:prstGeom prst="rect">
            <a:avLst/>
          </a:prstGeom>
        </p:spPr>
        <p:txBody>
          <a:bodyPr wrap="none">
            <a:spAutoFit/>
          </a:bodyPr>
          <a:lstStyle/>
          <a:p>
            <a:pPr lvl="0"/>
            <a:r>
              <a:rPr lang="en-US" sz="3200" b="1" dirty="0">
                <a:solidFill>
                  <a:srgbClr val="0000CC"/>
                </a:solidFill>
                <a:latin typeface="Times New Roman" panose="02020603050405020304" pitchFamily="18" charset="0"/>
                <a:cs typeface="Times New Roman" panose="02020603050405020304" pitchFamily="18" charset="0"/>
              </a:rPr>
              <a:t>3.1. </a:t>
            </a:r>
            <a:r>
              <a:rPr lang="en-US" sz="3200" b="1" dirty="0" err="1">
                <a:solidFill>
                  <a:srgbClr val="0000CC"/>
                </a:solidFill>
                <a:latin typeface="Times New Roman" panose="02020603050405020304" pitchFamily="18" charset="0"/>
                <a:cs typeface="Times New Roman" panose="02020603050405020304" pitchFamily="18" charset="0"/>
              </a:rPr>
              <a:t>Chuẩn</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bị</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đất</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trồng</a:t>
            </a:r>
            <a:r>
              <a:rPr lang="en-US" sz="3200" b="1" dirty="0">
                <a:solidFill>
                  <a:srgbClr val="0000CC"/>
                </a:solidFill>
                <a:latin typeface="Times New Roman" panose="02020603050405020304" pitchFamily="18" charset="0"/>
                <a:cs typeface="Times New Roman" panose="02020603050405020304" pitchFamily="18" charset="0"/>
              </a:rPr>
              <a:t>:</a:t>
            </a:r>
            <a:endParaRPr lang="en-US" sz="3200" dirty="0">
              <a:solidFill>
                <a:srgbClr val="0000CC"/>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611560" y="2455412"/>
            <a:ext cx="6552728" cy="1569660"/>
          </a:xfrm>
          <a:prstGeom prst="rect">
            <a:avLst/>
          </a:prstGeom>
          <a:noFill/>
        </p:spPr>
        <p:txBody>
          <a:bodyPr wrap="square" rtlCol="0">
            <a:spAutoFit/>
          </a:bodyPr>
          <a:lstStyle/>
          <a:p>
            <a:r>
              <a:rPr lang="en-US" sz="3200" dirty="0" err="1" smtClean="0">
                <a:solidFill>
                  <a:srgbClr val="0000CC"/>
                </a:solidFill>
                <a:latin typeface="Times New Roman" panose="02020603050405020304" pitchFamily="18" charset="0"/>
                <a:cs typeface="Times New Roman" panose="02020603050405020304" pitchFamily="18" charset="0"/>
              </a:rPr>
              <a:t>Bước</a:t>
            </a:r>
            <a:r>
              <a:rPr lang="en-US" sz="3200" dirty="0" smtClean="0">
                <a:solidFill>
                  <a:srgbClr val="0000CC"/>
                </a:solidFill>
                <a:latin typeface="Times New Roman" panose="02020603050405020304" pitchFamily="18" charset="0"/>
                <a:cs typeface="Times New Roman" panose="02020603050405020304" pitchFamily="18" charset="0"/>
              </a:rPr>
              <a:t> 1: </a:t>
            </a:r>
            <a:r>
              <a:rPr lang="en-US" sz="3200" dirty="0" err="1" smtClean="0">
                <a:solidFill>
                  <a:srgbClr val="0000CC"/>
                </a:solidFill>
                <a:latin typeface="Times New Roman" panose="02020603050405020304" pitchFamily="18" charset="0"/>
                <a:cs typeface="Times New Roman" panose="02020603050405020304" pitchFamily="18" charset="0"/>
              </a:rPr>
              <a:t>Xác</a:t>
            </a:r>
            <a:r>
              <a:rPr lang="en-US" sz="3200" dirty="0" smtClean="0">
                <a:solidFill>
                  <a:srgbClr val="0000CC"/>
                </a:solidFill>
                <a:latin typeface="Times New Roman" panose="02020603050405020304" pitchFamily="18" charset="0"/>
                <a:cs typeface="Times New Roman" panose="02020603050405020304" pitchFamily="18" charset="0"/>
              </a:rPr>
              <a:t> </a:t>
            </a:r>
            <a:r>
              <a:rPr lang="en-US" sz="3200" dirty="0" err="1" smtClean="0">
                <a:solidFill>
                  <a:srgbClr val="0000CC"/>
                </a:solidFill>
                <a:latin typeface="Times New Roman" panose="02020603050405020304" pitchFamily="18" charset="0"/>
                <a:cs typeface="Times New Roman" panose="02020603050405020304" pitchFamily="18" charset="0"/>
              </a:rPr>
              <a:t>định</a:t>
            </a:r>
            <a:r>
              <a:rPr lang="en-US" sz="3200" dirty="0" smtClean="0">
                <a:solidFill>
                  <a:srgbClr val="0000CC"/>
                </a:solidFill>
                <a:latin typeface="Times New Roman" panose="02020603050405020304" pitchFamily="18" charset="0"/>
                <a:cs typeface="Times New Roman" panose="02020603050405020304" pitchFamily="18" charset="0"/>
              </a:rPr>
              <a:t> </a:t>
            </a:r>
            <a:r>
              <a:rPr lang="en-US" sz="3200" dirty="0" err="1" smtClean="0">
                <a:solidFill>
                  <a:srgbClr val="0000CC"/>
                </a:solidFill>
                <a:latin typeface="Times New Roman" panose="02020603050405020304" pitchFamily="18" charset="0"/>
                <a:cs typeface="Times New Roman" panose="02020603050405020304" pitchFamily="18" charset="0"/>
              </a:rPr>
              <a:t>diện</a:t>
            </a:r>
            <a:r>
              <a:rPr lang="en-US" sz="3200" dirty="0" smtClean="0">
                <a:solidFill>
                  <a:srgbClr val="0000CC"/>
                </a:solidFill>
                <a:latin typeface="Times New Roman" panose="02020603050405020304" pitchFamily="18" charset="0"/>
                <a:cs typeface="Times New Roman" panose="02020603050405020304" pitchFamily="18" charset="0"/>
              </a:rPr>
              <a:t> </a:t>
            </a:r>
            <a:r>
              <a:rPr lang="en-US" sz="3200" dirty="0" err="1" smtClean="0">
                <a:solidFill>
                  <a:srgbClr val="0000CC"/>
                </a:solidFill>
                <a:latin typeface="Times New Roman" panose="02020603050405020304" pitchFamily="18" charset="0"/>
                <a:cs typeface="Times New Roman" panose="02020603050405020304" pitchFamily="18" charset="0"/>
              </a:rPr>
              <a:t>tích</a:t>
            </a:r>
            <a:r>
              <a:rPr lang="en-US" sz="3200" dirty="0" smtClean="0">
                <a:solidFill>
                  <a:srgbClr val="0000CC"/>
                </a:solidFill>
                <a:latin typeface="Times New Roman" panose="02020603050405020304" pitchFamily="18" charset="0"/>
                <a:cs typeface="Times New Roman" panose="02020603050405020304" pitchFamily="18" charset="0"/>
              </a:rPr>
              <a:t> </a:t>
            </a:r>
            <a:r>
              <a:rPr lang="en-US" sz="3200" dirty="0" err="1" smtClean="0">
                <a:solidFill>
                  <a:srgbClr val="0000CC"/>
                </a:solidFill>
                <a:latin typeface="Times New Roman" panose="02020603050405020304" pitchFamily="18" charset="0"/>
                <a:cs typeface="Times New Roman" panose="02020603050405020304" pitchFamily="18" charset="0"/>
              </a:rPr>
              <a:t>đất</a:t>
            </a:r>
            <a:r>
              <a:rPr lang="en-US" sz="3200" dirty="0" smtClean="0">
                <a:solidFill>
                  <a:srgbClr val="0000CC"/>
                </a:solidFill>
                <a:latin typeface="Times New Roman" panose="02020603050405020304" pitchFamily="18" charset="0"/>
                <a:cs typeface="Times New Roman" panose="02020603050405020304" pitchFamily="18" charset="0"/>
              </a:rPr>
              <a:t> </a:t>
            </a:r>
            <a:r>
              <a:rPr lang="en-US" sz="3200" dirty="0" err="1" smtClean="0">
                <a:solidFill>
                  <a:srgbClr val="0000CC"/>
                </a:solidFill>
                <a:latin typeface="Times New Roman" panose="02020603050405020304" pitchFamily="18" charset="0"/>
                <a:cs typeface="Times New Roman" panose="02020603050405020304" pitchFamily="18" charset="0"/>
              </a:rPr>
              <a:t>trồng</a:t>
            </a:r>
            <a:endParaRPr lang="en-US" sz="3200" dirty="0" smtClean="0">
              <a:solidFill>
                <a:srgbClr val="0000CC"/>
              </a:solidFill>
              <a:latin typeface="Times New Roman" panose="02020603050405020304" pitchFamily="18" charset="0"/>
              <a:cs typeface="Times New Roman" panose="02020603050405020304" pitchFamily="18" charset="0"/>
            </a:endParaRPr>
          </a:p>
          <a:p>
            <a:r>
              <a:rPr lang="en-US" sz="3200" dirty="0" err="1" smtClean="0">
                <a:solidFill>
                  <a:srgbClr val="0000CC"/>
                </a:solidFill>
                <a:latin typeface="Times New Roman" panose="02020603050405020304" pitchFamily="18" charset="0"/>
                <a:cs typeface="Times New Roman" panose="02020603050405020304" pitchFamily="18" charset="0"/>
              </a:rPr>
              <a:t>Bước</a:t>
            </a:r>
            <a:r>
              <a:rPr lang="en-US" sz="3200" dirty="0" smtClean="0">
                <a:solidFill>
                  <a:srgbClr val="0000CC"/>
                </a:solidFill>
                <a:latin typeface="Times New Roman" panose="02020603050405020304" pitchFamily="18" charset="0"/>
                <a:cs typeface="Times New Roman" panose="02020603050405020304" pitchFamily="18" charset="0"/>
              </a:rPr>
              <a:t> 2: </a:t>
            </a:r>
            <a:r>
              <a:rPr lang="en-US" sz="3200" dirty="0" err="1" smtClean="0">
                <a:solidFill>
                  <a:srgbClr val="0000CC"/>
                </a:solidFill>
                <a:latin typeface="Times New Roman" panose="02020603050405020304" pitchFamily="18" charset="0"/>
                <a:cs typeface="Times New Roman" panose="02020603050405020304" pitchFamily="18" charset="0"/>
              </a:rPr>
              <a:t>Vệ</a:t>
            </a:r>
            <a:r>
              <a:rPr lang="en-US" sz="3200" dirty="0" smtClean="0">
                <a:solidFill>
                  <a:srgbClr val="0000CC"/>
                </a:solidFill>
                <a:latin typeface="Times New Roman" panose="02020603050405020304" pitchFamily="18" charset="0"/>
                <a:cs typeface="Times New Roman" panose="02020603050405020304" pitchFamily="18" charset="0"/>
              </a:rPr>
              <a:t> </a:t>
            </a:r>
            <a:r>
              <a:rPr lang="en-US" sz="3200" dirty="0" err="1" smtClean="0">
                <a:solidFill>
                  <a:srgbClr val="0000CC"/>
                </a:solidFill>
                <a:latin typeface="Times New Roman" panose="02020603050405020304" pitchFamily="18" charset="0"/>
                <a:cs typeface="Times New Roman" panose="02020603050405020304" pitchFamily="18" charset="0"/>
              </a:rPr>
              <a:t>sinh</a:t>
            </a:r>
            <a:r>
              <a:rPr lang="en-US" sz="3200" dirty="0" smtClean="0">
                <a:solidFill>
                  <a:srgbClr val="0000CC"/>
                </a:solidFill>
                <a:latin typeface="Times New Roman" panose="02020603050405020304" pitchFamily="18" charset="0"/>
                <a:cs typeface="Times New Roman" panose="02020603050405020304" pitchFamily="18" charset="0"/>
              </a:rPr>
              <a:t> </a:t>
            </a:r>
            <a:r>
              <a:rPr lang="en-US" sz="3200" dirty="0" err="1" smtClean="0">
                <a:solidFill>
                  <a:srgbClr val="0000CC"/>
                </a:solidFill>
                <a:latin typeface="Times New Roman" panose="02020603050405020304" pitchFamily="18" charset="0"/>
                <a:cs typeface="Times New Roman" panose="02020603050405020304" pitchFamily="18" charset="0"/>
              </a:rPr>
              <a:t>đất</a:t>
            </a:r>
            <a:r>
              <a:rPr lang="en-US" sz="3200" dirty="0" smtClean="0">
                <a:solidFill>
                  <a:srgbClr val="0000CC"/>
                </a:solidFill>
                <a:latin typeface="Times New Roman" panose="02020603050405020304" pitchFamily="18" charset="0"/>
                <a:cs typeface="Times New Roman" panose="02020603050405020304" pitchFamily="18" charset="0"/>
              </a:rPr>
              <a:t> </a:t>
            </a:r>
            <a:r>
              <a:rPr lang="en-US" sz="3200" dirty="0" err="1" smtClean="0">
                <a:solidFill>
                  <a:srgbClr val="0000CC"/>
                </a:solidFill>
                <a:latin typeface="Times New Roman" panose="02020603050405020304" pitchFamily="18" charset="0"/>
                <a:cs typeface="Times New Roman" panose="02020603050405020304" pitchFamily="18" charset="0"/>
              </a:rPr>
              <a:t>trồng</a:t>
            </a:r>
            <a:endParaRPr lang="en-US" sz="3200" dirty="0" smtClean="0">
              <a:solidFill>
                <a:srgbClr val="0000CC"/>
              </a:solidFill>
              <a:latin typeface="Times New Roman" panose="02020603050405020304" pitchFamily="18" charset="0"/>
              <a:cs typeface="Times New Roman" panose="02020603050405020304" pitchFamily="18" charset="0"/>
            </a:endParaRPr>
          </a:p>
          <a:p>
            <a:r>
              <a:rPr lang="en-US" sz="3200" dirty="0" err="1" smtClean="0">
                <a:solidFill>
                  <a:srgbClr val="0000CC"/>
                </a:solidFill>
                <a:latin typeface="Times New Roman" panose="02020603050405020304" pitchFamily="18" charset="0"/>
                <a:cs typeface="Times New Roman" panose="02020603050405020304" pitchFamily="18" charset="0"/>
              </a:rPr>
              <a:t>Bước</a:t>
            </a:r>
            <a:r>
              <a:rPr lang="en-US" sz="3200" dirty="0" smtClean="0">
                <a:solidFill>
                  <a:srgbClr val="0000CC"/>
                </a:solidFill>
                <a:latin typeface="Times New Roman" panose="02020603050405020304" pitchFamily="18" charset="0"/>
                <a:cs typeface="Times New Roman" panose="02020603050405020304" pitchFamily="18" charset="0"/>
              </a:rPr>
              <a:t> 3: </a:t>
            </a:r>
            <a:r>
              <a:rPr lang="en-US" sz="3200" dirty="0" err="1" smtClean="0">
                <a:solidFill>
                  <a:srgbClr val="0000CC"/>
                </a:solidFill>
                <a:latin typeface="Times New Roman" panose="02020603050405020304" pitchFamily="18" charset="0"/>
                <a:cs typeface="Times New Roman" panose="02020603050405020304" pitchFamily="18" charset="0"/>
              </a:rPr>
              <a:t>Làm</a:t>
            </a:r>
            <a:r>
              <a:rPr lang="en-US" sz="3200" dirty="0" smtClean="0">
                <a:solidFill>
                  <a:srgbClr val="0000CC"/>
                </a:solidFill>
                <a:latin typeface="Times New Roman" panose="02020603050405020304" pitchFamily="18" charset="0"/>
                <a:cs typeface="Times New Roman" panose="02020603050405020304" pitchFamily="18" charset="0"/>
              </a:rPr>
              <a:t> </a:t>
            </a:r>
            <a:r>
              <a:rPr lang="en-US" sz="3200" dirty="0" err="1" smtClean="0">
                <a:solidFill>
                  <a:srgbClr val="0000CC"/>
                </a:solidFill>
                <a:latin typeface="Times New Roman" panose="02020603050405020304" pitchFamily="18" charset="0"/>
                <a:cs typeface="Times New Roman" panose="02020603050405020304" pitchFamily="18" charset="0"/>
              </a:rPr>
              <a:t>đất</a:t>
            </a:r>
            <a:r>
              <a:rPr lang="en-US" sz="3200" dirty="0" smtClean="0">
                <a:solidFill>
                  <a:srgbClr val="0000CC"/>
                </a:solidFill>
                <a:latin typeface="Times New Roman" panose="02020603050405020304" pitchFamily="18" charset="0"/>
                <a:cs typeface="Times New Roman" panose="02020603050405020304" pitchFamily="18" charset="0"/>
              </a:rPr>
              <a:t> </a:t>
            </a:r>
            <a:r>
              <a:rPr lang="en-US" sz="3200" dirty="0" err="1" smtClean="0">
                <a:solidFill>
                  <a:srgbClr val="0000CC"/>
                </a:solidFill>
                <a:latin typeface="Times New Roman" panose="02020603050405020304" pitchFamily="18" charset="0"/>
                <a:cs typeface="Times New Roman" panose="02020603050405020304" pitchFamily="18" charset="0"/>
              </a:rPr>
              <a:t>và</a:t>
            </a:r>
            <a:r>
              <a:rPr lang="en-US" sz="3200" dirty="0" smtClean="0">
                <a:solidFill>
                  <a:srgbClr val="0000CC"/>
                </a:solidFill>
                <a:latin typeface="Times New Roman" panose="02020603050405020304" pitchFamily="18" charset="0"/>
                <a:cs typeface="Times New Roman" panose="02020603050405020304" pitchFamily="18" charset="0"/>
              </a:rPr>
              <a:t> </a:t>
            </a:r>
            <a:r>
              <a:rPr lang="en-US" sz="3200" dirty="0" err="1" smtClean="0">
                <a:solidFill>
                  <a:srgbClr val="0000CC"/>
                </a:solidFill>
                <a:latin typeface="Times New Roman" panose="02020603050405020304" pitchFamily="18" charset="0"/>
                <a:cs typeface="Times New Roman" panose="02020603050405020304" pitchFamily="18" charset="0"/>
              </a:rPr>
              <a:t>cải</a:t>
            </a:r>
            <a:r>
              <a:rPr lang="en-US" sz="3200" dirty="0" smtClean="0">
                <a:solidFill>
                  <a:srgbClr val="0000CC"/>
                </a:solidFill>
                <a:latin typeface="Times New Roman" panose="02020603050405020304" pitchFamily="18" charset="0"/>
                <a:cs typeface="Times New Roman" panose="02020603050405020304" pitchFamily="18" charset="0"/>
              </a:rPr>
              <a:t> </a:t>
            </a:r>
            <a:r>
              <a:rPr lang="en-US" sz="3200" dirty="0" err="1" smtClean="0">
                <a:solidFill>
                  <a:srgbClr val="0000CC"/>
                </a:solidFill>
                <a:latin typeface="Times New Roman" panose="02020603050405020304" pitchFamily="18" charset="0"/>
                <a:cs typeface="Times New Roman" panose="02020603050405020304" pitchFamily="18" charset="0"/>
              </a:rPr>
              <a:t>tạo</a:t>
            </a:r>
            <a:r>
              <a:rPr lang="en-US" sz="3200" dirty="0" smtClean="0">
                <a:solidFill>
                  <a:srgbClr val="0000CC"/>
                </a:solidFill>
                <a:latin typeface="Times New Roman" panose="02020603050405020304" pitchFamily="18" charset="0"/>
                <a:cs typeface="Times New Roman" panose="02020603050405020304" pitchFamily="18" charset="0"/>
              </a:rPr>
              <a:t> </a:t>
            </a:r>
            <a:r>
              <a:rPr lang="en-US" sz="3200" dirty="0" err="1" smtClean="0">
                <a:solidFill>
                  <a:srgbClr val="0000CC"/>
                </a:solidFill>
                <a:latin typeface="Times New Roman" panose="02020603050405020304" pitchFamily="18" charset="0"/>
                <a:cs typeface="Times New Roman" panose="02020603050405020304" pitchFamily="18" charset="0"/>
              </a:rPr>
              <a:t>đất</a:t>
            </a:r>
            <a:endParaRPr lang="en-US" sz="3200" dirty="0">
              <a:solidFill>
                <a:srgbClr val="0000CC"/>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395536" y="4077072"/>
            <a:ext cx="4752528" cy="584775"/>
          </a:xfrm>
          <a:prstGeom prst="rect">
            <a:avLst/>
          </a:prstGeom>
          <a:noFill/>
        </p:spPr>
        <p:txBody>
          <a:bodyPr wrap="square" rtlCol="0">
            <a:spAutoFit/>
          </a:bodyPr>
          <a:lstStyle/>
          <a:p>
            <a:r>
              <a:rPr lang="en-US" sz="3200" b="1" dirty="0" smtClean="0">
                <a:solidFill>
                  <a:srgbClr val="0000CC"/>
                </a:solidFill>
                <a:latin typeface="Times New Roman" panose="02020603050405020304" pitchFamily="18" charset="0"/>
                <a:cs typeface="Times New Roman" panose="02020603050405020304" pitchFamily="18" charset="0"/>
              </a:rPr>
              <a:t>3.2. </a:t>
            </a:r>
            <a:r>
              <a:rPr lang="en-US" sz="3200" b="1" dirty="0" err="1" smtClean="0">
                <a:solidFill>
                  <a:srgbClr val="0000CC"/>
                </a:solidFill>
                <a:latin typeface="Times New Roman" panose="02020603050405020304" pitchFamily="18" charset="0"/>
                <a:cs typeface="Times New Roman" panose="02020603050405020304" pitchFamily="18" charset="0"/>
              </a:rPr>
              <a:t>Chuẩn</a:t>
            </a:r>
            <a:r>
              <a:rPr lang="en-US" sz="3200" b="1" dirty="0" smtClean="0">
                <a:solidFill>
                  <a:srgbClr val="0000CC"/>
                </a:solidFill>
                <a:latin typeface="Times New Roman" panose="02020603050405020304" pitchFamily="18" charset="0"/>
                <a:cs typeface="Times New Roman" panose="02020603050405020304" pitchFamily="18" charset="0"/>
              </a:rPr>
              <a:t> </a:t>
            </a:r>
            <a:r>
              <a:rPr lang="en-US" sz="3200" b="1" dirty="0" err="1" smtClean="0">
                <a:solidFill>
                  <a:srgbClr val="0000CC"/>
                </a:solidFill>
                <a:latin typeface="Times New Roman" panose="02020603050405020304" pitchFamily="18" charset="0"/>
                <a:cs typeface="Times New Roman" panose="02020603050405020304" pitchFamily="18" charset="0"/>
              </a:rPr>
              <a:t>bị</a:t>
            </a:r>
            <a:r>
              <a:rPr lang="en-US" sz="3200" b="1" dirty="0" smtClean="0">
                <a:solidFill>
                  <a:srgbClr val="0000CC"/>
                </a:solidFill>
                <a:latin typeface="Times New Roman" panose="02020603050405020304" pitchFamily="18" charset="0"/>
                <a:cs typeface="Times New Roman" panose="02020603050405020304" pitchFamily="18" charset="0"/>
              </a:rPr>
              <a:t> </a:t>
            </a:r>
            <a:r>
              <a:rPr lang="en-US" sz="3200" b="1" dirty="0" err="1" smtClean="0">
                <a:solidFill>
                  <a:srgbClr val="0000CC"/>
                </a:solidFill>
                <a:latin typeface="Times New Roman" panose="02020603050405020304" pitchFamily="18" charset="0"/>
                <a:cs typeface="Times New Roman" panose="02020603050405020304" pitchFamily="18" charset="0"/>
              </a:rPr>
              <a:t>hạt</a:t>
            </a:r>
            <a:r>
              <a:rPr lang="en-US" sz="3200" b="1" dirty="0" smtClean="0">
                <a:solidFill>
                  <a:srgbClr val="0000CC"/>
                </a:solidFill>
                <a:latin typeface="Times New Roman" panose="02020603050405020304" pitchFamily="18" charset="0"/>
                <a:cs typeface="Times New Roman" panose="02020603050405020304" pitchFamily="18" charset="0"/>
              </a:rPr>
              <a:t> </a:t>
            </a:r>
            <a:r>
              <a:rPr lang="en-US" sz="3200" b="1" dirty="0" err="1" smtClean="0">
                <a:solidFill>
                  <a:srgbClr val="0000CC"/>
                </a:solidFill>
                <a:latin typeface="Times New Roman" panose="02020603050405020304" pitchFamily="18" charset="0"/>
                <a:cs typeface="Times New Roman" panose="02020603050405020304" pitchFamily="18" charset="0"/>
              </a:rPr>
              <a:t>giống</a:t>
            </a:r>
            <a:r>
              <a:rPr lang="en-US" sz="3200" b="1" dirty="0" smtClean="0">
                <a:solidFill>
                  <a:srgbClr val="0000CC"/>
                </a:solidFill>
                <a:latin typeface="Times New Roman" panose="02020603050405020304" pitchFamily="18" charset="0"/>
                <a:cs typeface="Times New Roman" panose="02020603050405020304" pitchFamily="18" charset="0"/>
              </a:rPr>
              <a:t>:</a:t>
            </a:r>
            <a:endParaRPr lang="en-US" sz="32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2438822"/>
      </p:ext>
    </p:extLst>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C:\Users\BeachNail\Downloads\0cba145d318bf3d5aa9a.jpg"/>
          <p:cNvPicPr>
            <a:picLocks noChangeAspect="1" noChangeArrowheads="1"/>
          </p:cNvPicPr>
          <p:nvPr/>
        </p:nvPicPr>
        <p:blipFill>
          <a:blip r:embed="rId3"/>
          <a:srcRect/>
          <a:stretch>
            <a:fillRect/>
          </a:stretch>
        </p:blipFill>
        <p:spPr bwMode="auto">
          <a:xfrm>
            <a:off x="285720" y="116632"/>
            <a:ext cx="8535892" cy="3528392"/>
          </a:xfrm>
          <a:prstGeom prst="rect">
            <a:avLst/>
          </a:prstGeom>
          <a:noFill/>
        </p:spPr>
      </p:pic>
      <p:pic>
        <p:nvPicPr>
          <p:cNvPr id="58371" name="Picture 3" descr="C:\Users\BeachNail\Downloads\4900bce399355b6b0224.jpg"/>
          <p:cNvPicPr>
            <a:picLocks noChangeAspect="1" noChangeArrowheads="1"/>
          </p:cNvPicPr>
          <p:nvPr/>
        </p:nvPicPr>
        <p:blipFill>
          <a:blip r:embed="rId4"/>
          <a:srcRect/>
          <a:stretch>
            <a:fillRect/>
          </a:stretch>
        </p:blipFill>
        <p:spPr bwMode="auto">
          <a:xfrm>
            <a:off x="107504" y="3429001"/>
            <a:ext cx="8568952" cy="3429000"/>
          </a:xfrm>
          <a:prstGeom prst="rect">
            <a:avLst/>
          </a:prstGeom>
          <a:noFill/>
        </p:spPr>
      </p:pic>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8370"/>
                                        </p:tgtEl>
                                        <p:attrNameLst>
                                          <p:attrName>style.visibility</p:attrName>
                                        </p:attrNameLst>
                                      </p:cBhvr>
                                      <p:to>
                                        <p:strVal val="visible"/>
                                      </p:to>
                                    </p:set>
                                    <p:animEffect transition="in" filter="barn(inVertical)">
                                      <p:cBhvr>
                                        <p:cTn id="7" dur="500"/>
                                        <p:tgtEl>
                                          <p:spTgt spid="58370"/>
                                        </p:tgtEl>
                                      </p:cBhvr>
                                    </p:animEffect>
                                  </p:childTnLst>
                                </p:cTn>
                              </p:par>
                              <p:par>
                                <p:cTn id="8" presetID="16" presetClass="entr" presetSubtype="21" fill="hold" nodeType="withEffect">
                                  <p:stCondLst>
                                    <p:cond delay="0"/>
                                  </p:stCondLst>
                                  <p:childTnLst>
                                    <p:set>
                                      <p:cBhvr>
                                        <p:cTn id="9" dur="1" fill="hold">
                                          <p:stCondLst>
                                            <p:cond delay="0"/>
                                          </p:stCondLst>
                                        </p:cTn>
                                        <p:tgtEl>
                                          <p:spTgt spid="58371"/>
                                        </p:tgtEl>
                                        <p:attrNameLst>
                                          <p:attrName>style.visibility</p:attrName>
                                        </p:attrNameLst>
                                      </p:cBhvr>
                                      <p:to>
                                        <p:strVal val="visible"/>
                                      </p:to>
                                    </p:set>
                                    <p:animEffect transition="in" filter="barn(inVertical)">
                                      <p:cBhvr>
                                        <p:cTn id="10" dur="500"/>
                                        <p:tgtEl>
                                          <p:spTgt spid="583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57158" y="44624"/>
            <a:ext cx="8382000" cy="1152128"/>
          </a:xfrm>
          <a:ln/>
        </p:spPr>
        <p:txBody>
          <a:bodyPr vert="horz" wrap="square" lIns="91440" tIns="45720" rIns="91440" bIns="45720" anchor="ctr" anchorCtr="0"/>
          <a:lstStyle/>
          <a:p>
            <a:pPr algn="ctr"/>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5</a:t>
            </a:r>
            <a:r>
              <a:rPr lang="vi-VN" sz="3200" b="1" dirty="0">
                <a:solidFill>
                  <a:srgbClr val="FF0000"/>
                </a:solidFill>
                <a:latin typeface="Times New Roman" panose="02020603050405020304" pitchFamily="18" charset="0"/>
                <a:cs typeface="Times New Roman" panose="02020603050405020304" pitchFamily="18" charset="0"/>
              </a:rPr>
              <a:t> - </a:t>
            </a:r>
            <a:r>
              <a:rPr lang="en-US" sz="3200" b="1" dirty="0">
                <a:solidFill>
                  <a:srgbClr val="FF0000"/>
                </a:solidFill>
                <a:latin typeface="Times New Roman" panose="02020603050405020304" pitchFamily="18" charset="0"/>
                <a:cs typeface="Times New Roman" panose="02020603050405020304" pitchFamily="18" charset="0"/>
              </a:rPr>
              <a:t>TRỒNG VÀ CHĂM SÓC CÂY CẢI XANH</a:t>
            </a:r>
          </a:p>
        </p:txBody>
      </p:sp>
      <p:sp>
        <p:nvSpPr>
          <p:cNvPr id="5" name="TextBox 4"/>
          <p:cNvSpPr txBox="1"/>
          <p:nvPr/>
        </p:nvSpPr>
        <p:spPr>
          <a:xfrm>
            <a:off x="428596" y="1044025"/>
            <a:ext cx="3135292" cy="584775"/>
          </a:xfrm>
          <a:prstGeom prst="rect">
            <a:avLst/>
          </a:prstGeom>
          <a:noFill/>
          <a:ln w="9525">
            <a:noFill/>
          </a:ln>
        </p:spPr>
        <p:txBody>
          <a:bodyPr wrap="square">
            <a:spAutoFit/>
          </a:bodyPr>
          <a:lstStyle/>
          <a:p>
            <a:r>
              <a:rPr lang="vi-VN" sz="3200" b="1" dirty="0" smtClean="0">
                <a:solidFill>
                  <a:srgbClr val="0000CC"/>
                </a:solidFill>
                <a:latin typeface="Times New Roman" panose="02020603050405020304" pitchFamily="18" charset="0"/>
                <a:cs typeface="Times New Roman" panose="02020603050405020304" pitchFamily="18" charset="0"/>
              </a:rPr>
              <a:t>3.</a:t>
            </a:r>
            <a:r>
              <a:rPr lang="en-US" sz="3200" b="1" dirty="0" smtClean="0">
                <a:solidFill>
                  <a:srgbClr val="0000CC"/>
                </a:solidFill>
                <a:latin typeface="Times New Roman" panose="02020603050405020304" pitchFamily="18" charset="0"/>
                <a:cs typeface="Times New Roman" panose="02020603050405020304" pitchFamily="18" charset="0"/>
              </a:rPr>
              <a:t>3. </a:t>
            </a:r>
            <a:r>
              <a:rPr lang="en-US" sz="3200" b="1" dirty="0" err="1" smtClean="0">
                <a:solidFill>
                  <a:srgbClr val="0000CC"/>
                </a:solidFill>
                <a:latin typeface="Times New Roman" panose="02020603050405020304" pitchFamily="18" charset="0"/>
                <a:cs typeface="Times New Roman" panose="02020603050405020304" pitchFamily="18" charset="0"/>
              </a:rPr>
              <a:t>Gieo</a:t>
            </a:r>
            <a:r>
              <a:rPr lang="en-US" sz="3200" b="1" dirty="0" smtClean="0">
                <a:solidFill>
                  <a:srgbClr val="0000CC"/>
                </a:solidFill>
                <a:latin typeface="Times New Roman" panose="02020603050405020304" pitchFamily="18" charset="0"/>
                <a:cs typeface="Times New Roman" panose="02020603050405020304" pitchFamily="18" charset="0"/>
              </a:rPr>
              <a:t> </a:t>
            </a:r>
            <a:r>
              <a:rPr lang="en-US" sz="3200" b="1" dirty="0" err="1" smtClean="0">
                <a:solidFill>
                  <a:srgbClr val="0000CC"/>
                </a:solidFill>
                <a:latin typeface="Times New Roman" panose="02020603050405020304" pitchFamily="18" charset="0"/>
                <a:cs typeface="Times New Roman" panose="02020603050405020304" pitchFamily="18" charset="0"/>
              </a:rPr>
              <a:t>trồng</a:t>
            </a:r>
            <a:r>
              <a:rPr lang="en-US" sz="3200" b="1" dirty="0" smtClean="0">
                <a:solidFill>
                  <a:srgbClr val="0000CC"/>
                </a:solidFill>
                <a:latin typeface="Times New Roman" panose="02020603050405020304" pitchFamily="18" charset="0"/>
                <a:cs typeface="Times New Roman" panose="02020603050405020304" pitchFamily="18" charset="0"/>
              </a:rPr>
              <a:t>:</a:t>
            </a:r>
            <a:endParaRPr sz="3200" b="1" dirty="0">
              <a:solidFill>
                <a:srgbClr val="0000CC"/>
              </a:solidFill>
              <a:latin typeface="Times New Roman" panose="02020603050405020304" pitchFamily="18" charset="0"/>
              <a:cs typeface="Times New Roman" panose="02020603050405020304" pitchFamily="18" charset="0"/>
            </a:endParaRPr>
          </a:p>
        </p:txBody>
      </p:sp>
      <p:pic>
        <p:nvPicPr>
          <p:cNvPr id="59394" name="Picture 2" descr="C:\Users\BeachNail\Downloads\4bc1e464c1b203ec5aa3.jpg"/>
          <p:cNvPicPr>
            <a:picLocks noChangeAspect="1" noChangeArrowheads="1"/>
          </p:cNvPicPr>
          <p:nvPr/>
        </p:nvPicPr>
        <p:blipFill>
          <a:blip r:embed="rId3"/>
          <a:srcRect/>
          <a:stretch>
            <a:fillRect/>
          </a:stretch>
        </p:blipFill>
        <p:spPr bwMode="auto">
          <a:xfrm>
            <a:off x="357158" y="1628800"/>
            <a:ext cx="8526036" cy="5118432"/>
          </a:xfrm>
          <a:prstGeom prst="rect">
            <a:avLst/>
          </a:prstGeom>
          <a:noFill/>
        </p:spPr>
      </p:pic>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9394"/>
                                        </p:tgtEl>
                                        <p:attrNameLst>
                                          <p:attrName>style.visibility</p:attrName>
                                        </p:attrNameLst>
                                      </p:cBhvr>
                                      <p:to>
                                        <p:strVal val="visible"/>
                                      </p:to>
                                    </p:set>
                                    <p:animEffect transition="in" filter="barn(inVertical)">
                                      <p:cBhvr>
                                        <p:cTn id="12" dur="500"/>
                                        <p:tgtEl>
                                          <p:spTgt spid="59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Watermark">
  <a:themeElements>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Watermar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Watermark</Template>
  <TotalTime>153</TotalTime>
  <Words>641</Words>
  <Application>Microsoft Office PowerPoint</Application>
  <PresentationFormat>On-screen Show (4:3)</PresentationFormat>
  <Paragraphs>71</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Times New Roman</vt:lpstr>
      <vt:lpstr>Wingdings</vt:lpstr>
      <vt:lpstr>Watermark</vt:lpstr>
      <vt:lpstr>PowerPoint Presentation</vt:lpstr>
      <vt:lpstr>Bài 5 - TRỒNG VÀ CHĂM SÓC CÂY CẢI XANH</vt:lpstr>
      <vt:lpstr>Bài 5 - TRỒNG VÀ CHĂM SÓC CÂY CẢI XANH</vt:lpstr>
      <vt:lpstr>Bài 5 - TRỒNG VÀ CHĂM SÓC CÂY CẢI XANH</vt:lpstr>
      <vt:lpstr>Bài 5 - TRỒNG VÀ CHĂM SÓC CÂY CẢI XANH</vt:lpstr>
      <vt:lpstr>Bài 5 - TRỒNG VÀ CHĂM SÓC CÂY CẢI XANH</vt:lpstr>
      <vt:lpstr>Bài 5 - TRỒNG VÀ CHĂM SÓC CÂY CẢI XANH</vt:lpstr>
      <vt:lpstr>PowerPoint Presentation</vt:lpstr>
      <vt:lpstr>Bài 5 - TRỒNG VÀ CHĂM SÓC CÂY CẢI XANH</vt:lpstr>
      <vt:lpstr>Bài 5 - TRỒNG VÀ CHĂM SÓC CÂY CẢI XANH</vt:lpstr>
      <vt:lpstr>Bài 5 - TRỒNG VÀ CHĂM SÓC CÂY CẢI XANH</vt:lpstr>
      <vt:lpstr>Bài 5 - TRỒNG VÀ CHĂM SÓC CÂY CẢI XANH</vt:lpstr>
      <vt:lpstr> Luyện tập:</vt:lpstr>
      <vt:lpstr>PowerPoint Presentation</vt:lpstr>
      <vt:lpstr>PowerPoint Presentation</vt:lpstr>
      <vt:lpstr>PowerPoint Presentation</vt:lpstr>
      <vt:lpstr>PowerPoint Presentation</vt:lpstr>
    </vt:vector>
  </TitlesOfParts>
  <Manager>Du An-Mien Phi-STEM</Manager>
  <Company>Du An-Mien Phi-STEM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 An-Mien Phi-STEM</dc:title>
  <dc:subject>Du An-Mien Phi-STEM</dc:subject>
  <dc:creator>Du An-Mien Phi-STEM</dc:creator>
  <dc:description>Du An-Mien Phi-STEM</dc:description>
  <cp:lastModifiedBy>Admin</cp:lastModifiedBy>
  <cp:revision>337</cp:revision>
  <dcterms:created xsi:type="dcterms:W3CDTF">2010-10-12T15:58:01Z</dcterms:created>
  <dcterms:modified xsi:type="dcterms:W3CDTF">2023-10-22T03:30:24Z</dcterms:modified>
  <cp:category>Du An-Mien Phi-STEM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ICV">
    <vt:lpwstr>42F6759DA7694BAF85F488BA83E06214</vt:lpwstr>
  </property>
  <property fmtid="{D5CDD505-2E9C-101B-9397-08002B2CF9AE}" pid="4" name="KSOProductBuildVer">
    <vt:lpwstr>1033-11.2.0.10382</vt:lpwstr>
  </property>
</Properties>
</file>