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7.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3" r:id="rId3"/>
    <p:sldMasterId id="2147483687" r:id="rId4"/>
    <p:sldMasterId id="2147483702" r:id="rId5"/>
    <p:sldMasterId id="2147483716" r:id="rId6"/>
    <p:sldMasterId id="2147483729" r:id="rId7"/>
    <p:sldMasterId id="2147483776" r:id="rId8"/>
  </p:sldMasterIdLst>
  <p:notesMasterIdLst>
    <p:notesMasterId r:id="rId41"/>
  </p:notesMasterIdLst>
  <p:sldIdLst>
    <p:sldId id="268" r:id="rId9"/>
    <p:sldId id="1067" r:id="rId10"/>
    <p:sldId id="615" r:id="rId11"/>
    <p:sldId id="1083" r:id="rId12"/>
    <p:sldId id="1073" r:id="rId13"/>
    <p:sldId id="606" r:id="rId14"/>
    <p:sldId id="1086" r:id="rId15"/>
    <p:sldId id="1075" r:id="rId16"/>
    <p:sldId id="425" r:id="rId17"/>
    <p:sldId id="603" r:id="rId18"/>
    <p:sldId id="604" r:id="rId19"/>
    <p:sldId id="607" r:id="rId20"/>
    <p:sldId id="1087" r:id="rId21"/>
    <p:sldId id="1085" r:id="rId22"/>
    <p:sldId id="1077" r:id="rId23"/>
    <p:sldId id="274" r:id="rId24"/>
    <p:sldId id="1081" r:id="rId25"/>
    <p:sldId id="1088" r:id="rId26"/>
    <p:sldId id="1089" r:id="rId27"/>
    <p:sldId id="1090" r:id="rId28"/>
    <p:sldId id="1091" r:id="rId29"/>
    <p:sldId id="1092" r:id="rId30"/>
    <p:sldId id="1093" r:id="rId31"/>
    <p:sldId id="1094" r:id="rId32"/>
    <p:sldId id="1057" r:id="rId33"/>
    <p:sldId id="570" r:id="rId34"/>
    <p:sldId id="595" r:id="rId35"/>
    <p:sldId id="596" r:id="rId36"/>
    <p:sldId id="1082" r:id="rId37"/>
    <p:sldId id="598" r:id="rId38"/>
    <p:sldId id="1084" r:id="rId39"/>
    <p:sldId id="59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AEB"/>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5" d="100"/>
          <a:sy n="65" d="100"/>
        </p:scale>
        <p:origin x="858" y="66"/>
      </p:cViewPr>
      <p:guideLst>
        <p:guide orient="horz" pos="2160"/>
        <p:guide pos="3840"/>
      </p:guideLst>
    </p:cSldViewPr>
  </p:slideViewPr>
  <p:notesTextViewPr>
    <p:cViewPr>
      <p:scale>
        <a:sx n="1" d="1"/>
        <a:sy n="1" d="1"/>
      </p:scale>
      <p:origin x="0" y="0"/>
    </p:cViewPr>
  </p:notesTextViewPr>
  <p:sorterViewPr>
    <p:cViewPr>
      <p:scale>
        <a:sx n="39" d="100"/>
        <a:sy n="3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0" Type="http://schemas.openxmlformats.org/officeDocument/2006/relationships/slide" Target="slides/slide12.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5CCB1C-B1A7-47D6-ABCF-E9A57E2770A8}" type="datetimeFigureOut">
              <a:rPr lang="en-US" smtClean="0"/>
              <a:t>30/04/2025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394A06-C263-464F-A53F-C4A0A8B7D89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24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31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0a45bf7090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0a45bf7090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0a45bf7090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0a45bf7090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18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19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20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21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22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23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54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60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60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6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6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6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6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6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6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6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290F15-967D-4EED-AF26-1512C2BF3FD9}" type="datetimeFigureOut">
              <a:rPr lang="en-US" smtClean="0"/>
              <a:t>30/04/2025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30/04/2025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2025/4/30</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400"/>
            <a:fld id="{32BF82D2-7A68-459D-A996-9BDDA2518FA4}" type="datetimeFigureOut">
              <a:rPr lang="zh-CN" altLang="en-US" sz="1865" smtClean="0">
                <a:solidFill>
                  <a:prstClr val="black">
                    <a:tint val="75000"/>
                  </a:prstClr>
                </a:solidFill>
              </a:rPr>
              <a:t>2025/4/30</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400"/>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00"/>
            <a:fld id="{3E01EE5D-26FB-46D5-A381-ECFB35BF1D34}" type="slidenum">
              <a:rPr lang="zh-CN" altLang="en-US" sz="1865" smtClean="0">
                <a:solidFill>
                  <a:prstClr val="black">
                    <a:tint val="75000"/>
                  </a:prstClr>
                </a:solidFill>
              </a:rPr>
              <a:t>‹#›</a:t>
            </a:fld>
            <a:endParaRPr lang="zh-CN" altLang="en-US" sz="1865">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30/04/2025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sz="1865" smtClean="0"/>
              <a:t>2025/4/30</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sz="1865" smtClean="0"/>
              <a:t>‹#›</a:t>
            </a:fld>
            <a:endParaRPr lang="zh-CN" altLang="en-US" sz="1865"/>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sz="1865" smtClean="0"/>
              <a:t>2025/4/30</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sz="1865" smtClean="0"/>
              <a:t>‹#›</a:t>
            </a:fld>
            <a:endParaRPr lang="zh-CN" altLang="en-US" sz="1865"/>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sz="1865" smtClean="0"/>
              <a:t>2025/4/30</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sz="1865" smtClean="0"/>
              <a:t>‹#›</a:t>
            </a:fld>
            <a:endParaRPr lang="zh-CN" altLang="en-US" sz="1865"/>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t>2025/4/30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t>‹#›</a:t>
            </a:fld>
            <a:endParaRPr lang="zh-CN" alt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t>2025/4/30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t>‹#›</a:t>
            </a:fld>
            <a:endParaRPr lang="zh-CN" alt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914D2AB-DD58-4746-B875-8D90D23E26D2}" type="datetimeFigureOut">
              <a:rPr lang="en-US" smtClean="0">
                <a:solidFill>
                  <a:prstClr val="black">
                    <a:tint val="75000"/>
                  </a:prstClr>
                </a:solidFill>
              </a:rPr>
              <a:t>30/04/2025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CEC4EA-6FC5-4DE6-A89F-9BE9420BE9D6}"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E14C4357-4527-4A6F-8FC0-A5E3D696D97B}" type="slidenum">
              <a:rPr lang="en-US" altLang="en-US">
                <a:solidFill>
                  <a:srgbClr val="000000"/>
                </a:solidFill>
              </a:rPr>
              <a:t>‹#›</a:t>
            </a:fld>
            <a:endParaRPr lang="en-US" altLang="en-US">
              <a:solidFill>
                <a:srgbClr val="000000"/>
              </a:solidFill>
            </a:endParaRPr>
          </a:p>
        </p:txBody>
      </p:sp>
    </p:spTree>
  </p:cSld>
  <p:clrMapOvr>
    <a:masterClrMapping/>
  </p:clrMapOvr>
  <p:transition>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0FE2CF07-AA09-4F84-AF7C-19256C76E821}" type="slidenum">
              <a:rPr lang="en-US" altLang="en-US">
                <a:solidFill>
                  <a:srgbClr val="000000"/>
                </a:solidFill>
              </a:rPr>
              <a:t>‹#›</a:t>
            </a:fld>
            <a:endParaRPr lang="en-US" altLang="en-US">
              <a:solidFill>
                <a:srgbClr val="000000"/>
              </a:solidFill>
            </a:endParaRPr>
          </a:p>
        </p:txBody>
      </p:sp>
    </p:spTree>
  </p:cSld>
  <p:clrMapOvr>
    <a:masterClrMapping/>
  </p:clrMapOvr>
  <p:transition>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396516AC-313E-4608-9742-C335A814F6E1}" type="slidenum">
              <a:rPr lang="en-US" altLang="en-US">
                <a:solidFill>
                  <a:srgbClr val="000000"/>
                </a:solidFill>
              </a:rPr>
              <a:t>‹#›</a:t>
            </a:fld>
            <a:endParaRPr lang="en-US" altLang="en-US">
              <a:solidFill>
                <a:srgbClr val="000000"/>
              </a:solidFill>
            </a:endParaRPr>
          </a:p>
        </p:txBody>
      </p:sp>
    </p:spTree>
  </p:cSld>
  <p:clrMapOvr>
    <a:masterClrMapping/>
  </p:clrMapOvr>
  <p:transition>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5DF0C99E-C4F9-4DAB-AB94-365632577A06}" type="slidenum">
              <a:rPr lang="en-US" altLang="en-US">
                <a:solidFill>
                  <a:srgbClr val="000000"/>
                </a:solidFill>
              </a:rPr>
              <a:t>‹#›</a:t>
            </a:fld>
            <a:endParaRPr lang="en-US" altLang="en-US">
              <a:solidFill>
                <a:srgbClr val="000000"/>
              </a:solidFill>
            </a:endParaRPr>
          </a:p>
        </p:txBody>
      </p:sp>
    </p:spTree>
  </p:cSld>
  <p:clrMapOvr>
    <a:masterClrMapping/>
  </p:clrMapOvr>
  <p:transition>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5DDDF32A-0D3B-4C75-8DD7-AA48D6922FA1}" type="slidenum">
              <a:rPr lang="en-US" altLang="en-US">
                <a:solidFill>
                  <a:srgbClr val="000000"/>
                </a:solidFill>
              </a:rPr>
              <a:t>‹#›</a:t>
            </a:fld>
            <a:endParaRPr lang="en-US" altLang="en-US">
              <a:solidFill>
                <a:srgbClr val="000000"/>
              </a:solidFill>
            </a:endParaRPr>
          </a:p>
        </p:txBody>
      </p:sp>
    </p:spTree>
  </p:cSld>
  <p:clrMapOvr>
    <a:masterClrMapping/>
  </p:clrMapOvr>
  <p:transition>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1043E404-FC01-4AA8-BA2C-0B43F9F46548}" type="slidenum">
              <a:rPr lang="en-US" altLang="en-US">
                <a:solidFill>
                  <a:srgbClr val="000000"/>
                </a:solidFill>
              </a:rPr>
              <a:t>‹#›</a:t>
            </a:fld>
            <a:endParaRPr lang="en-US" altLang="en-US">
              <a:solidFill>
                <a:srgbClr val="000000"/>
              </a:solidFill>
            </a:endParaRPr>
          </a:p>
        </p:txBody>
      </p:sp>
    </p:spTree>
  </p:cSld>
  <p:clrMapOvr>
    <a:masterClrMapping/>
  </p:clrMapOvr>
  <p:transition>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4C82B273-D1F6-4A9F-B39B-4CB0975525D5}" type="slidenum">
              <a:rPr lang="en-US" altLang="en-US">
                <a:solidFill>
                  <a:srgbClr val="000000"/>
                </a:solidFill>
              </a:rPr>
              <a:t>‹#›</a:t>
            </a:fld>
            <a:endParaRPr lang="en-US" altLang="en-US">
              <a:solidFill>
                <a:srgbClr val="000000"/>
              </a:solidFill>
            </a:endParaRPr>
          </a:p>
        </p:txBody>
      </p:sp>
    </p:spTree>
  </p:cSld>
  <p:clrMapOvr>
    <a:masterClrMapping/>
  </p:clrMapOvr>
  <p:transition>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D172FB2E-4EC8-4834-B1D2-76071FCAAD50}" type="slidenum">
              <a:rPr lang="en-US" altLang="en-US">
                <a:solidFill>
                  <a:srgbClr val="000000"/>
                </a:solidFill>
              </a:rPr>
              <a:t>‹#›</a:t>
            </a:fld>
            <a:endParaRPr lang="en-US" altLang="en-US">
              <a:solidFill>
                <a:srgbClr val="000000"/>
              </a:solidFill>
            </a:endParaRPr>
          </a:p>
        </p:txBody>
      </p:sp>
    </p:spTree>
  </p:cSld>
  <p:clrMapOvr>
    <a:masterClrMapping/>
  </p:clrMapOvr>
  <p:transition>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14D2AB-DD58-4746-B875-8D90D23E26D2}" type="datetimeFigureOut">
              <a:rPr lang="en-US" smtClean="0">
                <a:solidFill>
                  <a:prstClr val="black">
                    <a:tint val="75000"/>
                  </a:prstClr>
                </a:solidFill>
              </a:rPr>
              <a:t>30/04/2025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t>‹#›</a:t>
            </a:fld>
            <a:endParaRPr lang="en-US" altLang="en-US">
              <a:solidFill>
                <a:prstClr val="black">
                  <a:tint val="75000"/>
                </a:prstClr>
              </a:solidFill>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F1ADDCB5-33A6-452D-A1F1-9622C8FF3C40}" type="slidenum">
              <a:rPr lang="en-US" altLang="en-US">
                <a:solidFill>
                  <a:srgbClr val="000000"/>
                </a:solidFill>
              </a:rPr>
              <a:t>‹#›</a:t>
            </a:fld>
            <a:endParaRPr lang="en-US" altLang="en-US">
              <a:solidFill>
                <a:srgbClr val="000000"/>
              </a:solidFill>
            </a:endParaRPr>
          </a:p>
        </p:txBody>
      </p:sp>
    </p:spTree>
  </p:cSld>
  <p:clrMapOvr>
    <a:masterClrMapping/>
  </p:clrMapOvr>
  <p:transition>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6F6D1EBA-6041-4BF5-8ECE-C912A55FA93E}" type="slidenum">
              <a:rPr lang="en-US" altLang="en-US">
                <a:solidFill>
                  <a:srgbClr val="000000"/>
                </a:solidFill>
              </a:rPr>
              <a:t>‹#›</a:t>
            </a:fld>
            <a:endParaRPr lang="en-US" altLang="en-US">
              <a:solidFill>
                <a:srgbClr val="000000"/>
              </a:solidFill>
            </a:endParaRPr>
          </a:p>
        </p:txBody>
      </p:sp>
    </p:spTree>
  </p:cSld>
  <p:clrMapOvr>
    <a:masterClrMapping/>
  </p:clrMapOvr>
  <p:transition>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5735837B-5167-4CAC-B53D-C2801750461D}" type="slidenum">
              <a:rPr lang="en-US" altLang="en-US">
                <a:solidFill>
                  <a:srgbClr val="000000"/>
                </a:solidFill>
              </a:rPr>
              <a:t>‹#›</a:t>
            </a:fld>
            <a:endParaRPr lang="en-US" altLang="en-US">
              <a:solidFill>
                <a:srgbClr val="000000"/>
              </a:solidFill>
            </a:endParaRPr>
          </a:p>
        </p:txBody>
      </p:sp>
    </p:spTree>
  </p:cSld>
  <p:clrMapOvr>
    <a:masterClrMapping/>
  </p:clrMapOvr>
  <p:transition>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9C187384-1631-427A-8C6B-43ABBF2F17CC}" type="slidenum">
              <a:rPr lang="en-US" altLang="en-US">
                <a:solidFill>
                  <a:srgbClr val="000000"/>
                </a:solidFill>
              </a:rPr>
              <a:t>‹#›</a:t>
            </a:fld>
            <a:endParaRPr lang="en-US" altLang="en-US">
              <a:solidFill>
                <a:srgbClr val="000000"/>
              </a:solidFill>
            </a:endParaRPr>
          </a:p>
        </p:txBody>
      </p:sp>
    </p:spTree>
  </p:cSld>
  <p:clrMapOvr>
    <a:masterClrMapping/>
  </p:clrMapOvr>
  <p:transition>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14D2AB-DD58-4746-B875-8D90D23E26D2}" type="datetimeFigureOut">
              <a:rPr lang="en-US" smtClean="0">
                <a:solidFill>
                  <a:prstClr val="black">
                    <a:tint val="75000"/>
                  </a:prstClr>
                </a:solidFill>
              </a:rPr>
              <a:t>30/04/2025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t>‹#›</a:t>
            </a:fld>
            <a:endParaRPr lang="en-US" altLang="en-US">
              <a:solidFill>
                <a:prstClr val="black">
                  <a:tint val="75000"/>
                </a:prstClr>
              </a:solidFil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14D2AB-DD58-4746-B875-8D90D23E26D2}" type="datetimeFigureOut">
              <a:rPr lang="en-US" smtClean="0">
                <a:solidFill>
                  <a:prstClr val="black">
                    <a:tint val="75000"/>
                  </a:prstClr>
                </a:solidFill>
              </a:rPr>
              <a:t>30/04/2025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t>‹#›</a:t>
            </a:fld>
            <a:endParaRPr lang="en-US" altLang="en-US">
              <a:solidFill>
                <a:prstClr val="black">
                  <a:tint val="75000"/>
                </a:prstClr>
              </a:solidFil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14D2AB-DD58-4746-B875-8D90D23E26D2}" type="datetimeFigureOut">
              <a:rPr lang="en-US" smtClean="0">
                <a:solidFill>
                  <a:prstClr val="black">
                    <a:tint val="75000"/>
                  </a:prstClr>
                </a:solidFill>
              </a:rPr>
              <a:t>30/04/2025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t>‹#›</a:t>
            </a:fld>
            <a:endParaRPr lang="en-US" altLang="en-US">
              <a:solidFill>
                <a:prstClr val="black">
                  <a:tint val="75000"/>
                </a:prstClr>
              </a:solidFill>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2025/4/30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2025/4/30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2025/4/30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2025/4/30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2025/4/30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914D2AB-DD58-4746-B875-8D90D23E26D2}" type="datetimeFigureOut">
              <a:rPr lang="en-US" smtClean="0">
                <a:solidFill>
                  <a:prstClr val="black">
                    <a:tint val="75000"/>
                  </a:prstClr>
                </a:solidFill>
              </a:rPr>
              <a:t>30/04/2025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t>‹#›</a:t>
            </a:fld>
            <a:endParaRPr lang="en-US" altLang="en-US">
              <a:solidFill>
                <a:prstClr val="black">
                  <a:tint val="75000"/>
                </a:prstClr>
              </a:solidFill>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2025/4/30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14D2AB-DD58-4746-B875-8D90D23E26D2}" type="datetimeFigureOut">
              <a:rPr lang="en-US" smtClean="0">
                <a:solidFill>
                  <a:prstClr val="black">
                    <a:tint val="75000"/>
                  </a:prstClr>
                </a:solidFill>
              </a:rPr>
              <a:t>30/04/2025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t>‹#›</a:t>
            </a:fld>
            <a:endParaRPr lang="en-US" altLang="en-US">
              <a:solidFill>
                <a:prstClr val="black">
                  <a:tint val="75000"/>
                </a:prstClr>
              </a:solidFill>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2025/4/30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2025/4/30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2025/4/30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2025/4/30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400"/>
            <a:fld id="{32BF82D2-7A68-459D-A996-9BDDA2518FA4}" type="datetimeFigureOut">
              <a:rPr lang="zh-CN" altLang="en-US" sz="1865" smtClean="0">
                <a:solidFill>
                  <a:prstClr val="black">
                    <a:tint val="75000"/>
                  </a:prstClr>
                </a:solidFill>
                <a:cs typeface="Arial" panose="020B0604020202020204" pitchFamily="34" charset="0"/>
              </a:rPr>
              <a:t>2025/4/30</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400"/>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00"/>
            <a:fld id="{3E01EE5D-26FB-46D5-A381-ECFB35BF1D34}" type="slidenum">
              <a:rPr lang="zh-CN" altLang="en-US" sz="1865" smtClean="0">
                <a:solidFill>
                  <a:prstClr val="black">
                    <a:tint val="75000"/>
                  </a:prstClr>
                </a:solidFill>
                <a:cs typeface="Arial" panose="020B0604020202020204" pitchFamily="34" charset="0"/>
              </a:rPr>
              <a:t>‹#›</a:t>
            </a:fld>
            <a:endParaRPr lang="zh-CN" altLang="en-US" sz="1865">
              <a:solidFill>
                <a:prstClr val="black">
                  <a:tint val="75000"/>
                </a:prstClr>
              </a:solidFill>
              <a:cs typeface="Arial" panose="020B0604020202020204" pitchFamily="34" charset="0"/>
            </a:endParaRPr>
          </a:p>
        </p:txBody>
      </p:sp>
    </p:spTree>
  </p:cSld>
  <p:clrMapOvr>
    <a:masterClrMapping/>
  </p:clrMapOvr>
  <p:transition>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sz="1865" smtClean="0"/>
              <a:t>2025/4/30</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sz="1865" smtClean="0"/>
              <a:t>‹#›</a:t>
            </a:fld>
            <a:endParaRPr lang="zh-CN" altLang="en-US" sz="1865"/>
          </a:p>
        </p:txBody>
      </p:sp>
    </p:spTree>
  </p:cSld>
  <p:clrMapOvr>
    <a:masterClrMapping/>
  </p:clrMapOvr>
  <p:transition>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14D2AB-DD58-4746-B875-8D90D23E26D2}" type="datetimeFigureOut">
              <a:rPr lang="en-US" smtClean="0">
                <a:solidFill>
                  <a:prstClr val="black">
                    <a:tint val="75000"/>
                  </a:prstClr>
                </a:solidFill>
              </a:rPr>
              <a:t>30/04/2025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t>‹#›</a:t>
            </a:fld>
            <a:endParaRPr lang="en-US" altLang="en-US">
              <a:solidFill>
                <a:prstClr val="black">
                  <a:tint val="75000"/>
                </a:prstClr>
              </a:solidFill>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sz="1865" smtClean="0"/>
              <a:t>2025/4/30</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sz="1865" smtClean="0"/>
              <a:t>‹#›</a:t>
            </a:fld>
            <a:endParaRPr lang="zh-CN" altLang="en-US" sz="1865"/>
          </a:p>
        </p:txBody>
      </p:sp>
    </p:spTree>
  </p:cSld>
  <p:clrMapOvr>
    <a:masterClrMapping/>
  </p:clrMapOvr>
  <p:transition>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2025/4/30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sz="1865" smtClean="0">
                <a:cs typeface="Arial" panose="020B0604020202020204" pitchFamily="34" charset="0"/>
              </a:rPr>
              <a:t>2025/4/30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30/04/2025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14D2AB-DD58-4746-B875-8D90D23E26D2}" type="datetimeFigureOut">
              <a:rPr lang="en-US" smtClean="0">
                <a:solidFill>
                  <a:prstClr val="black">
                    <a:tint val="75000"/>
                  </a:prstClr>
                </a:solidFill>
              </a:rPr>
              <a:t>30/04/2025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t>‹#›</a:t>
            </a:fld>
            <a:endParaRPr lang="en-US" altLang="en-US">
              <a:solidFill>
                <a:prstClr val="black">
                  <a:tint val="75000"/>
                </a:prstClr>
              </a:solidFill>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t>2025/4/30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t>‹#›</a:t>
            </a:fld>
            <a:endParaRPr lang="zh-CN" altLang="en-US">
              <a:cs typeface="Arial" panose="020B0604020202020204" pitchFamily="34" charset="0"/>
            </a:endParaRPr>
          </a:p>
        </p:txBody>
      </p:sp>
    </p:spTree>
  </p:cSld>
  <p:clrMapOvr>
    <a:masterClrMapping/>
  </p:clrMapOvr>
  <p:transition>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cs typeface="Arial" panose="020B0604020202020204" pitchFamily="34" charset="0"/>
              </a:rPr>
              <a:t>2025/4/30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cs typeface="Arial" panose="020B0604020202020204" pitchFamily="34" charset="0"/>
              </a:rPr>
              <a:t>‹#›</a:t>
            </a:fld>
            <a:endParaRPr lang="zh-CN" altLang="en-US">
              <a:cs typeface="Arial" panose="020B0604020202020204" pitchFamily="34" charset="0"/>
            </a:endParaRPr>
          </a:p>
        </p:txBody>
      </p:sp>
    </p:spTree>
  </p:cSld>
  <p:clrMapOvr>
    <a:masterClrMapping/>
  </p:clrMapOvr>
  <p:transition>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14D2AB-DD58-4746-B875-8D90D23E26D2}" type="datetimeFigureOut">
              <a:rPr lang="en-US" smtClean="0">
                <a:solidFill>
                  <a:prstClr val="black">
                    <a:tint val="75000"/>
                  </a:prstClr>
                </a:solidFill>
              </a:rPr>
              <a:t>30/04/2025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t>‹#›</a:t>
            </a:fld>
            <a:endParaRPr lang="en-US" altLang="en-US">
              <a:solidFill>
                <a:prstClr val="black">
                  <a:tint val="75000"/>
                </a:prstClr>
              </a:solidFill>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14D2AB-DD58-4746-B875-8D90D23E26D2}" type="datetimeFigureOut">
              <a:rPr lang="en-US" smtClean="0">
                <a:solidFill>
                  <a:prstClr val="black">
                    <a:tint val="75000"/>
                  </a:prstClr>
                </a:solidFill>
              </a:rPr>
              <a:t>30/04/2025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t>‹#›</a:t>
            </a:fld>
            <a:endParaRPr lang="en-US" altLang="en-US">
              <a:solidFill>
                <a:prstClr val="black">
                  <a:tint val="75000"/>
                </a:prstClr>
              </a:solidFill>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7487" y="273051"/>
            <a:ext cx="10968567" cy="5822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AADE723-C68C-48CD-BACF-88BDEB39A9CA}" type="slidenum">
              <a:rPr lang="en-US" altLang="en-US"/>
              <a:t>‹#›</a:t>
            </a:fld>
            <a:endParaRPr lang="en-US" alt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2025/4/30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2025/4/30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2025/4/30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defRPr/>
            </a:pPr>
            <a:fld id="{E14C4357-4527-4A6F-8FC0-A5E3D696D97B}" type="slidenum">
              <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rPr>
              <a:t>‹#›</a:t>
            </a:fld>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transition>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2025/4/30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2025/4/30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rPr>
              <a:t>‹#›</a:t>
            </a:fld>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transition>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2025/4/30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2025/4/30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2025/4/30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2025/4/30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defRPr/>
            </a:pPr>
            <a:fld id="{396516AC-313E-4608-9742-C335A814F6E1}" type="slidenum">
              <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rPr>
              <a:t>‹#›</a:t>
            </a:fld>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transition>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2025/4/30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400"/>
            <a:fld id="{32BF82D2-7A68-459D-A996-9BDDA2518FA4}" type="datetimeFigureOut">
              <a:rPr lang="zh-CN" altLang="en-US" sz="1865" smtClean="0">
                <a:solidFill>
                  <a:prstClr val="black">
                    <a:tint val="75000"/>
                  </a:prstClr>
                </a:solidFill>
                <a:cs typeface="Arial" panose="020B0604020202020204" pitchFamily="34" charset="0"/>
              </a:rPr>
              <a:t>2025/4/30</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400"/>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00"/>
            <a:fld id="{3E01EE5D-26FB-46D5-A381-ECFB35BF1D34}" type="slidenum">
              <a:rPr lang="zh-CN" altLang="en-US" sz="1865" smtClean="0">
                <a:solidFill>
                  <a:prstClr val="black">
                    <a:tint val="75000"/>
                  </a:prstClr>
                </a:solidFill>
                <a:cs typeface="Arial" panose="020B0604020202020204" pitchFamily="34" charset="0"/>
              </a:rPr>
              <a:t>‹#›</a:t>
            </a:fld>
            <a:endParaRPr lang="zh-CN" altLang="en-US" sz="1865">
              <a:solidFill>
                <a:prstClr val="black">
                  <a:tint val="75000"/>
                </a:prstClr>
              </a:solidFill>
              <a:cs typeface="Arial" panose="020B0604020202020204" pitchFamily="34" charset="0"/>
            </a:endParaRPr>
          </a:p>
        </p:txBody>
      </p:sp>
    </p:spTree>
  </p:cSld>
  <p:clrMapOvr>
    <a:masterClrMapping/>
  </p:clrMapOvr>
  <p:transition>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sz="1865" smtClean="0"/>
              <a:t>2025/4/30</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sz="1865" smtClean="0"/>
              <a:t>‹#›</a:t>
            </a:fld>
            <a:endParaRPr lang="zh-CN" altLang="en-US" sz="1865"/>
          </a:p>
        </p:txBody>
      </p:sp>
    </p:spTree>
  </p:cSld>
  <p:clrMapOvr>
    <a:masterClrMapping/>
  </p:clrMapOvr>
  <p:transition>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sz="1865" smtClean="0"/>
              <a:t>2025/4/30</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sz="1865" smtClean="0"/>
              <a:t>‹#›</a:t>
            </a:fld>
            <a:endParaRPr lang="zh-CN" altLang="en-US" sz="1865"/>
          </a:p>
        </p:txBody>
      </p:sp>
    </p:spTree>
  </p:cSld>
  <p:clrMapOvr>
    <a:masterClrMapping/>
  </p:clrMapOvr>
  <p:transition>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2025/4/30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rPr>
              <a:t>‹#›</a:t>
            </a:fld>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transition>
    <p:randomBar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sz="1865" smtClean="0">
                <a:cs typeface="Arial" panose="020B0604020202020204" pitchFamily="34" charset="0"/>
              </a:rPr>
              <a:t>2025/4/30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t>2025/4/30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t>‹#›</a:t>
            </a:fld>
            <a:endParaRPr lang="zh-CN" altLang="en-US">
              <a:cs typeface="Arial" panose="020B0604020202020204" pitchFamily="34" charset="0"/>
            </a:endParaRPr>
          </a:p>
        </p:txBody>
      </p:sp>
    </p:spTree>
  </p:cSld>
  <p:clrMapOvr>
    <a:masterClrMapping/>
  </p:clrMapOvr>
  <p:transition>
    <p:randomBar dir="vert"/>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t>2025/4/30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t>‹#›</a:t>
            </a:fld>
            <a:endParaRPr lang="zh-CN" altLang="en-US">
              <a:cs typeface="Arial" panose="020B0604020202020204" pitchFamily="34" charset="0"/>
            </a:endParaRPr>
          </a:p>
        </p:txBody>
      </p:sp>
    </p:spTree>
  </p:cSld>
  <p:clrMapOvr>
    <a:masterClrMapping/>
  </p:clrMapOvr>
  <p:transition>
    <p:randomBar dir="ver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t>2025/4/30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t>‹#›</a:t>
            </a:fld>
            <a:endParaRPr lang="zh-CN" altLang="en-US">
              <a:cs typeface="Arial" panose="020B0604020202020204" pitchFamily="34" charset="0"/>
            </a:endParaRPr>
          </a:p>
        </p:txBody>
      </p:sp>
    </p:spTree>
  </p:cSld>
  <p:clrMapOvr>
    <a:masterClrMapping/>
  </p:clrMapOvr>
  <p:transition>
    <p:randomBar dir="ver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t>2025/4/30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t>‹#›</a:t>
            </a:fld>
            <a:endParaRPr lang="zh-CN" altLang="en-US">
              <a:cs typeface="Arial" panose="020B0604020202020204" pitchFamily="34" charset="0"/>
            </a:endParaRPr>
          </a:p>
        </p:txBody>
      </p:sp>
    </p:spTree>
  </p:cSld>
  <p:clrMapOvr>
    <a:masterClrMapping/>
  </p:clrMapOvr>
  <p:transition>
    <p:randomBar dir="vert"/>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t>2025/4/30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t>‹#›</a:t>
            </a:fld>
            <a:endParaRPr lang="zh-CN" altLang="en-US">
              <a:cs typeface="Arial" panose="020B0604020202020204" pitchFamily="34" charset="0"/>
            </a:endParaRPr>
          </a:p>
        </p:txBody>
      </p:sp>
    </p:spTree>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defRPr/>
            </a:pPr>
            <a:fld id="{5DDDF32A-0D3B-4C75-8DD7-AA48D6922FA1}" type="slidenum">
              <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rPr>
              <a:t>‹#›</a:t>
            </a:fld>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transition>
    <p:randomBar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t>2025/4/30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t>‹#›</a:t>
            </a:fld>
            <a:endParaRPr lang="zh-CN" altLang="en-US">
              <a:cs typeface="Arial" panose="020B0604020202020204" pitchFamily="34" charset="0"/>
            </a:endParaRPr>
          </a:p>
        </p:txBody>
      </p:sp>
    </p:spTree>
  </p:cSld>
  <p:clrMapOvr>
    <a:masterClrMapping/>
  </p:clrMapOvr>
  <p:transition>
    <p:randomBar dir="vert"/>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defRPr/>
            </a:pPr>
            <a:fld id="{1043E404-FC01-4AA8-BA2C-0B43F9F46548}" type="slidenum">
              <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rPr>
              <a:t>‹#›</a:t>
            </a:fld>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transition>
    <p:randomBar dir="ver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t>2025/4/30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t>‹#›</a:t>
            </a:fld>
            <a:endParaRPr lang="zh-CN" altLang="en-US">
              <a:cs typeface="Arial" panose="020B0604020202020204" pitchFamily="34" charset="0"/>
            </a:endParaRPr>
          </a:p>
        </p:txBody>
      </p:sp>
    </p:spTree>
  </p:cSld>
  <p:clrMapOvr>
    <a:masterClrMapping/>
  </p:clrMapOvr>
  <p:transition>
    <p:randomBar dir="vert"/>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t>2025/4/30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t>‹#›</a:t>
            </a:fld>
            <a:endParaRPr lang="zh-CN" altLang="en-US">
              <a:cs typeface="Arial" panose="020B0604020202020204" pitchFamily="34" charset="0"/>
            </a:endParaRPr>
          </a:p>
        </p:txBody>
      </p:sp>
    </p:spTree>
  </p:cSld>
  <p:clrMapOvr>
    <a:masterClrMapping/>
  </p:clrMapOvr>
  <p:transition>
    <p:randomBar dir="vert"/>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t>2025/4/30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t>‹#›</a:t>
            </a:fld>
            <a:endParaRPr lang="zh-CN" altLang="en-US">
              <a:cs typeface="Arial" panose="020B0604020202020204" pitchFamily="34" charset="0"/>
            </a:endParaRPr>
          </a:p>
        </p:txBody>
      </p:sp>
    </p:spTree>
  </p:cSld>
  <p:clrMapOvr>
    <a:masterClrMapping/>
  </p:clrMapOvr>
  <p:transition>
    <p:randomBar dir="vert"/>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t>2025/4/30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t>‹#›</a:t>
            </a:fld>
            <a:endParaRPr lang="zh-CN" altLang="en-US">
              <a:cs typeface="Arial" panose="020B0604020202020204" pitchFamily="34" charset="0"/>
            </a:endParaRPr>
          </a:p>
        </p:txBody>
      </p:sp>
    </p:spTree>
  </p:cSld>
  <p:clrMapOvr>
    <a:masterClrMapping/>
  </p:clrMapOvr>
  <p:transition>
    <p:randomBar dir="vert"/>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290F15-967D-4EED-AF26-1512C2BF3FD9}" type="datetimeFigureOut">
              <a:rPr lang="en-US" smtClean="0"/>
              <a:t>30/04/2025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 name="Rectangle 5"/>
          <p:cNvSpPr>
            <a:spLocks noGrp="1" noChangeArrowheads="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Rectangle 6"/>
          <p:cNvSpPr>
            <a:spLocks noGrp="1" noChangeArrowheads="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defRPr/>
            </a:pPr>
            <a:fld id="{4C82B273-D1F6-4A9F-B39B-4CB0975525D5}" type="slidenum">
              <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rPr>
              <a:t>‹#›</a:t>
            </a:fld>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transition>
    <p:randomBar dir="ver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t>2025/4/30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t>‹#›</a:t>
            </a:fld>
            <a:endParaRPr lang="zh-CN" altLang="en-US">
              <a:cs typeface="Arial" panose="020B0604020202020204" pitchFamily="34" charset="0"/>
            </a:endParaRPr>
          </a:p>
        </p:txBody>
      </p:sp>
    </p:spTree>
  </p:cSld>
  <p:clrMapOvr>
    <a:masterClrMapping/>
  </p:clrMapOvr>
  <p:transition>
    <p:randomBar dir="vert"/>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t>2025/4/30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t>‹#›</a:t>
            </a:fld>
            <a:endParaRPr lang="zh-CN" altLang="en-US">
              <a:cs typeface="Arial" panose="020B0604020202020204" pitchFamily="34" charset="0"/>
            </a:endParaRPr>
          </a:p>
        </p:txBody>
      </p:sp>
    </p:spTree>
  </p:cSld>
  <p:clrMapOvr>
    <a:masterClrMapping/>
  </p:clrMapOvr>
  <p:transition>
    <p:randomBar dir="vert"/>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t>2025/4/30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t>‹#›</a:t>
            </a:fld>
            <a:endParaRPr lang="zh-CN" altLang="en-US">
              <a:cs typeface="Arial" panose="020B0604020202020204" pitchFamily="34" charset="0"/>
            </a:endParaRPr>
          </a:p>
        </p:txBody>
      </p:sp>
    </p:spTree>
  </p:cSld>
  <p:clrMapOvr>
    <a:masterClrMapping/>
  </p:clrMapOvr>
  <p:transition>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defRPr/>
            </a:pPr>
            <a:fld id="{D172FB2E-4EC8-4834-B1D2-76071FCAAD50}" type="slidenum">
              <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rPr>
              <a:t>‹#›</a:t>
            </a:fld>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transition>
    <p:randomBar dir="ver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t>2025/4/30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t>‹#›</a:t>
            </a:fld>
            <a:endParaRPr lang="zh-CN" altLang="en-US">
              <a:cs typeface="Arial" panose="020B0604020202020204" pitchFamily="34" charset="0"/>
            </a:endParaRPr>
          </a:p>
        </p:txBody>
      </p:sp>
    </p:spTree>
  </p:cSld>
  <p:clrMapOvr>
    <a:masterClrMapping/>
  </p:clrMapOvr>
  <p:transition>
    <p:randomBar dir="vert"/>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t>2025/4/30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t>‹#›</a:t>
            </a:fld>
            <a:endParaRPr lang="zh-CN" altLang="en-US">
              <a:cs typeface="Arial" panose="020B0604020202020204" pitchFamily="34" charset="0"/>
            </a:endParaRPr>
          </a:p>
        </p:txBody>
      </p:sp>
    </p:spTree>
  </p:cSld>
  <p:clrMapOvr>
    <a:masterClrMapping/>
  </p:clrMapOvr>
  <p:transition>
    <p:randomBar dir="vert"/>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t>2025/4/30</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t>‹#›</a:t>
            </a:fld>
            <a:endParaRPr lang="zh-CN" altLang="en-US">
              <a:solidFill>
                <a:prstClr val="black">
                  <a:tint val="75000"/>
                </a:prstClr>
              </a:solidFill>
              <a:cs typeface="Arial" panose="020B0604020202020204" pitchFamily="34" charset="0"/>
            </a:endParaRPr>
          </a:p>
        </p:txBody>
      </p:sp>
    </p:spTree>
  </p:cSld>
  <p:clrMapOvr>
    <a:masterClrMapping/>
  </p:clrMapOvr>
  <p:transition>
    <p:randomBar dir="vert"/>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t>2025/4/30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t>‹#›</a:t>
            </a:fld>
            <a:endParaRPr lang="zh-CN" altLang="en-US"/>
          </a:p>
        </p:txBody>
      </p:sp>
    </p:spTree>
  </p:cSld>
  <p:clrMapOvr>
    <a:masterClrMapping/>
  </p:clrMapOvr>
  <p:transition>
    <p:randomBar dir="vert"/>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defRPr/>
            </a:pPr>
            <a:fld id="{F1ADDCB5-33A6-452D-A1F1-9622C8FF3C40}" type="slidenum">
              <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rPr>
              <a:t>‹#›</a:t>
            </a:fld>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transition>
    <p:randomBar dir="ver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t>2025/4/30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t>‹#›</a:t>
            </a:fld>
            <a:endParaRPr lang="zh-CN" altLang="en-US"/>
          </a:p>
        </p:txBody>
      </p:sp>
    </p:spTree>
  </p:cSld>
  <p:clrMapOvr>
    <a:masterClrMapping/>
  </p:clrMapOvr>
  <p:transition>
    <p:randomBar dir="vert"/>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t>2025/4/30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t>‹#›</a:t>
            </a:fld>
            <a:endParaRPr lang="zh-CN" altLang="en-US">
              <a:cs typeface="Arial" panose="020B0604020202020204" pitchFamily="34" charset="0"/>
            </a:endParaRPr>
          </a:p>
        </p:txBody>
      </p:sp>
    </p:spTree>
  </p:cSld>
  <p:clrMapOvr>
    <a:masterClrMapping/>
  </p:clrMapOvr>
  <p:transition>
    <p:randomBar dir="vert"/>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t>2025/4/30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t>‹#›</a:t>
            </a:fld>
            <a:endParaRPr lang="zh-CN" altLang="en-US">
              <a:cs typeface="Arial" panose="020B0604020202020204" pitchFamily="34" charset="0"/>
            </a:endParaRPr>
          </a:p>
        </p:txBody>
      </p:sp>
    </p:spTree>
  </p:cSld>
  <p:clrMapOvr>
    <a:masterClrMapping/>
  </p:clrMapOvr>
  <p:transition>
    <p:randomBar dir="vert"/>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t>2025/4/30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t>‹#›</a:t>
            </a:fld>
            <a:endParaRPr lang="zh-CN" altLang="en-US">
              <a:solidFill>
                <a:srgbClr val="5FCBEF"/>
              </a:solidFill>
              <a:latin typeface="Arial" panose="020B0604020202020204" pitchFamily="34" charset="0"/>
              <a:cs typeface="Arial" panose="020B0604020202020204" pitchFamily="34" charset="0"/>
            </a:endParaRPr>
          </a:p>
        </p:txBody>
      </p:sp>
    </p:spTree>
  </p:cSld>
  <p:clrMapOvr>
    <a:masterClrMapping/>
  </p:clrMapOvr>
  <p:transition spd="slow" advTm="3000">
    <p:random/>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defRPr/>
            </a:pPr>
            <a:fld id="{6F6D1EBA-6041-4BF5-8ECE-C912A55FA93E}" type="slidenum">
              <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rPr>
              <a:t>‹#›</a:t>
            </a:fld>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transition>
    <p:randomBar dir="vert"/>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t>2025/4/30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t>‹#›</a:t>
            </a:fld>
            <a:endParaRPr lang="zh-CN" altLang="en-US">
              <a:solidFill>
                <a:srgbClr val="5FCBEF"/>
              </a:solidFill>
              <a:latin typeface="Arial" panose="020B0604020202020204" pitchFamily="34" charset="0"/>
              <a:cs typeface="Arial" panose="020B0604020202020204" pitchFamily="34" charset="0"/>
            </a:endParaRPr>
          </a:p>
        </p:txBody>
      </p:sp>
    </p:spTree>
  </p:cSld>
  <p:clrMapOvr>
    <a:masterClrMapping/>
  </p:clrMapOvr>
  <p:transition spd="slow" advTm="3000">
    <p:random/>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defRPr/>
            </a:pPr>
            <a:fld id="{5735837B-5167-4CAC-B53D-C2801750461D}" type="slidenum">
              <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rPr>
              <a:t>‹#›</a:t>
            </a:fld>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transition>
    <p:randomBar dir="vert"/>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t>2025/4/30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t>‹#›</a:t>
            </a:fld>
            <a:endParaRPr lang="zh-CN" altLang="en-US">
              <a:latin typeface="Arial" panose="020B0604020202020204" pitchFamily="34" charset="0"/>
              <a:cs typeface="Arial" panose="020B0604020202020204" pitchFamily="34" charset="0"/>
            </a:endParaRPr>
          </a:p>
        </p:txBody>
      </p:sp>
    </p:spTree>
  </p:cSld>
  <p:clrMapOvr>
    <a:masterClrMapping/>
  </p:clrMapOvr>
  <p:transition>
    <p:randomBar dir="vert"/>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cSld>
  <p:clrMapOvr>
    <a:masterClrMapping/>
  </p:clrMapOvr>
  <p:transition spd="slow" advClick="0" advTm="4000">
    <p:comb/>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cSld>
  <p:clrMapOvr>
    <a:masterClrMapping/>
  </p:clrMapOvr>
  <p:transition>
    <p:randomBar dir="vert"/>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t>2025/4/30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t>‹#›</a:t>
            </a:fld>
            <a:endParaRPr lang="zh-CN" altLang="en-US">
              <a:solidFill>
                <a:srgbClr val="5FCBEF"/>
              </a:solidFill>
              <a:latin typeface="Arial" panose="020B0604020202020204" pitchFamily="34" charset="0"/>
              <a:cs typeface="Arial" panose="020B0604020202020204" pitchFamily="34" charset="0"/>
            </a:endParaRPr>
          </a:p>
        </p:txBody>
      </p:sp>
    </p:spTree>
  </p:cSld>
  <p:clrMapOvr>
    <a:masterClrMapping/>
  </p:clrMapOvr>
  <p:transition spd="slow" advTm="3000">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defRPr/>
            </a:pPr>
            <a:fld id="{9C187384-1631-427A-8C6B-43ABBF2F17CC}" type="slidenum">
              <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rPr>
              <a:t>‹#›</a:t>
            </a:fld>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transition>
    <p:randomBar dir="vert"/>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t>2025/4/30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t>‹#›</a:t>
            </a:fld>
            <a:endParaRPr lang="zh-CN" altLang="en-US">
              <a:solidFill>
                <a:srgbClr val="5FCBEF"/>
              </a:solidFill>
              <a:latin typeface="Arial" panose="020B0604020202020204" pitchFamily="34" charset="0"/>
              <a:cs typeface="Arial" panose="020B0604020202020204" pitchFamily="34" charset="0"/>
            </a:endParaRPr>
          </a:p>
        </p:txBody>
      </p:sp>
    </p:spTree>
  </p:cSld>
  <p:clrMapOvr>
    <a:masterClrMapping/>
  </p:clrMapOvr>
  <p:transition spd="slow" advTm="3000">
    <p:random/>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t>2025/4/30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t>‹#›</a:t>
            </a:fld>
            <a:endParaRPr lang="zh-CN" altLang="en-US">
              <a:latin typeface="Arial" panose="020B0604020202020204" pitchFamily="34" charset="0"/>
              <a:cs typeface="Arial" panose="020B0604020202020204" pitchFamily="34" charset="0"/>
            </a:endParaRPr>
          </a:p>
        </p:txBody>
      </p:sp>
    </p:spTree>
  </p:cSld>
  <p:clrMapOvr>
    <a:masterClrMapping/>
  </p:clrMapOvr>
  <p:transition>
    <p:randomBar dir="vert"/>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cSld>
  <p:clrMapOvr>
    <a:masterClrMapping/>
  </p:clrMapOvr>
  <p:transition spd="slow" advClick="0" advTm="4000">
    <p:comb/>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30/04/2025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cSld>
  <p:clrMapOvr>
    <a:masterClrMapping/>
  </p:clrMapOvr>
  <p:transition>
    <p:randomBar dir="vert"/>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t>2025/4/30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t>‹#›</a:t>
            </a:fld>
            <a:endParaRPr lang="zh-CN" altLang="en-US">
              <a:solidFill>
                <a:srgbClr val="5FCBEF"/>
              </a:solidFill>
              <a:latin typeface="Arial" panose="020B0604020202020204" pitchFamily="34" charset="0"/>
              <a:cs typeface="Arial" panose="020B0604020202020204" pitchFamily="34" charset="0"/>
            </a:endParaRPr>
          </a:p>
        </p:txBody>
      </p:sp>
    </p:spTree>
  </p:cSld>
  <p:clrMapOvr>
    <a:masterClrMapping/>
  </p:clrMapOvr>
  <p:transition spd="slow" advTm="3000">
    <p:random/>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t>30/04/2025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t>2025/4/30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t>‹#›</a:t>
            </a:fld>
            <a:endParaRPr lang="zh-CN" altLang="en-US">
              <a:solidFill>
                <a:srgbClr val="5FCBEF"/>
              </a:solidFill>
              <a:latin typeface="Arial" panose="020B0604020202020204" pitchFamily="34" charset="0"/>
              <a:cs typeface="Arial" panose="020B0604020202020204" pitchFamily="34" charset="0"/>
            </a:endParaRPr>
          </a:p>
        </p:txBody>
      </p:sp>
    </p:spTree>
  </p:cSld>
  <p:clrMapOvr>
    <a:masterClrMapping/>
  </p:clrMapOvr>
  <p:transition spd="slow" advTm="3000">
    <p:random/>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t>30/04/2025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t>2025/4/30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t>‹#›</a:t>
            </a:fld>
            <a:endParaRPr lang="zh-CN" altLang="en-US">
              <a:latin typeface="Arial" panose="020B0604020202020204" pitchFamily="34" charset="0"/>
              <a:cs typeface="Arial" panose="020B0604020202020204" pitchFamily="34" charset="0"/>
            </a:endParaRPr>
          </a:p>
        </p:txBody>
      </p:sp>
    </p:spTree>
  </p:cSld>
  <p:clrMapOvr>
    <a:masterClrMapping/>
  </p:clrMapOvr>
  <p:transition>
    <p:randomBar dir="vert"/>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cSld>
  <p:clrMapOvr>
    <a:masterClrMapping/>
  </p:clrMapOvr>
  <p:transition spd="slow" advClick="0" advTm="4000">
    <p:comb/>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cSld>
  <p:clrMapOvr>
    <a:masterClrMapping/>
  </p:clrMapOvr>
  <p:transition>
    <p:randomBar dir="vert"/>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t>2025/4/30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t>‹#›</a:t>
            </a:fld>
            <a:endParaRPr lang="zh-CN" altLang="en-US">
              <a:solidFill>
                <a:srgbClr val="5FCBEF"/>
              </a:solidFill>
              <a:latin typeface="Arial" panose="020B0604020202020204" pitchFamily="34" charset="0"/>
              <a:cs typeface="Arial" panose="020B0604020202020204" pitchFamily="34" charset="0"/>
            </a:endParaRPr>
          </a:p>
        </p:txBody>
      </p:sp>
    </p:spTree>
  </p:cSld>
  <p:clrMapOvr>
    <a:masterClrMapping/>
  </p:clrMapOvr>
  <p:transition spd="slow" advTm="3000">
    <p:random/>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290F15-967D-4EED-AF26-1512C2BF3FD9}" type="datetimeFigureOut">
              <a:rPr lang="en-US" smtClean="0"/>
              <a:t>30/04/2025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t>30/04/2025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t>2025/4/30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t>‹#›</a:t>
            </a:fld>
            <a:endParaRPr lang="zh-CN" altLang="en-US">
              <a:solidFill>
                <a:srgbClr val="5FCBEF"/>
              </a:solidFill>
              <a:latin typeface="Arial" panose="020B0604020202020204" pitchFamily="34" charset="0"/>
              <a:cs typeface="Arial" panose="020B0604020202020204" pitchFamily="34" charset="0"/>
            </a:endParaRPr>
          </a:p>
        </p:txBody>
      </p:sp>
    </p:spTree>
  </p:cSld>
  <p:clrMapOvr>
    <a:masterClrMapping/>
  </p:clrMapOvr>
  <p:transition spd="slow" advTm="3000">
    <p:random/>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t>30/04/2025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t>2025/4/30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t>‹#›</a:t>
            </a:fld>
            <a:endParaRPr lang="zh-CN" altLang="en-US">
              <a:latin typeface="Arial" panose="020B0604020202020204" pitchFamily="34" charset="0"/>
              <a:cs typeface="Arial" panose="020B0604020202020204" pitchFamily="34" charset="0"/>
            </a:endParaRPr>
          </a:p>
        </p:txBody>
      </p:sp>
    </p:spTree>
  </p:cSld>
  <p:clrMapOvr>
    <a:masterClrMapping/>
  </p:clrMapOvr>
  <p:transition>
    <p:randomBar dir="vert"/>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cSld>
  <p:clrMapOvr>
    <a:masterClrMapping/>
  </p:clrMapOvr>
  <p:transition spd="slow" advClick="0" advTm="4000">
    <p:comb/>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cSld>
  <p:clrMapOvr>
    <a:masterClrMapping/>
  </p:clrMapOvr>
  <p:transition>
    <p:randomBar dir="vert"/>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t>2025/4/30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t>‹#›</a:t>
            </a:fld>
            <a:endParaRPr lang="zh-CN" altLang="en-US">
              <a:latin typeface="Arial" panose="020B0604020202020204" pitchFamily="34" charset="0"/>
              <a:cs typeface="Arial" panose="020B0604020202020204" pitchFamily="34" charset="0"/>
            </a:endParaRPr>
          </a:p>
        </p:txBody>
      </p:sp>
    </p:spTree>
  </p:cSld>
  <p:clrMapOvr>
    <a:masterClrMapping/>
  </p:clrMapOvr>
  <p:transition>
    <p:randomBar dir="vert"/>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t>30/04/2025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t>30/04/2025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2025/4/30</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2025/4/30</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2025/4/30</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t>30/04/2025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2025/4/30</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2025/4/30</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t>30/04/2025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2025/4/30</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2025/4/30</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2025/4/30</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2025/4/30</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t>30/04/2025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2025/4/30</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400"/>
            <a:fld id="{32BF82D2-7A68-459D-A996-9BDDA2518FA4}" type="datetimeFigureOut">
              <a:rPr lang="zh-CN" altLang="en-US" sz="1865" smtClean="0">
                <a:solidFill>
                  <a:prstClr val="black">
                    <a:tint val="75000"/>
                  </a:prstClr>
                </a:solidFill>
              </a:rPr>
              <a:t>2025/4/30</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400"/>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00"/>
            <a:fld id="{3E01EE5D-26FB-46D5-A381-ECFB35BF1D34}" type="slidenum">
              <a:rPr lang="zh-CN" altLang="en-US" sz="1865" smtClean="0">
                <a:solidFill>
                  <a:prstClr val="black">
                    <a:tint val="75000"/>
                  </a:prstClr>
                </a:solidFill>
              </a:rPr>
              <a:t>‹#›</a:t>
            </a:fld>
            <a:endParaRPr lang="zh-CN" altLang="en-US" sz="1865">
              <a:solidFill>
                <a:prstClr val="black">
                  <a:tint val="75000"/>
                </a:prstClr>
              </a:solidFill>
            </a:endParaRPr>
          </a:p>
        </p:txBody>
      </p:sp>
    </p:spTree>
  </p:cSld>
  <p:clrMapOvr>
    <a:masterClrMapping/>
  </p:clrMapOvr>
  <p:transition>
    <p:randomBar dir="vert"/>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sz="1865" smtClean="0"/>
              <a:t>2025/4/30</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sz="1865" smtClean="0"/>
              <a:t>‹#›</a:t>
            </a:fld>
            <a:endParaRPr lang="zh-CN" altLang="en-US" sz="1865"/>
          </a:p>
        </p:txBody>
      </p:sp>
    </p:spTree>
  </p:cSld>
  <p:clrMapOvr>
    <a:masterClrMapping/>
  </p:clrMapOvr>
  <p:transition>
    <p:randomBar dir="vert"/>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sz="1865" smtClean="0"/>
              <a:t>2025/4/30</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sz="1865" smtClean="0"/>
              <a:t>‹#›</a:t>
            </a:fld>
            <a:endParaRPr lang="zh-CN" altLang="en-US" sz="1865"/>
          </a:p>
        </p:txBody>
      </p:sp>
    </p:spTree>
  </p:cSld>
  <p:clrMapOvr>
    <a:masterClrMapping/>
  </p:clrMapOvr>
  <p:transition>
    <p:randomBar dir="vert"/>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2025/4/30</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t>30/04/2025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sz="1865" smtClean="0"/>
              <a:t>2025/4/30</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sz="1865" smtClean="0"/>
              <a:t>‹#›</a:t>
            </a:fld>
            <a:endParaRPr lang="zh-CN" altLang="en-US" sz="1865"/>
          </a:p>
        </p:txBody>
      </p:sp>
    </p:spTree>
  </p:cSld>
  <p:clrMapOvr>
    <a:masterClrMapping/>
  </p:clrMapOvr>
  <p:transition>
    <p:randomBar dir="vert"/>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t>2025/4/30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t>‹#›</a:t>
            </a:fld>
            <a:endParaRPr lang="zh-CN" altLang="en-US"/>
          </a:p>
        </p:txBody>
      </p:sp>
    </p:spTree>
  </p:cSld>
  <p:clrMapOvr>
    <a:masterClrMapping/>
  </p:clrMapOvr>
  <p:transition>
    <p:randomBar dir="vert"/>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t>2025/4/30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t>‹#›</a:t>
            </a:fld>
            <a:endParaRPr lang="zh-CN" altLang="en-US"/>
          </a:p>
        </p:txBody>
      </p:sp>
    </p:spTree>
  </p:cSld>
  <p:clrMapOvr>
    <a:masterClrMapping/>
  </p:clrMapOvr>
  <p:transition>
    <p:randomBar dir="vert"/>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290F15-967D-4EED-AF26-1512C2BF3FD9}" type="datetimeFigureOut">
              <a:rPr lang="en-US" smtClean="0"/>
              <a:t>30/04/2025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DDCC1F-733C-4156-ABF5-71B829042773}"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7487" y="273051"/>
            <a:ext cx="10968567" cy="5822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AADE723-C68C-48CD-BACF-88BDEB39A9CA}" type="slidenum">
              <a:rPr lang="en-US" altLang="en-US"/>
              <a:t>‹#›</a:t>
            </a:fld>
            <a:endParaRPr lang="en-US" altLang="en-US"/>
          </a:p>
        </p:txBody>
      </p:sp>
    </p:spTree>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8"/>
        <p:cNvGrpSpPr/>
        <p:nvPr/>
      </p:nvGrpSpPr>
      <p:grpSpPr>
        <a:xfrm>
          <a:off x="0" y="0"/>
          <a:ext cx="0" cy="0"/>
          <a:chOff x="0" y="0"/>
          <a:chExt cx="0" cy="0"/>
        </a:xfrm>
      </p:grpSpPr>
      <p:sp>
        <p:nvSpPr>
          <p:cNvPr id="9" name="Google Shape;9;p2"/>
          <p:cNvSpPr/>
          <p:nvPr/>
        </p:nvSpPr>
        <p:spPr>
          <a:xfrm>
            <a:off x="902735" y="3257103"/>
            <a:ext cx="413151" cy="343787"/>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rot="-608">
            <a:off x="3860449" y="5023323"/>
            <a:ext cx="4522800" cy="568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accent6"/>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txBox="1">
            <a:spLocks noGrp="1"/>
          </p:cNvSpPr>
          <p:nvPr>
            <p:ph type="ctrTitle"/>
          </p:nvPr>
        </p:nvSpPr>
        <p:spPr>
          <a:xfrm>
            <a:off x="1216533" y="1177433"/>
            <a:ext cx="9762800" cy="367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7465"/>
            </a:lvl1pPr>
            <a:lvl2pPr lvl="1" algn="ctr" rtl="0">
              <a:spcBef>
                <a:spcPts val="0"/>
              </a:spcBef>
              <a:spcAft>
                <a:spcPts val="0"/>
              </a:spcAft>
              <a:buClr>
                <a:srgbClr val="191919"/>
              </a:buClr>
              <a:buSzPts val="5200"/>
              <a:buNone/>
              <a:defRPr sz="6935">
                <a:solidFill>
                  <a:srgbClr val="191919"/>
                </a:solidFill>
              </a:defRPr>
            </a:lvl2pPr>
            <a:lvl3pPr lvl="2" algn="ctr" rtl="0">
              <a:spcBef>
                <a:spcPts val="0"/>
              </a:spcBef>
              <a:spcAft>
                <a:spcPts val="0"/>
              </a:spcAft>
              <a:buClr>
                <a:srgbClr val="191919"/>
              </a:buClr>
              <a:buSzPts val="5200"/>
              <a:buNone/>
              <a:defRPr sz="6935">
                <a:solidFill>
                  <a:srgbClr val="191919"/>
                </a:solidFill>
              </a:defRPr>
            </a:lvl3pPr>
            <a:lvl4pPr lvl="3" algn="ctr" rtl="0">
              <a:spcBef>
                <a:spcPts val="0"/>
              </a:spcBef>
              <a:spcAft>
                <a:spcPts val="0"/>
              </a:spcAft>
              <a:buClr>
                <a:srgbClr val="191919"/>
              </a:buClr>
              <a:buSzPts val="5200"/>
              <a:buNone/>
              <a:defRPr sz="6935">
                <a:solidFill>
                  <a:srgbClr val="191919"/>
                </a:solidFill>
              </a:defRPr>
            </a:lvl4pPr>
            <a:lvl5pPr lvl="4" algn="ctr" rtl="0">
              <a:spcBef>
                <a:spcPts val="0"/>
              </a:spcBef>
              <a:spcAft>
                <a:spcPts val="0"/>
              </a:spcAft>
              <a:buClr>
                <a:srgbClr val="191919"/>
              </a:buClr>
              <a:buSzPts val="5200"/>
              <a:buNone/>
              <a:defRPr sz="6935">
                <a:solidFill>
                  <a:srgbClr val="191919"/>
                </a:solidFill>
              </a:defRPr>
            </a:lvl5pPr>
            <a:lvl6pPr lvl="5" algn="ctr" rtl="0">
              <a:spcBef>
                <a:spcPts val="0"/>
              </a:spcBef>
              <a:spcAft>
                <a:spcPts val="0"/>
              </a:spcAft>
              <a:buClr>
                <a:srgbClr val="191919"/>
              </a:buClr>
              <a:buSzPts val="5200"/>
              <a:buNone/>
              <a:defRPr sz="6935">
                <a:solidFill>
                  <a:srgbClr val="191919"/>
                </a:solidFill>
              </a:defRPr>
            </a:lvl6pPr>
            <a:lvl7pPr lvl="6" algn="ctr" rtl="0">
              <a:spcBef>
                <a:spcPts val="0"/>
              </a:spcBef>
              <a:spcAft>
                <a:spcPts val="0"/>
              </a:spcAft>
              <a:buClr>
                <a:srgbClr val="191919"/>
              </a:buClr>
              <a:buSzPts val="5200"/>
              <a:buNone/>
              <a:defRPr sz="6935">
                <a:solidFill>
                  <a:srgbClr val="191919"/>
                </a:solidFill>
              </a:defRPr>
            </a:lvl7pPr>
            <a:lvl8pPr lvl="7" algn="ctr" rtl="0">
              <a:spcBef>
                <a:spcPts val="0"/>
              </a:spcBef>
              <a:spcAft>
                <a:spcPts val="0"/>
              </a:spcAft>
              <a:buClr>
                <a:srgbClr val="191919"/>
              </a:buClr>
              <a:buSzPts val="5200"/>
              <a:buNone/>
              <a:defRPr sz="6935">
                <a:solidFill>
                  <a:srgbClr val="191919"/>
                </a:solidFill>
              </a:defRPr>
            </a:lvl8pPr>
            <a:lvl9pPr lvl="8" algn="ctr" rtl="0">
              <a:spcBef>
                <a:spcPts val="0"/>
              </a:spcBef>
              <a:spcAft>
                <a:spcPts val="0"/>
              </a:spcAft>
              <a:buClr>
                <a:srgbClr val="191919"/>
              </a:buClr>
              <a:buSzPts val="5200"/>
              <a:buNone/>
              <a:defRPr sz="6935">
                <a:solidFill>
                  <a:srgbClr val="191919"/>
                </a:solidFill>
              </a:defRPr>
            </a:lvl9pPr>
          </a:lstStyle>
          <a:p>
            <a:endParaRPr/>
          </a:p>
        </p:txBody>
      </p:sp>
      <p:sp>
        <p:nvSpPr>
          <p:cNvPr id="12" name="Google Shape;12;p2"/>
          <p:cNvSpPr/>
          <p:nvPr/>
        </p:nvSpPr>
        <p:spPr>
          <a:xfrm>
            <a:off x="9458878" y="6175199"/>
            <a:ext cx="1061069" cy="478731"/>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9547034" y="514123"/>
            <a:ext cx="2467228" cy="665923"/>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959992" y="238767"/>
            <a:ext cx="1573467" cy="686467"/>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06021" y="2476869"/>
            <a:ext cx="1518132" cy="59148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965700" y="5498821"/>
            <a:ext cx="1518136" cy="59284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85430" y="51304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425453" y="6485331"/>
            <a:ext cx="921088" cy="527064"/>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979330" y="39468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0;p2"/>
          <p:cNvGrpSpPr/>
          <p:nvPr/>
        </p:nvGrpSpPr>
        <p:grpSpPr>
          <a:xfrm>
            <a:off x="436767" y="-104767"/>
            <a:ext cx="11259445" cy="6455445"/>
            <a:chOff x="327575" y="-78575"/>
            <a:chExt cx="8444584" cy="4841584"/>
          </a:xfrm>
        </p:grpSpPr>
        <p:sp>
          <p:nvSpPr>
            <p:cNvPr id="21" name="Google Shape;21;p2"/>
            <p:cNvSpPr/>
            <p:nvPr/>
          </p:nvSpPr>
          <p:spPr>
            <a:xfrm rot="-941668">
              <a:off x="2310940" y="-59920"/>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941668">
              <a:off x="972140" y="3809455"/>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rot="505306">
              <a:off x="5999303" y="371953"/>
              <a:ext cx="288221" cy="28829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rot="505449">
              <a:off x="8350278" y="3561206"/>
              <a:ext cx="147446" cy="14751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rot="-1991404">
              <a:off x="8538273" y="453898"/>
              <a:ext cx="203333" cy="172210"/>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rot="-4281277">
              <a:off x="339997" y="4553052"/>
              <a:ext cx="203332" cy="172204"/>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rot="-1365066">
              <a:off x="7829520" y="4448604"/>
              <a:ext cx="203328" cy="1722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2138645">
              <a:off x="691922" y="623067"/>
              <a:ext cx="284875" cy="24126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rot="-4730207">
              <a:off x="618897" y="798676"/>
              <a:ext cx="190730" cy="161558"/>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2025/4/30</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
          <p:cNvSpPr/>
          <p:nvPr/>
        </p:nvSpPr>
        <p:spPr>
          <a:xfrm>
            <a:off x="902735" y="3257103"/>
            <a:ext cx="413151" cy="343787"/>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txBox="1">
            <a:spLocks noGrp="1"/>
          </p:cNvSpPr>
          <p:nvPr>
            <p:ph type="title"/>
          </p:nvPr>
        </p:nvSpPr>
        <p:spPr>
          <a:xfrm>
            <a:off x="3189200" y="1885500"/>
            <a:ext cx="5813600" cy="209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465"/>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3" name="Google Shape;33;p3"/>
          <p:cNvSpPr txBox="1">
            <a:spLocks noGrp="1"/>
          </p:cNvSpPr>
          <p:nvPr>
            <p:ph type="title" idx="2" hasCustomPrompt="1"/>
          </p:nvPr>
        </p:nvSpPr>
        <p:spPr>
          <a:xfrm>
            <a:off x="1561052" y="3604313"/>
            <a:ext cx="2066800" cy="1631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1335"/>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4" name="Google Shape;34;p3"/>
          <p:cNvSpPr txBox="1">
            <a:spLocks noGrp="1"/>
          </p:cNvSpPr>
          <p:nvPr>
            <p:ph type="subTitle" idx="1"/>
          </p:nvPr>
        </p:nvSpPr>
        <p:spPr>
          <a:xfrm rot="473">
            <a:off x="3189400" y="4403433"/>
            <a:ext cx="5813600" cy="573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accent5"/>
                </a:solidFill>
              </a:defRPr>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35" name="Google Shape;35;p3"/>
          <p:cNvSpPr/>
          <p:nvPr/>
        </p:nvSpPr>
        <p:spPr>
          <a:xfrm>
            <a:off x="-406021" y="2476869"/>
            <a:ext cx="1518132" cy="59148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9458878" y="6175199"/>
            <a:ext cx="1061069" cy="478731"/>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9547034" y="514123"/>
            <a:ext cx="2467228" cy="665923"/>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959992" y="238767"/>
            <a:ext cx="1573467" cy="686467"/>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965700" y="5498821"/>
            <a:ext cx="1518136" cy="59284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585430" y="51304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1425453" y="6485331"/>
            <a:ext cx="921088" cy="527064"/>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10979330" y="39468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 name="Google Shape;43;p3"/>
          <p:cNvGrpSpPr/>
          <p:nvPr/>
        </p:nvGrpSpPr>
        <p:grpSpPr>
          <a:xfrm>
            <a:off x="436767" y="-104767"/>
            <a:ext cx="11259445" cy="6455445"/>
            <a:chOff x="327575" y="-78575"/>
            <a:chExt cx="8444584" cy="4841584"/>
          </a:xfrm>
        </p:grpSpPr>
        <p:sp>
          <p:nvSpPr>
            <p:cNvPr id="44" name="Google Shape;44;p3"/>
            <p:cNvSpPr/>
            <p:nvPr/>
          </p:nvSpPr>
          <p:spPr>
            <a:xfrm rot="-941668">
              <a:off x="2310940" y="-59920"/>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941668">
              <a:off x="972140" y="3809455"/>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505306">
              <a:off x="5999303" y="371953"/>
              <a:ext cx="288221" cy="28829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rot="505449">
              <a:off x="8350278" y="3561206"/>
              <a:ext cx="147446" cy="14751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rot="-1991404">
              <a:off x="8538273" y="453898"/>
              <a:ext cx="203333" cy="172210"/>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rot="-4281277">
              <a:off x="339997" y="4553052"/>
              <a:ext cx="203332" cy="172204"/>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rot="-1365066">
              <a:off x="7829520" y="4448604"/>
              <a:ext cx="203328" cy="1722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rot="-2138645">
              <a:off x="691922" y="623067"/>
              <a:ext cx="284875" cy="24126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rot="-4730207">
              <a:off x="618897" y="798676"/>
              <a:ext cx="190730" cy="161558"/>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 name="Google Shape;53;p3"/>
          <p:cNvSpPr/>
          <p:nvPr/>
        </p:nvSpPr>
        <p:spPr>
          <a:xfrm rot="-941668">
            <a:off x="5805154" y="54700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2025/4/30</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2025/4/30</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2025/4/30</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2025/4/30</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54"/>
        <p:cNvGrpSpPr/>
        <p:nvPr/>
      </p:nvGrpSpPr>
      <p:grpSpPr>
        <a:xfrm>
          <a:off x="0" y="0"/>
          <a:ext cx="0" cy="0"/>
          <a:chOff x="0" y="0"/>
          <a:chExt cx="0" cy="0"/>
        </a:xfrm>
      </p:grpSpPr>
      <p:sp>
        <p:nvSpPr>
          <p:cNvPr id="55" name="Google Shape;55;p4"/>
          <p:cNvSpPr/>
          <p:nvPr/>
        </p:nvSpPr>
        <p:spPr>
          <a:xfrm>
            <a:off x="-301958" y="647580"/>
            <a:ext cx="2597579" cy="701104"/>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4"/>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57" name="Google Shape;57;p4"/>
          <p:cNvSpPr txBox="1">
            <a:spLocks noGrp="1"/>
          </p:cNvSpPr>
          <p:nvPr>
            <p:ph type="body" idx="1"/>
          </p:nvPr>
        </p:nvSpPr>
        <p:spPr>
          <a:xfrm>
            <a:off x="960000" y="1733600"/>
            <a:ext cx="10272000" cy="4404400"/>
          </a:xfrm>
          <a:prstGeom prst="rect">
            <a:avLst/>
          </a:prstGeom>
        </p:spPr>
        <p:txBody>
          <a:bodyPr spcFirstLastPara="1" wrap="square" lIns="91425" tIns="91425" rIns="91425" bIns="91425" anchor="ctr" anchorCtr="0">
            <a:noAutofit/>
          </a:bodyPr>
          <a:lstStyle>
            <a:lvl1pPr marL="609600" lvl="0" indent="-406400" rtl="0">
              <a:spcBef>
                <a:spcPts val="0"/>
              </a:spcBef>
              <a:spcAft>
                <a:spcPts val="0"/>
              </a:spcAft>
              <a:buClr>
                <a:schemeClr val="accent2"/>
              </a:buClr>
              <a:buSzPts val="1200"/>
              <a:buAutoNum type="arabicPeriod"/>
              <a:defRPr sz="1465">
                <a:solidFill>
                  <a:srgbClr val="434343"/>
                </a:solidFill>
              </a:defRPr>
            </a:lvl1pPr>
            <a:lvl2pPr marL="1219200" lvl="1" indent="-423545" rtl="0">
              <a:lnSpc>
                <a:spcPct val="115000"/>
              </a:lnSpc>
              <a:spcBef>
                <a:spcPts val="0"/>
              </a:spcBef>
              <a:spcAft>
                <a:spcPts val="0"/>
              </a:spcAft>
              <a:buClr>
                <a:srgbClr val="434343"/>
              </a:buClr>
              <a:buSzPts val="1400"/>
              <a:buAutoNum type="alphaLcPeriod"/>
              <a:defRPr>
                <a:solidFill>
                  <a:srgbClr val="434343"/>
                </a:solidFill>
              </a:defRPr>
            </a:lvl2pPr>
            <a:lvl3pPr marL="1828800" lvl="2" indent="-423545" rtl="0">
              <a:lnSpc>
                <a:spcPct val="115000"/>
              </a:lnSpc>
              <a:spcBef>
                <a:spcPts val="2135"/>
              </a:spcBef>
              <a:spcAft>
                <a:spcPts val="0"/>
              </a:spcAft>
              <a:buClr>
                <a:srgbClr val="434343"/>
              </a:buClr>
              <a:buSzPts val="1400"/>
              <a:buAutoNum type="romanLcPeriod"/>
              <a:defRPr>
                <a:solidFill>
                  <a:srgbClr val="434343"/>
                </a:solidFill>
              </a:defRPr>
            </a:lvl3pPr>
            <a:lvl4pPr marL="2438400" lvl="3" indent="-423545" rtl="0">
              <a:lnSpc>
                <a:spcPct val="115000"/>
              </a:lnSpc>
              <a:spcBef>
                <a:spcPts val="2135"/>
              </a:spcBef>
              <a:spcAft>
                <a:spcPts val="0"/>
              </a:spcAft>
              <a:buClr>
                <a:srgbClr val="434343"/>
              </a:buClr>
              <a:buSzPts val="1400"/>
              <a:buAutoNum type="arabicPeriod"/>
              <a:defRPr>
                <a:solidFill>
                  <a:srgbClr val="434343"/>
                </a:solidFill>
              </a:defRPr>
            </a:lvl4pPr>
            <a:lvl5pPr marL="3048000" lvl="4" indent="-423545" rtl="0">
              <a:lnSpc>
                <a:spcPct val="115000"/>
              </a:lnSpc>
              <a:spcBef>
                <a:spcPts val="2135"/>
              </a:spcBef>
              <a:spcAft>
                <a:spcPts val="0"/>
              </a:spcAft>
              <a:buClr>
                <a:srgbClr val="434343"/>
              </a:buClr>
              <a:buSzPts val="1400"/>
              <a:buAutoNum type="alphaLcPeriod"/>
              <a:defRPr>
                <a:solidFill>
                  <a:srgbClr val="434343"/>
                </a:solidFill>
              </a:defRPr>
            </a:lvl5pPr>
            <a:lvl6pPr marL="3657600" lvl="5" indent="-423545" rtl="0">
              <a:lnSpc>
                <a:spcPct val="115000"/>
              </a:lnSpc>
              <a:spcBef>
                <a:spcPts val="2135"/>
              </a:spcBef>
              <a:spcAft>
                <a:spcPts val="0"/>
              </a:spcAft>
              <a:buClr>
                <a:srgbClr val="434343"/>
              </a:buClr>
              <a:buSzPts val="1400"/>
              <a:buAutoNum type="romanLcPeriod"/>
              <a:defRPr>
                <a:solidFill>
                  <a:srgbClr val="434343"/>
                </a:solidFill>
              </a:defRPr>
            </a:lvl6pPr>
            <a:lvl7pPr marL="4267200" lvl="6" indent="-423545" rtl="0">
              <a:lnSpc>
                <a:spcPct val="115000"/>
              </a:lnSpc>
              <a:spcBef>
                <a:spcPts val="2135"/>
              </a:spcBef>
              <a:spcAft>
                <a:spcPts val="0"/>
              </a:spcAft>
              <a:buClr>
                <a:srgbClr val="434343"/>
              </a:buClr>
              <a:buSzPts val="1400"/>
              <a:buAutoNum type="arabicPeriod"/>
              <a:defRPr>
                <a:solidFill>
                  <a:srgbClr val="434343"/>
                </a:solidFill>
              </a:defRPr>
            </a:lvl7pPr>
            <a:lvl8pPr marL="4876800" lvl="7" indent="-423545" rtl="0">
              <a:lnSpc>
                <a:spcPct val="115000"/>
              </a:lnSpc>
              <a:spcBef>
                <a:spcPts val="2135"/>
              </a:spcBef>
              <a:spcAft>
                <a:spcPts val="0"/>
              </a:spcAft>
              <a:buClr>
                <a:srgbClr val="434343"/>
              </a:buClr>
              <a:buSzPts val="1400"/>
              <a:buAutoNum type="alphaLcPeriod"/>
              <a:defRPr>
                <a:solidFill>
                  <a:srgbClr val="434343"/>
                </a:solidFill>
              </a:defRPr>
            </a:lvl8pPr>
            <a:lvl9pPr marL="5486400" lvl="8" indent="-423545" rtl="0">
              <a:lnSpc>
                <a:spcPct val="115000"/>
              </a:lnSpc>
              <a:spcBef>
                <a:spcPts val="2135"/>
              </a:spcBef>
              <a:spcAft>
                <a:spcPts val="2135"/>
              </a:spcAft>
              <a:buClr>
                <a:srgbClr val="434343"/>
              </a:buClr>
              <a:buSzPts val="1400"/>
              <a:buAutoNum type="romanLcPeriod"/>
              <a:defRPr>
                <a:solidFill>
                  <a:srgbClr val="434343"/>
                </a:solidFill>
              </a:defRPr>
            </a:lvl9pPr>
          </a:lstStyle>
          <a:p>
            <a:endParaRPr/>
          </a:p>
        </p:txBody>
      </p:sp>
      <p:sp>
        <p:nvSpPr>
          <p:cNvPr id="58" name="Google Shape;58;p4"/>
          <p:cNvSpPr/>
          <p:nvPr/>
        </p:nvSpPr>
        <p:spPr>
          <a:xfrm>
            <a:off x="-698642" y="5071043"/>
            <a:ext cx="1891425" cy="66278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4"/>
          <p:cNvSpPr/>
          <p:nvPr/>
        </p:nvSpPr>
        <p:spPr>
          <a:xfrm rot="-2218025">
            <a:off x="10828613" y="5840209"/>
            <a:ext cx="385439" cy="3855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4"/>
          <p:cNvSpPr/>
          <p:nvPr/>
        </p:nvSpPr>
        <p:spPr>
          <a:xfrm rot="-941668">
            <a:off x="10420554" y="61628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4"/>
          <p:cNvSpPr/>
          <p:nvPr/>
        </p:nvSpPr>
        <p:spPr>
          <a:xfrm rot="505320">
            <a:off x="11342954" y="370474"/>
            <a:ext cx="213325" cy="213385"/>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4"/>
          <p:cNvSpPr/>
          <p:nvPr/>
        </p:nvSpPr>
        <p:spPr>
          <a:xfrm rot="505305">
            <a:off x="136502" y="1580071"/>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4"/>
          <p:cNvSpPr/>
          <p:nvPr/>
        </p:nvSpPr>
        <p:spPr>
          <a:xfrm rot="-1365066">
            <a:off x="11096444" y="3353257"/>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4"/>
          <p:cNvSpPr/>
          <p:nvPr/>
        </p:nvSpPr>
        <p:spPr>
          <a:xfrm rot="-2138645">
            <a:off x="638497" y="587057"/>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4"/>
          <p:cNvSpPr/>
          <p:nvPr/>
        </p:nvSpPr>
        <p:spPr>
          <a:xfrm rot="-3195493">
            <a:off x="460774" y="5624577"/>
            <a:ext cx="254313" cy="21540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4"/>
          <p:cNvSpPr/>
          <p:nvPr/>
        </p:nvSpPr>
        <p:spPr>
          <a:xfrm rot="505305">
            <a:off x="2761335"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4"/>
          <p:cNvSpPr/>
          <p:nvPr/>
        </p:nvSpPr>
        <p:spPr>
          <a:xfrm>
            <a:off x="11231999" y="5031036"/>
            <a:ext cx="1117128" cy="504024"/>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4"/>
          <p:cNvSpPr/>
          <p:nvPr/>
        </p:nvSpPr>
        <p:spPr>
          <a:xfrm>
            <a:off x="11609919" y="1816261"/>
            <a:ext cx="1086563" cy="475972"/>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7735800" y="5680161"/>
            <a:ext cx="1598339" cy="62273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10897907" y="2607540"/>
            <a:ext cx="1177964" cy="46000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4"/>
          <p:cNvSpPr/>
          <p:nvPr/>
        </p:nvSpPr>
        <p:spPr>
          <a:xfrm>
            <a:off x="4241934" y="6399216"/>
            <a:ext cx="753639" cy="627109"/>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4"/>
          <p:cNvSpPr/>
          <p:nvPr/>
        </p:nvSpPr>
        <p:spPr>
          <a:xfrm rot="505306">
            <a:off x="10652238" y="468071"/>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2025/4/30</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2025/4/30</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sp>
        <p:nvSpPr>
          <p:cNvPr id="97" name="Google Shape;97;p6"/>
          <p:cNvSpPr/>
          <p:nvPr/>
        </p:nvSpPr>
        <p:spPr>
          <a:xfrm>
            <a:off x="10611222" y="1108375"/>
            <a:ext cx="1736591" cy="757635"/>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6"/>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99" name="Google Shape;99;p6"/>
          <p:cNvSpPr/>
          <p:nvPr/>
        </p:nvSpPr>
        <p:spPr>
          <a:xfrm>
            <a:off x="829001" y="5849598"/>
            <a:ext cx="809671" cy="576812"/>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6"/>
          <p:cNvSpPr/>
          <p:nvPr/>
        </p:nvSpPr>
        <p:spPr>
          <a:xfrm>
            <a:off x="-342073" y="119201"/>
            <a:ext cx="1171072" cy="528363"/>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6"/>
          <p:cNvSpPr/>
          <p:nvPr/>
        </p:nvSpPr>
        <p:spPr>
          <a:xfrm>
            <a:off x="7307634" y="6392876"/>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6"/>
          <p:cNvSpPr/>
          <p:nvPr/>
        </p:nvSpPr>
        <p:spPr>
          <a:xfrm rot="-941668">
            <a:off x="7683671" y="663915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6"/>
          <p:cNvSpPr/>
          <p:nvPr/>
        </p:nvSpPr>
        <p:spPr>
          <a:xfrm rot="-941668">
            <a:off x="1334287" y="63498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6"/>
          <p:cNvSpPr/>
          <p:nvPr/>
        </p:nvSpPr>
        <p:spPr>
          <a:xfrm rot="505306">
            <a:off x="11937438" y="1134438"/>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6"/>
          <p:cNvSpPr/>
          <p:nvPr/>
        </p:nvSpPr>
        <p:spPr>
          <a:xfrm rot="-4730207">
            <a:off x="825196" y="1064901"/>
            <a:ext cx="254307" cy="215411"/>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2025/4/30</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2025/4/30</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2025/4/30</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400"/>
            <a:fld id="{32BF82D2-7A68-459D-A996-9BDDA2518FA4}" type="datetimeFigureOut">
              <a:rPr lang="zh-CN" altLang="en-US" sz="1865" smtClean="0">
                <a:solidFill>
                  <a:prstClr val="black">
                    <a:tint val="75000"/>
                  </a:prstClr>
                </a:solidFill>
              </a:rPr>
              <a:t>2025/4/30</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400"/>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00"/>
            <a:fld id="{3E01EE5D-26FB-46D5-A381-ECFB35BF1D34}" type="slidenum">
              <a:rPr lang="zh-CN" altLang="en-US" sz="1865" smtClean="0">
                <a:solidFill>
                  <a:prstClr val="black">
                    <a:tint val="75000"/>
                  </a:prstClr>
                </a:solidFill>
              </a:rPr>
              <a:t>‹#›</a:t>
            </a:fld>
            <a:endParaRPr lang="zh-CN" altLang="en-US" sz="1865">
              <a:solidFill>
                <a:prstClr val="black">
                  <a:tint val="75000"/>
                </a:prstClr>
              </a:solidFill>
            </a:endParaRPr>
          </a:p>
        </p:txBody>
      </p:sp>
    </p:spTree>
  </p:cSld>
  <p:clrMapOvr>
    <a:masterClrMapping/>
  </p:clrMapOvr>
  <p:transition>
    <p:randomBar dir="vert"/>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sz="1865" smtClean="0"/>
              <a:t>2025/4/30</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sz="1865" smtClean="0"/>
              <a:t>‹#›</a:t>
            </a:fld>
            <a:endParaRPr lang="zh-CN" altLang="en-US" sz="1865"/>
          </a:p>
        </p:txBody>
      </p:sp>
    </p:spTree>
  </p:cSld>
  <p:clrMapOvr>
    <a:masterClrMapping/>
  </p:clrMapOvr>
  <p:transition>
    <p:randomBar dir="vert"/>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6"/>
        <p:cNvGrpSpPr/>
        <p:nvPr/>
      </p:nvGrpSpPr>
      <p:grpSpPr>
        <a:xfrm>
          <a:off x="0" y="0"/>
          <a:ext cx="0" cy="0"/>
          <a:chOff x="0" y="0"/>
          <a:chExt cx="0" cy="0"/>
        </a:xfrm>
      </p:grpSpPr>
      <p:sp>
        <p:nvSpPr>
          <p:cNvPr id="107" name="Google Shape;107;p7"/>
          <p:cNvSpPr/>
          <p:nvPr/>
        </p:nvSpPr>
        <p:spPr>
          <a:xfrm>
            <a:off x="703148" y="507139"/>
            <a:ext cx="597593" cy="425728"/>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7"/>
          <p:cNvSpPr/>
          <p:nvPr/>
        </p:nvSpPr>
        <p:spPr>
          <a:xfrm>
            <a:off x="5524060" y="313268"/>
            <a:ext cx="1171072" cy="528363"/>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7"/>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10" name="Google Shape;110;p7"/>
          <p:cNvSpPr txBox="1">
            <a:spLocks noGrp="1"/>
          </p:cNvSpPr>
          <p:nvPr>
            <p:ph type="subTitle" idx="1"/>
          </p:nvPr>
        </p:nvSpPr>
        <p:spPr>
          <a:xfrm rot="-442">
            <a:off x="5016401" y="2459693"/>
            <a:ext cx="6215600" cy="2805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2135"/>
              </a:spcBef>
              <a:spcAft>
                <a:spcPts val="0"/>
              </a:spcAft>
              <a:buSzPts val="1400"/>
              <a:buChar char="■"/>
              <a:defRPr/>
            </a:lvl3pPr>
            <a:lvl4pPr lvl="3" algn="ctr" rtl="0">
              <a:lnSpc>
                <a:spcPct val="100000"/>
              </a:lnSpc>
              <a:spcBef>
                <a:spcPts val="2135"/>
              </a:spcBef>
              <a:spcAft>
                <a:spcPts val="0"/>
              </a:spcAft>
              <a:buSzPts val="1400"/>
              <a:buChar char="●"/>
              <a:defRPr/>
            </a:lvl4pPr>
            <a:lvl5pPr lvl="4" algn="ctr" rtl="0">
              <a:lnSpc>
                <a:spcPct val="100000"/>
              </a:lnSpc>
              <a:spcBef>
                <a:spcPts val="2135"/>
              </a:spcBef>
              <a:spcAft>
                <a:spcPts val="0"/>
              </a:spcAft>
              <a:buSzPts val="1400"/>
              <a:buChar char="○"/>
              <a:defRPr/>
            </a:lvl5pPr>
            <a:lvl6pPr lvl="5" algn="ctr" rtl="0">
              <a:lnSpc>
                <a:spcPct val="100000"/>
              </a:lnSpc>
              <a:spcBef>
                <a:spcPts val="2135"/>
              </a:spcBef>
              <a:spcAft>
                <a:spcPts val="0"/>
              </a:spcAft>
              <a:buSzPts val="1400"/>
              <a:buChar char="■"/>
              <a:defRPr/>
            </a:lvl6pPr>
            <a:lvl7pPr lvl="6" algn="ctr" rtl="0">
              <a:lnSpc>
                <a:spcPct val="100000"/>
              </a:lnSpc>
              <a:spcBef>
                <a:spcPts val="2135"/>
              </a:spcBef>
              <a:spcAft>
                <a:spcPts val="0"/>
              </a:spcAft>
              <a:buSzPts val="1400"/>
              <a:buChar char="●"/>
              <a:defRPr/>
            </a:lvl7pPr>
            <a:lvl8pPr lvl="7" algn="ctr" rtl="0">
              <a:lnSpc>
                <a:spcPct val="100000"/>
              </a:lnSpc>
              <a:spcBef>
                <a:spcPts val="2135"/>
              </a:spcBef>
              <a:spcAft>
                <a:spcPts val="0"/>
              </a:spcAft>
              <a:buSzPts val="1400"/>
              <a:buChar char="○"/>
              <a:defRPr/>
            </a:lvl8pPr>
            <a:lvl9pPr lvl="8" algn="ctr" rtl="0">
              <a:lnSpc>
                <a:spcPct val="100000"/>
              </a:lnSpc>
              <a:spcBef>
                <a:spcPts val="2135"/>
              </a:spcBef>
              <a:spcAft>
                <a:spcPts val="2135"/>
              </a:spcAft>
              <a:buSzPts val="1400"/>
              <a:buChar char="■"/>
              <a:defRPr/>
            </a:lvl9pPr>
          </a:lstStyle>
          <a:p>
            <a:endParaRPr/>
          </a:p>
        </p:txBody>
      </p:sp>
      <p:sp>
        <p:nvSpPr>
          <p:cNvPr id="111" name="Google Shape;111;p7"/>
          <p:cNvSpPr txBox="1">
            <a:spLocks noGrp="1"/>
          </p:cNvSpPr>
          <p:nvPr>
            <p:ph type="subTitle" idx="2"/>
          </p:nvPr>
        </p:nvSpPr>
        <p:spPr>
          <a:xfrm rot="-442">
            <a:off x="3001800" y="1562992"/>
            <a:ext cx="6215600" cy="57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12" name="Google Shape;112;p7"/>
          <p:cNvSpPr/>
          <p:nvPr/>
        </p:nvSpPr>
        <p:spPr>
          <a:xfrm>
            <a:off x="5818104" y="5727565"/>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7"/>
          <p:cNvSpPr/>
          <p:nvPr/>
        </p:nvSpPr>
        <p:spPr>
          <a:xfrm>
            <a:off x="500867" y="3078860"/>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10543467" y="4891443"/>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7"/>
          <p:cNvSpPr/>
          <p:nvPr/>
        </p:nvSpPr>
        <p:spPr>
          <a:xfrm>
            <a:off x="-115533" y="2014329"/>
            <a:ext cx="850348" cy="548180"/>
          </a:xfrm>
          <a:custGeom>
            <a:avLst/>
            <a:gdLst/>
            <a:ahLst/>
            <a:cxnLst/>
            <a:rect l="l" t="t" r="r" b="b"/>
            <a:pathLst>
              <a:path w="38402" h="24756" extrusionOk="0">
                <a:moveTo>
                  <a:pt x="24754" y="1"/>
                </a:moveTo>
                <a:cubicBezTo>
                  <a:pt x="18958" y="1"/>
                  <a:pt x="14258" y="4700"/>
                  <a:pt x="14258" y="10497"/>
                </a:cubicBezTo>
                <a:cubicBezTo>
                  <a:pt x="13099" y="10497"/>
                  <a:pt x="12080" y="11091"/>
                  <a:pt x="11483" y="11990"/>
                </a:cubicBezTo>
                <a:cubicBezTo>
                  <a:pt x="10278" y="11057"/>
                  <a:pt x="8770" y="10497"/>
                  <a:pt x="7130" y="10497"/>
                </a:cubicBezTo>
                <a:cubicBezTo>
                  <a:pt x="3192" y="10497"/>
                  <a:pt x="0" y="13689"/>
                  <a:pt x="0" y="17626"/>
                </a:cubicBezTo>
                <a:cubicBezTo>
                  <a:pt x="0" y="21564"/>
                  <a:pt x="3192" y="24756"/>
                  <a:pt x="7130" y="24756"/>
                </a:cubicBezTo>
                <a:lnTo>
                  <a:pt x="33573" y="24756"/>
                </a:lnTo>
                <a:cubicBezTo>
                  <a:pt x="36239" y="24756"/>
                  <a:pt x="38401" y="22594"/>
                  <a:pt x="38401" y="19927"/>
                </a:cubicBezTo>
                <a:cubicBezTo>
                  <a:pt x="38401" y="17459"/>
                  <a:pt x="36548" y="15427"/>
                  <a:pt x="34158" y="15137"/>
                </a:cubicBezTo>
                <a:cubicBezTo>
                  <a:pt x="34850" y="13737"/>
                  <a:pt x="35250" y="12165"/>
                  <a:pt x="35250" y="10497"/>
                </a:cubicBezTo>
                <a:cubicBezTo>
                  <a:pt x="35250" y="4701"/>
                  <a:pt x="30551" y="1"/>
                  <a:pt x="2475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246669" y="4150189"/>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3059045" y="6447605"/>
            <a:ext cx="1016579" cy="58170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7"/>
          <p:cNvSpPr/>
          <p:nvPr/>
        </p:nvSpPr>
        <p:spPr>
          <a:xfrm>
            <a:off x="11663616" y="248754"/>
            <a:ext cx="790029" cy="657391"/>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7"/>
          <p:cNvSpPr/>
          <p:nvPr/>
        </p:nvSpPr>
        <p:spPr>
          <a:xfrm rot="-941758">
            <a:off x="10990658" y="5945213"/>
            <a:ext cx="385439" cy="38556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7"/>
          <p:cNvSpPr/>
          <p:nvPr/>
        </p:nvSpPr>
        <p:spPr>
          <a:xfrm rot="-4281277">
            <a:off x="824446" y="5980236"/>
            <a:ext cx="271109" cy="2296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7"/>
          <p:cNvSpPr/>
          <p:nvPr/>
        </p:nvSpPr>
        <p:spPr>
          <a:xfrm rot="-3418433">
            <a:off x="11513329" y="2716377"/>
            <a:ext cx="223809" cy="18957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7"/>
          <p:cNvSpPr/>
          <p:nvPr/>
        </p:nvSpPr>
        <p:spPr>
          <a:xfrm>
            <a:off x="11663600" y="2734727"/>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7"/>
          <p:cNvSpPr/>
          <p:nvPr/>
        </p:nvSpPr>
        <p:spPr>
          <a:xfrm rot="-941668">
            <a:off x="11143887" y="5922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sz="1865" smtClean="0"/>
              <a:t>2025/4/30</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sz="1865" smtClean="0"/>
              <a:t>‹#›</a:t>
            </a:fld>
            <a:endParaRPr lang="zh-CN" altLang="en-US" sz="1865"/>
          </a:p>
        </p:txBody>
      </p:sp>
    </p:spTree>
  </p:cSld>
  <p:clrMapOvr>
    <a:masterClrMapping/>
  </p:clrMapOvr>
  <p:transition>
    <p:randomBar dir="vert"/>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2025/4/30</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54.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sz="1865" smtClean="0"/>
              <a:t>2025/4/30</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sz="1865" smtClean="0"/>
              <a:t>‹#›</a:t>
            </a:fld>
            <a:endParaRPr lang="zh-CN" altLang="en-US" sz="1865"/>
          </a:p>
        </p:txBody>
      </p:sp>
    </p:spTree>
  </p:cSld>
  <p:clrMapOvr>
    <a:masterClrMapping/>
  </p:clrMapOvr>
  <p:transition>
    <p:randomBar dir="vert"/>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t>2025/4/30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t>‹#›</a:t>
            </a:fld>
            <a:endParaRPr lang="zh-CN" altLang="en-US"/>
          </a:p>
        </p:txBody>
      </p:sp>
    </p:spTree>
  </p:cSld>
  <p:clrMapOvr>
    <a:masterClrMapping/>
  </p:clrMapOvr>
  <p:transition>
    <p:randomBar dir="vert"/>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t>2025/4/30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t>‹#›</a:t>
            </a:fld>
            <a:endParaRPr lang="zh-CN" altLang="en-US"/>
          </a:p>
        </p:txBody>
      </p:sp>
    </p:spTree>
  </p:cSld>
  <p:clrMapOvr>
    <a:masterClrMapping/>
  </p:clrMapOvr>
  <p:transition>
    <p:randomBar dir="vert"/>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t>2025/4/30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t>‹#›</a:t>
            </a:fld>
            <a:endParaRPr lang="zh-CN" altLang="en-US"/>
          </a:p>
        </p:txBody>
      </p:sp>
    </p:spTree>
  </p:cSld>
  <p:clrMapOvr>
    <a:masterClrMapping/>
  </p:clrMapOvr>
  <p:transition>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7"/>
        <p:cNvGrpSpPr/>
        <p:nvPr/>
      </p:nvGrpSpPr>
      <p:grpSpPr>
        <a:xfrm>
          <a:off x="0" y="0"/>
          <a:ext cx="0" cy="0"/>
          <a:chOff x="0" y="0"/>
          <a:chExt cx="0" cy="0"/>
        </a:xfrm>
      </p:grpSpPr>
      <p:sp>
        <p:nvSpPr>
          <p:cNvPr id="178" name="Google Shape;178;p11"/>
          <p:cNvSpPr/>
          <p:nvPr/>
        </p:nvSpPr>
        <p:spPr>
          <a:xfrm flipH="1">
            <a:off x="5511514" y="878543"/>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1"/>
          <p:cNvSpPr txBox="1">
            <a:spLocks noGrp="1"/>
          </p:cNvSpPr>
          <p:nvPr>
            <p:ph type="title" hasCustomPrompt="1"/>
          </p:nvPr>
        </p:nvSpPr>
        <p:spPr>
          <a:xfrm rot="444">
            <a:off x="2173965" y="2052167"/>
            <a:ext cx="6192400" cy="2014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9600"/>
              <a:buNone/>
              <a:defRPr sz="13335"/>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0" name="Google Shape;180;p11"/>
          <p:cNvSpPr txBox="1">
            <a:spLocks noGrp="1"/>
          </p:cNvSpPr>
          <p:nvPr>
            <p:ph type="subTitle" idx="1"/>
          </p:nvPr>
        </p:nvSpPr>
        <p:spPr>
          <a:xfrm>
            <a:off x="2452000" y="4331217"/>
            <a:ext cx="6807600" cy="438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accent1"/>
                </a:solidFill>
              </a:defRPr>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81" name="Google Shape;181;p11"/>
          <p:cNvSpPr/>
          <p:nvPr/>
        </p:nvSpPr>
        <p:spPr>
          <a:xfrm>
            <a:off x="11190007" y="2607540"/>
            <a:ext cx="1177964" cy="46000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1"/>
          <p:cNvSpPr/>
          <p:nvPr/>
        </p:nvSpPr>
        <p:spPr>
          <a:xfrm rot="-1365066">
            <a:off x="11706044" y="3035757"/>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698642" y="5071043"/>
            <a:ext cx="1891425" cy="66278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9858" y="720013"/>
            <a:ext cx="2597579" cy="701104"/>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1"/>
          <p:cNvSpPr/>
          <p:nvPr/>
        </p:nvSpPr>
        <p:spPr>
          <a:xfrm rot="-2218025">
            <a:off x="11120713" y="5840209"/>
            <a:ext cx="385439" cy="3855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11"/>
          <p:cNvSpPr/>
          <p:nvPr/>
        </p:nvSpPr>
        <p:spPr>
          <a:xfrm rot="-941668">
            <a:off x="10712654" y="61628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11"/>
          <p:cNvSpPr/>
          <p:nvPr/>
        </p:nvSpPr>
        <p:spPr>
          <a:xfrm rot="505320">
            <a:off x="11635054" y="370474"/>
            <a:ext cx="213325" cy="213385"/>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11"/>
          <p:cNvSpPr/>
          <p:nvPr/>
        </p:nvSpPr>
        <p:spPr>
          <a:xfrm rot="505306">
            <a:off x="10944338" y="468071"/>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1"/>
          <p:cNvSpPr/>
          <p:nvPr/>
        </p:nvSpPr>
        <p:spPr>
          <a:xfrm rot="505305">
            <a:off x="428602" y="1580071"/>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1"/>
          <p:cNvSpPr/>
          <p:nvPr/>
        </p:nvSpPr>
        <p:spPr>
          <a:xfrm rot="-2138645">
            <a:off x="930597" y="678890"/>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1"/>
          <p:cNvSpPr/>
          <p:nvPr/>
        </p:nvSpPr>
        <p:spPr>
          <a:xfrm rot="3195493" flipH="1">
            <a:off x="752874" y="5624577"/>
            <a:ext cx="254313" cy="21540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1"/>
          <p:cNvSpPr/>
          <p:nvPr/>
        </p:nvSpPr>
        <p:spPr>
          <a:xfrm rot="505305">
            <a:off x="3053435"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11524099" y="5031036"/>
            <a:ext cx="1117128" cy="504024"/>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139519" y="-119973"/>
            <a:ext cx="1086563" cy="475972"/>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8027900" y="5680161"/>
            <a:ext cx="1598339" cy="62273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4534034" y="6399216"/>
            <a:ext cx="753639" cy="627109"/>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t>2025/4/30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t>‹#›</a:t>
            </a:fld>
            <a:endParaRPr lang="zh-CN" altLang="en-US"/>
          </a:p>
        </p:txBody>
      </p:sp>
    </p:spTree>
  </p:cSld>
  <p:clrMapOvr>
    <a:masterClrMapping/>
  </p:clrMapOvr>
  <p:transition>
    <p:randomBar dir="vert"/>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t>2025/4/30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t>‹#›</a:t>
            </a:fld>
            <a:endParaRPr lang="zh-CN" altLang="en-US"/>
          </a:p>
        </p:txBody>
      </p:sp>
    </p:spTree>
  </p:cSld>
  <p:clrMapOvr>
    <a:masterClrMapping/>
  </p:clrMapOvr>
  <p:transition>
    <p:randomBar dir="vert"/>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t>2025/4/30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t>‹#›</a:t>
            </a:fld>
            <a:endParaRPr lang="zh-CN" altLang="en-US"/>
          </a:p>
        </p:txBody>
      </p:sp>
    </p:spTree>
  </p:cSld>
  <p:clrMapOvr>
    <a:masterClrMapping/>
  </p:clrMapOvr>
  <p:transition>
    <p:randomBar dir="vert"/>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t>2025/4/30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t>‹#›</a:t>
            </a:fld>
            <a:endParaRPr lang="zh-CN" altLang="en-US"/>
          </a:p>
        </p:txBody>
      </p:sp>
    </p:spTree>
  </p:cSld>
  <p:clrMapOvr>
    <a:masterClrMapping/>
  </p:clrMapOvr>
  <p:transition>
    <p:randomBar dir="vert"/>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t>2025/4/30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t>‹#›</a:t>
            </a:fld>
            <a:endParaRPr lang="zh-CN" altLang="en-US"/>
          </a:p>
        </p:txBody>
      </p:sp>
    </p:spTree>
  </p:cSld>
  <p:clrMapOvr>
    <a:masterClrMapping/>
  </p:clrMapOvr>
  <p:transition>
    <p:randomBar dir="vert"/>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t>2025/4/30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t>‹#›</a:t>
            </a:fld>
            <a:endParaRPr lang="zh-CN" altLang="en-US"/>
          </a:p>
        </p:txBody>
      </p:sp>
    </p:spTree>
  </p:cSld>
  <p:clrMapOvr>
    <a:masterClrMapping/>
  </p:clrMapOvr>
  <p:transition>
    <p:randomBar dir="vert"/>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0"/>
        <p:cNvGrpSpPr/>
        <p:nvPr/>
      </p:nvGrpSpPr>
      <p:grpSpPr>
        <a:xfrm>
          <a:off x="0" y="0"/>
          <a:ext cx="0" cy="0"/>
          <a:chOff x="0" y="0"/>
          <a:chExt cx="0" cy="0"/>
        </a:xfrm>
      </p:grpSpPr>
      <p:sp>
        <p:nvSpPr>
          <p:cNvPr id="251" name="Google Shape;251;p15"/>
          <p:cNvSpPr txBox="1">
            <a:spLocks noGrp="1"/>
          </p:cNvSpPr>
          <p:nvPr>
            <p:ph type="subTitle" idx="1"/>
          </p:nvPr>
        </p:nvSpPr>
        <p:spPr>
          <a:xfrm rot="288">
            <a:off x="1729533" y="3472667"/>
            <a:ext cx="4772800" cy="122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252" name="Google Shape;252;p15"/>
          <p:cNvSpPr txBox="1">
            <a:spLocks noGrp="1"/>
          </p:cNvSpPr>
          <p:nvPr>
            <p:ph type="title"/>
          </p:nvPr>
        </p:nvSpPr>
        <p:spPr>
          <a:xfrm>
            <a:off x="1729533" y="2668067"/>
            <a:ext cx="4772800" cy="75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53" name="Google Shape;253;p15"/>
          <p:cNvSpPr/>
          <p:nvPr/>
        </p:nvSpPr>
        <p:spPr>
          <a:xfrm>
            <a:off x="11190007" y="2607540"/>
            <a:ext cx="1177964" cy="46000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15"/>
          <p:cNvSpPr/>
          <p:nvPr/>
        </p:nvSpPr>
        <p:spPr>
          <a:xfrm rot="-1365066">
            <a:off x="11706044" y="3035757"/>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5"/>
          <p:cNvSpPr/>
          <p:nvPr/>
        </p:nvSpPr>
        <p:spPr>
          <a:xfrm flipH="1">
            <a:off x="5511514" y="878543"/>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5"/>
          <p:cNvSpPr/>
          <p:nvPr/>
        </p:nvSpPr>
        <p:spPr>
          <a:xfrm>
            <a:off x="-698642" y="5071043"/>
            <a:ext cx="1891425" cy="66278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5"/>
          <p:cNvSpPr/>
          <p:nvPr/>
        </p:nvSpPr>
        <p:spPr>
          <a:xfrm>
            <a:off x="-9858" y="720013"/>
            <a:ext cx="2597579" cy="701104"/>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5"/>
          <p:cNvSpPr/>
          <p:nvPr/>
        </p:nvSpPr>
        <p:spPr>
          <a:xfrm rot="505305">
            <a:off x="428602" y="1580071"/>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5"/>
          <p:cNvSpPr/>
          <p:nvPr/>
        </p:nvSpPr>
        <p:spPr>
          <a:xfrm rot="-2138645">
            <a:off x="930597" y="678890"/>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5"/>
          <p:cNvSpPr/>
          <p:nvPr/>
        </p:nvSpPr>
        <p:spPr>
          <a:xfrm rot="3195493" flipH="1">
            <a:off x="752874" y="5624577"/>
            <a:ext cx="254313" cy="21540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15"/>
          <p:cNvSpPr/>
          <p:nvPr/>
        </p:nvSpPr>
        <p:spPr>
          <a:xfrm rot="505305">
            <a:off x="3053435"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5"/>
          <p:cNvSpPr/>
          <p:nvPr/>
        </p:nvSpPr>
        <p:spPr>
          <a:xfrm>
            <a:off x="11524099" y="5031036"/>
            <a:ext cx="1117128" cy="504024"/>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5"/>
          <p:cNvSpPr/>
          <p:nvPr/>
        </p:nvSpPr>
        <p:spPr>
          <a:xfrm>
            <a:off x="7139519" y="-119973"/>
            <a:ext cx="1086563" cy="475972"/>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5"/>
          <p:cNvSpPr/>
          <p:nvPr/>
        </p:nvSpPr>
        <p:spPr>
          <a:xfrm>
            <a:off x="8027900" y="5680161"/>
            <a:ext cx="1598339" cy="62273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5"/>
          <p:cNvSpPr/>
          <p:nvPr/>
        </p:nvSpPr>
        <p:spPr>
          <a:xfrm>
            <a:off x="4534034" y="6399216"/>
            <a:ext cx="753639" cy="627109"/>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5"/>
          <p:cNvSpPr/>
          <p:nvPr/>
        </p:nvSpPr>
        <p:spPr>
          <a:xfrm>
            <a:off x="3703301" y="4934676"/>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t>2025/4/30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t>‹#›</a:t>
            </a:fld>
            <a:endParaRPr lang="zh-CN" altLang="en-US"/>
          </a:p>
        </p:txBody>
      </p:sp>
    </p:spTree>
  </p:cSld>
  <p:clrMapOvr>
    <a:masterClrMapping/>
  </p:clrMapOvr>
  <p:transition>
    <p:randomBar dir="vert"/>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t>2025/4/30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t>‹#›</a:t>
            </a:fld>
            <a:endParaRPr lang="zh-CN" altLang="en-US"/>
          </a:p>
        </p:txBody>
      </p:sp>
    </p:spTree>
  </p:cSld>
  <p:clrMapOvr>
    <a:masterClrMapping/>
  </p:clrMapOvr>
  <p:transition>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66"/>
        <p:cNvGrpSpPr/>
        <p:nvPr/>
      </p:nvGrpSpPr>
      <p:grpSpPr>
        <a:xfrm>
          <a:off x="0" y="0"/>
          <a:ext cx="0" cy="0"/>
          <a:chOff x="0" y="0"/>
          <a:chExt cx="0" cy="0"/>
        </a:xfrm>
      </p:grpSpPr>
      <p:sp>
        <p:nvSpPr>
          <p:cNvPr id="367" name="Google Shape;367;p22"/>
          <p:cNvSpPr/>
          <p:nvPr/>
        </p:nvSpPr>
        <p:spPr>
          <a:xfrm>
            <a:off x="-194245" y="930841"/>
            <a:ext cx="1736591" cy="757635"/>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2"/>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69" name="Google Shape;369;p22"/>
          <p:cNvSpPr txBox="1">
            <a:spLocks noGrp="1"/>
          </p:cNvSpPr>
          <p:nvPr>
            <p:ph type="title" idx="2"/>
          </p:nvPr>
        </p:nvSpPr>
        <p:spPr>
          <a:xfrm>
            <a:off x="1387651" y="3614633"/>
            <a:ext cx="2280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0" name="Google Shape;370;p22"/>
          <p:cNvSpPr txBox="1">
            <a:spLocks noGrp="1"/>
          </p:cNvSpPr>
          <p:nvPr>
            <p:ph type="subTitle" idx="1"/>
          </p:nvPr>
        </p:nvSpPr>
        <p:spPr>
          <a:xfrm>
            <a:off x="1057851" y="4394664"/>
            <a:ext cx="2939600" cy="114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371" name="Google Shape;371;p22"/>
          <p:cNvSpPr txBox="1">
            <a:spLocks noGrp="1"/>
          </p:cNvSpPr>
          <p:nvPr>
            <p:ph type="title" idx="3"/>
          </p:nvPr>
        </p:nvSpPr>
        <p:spPr>
          <a:xfrm>
            <a:off x="4956000" y="3614633"/>
            <a:ext cx="2280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2" name="Google Shape;372;p22"/>
          <p:cNvSpPr txBox="1">
            <a:spLocks noGrp="1"/>
          </p:cNvSpPr>
          <p:nvPr>
            <p:ph type="subTitle" idx="4"/>
          </p:nvPr>
        </p:nvSpPr>
        <p:spPr>
          <a:xfrm>
            <a:off x="4626800" y="4394633"/>
            <a:ext cx="2938400" cy="11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373" name="Google Shape;373;p22"/>
          <p:cNvSpPr txBox="1">
            <a:spLocks noGrp="1"/>
          </p:cNvSpPr>
          <p:nvPr>
            <p:ph type="title" idx="5"/>
          </p:nvPr>
        </p:nvSpPr>
        <p:spPr>
          <a:xfrm>
            <a:off x="8524317" y="3614633"/>
            <a:ext cx="2280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4" name="Google Shape;374;p22"/>
          <p:cNvSpPr txBox="1">
            <a:spLocks noGrp="1"/>
          </p:cNvSpPr>
          <p:nvPr>
            <p:ph type="subTitle" idx="6"/>
          </p:nvPr>
        </p:nvSpPr>
        <p:spPr>
          <a:xfrm>
            <a:off x="8195117" y="4394657"/>
            <a:ext cx="2938400" cy="11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375" name="Google Shape;375;p22"/>
          <p:cNvSpPr/>
          <p:nvPr/>
        </p:nvSpPr>
        <p:spPr>
          <a:xfrm>
            <a:off x="11804134" y="4575598"/>
            <a:ext cx="809671" cy="576812"/>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2"/>
          <p:cNvSpPr/>
          <p:nvPr/>
        </p:nvSpPr>
        <p:spPr>
          <a:xfrm>
            <a:off x="1233893" y="1827814"/>
            <a:ext cx="1139031" cy="498956"/>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22"/>
          <p:cNvSpPr/>
          <p:nvPr/>
        </p:nvSpPr>
        <p:spPr>
          <a:xfrm>
            <a:off x="353453" y="5640248"/>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2"/>
          <p:cNvSpPr/>
          <p:nvPr/>
        </p:nvSpPr>
        <p:spPr>
          <a:xfrm>
            <a:off x="10128597" y="2008523"/>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22"/>
          <p:cNvSpPr/>
          <p:nvPr/>
        </p:nvSpPr>
        <p:spPr>
          <a:xfrm>
            <a:off x="3180334" y="6498993"/>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22"/>
          <p:cNvSpPr/>
          <p:nvPr/>
        </p:nvSpPr>
        <p:spPr>
          <a:xfrm>
            <a:off x="7307634" y="-327291"/>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2"/>
          <p:cNvSpPr/>
          <p:nvPr/>
        </p:nvSpPr>
        <p:spPr>
          <a:xfrm>
            <a:off x="8355679" y="6490505"/>
            <a:ext cx="1016579" cy="58170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22"/>
          <p:cNvSpPr/>
          <p:nvPr/>
        </p:nvSpPr>
        <p:spPr>
          <a:xfrm rot="-941668">
            <a:off x="1768321" y="57518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2"/>
          <p:cNvSpPr/>
          <p:nvPr/>
        </p:nvSpPr>
        <p:spPr>
          <a:xfrm rot="-941668">
            <a:off x="10668787" y="20885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2"/>
          <p:cNvSpPr/>
          <p:nvPr/>
        </p:nvSpPr>
        <p:spPr>
          <a:xfrm rot="505306">
            <a:off x="11039855" y="5854089"/>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2"/>
          <p:cNvSpPr/>
          <p:nvPr/>
        </p:nvSpPr>
        <p:spPr>
          <a:xfrm rot="505449">
            <a:off x="5380604" y="2626592"/>
            <a:ext cx="196595" cy="19668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2"/>
          <p:cNvSpPr/>
          <p:nvPr/>
        </p:nvSpPr>
        <p:spPr>
          <a:xfrm rot="-1991404">
            <a:off x="7812798" y="5148164"/>
            <a:ext cx="271111" cy="22961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2"/>
          <p:cNvSpPr/>
          <p:nvPr/>
        </p:nvSpPr>
        <p:spPr>
          <a:xfrm rot="-4281277">
            <a:off x="3954496" y="6188336"/>
            <a:ext cx="271109" cy="2296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2"/>
          <p:cNvSpPr/>
          <p:nvPr/>
        </p:nvSpPr>
        <p:spPr>
          <a:xfrm rot="-4621212">
            <a:off x="11515823" y="-94432"/>
            <a:ext cx="525412" cy="44499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2"/>
          <p:cNvSpPr/>
          <p:nvPr/>
        </p:nvSpPr>
        <p:spPr>
          <a:xfrm rot="-2138764">
            <a:off x="885549" y="786111"/>
            <a:ext cx="463185" cy="39229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2"/>
          <p:cNvSpPr/>
          <p:nvPr/>
        </p:nvSpPr>
        <p:spPr>
          <a:xfrm rot="-4730241">
            <a:off x="766819" y="1071652"/>
            <a:ext cx="310112" cy="26267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2"/>
          <p:cNvSpPr/>
          <p:nvPr/>
        </p:nvSpPr>
        <p:spPr>
          <a:xfrm rot="505493">
            <a:off x="1293669" y="1999540"/>
            <a:ext cx="103729" cy="10378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t>2025/4/30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t>‹#›</a:t>
            </a:fld>
            <a:endParaRPr lang="zh-CN" altLang="en-US"/>
          </a:p>
        </p:txBody>
      </p:sp>
    </p:spTree>
  </p:cSld>
  <p:clrMapOvr>
    <a:masterClrMapping/>
  </p:clrMapOvr>
  <p:transition>
    <p:randomBar dir="vert"/>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t>2025/4/30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t>‹#›</a:t>
            </a:fld>
            <a:endParaRPr lang="zh-CN" altLang="en-US"/>
          </a:p>
        </p:txBody>
      </p:sp>
    </p:spTree>
  </p:cSld>
  <p:clrMapOvr>
    <a:masterClrMapping/>
  </p:clrMapOvr>
  <p:transition>
    <p:randomBar dir="vert"/>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t>2025/4/30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t>‹#›</a:t>
            </a:fld>
            <a:endParaRPr lang="zh-CN" altLang="en-US"/>
          </a:p>
        </p:txBody>
      </p:sp>
    </p:spTree>
  </p:cSld>
  <p:clrMapOvr>
    <a:masterClrMapping/>
  </p:clrMapOvr>
  <p:transition>
    <p:randomBar dir="vert"/>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t>2025/4/30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t>‹#›</a:t>
            </a:fld>
            <a:endParaRPr lang="zh-CN" altLang="en-US"/>
          </a:p>
        </p:txBody>
      </p:sp>
    </p:spTree>
  </p:cSld>
  <p:clrMapOvr>
    <a:masterClrMapping/>
  </p:clrMapOvr>
  <p:transition>
    <p:randomBar dir="vert"/>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t>2025/4/30</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290F15-967D-4EED-AF26-1512C2BF3FD9}" type="datetimeFigureOut">
              <a:rPr lang="en-US" smtClean="0"/>
              <a:t>30/04/2025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DDCC1F-733C-4156-ABF5-71B829042773}"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490"/>
        <p:cNvGrpSpPr/>
        <p:nvPr/>
      </p:nvGrpSpPr>
      <p:grpSpPr>
        <a:xfrm>
          <a:off x="0" y="0"/>
          <a:ext cx="0" cy="0"/>
          <a:chOff x="0" y="0"/>
          <a:chExt cx="0" cy="0"/>
        </a:xfrm>
      </p:grpSpPr>
      <p:sp>
        <p:nvSpPr>
          <p:cNvPr id="491" name="Google Shape;491;p27"/>
          <p:cNvSpPr/>
          <p:nvPr/>
        </p:nvSpPr>
        <p:spPr>
          <a:xfrm>
            <a:off x="9731270" y="941248"/>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27"/>
          <p:cNvSpPr/>
          <p:nvPr/>
        </p:nvSpPr>
        <p:spPr>
          <a:xfrm>
            <a:off x="-663703" y="2632723"/>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3" name="Google Shape;493;p27"/>
          <p:cNvSpPr/>
          <p:nvPr/>
        </p:nvSpPr>
        <p:spPr>
          <a:xfrm>
            <a:off x="1669034" y="390293"/>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27"/>
          <p:cNvSpPr/>
          <p:nvPr/>
        </p:nvSpPr>
        <p:spPr>
          <a:xfrm>
            <a:off x="9817748" y="5613569"/>
            <a:ext cx="1660109" cy="581729"/>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5" name="Google Shape;495;p27"/>
          <p:cNvSpPr/>
          <p:nvPr/>
        </p:nvSpPr>
        <p:spPr>
          <a:xfrm>
            <a:off x="584545" y="5996672"/>
            <a:ext cx="1016579" cy="58170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6" name="Google Shape;496;p27"/>
          <p:cNvSpPr/>
          <p:nvPr/>
        </p:nvSpPr>
        <p:spPr>
          <a:xfrm rot="2218025" flipH="1">
            <a:off x="11182622" y="5616609"/>
            <a:ext cx="385439" cy="3855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27"/>
          <p:cNvSpPr/>
          <p:nvPr/>
        </p:nvSpPr>
        <p:spPr>
          <a:xfrm rot="941668" flipH="1">
            <a:off x="10215862" y="60313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8" name="Google Shape;498;p27"/>
          <p:cNvSpPr/>
          <p:nvPr/>
        </p:nvSpPr>
        <p:spPr>
          <a:xfrm rot="-505320" flipH="1">
            <a:off x="441560" y="370474"/>
            <a:ext cx="213325" cy="213385"/>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9" name="Google Shape;499;p27"/>
          <p:cNvSpPr/>
          <p:nvPr/>
        </p:nvSpPr>
        <p:spPr>
          <a:xfrm rot="-505306" flipH="1">
            <a:off x="961309" y="468071"/>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0" name="Google Shape;500;p27"/>
          <p:cNvSpPr/>
          <p:nvPr/>
        </p:nvSpPr>
        <p:spPr>
          <a:xfrm rot="-505305" flipH="1">
            <a:off x="442091" y="31869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27"/>
          <p:cNvSpPr/>
          <p:nvPr/>
        </p:nvSpPr>
        <p:spPr>
          <a:xfrm rot="-1365066">
            <a:off x="957291" y="6444623"/>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2" name="Google Shape;502;p27"/>
          <p:cNvSpPr/>
          <p:nvPr/>
        </p:nvSpPr>
        <p:spPr>
          <a:xfrm rot="-2138645">
            <a:off x="11042077" y="1645623"/>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3" name="Google Shape;503;p27"/>
          <p:cNvSpPr/>
          <p:nvPr/>
        </p:nvSpPr>
        <p:spPr>
          <a:xfrm rot="-505305" flipH="1">
            <a:off x="9015342"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4" name="Google Shape;504;p27"/>
          <p:cNvGrpSpPr/>
          <p:nvPr/>
        </p:nvGrpSpPr>
        <p:grpSpPr>
          <a:xfrm rot="-420054">
            <a:off x="1071183" y="3416659"/>
            <a:ext cx="2308323" cy="2565931"/>
            <a:chOff x="4529350" y="217375"/>
            <a:chExt cx="894500" cy="994275"/>
          </a:xfrm>
        </p:grpSpPr>
        <p:grpSp>
          <p:nvGrpSpPr>
            <p:cNvPr id="505" name="Google Shape;505;p27"/>
            <p:cNvGrpSpPr/>
            <p:nvPr/>
          </p:nvGrpSpPr>
          <p:grpSpPr>
            <a:xfrm>
              <a:off x="4529350" y="217375"/>
              <a:ext cx="894500" cy="994275"/>
              <a:chOff x="4529350" y="410750"/>
              <a:chExt cx="894500" cy="994275"/>
            </a:xfrm>
          </p:grpSpPr>
          <p:sp>
            <p:nvSpPr>
              <p:cNvPr id="506" name="Google Shape;506;p27"/>
              <p:cNvSpPr/>
              <p:nvPr/>
            </p:nvSpPr>
            <p:spPr>
              <a:xfrm>
                <a:off x="4529350" y="410750"/>
                <a:ext cx="894500" cy="994275"/>
              </a:xfrm>
              <a:custGeom>
                <a:avLst/>
                <a:gdLst/>
                <a:ahLst/>
                <a:cxnLst/>
                <a:rect l="l" t="t" r="r" b="b"/>
                <a:pathLst>
                  <a:path w="35780" h="39771" extrusionOk="0">
                    <a:moveTo>
                      <a:pt x="17890" y="1"/>
                    </a:moveTo>
                    <a:cubicBezTo>
                      <a:pt x="12446" y="1"/>
                      <a:pt x="7365" y="2435"/>
                      <a:pt x="3948" y="6681"/>
                    </a:cubicBezTo>
                    <a:cubicBezTo>
                      <a:pt x="1403" y="9843"/>
                      <a:pt x="1" y="13823"/>
                      <a:pt x="1" y="17890"/>
                    </a:cubicBezTo>
                    <a:lnTo>
                      <a:pt x="1" y="38598"/>
                    </a:lnTo>
                    <a:cubicBezTo>
                      <a:pt x="1" y="39245"/>
                      <a:pt x="526" y="39771"/>
                      <a:pt x="1174" y="39771"/>
                    </a:cubicBezTo>
                    <a:lnTo>
                      <a:pt x="34607" y="39771"/>
                    </a:lnTo>
                    <a:cubicBezTo>
                      <a:pt x="35255" y="39771"/>
                      <a:pt x="35780" y="39245"/>
                      <a:pt x="35780" y="38598"/>
                    </a:cubicBezTo>
                    <a:lnTo>
                      <a:pt x="35780" y="17890"/>
                    </a:lnTo>
                    <a:cubicBezTo>
                      <a:pt x="35780" y="13111"/>
                      <a:pt x="33919" y="8618"/>
                      <a:pt x="30541" y="5240"/>
                    </a:cubicBezTo>
                    <a:cubicBezTo>
                      <a:pt x="27162" y="1861"/>
                      <a:pt x="22670" y="1"/>
                      <a:pt x="17890" y="1"/>
                    </a:cubicBezTo>
                    <a:close/>
                  </a:path>
                </a:pathLst>
              </a:custGeom>
              <a:solidFill>
                <a:srgbClr val="FFFFFF"/>
              </a:solidFill>
              <a:ln>
                <a:noFill/>
              </a:ln>
              <a:effectLst>
                <a:outerShdw blurRad="57150" dist="19050" dir="5400000" algn="bl" rotWithShape="0">
                  <a:srgbClr val="000000">
                    <a:alpha val="2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7"/>
              <p:cNvSpPr/>
              <p:nvPr/>
            </p:nvSpPr>
            <p:spPr>
              <a:xfrm>
                <a:off x="4556200" y="440075"/>
                <a:ext cx="835850" cy="935625"/>
              </a:xfrm>
              <a:custGeom>
                <a:avLst/>
                <a:gdLst/>
                <a:ahLst/>
                <a:cxnLst/>
                <a:rect l="l" t="t" r="r" b="b"/>
                <a:pathLst>
                  <a:path w="33434" h="37425" extrusionOk="0">
                    <a:moveTo>
                      <a:pt x="16717" y="1"/>
                    </a:moveTo>
                    <a:cubicBezTo>
                      <a:pt x="11448" y="1"/>
                      <a:pt x="6753" y="2436"/>
                      <a:pt x="3688" y="6243"/>
                    </a:cubicBezTo>
                    <a:cubicBezTo>
                      <a:pt x="1381" y="9107"/>
                      <a:pt x="0" y="12750"/>
                      <a:pt x="0" y="16717"/>
                    </a:cubicBezTo>
                    <a:lnTo>
                      <a:pt x="0" y="37425"/>
                    </a:lnTo>
                    <a:lnTo>
                      <a:pt x="33434" y="37425"/>
                    </a:lnTo>
                    <a:lnTo>
                      <a:pt x="33434" y="16717"/>
                    </a:lnTo>
                    <a:cubicBezTo>
                      <a:pt x="33434" y="12100"/>
                      <a:pt x="31564" y="7922"/>
                      <a:pt x="28539" y="4896"/>
                    </a:cubicBezTo>
                    <a:cubicBezTo>
                      <a:pt x="25513" y="1871"/>
                      <a:pt x="21333" y="1"/>
                      <a:pt x="16717" y="1"/>
                    </a:cubicBezTo>
                    <a:close/>
                  </a:path>
                </a:pathLst>
              </a:custGeom>
              <a:solidFill>
                <a:srgbClr val="ADD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7"/>
              <p:cNvSpPr/>
              <p:nvPr/>
            </p:nvSpPr>
            <p:spPr>
              <a:xfrm>
                <a:off x="4579075" y="803925"/>
                <a:ext cx="216225" cy="74450"/>
              </a:xfrm>
              <a:custGeom>
                <a:avLst/>
                <a:gdLst/>
                <a:ahLst/>
                <a:cxnLst/>
                <a:rect l="l" t="t" r="r" b="b"/>
                <a:pathLst>
                  <a:path w="8649" h="2978" extrusionOk="0">
                    <a:moveTo>
                      <a:pt x="6257" y="0"/>
                    </a:moveTo>
                    <a:cubicBezTo>
                      <a:pt x="5655" y="0"/>
                      <a:pt x="5049" y="255"/>
                      <a:pt x="4594" y="656"/>
                    </a:cubicBezTo>
                    <a:cubicBezTo>
                      <a:pt x="3993" y="1185"/>
                      <a:pt x="3626" y="1942"/>
                      <a:pt x="3425" y="2718"/>
                    </a:cubicBezTo>
                    <a:cubicBezTo>
                      <a:pt x="3116" y="2093"/>
                      <a:pt x="2424" y="1687"/>
                      <a:pt x="1732" y="1687"/>
                    </a:cubicBezTo>
                    <a:cubicBezTo>
                      <a:pt x="1610" y="1687"/>
                      <a:pt x="1488" y="1699"/>
                      <a:pt x="1369" y="1725"/>
                    </a:cubicBezTo>
                    <a:cubicBezTo>
                      <a:pt x="735" y="1862"/>
                      <a:pt x="203" y="2366"/>
                      <a:pt x="0" y="2977"/>
                    </a:cubicBezTo>
                    <a:lnTo>
                      <a:pt x="8648" y="2977"/>
                    </a:lnTo>
                    <a:cubicBezTo>
                      <a:pt x="8617" y="2468"/>
                      <a:pt x="8526" y="1961"/>
                      <a:pt x="8320" y="1496"/>
                    </a:cubicBezTo>
                    <a:cubicBezTo>
                      <a:pt x="8035" y="850"/>
                      <a:pt x="7505" y="284"/>
                      <a:pt x="6827" y="81"/>
                    </a:cubicBezTo>
                    <a:cubicBezTo>
                      <a:pt x="6641" y="26"/>
                      <a:pt x="6449" y="0"/>
                      <a:pt x="62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7"/>
              <p:cNvSpPr/>
              <p:nvPr/>
            </p:nvSpPr>
            <p:spPr>
              <a:xfrm>
                <a:off x="4613000" y="890175"/>
                <a:ext cx="28675" cy="45575"/>
              </a:xfrm>
              <a:custGeom>
                <a:avLst/>
                <a:gdLst/>
                <a:ahLst/>
                <a:cxnLst/>
                <a:rect l="l" t="t" r="r" b="b"/>
                <a:pathLst>
                  <a:path w="1147" h="1823" extrusionOk="0">
                    <a:moveTo>
                      <a:pt x="573" y="1"/>
                    </a:moveTo>
                    <a:lnTo>
                      <a:pt x="573" y="1"/>
                    </a:lnTo>
                    <a:cubicBezTo>
                      <a:pt x="573" y="1"/>
                      <a:pt x="0" y="1823"/>
                      <a:pt x="514" y="1823"/>
                    </a:cubicBezTo>
                    <a:cubicBezTo>
                      <a:pt x="517" y="1823"/>
                      <a:pt x="520" y="1822"/>
                      <a:pt x="523" y="1822"/>
                    </a:cubicBezTo>
                    <a:cubicBezTo>
                      <a:pt x="1146" y="1798"/>
                      <a:pt x="573" y="1"/>
                      <a:pt x="5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7"/>
              <p:cNvSpPr/>
              <p:nvPr/>
            </p:nvSpPr>
            <p:spPr>
              <a:xfrm>
                <a:off x="4649825" y="927000"/>
                <a:ext cx="28650" cy="45550"/>
              </a:xfrm>
              <a:custGeom>
                <a:avLst/>
                <a:gdLst/>
                <a:ahLst/>
                <a:cxnLst/>
                <a:rect l="l" t="t" r="r" b="b"/>
                <a:pathLst>
                  <a:path w="1146" h="1822" extrusionOk="0">
                    <a:moveTo>
                      <a:pt x="572" y="1"/>
                    </a:moveTo>
                    <a:cubicBezTo>
                      <a:pt x="571" y="1"/>
                      <a:pt x="0" y="1821"/>
                      <a:pt x="513" y="1821"/>
                    </a:cubicBezTo>
                    <a:cubicBezTo>
                      <a:pt x="516" y="1821"/>
                      <a:pt x="519" y="1821"/>
                      <a:pt x="522" y="1821"/>
                    </a:cubicBezTo>
                    <a:cubicBezTo>
                      <a:pt x="1145" y="1797"/>
                      <a:pt x="572" y="1"/>
                      <a:pt x="5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7"/>
              <p:cNvSpPr/>
              <p:nvPr/>
            </p:nvSpPr>
            <p:spPr>
              <a:xfrm>
                <a:off x="4683500" y="893300"/>
                <a:ext cx="28675" cy="45575"/>
              </a:xfrm>
              <a:custGeom>
                <a:avLst/>
                <a:gdLst/>
                <a:ahLst/>
                <a:cxnLst/>
                <a:rect l="l" t="t" r="r" b="b"/>
                <a:pathLst>
                  <a:path w="1147" h="1823" extrusionOk="0">
                    <a:moveTo>
                      <a:pt x="572" y="0"/>
                    </a:moveTo>
                    <a:cubicBezTo>
                      <a:pt x="572" y="1"/>
                      <a:pt x="0" y="1822"/>
                      <a:pt x="513" y="1822"/>
                    </a:cubicBezTo>
                    <a:cubicBezTo>
                      <a:pt x="516" y="1822"/>
                      <a:pt x="519" y="1822"/>
                      <a:pt x="522" y="1822"/>
                    </a:cubicBezTo>
                    <a:cubicBezTo>
                      <a:pt x="1146" y="1798"/>
                      <a:pt x="572" y="1"/>
                      <a:pt x="5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7"/>
              <p:cNvSpPr/>
              <p:nvPr/>
            </p:nvSpPr>
            <p:spPr>
              <a:xfrm>
                <a:off x="5076825" y="709950"/>
                <a:ext cx="216225" cy="74475"/>
              </a:xfrm>
              <a:custGeom>
                <a:avLst/>
                <a:gdLst/>
                <a:ahLst/>
                <a:cxnLst/>
                <a:rect l="l" t="t" r="r" b="b"/>
                <a:pathLst>
                  <a:path w="8649" h="2979" extrusionOk="0">
                    <a:moveTo>
                      <a:pt x="6258" y="0"/>
                    </a:moveTo>
                    <a:cubicBezTo>
                      <a:pt x="5655" y="0"/>
                      <a:pt x="5050" y="254"/>
                      <a:pt x="4595" y="656"/>
                    </a:cubicBezTo>
                    <a:cubicBezTo>
                      <a:pt x="3993" y="1185"/>
                      <a:pt x="3626" y="1942"/>
                      <a:pt x="3424" y="2718"/>
                    </a:cubicBezTo>
                    <a:cubicBezTo>
                      <a:pt x="3117" y="2093"/>
                      <a:pt x="2424" y="1687"/>
                      <a:pt x="1732" y="1687"/>
                    </a:cubicBezTo>
                    <a:cubicBezTo>
                      <a:pt x="1610" y="1687"/>
                      <a:pt x="1488" y="1699"/>
                      <a:pt x="1369" y="1725"/>
                    </a:cubicBezTo>
                    <a:cubicBezTo>
                      <a:pt x="735" y="1861"/>
                      <a:pt x="203" y="2366"/>
                      <a:pt x="1" y="2978"/>
                    </a:cubicBezTo>
                    <a:lnTo>
                      <a:pt x="8649" y="2978"/>
                    </a:lnTo>
                    <a:cubicBezTo>
                      <a:pt x="8617" y="2468"/>
                      <a:pt x="8525" y="1962"/>
                      <a:pt x="8320" y="1496"/>
                    </a:cubicBezTo>
                    <a:cubicBezTo>
                      <a:pt x="8035" y="849"/>
                      <a:pt x="7505" y="285"/>
                      <a:pt x="6827" y="81"/>
                    </a:cubicBezTo>
                    <a:cubicBezTo>
                      <a:pt x="6641" y="26"/>
                      <a:pt x="6449" y="0"/>
                      <a:pt x="6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7"/>
              <p:cNvSpPr/>
              <p:nvPr/>
            </p:nvSpPr>
            <p:spPr>
              <a:xfrm>
                <a:off x="4915075" y="479975"/>
                <a:ext cx="216225" cy="74475"/>
              </a:xfrm>
              <a:custGeom>
                <a:avLst/>
                <a:gdLst/>
                <a:ahLst/>
                <a:cxnLst/>
                <a:rect l="l" t="t" r="r" b="b"/>
                <a:pathLst>
                  <a:path w="8649" h="2979" extrusionOk="0">
                    <a:moveTo>
                      <a:pt x="6255" y="1"/>
                    </a:moveTo>
                    <a:cubicBezTo>
                      <a:pt x="5654" y="1"/>
                      <a:pt x="5049" y="255"/>
                      <a:pt x="4594" y="656"/>
                    </a:cubicBezTo>
                    <a:cubicBezTo>
                      <a:pt x="3993" y="1187"/>
                      <a:pt x="3625" y="1943"/>
                      <a:pt x="3423" y="2719"/>
                    </a:cubicBezTo>
                    <a:cubicBezTo>
                      <a:pt x="3116" y="2093"/>
                      <a:pt x="2423" y="1687"/>
                      <a:pt x="1730" y="1687"/>
                    </a:cubicBezTo>
                    <a:cubicBezTo>
                      <a:pt x="1609" y="1687"/>
                      <a:pt x="1488" y="1700"/>
                      <a:pt x="1368" y="1725"/>
                    </a:cubicBezTo>
                    <a:cubicBezTo>
                      <a:pt x="734" y="1863"/>
                      <a:pt x="203" y="2367"/>
                      <a:pt x="0" y="2979"/>
                    </a:cubicBezTo>
                    <a:lnTo>
                      <a:pt x="8648" y="2979"/>
                    </a:lnTo>
                    <a:cubicBezTo>
                      <a:pt x="8616" y="2468"/>
                      <a:pt x="8525" y="1962"/>
                      <a:pt x="8320" y="1497"/>
                    </a:cubicBezTo>
                    <a:cubicBezTo>
                      <a:pt x="8034" y="851"/>
                      <a:pt x="7505" y="285"/>
                      <a:pt x="6827" y="82"/>
                    </a:cubicBezTo>
                    <a:cubicBezTo>
                      <a:pt x="6640" y="27"/>
                      <a:pt x="6448" y="1"/>
                      <a:pt x="6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7"/>
              <p:cNvSpPr/>
              <p:nvPr/>
            </p:nvSpPr>
            <p:spPr>
              <a:xfrm>
                <a:off x="4851125" y="518400"/>
                <a:ext cx="169675" cy="161425"/>
              </a:xfrm>
              <a:custGeom>
                <a:avLst/>
                <a:gdLst/>
                <a:ahLst/>
                <a:cxnLst/>
                <a:rect l="l" t="t" r="r" b="b"/>
                <a:pathLst>
                  <a:path w="6787" h="6457" extrusionOk="0">
                    <a:moveTo>
                      <a:pt x="6139" y="1232"/>
                    </a:moveTo>
                    <a:lnTo>
                      <a:pt x="6139" y="1232"/>
                    </a:lnTo>
                    <a:lnTo>
                      <a:pt x="6139" y="1232"/>
                    </a:lnTo>
                    <a:close/>
                    <a:moveTo>
                      <a:pt x="2345" y="0"/>
                    </a:moveTo>
                    <a:lnTo>
                      <a:pt x="2616" y="2156"/>
                    </a:lnTo>
                    <a:lnTo>
                      <a:pt x="649" y="1232"/>
                    </a:lnTo>
                    <a:lnTo>
                      <a:pt x="2134" y="2818"/>
                    </a:lnTo>
                    <a:lnTo>
                      <a:pt x="0" y="3228"/>
                    </a:lnTo>
                    <a:lnTo>
                      <a:pt x="2134" y="3637"/>
                    </a:lnTo>
                    <a:lnTo>
                      <a:pt x="649" y="5223"/>
                    </a:lnTo>
                    <a:lnTo>
                      <a:pt x="2616" y="4300"/>
                    </a:lnTo>
                    <a:lnTo>
                      <a:pt x="2345" y="6456"/>
                    </a:lnTo>
                    <a:lnTo>
                      <a:pt x="3394" y="4552"/>
                    </a:lnTo>
                    <a:lnTo>
                      <a:pt x="4442" y="6456"/>
                    </a:lnTo>
                    <a:lnTo>
                      <a:pt x="4171" y="4300"/>
                    </a:lnTo>
                    <a:lnTo>
                      <a:pt x="6139" y="5223"/>
                    </a:lnTo>
                    <a:lnTo>
                      <a:pt x="4653" y="3637"/>
                    </a:lnTo>
                    <a:lnTo>
                      <a:pt x="6787" y="3228"/>
                    </a:lnTo>
                    <a:lnTo>
                      <a:pt x="4653" y="2818"/>
                    </a:lnTo>
                    <a:lnTo>
                      <a:pt x="6139" y="1232"/>
                    </a:lnTo>
                    <a:lnTo>
                      <a:pt x="4171" y="2156"/>
                    </a:lnTo>
                    <a:lnTo>
                      <a:pt x="4442" y="0"/>
                    </a:lnTo>
                    <a:lnTo>
                      <a:pt x="3394" y="1904"/>
                    </a:lnTo>
                    <a:lnTo>
                      <a:pt x="2345" y="0"/>
                    </a:lnTo>
                    <a:close/>
                    <a:moveTo>
                      <a:pt x="2345" y="6456"/>
                    </a:moveTo>
                    <a:lnTo>
                      <a:pt x="2345" y="6456"/>
                    </a:lnTo>
                    <a:lnTo>
                      <a:pt x="2345" y="6456"/>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7"/>
              <p:cNvSpPr/>
              <p:nvPr/>
            </p:nvSpPr>
            <p:spPr>
              <a:xfrm>
                <a:off x="5190425" y="864350"/>
                <a:ext cx="169700" cy="161425"/>
              </a:xfrm>
              <a:custGeom>
                <a:avLst/>
                <a:gdLst/>
                <a:ahLst/>
                <a:cxnLst/>
                <a:rect l="l" t="t" r="r" b="b"/>
                <a:pathLst>
                  <a:path w="6788" h="6457" extrusionOk="0">
                    <a:moveTo>
                      <a:pt x="2345" y="0"/>
                    </a:moveTo>
                    <a:lnTo>
                      <a:pt x="2617" y="2157"/>
                    </a:lnTo>
                    <a:lnTo>
                      <a:pt x="650" y="1234"/>
                    </a:lnTo>
                    <a:lnTo>
                      <a:pt x="2134" y="2819"/>
                    </a:lnTo>
                    <a:lnTo>
                      <a:pt x="1" y="3228"/>
                    </a:lnTo>
                    <a:lnTo>
                      <a:pt x="2134" y="3638"/>
                    </a:lnTo>
                    <a:lnTo>
                      <a:pt x="650" y="5224"/>
                    </a:lnTo>
                    <a:lnTo>
                      <a:pt x="2617" y="4301"/>
                    </a:lnTo>
                    <a:lnTo>
                      <a:pt x="2345" y="6456"/>
                    </a:lnTo>
                    <a:lnTo>
                      <a:pt x="3395" y="4552"/>
                    </a:lnTo>
                    <a:lnTo>
                      <a:pt x="4443" y="6456"/>
                    </a:lnTo>
                    <a:lnTo>
                      <a:pt x="4172" y="4301"/>
                    </a:lnTo>
                    <a:lnTo>
                      <a:pt x="6140" y="5224"/>
                    </a:lnTo>
                    <a:lnTo>
                      <a:pt x="4654" y="3638"/>
                    </a:lnTo>
                    <a:lnTo>
                      <a:pt x="6787" y="3228"/>
                    </a:lnTo>
                    <a:lnTo>
                      <a:pt x="4654" y="2819"/>
                    </a:lnTo>
                    <a:lnTo>
                      <a:pt x="6140" y="1234"/>
                    </a:lnTo>
                    <a:lnTo>
                      <a:pt x="6140" y="1234"/>
                    </a:lnTo>
                    <a:lnTo>
                      <a:pt x="4172" y="2157"/>
                    </a:lnTo>
                    <a:lnTo>
                      <a:pt x="4443" y="0"/>
                    </a:lnTo>
                    <a:lnTo>
                      <a:pt x="3395" y="1904"/>
                    </a:lnTo>
                    <a:lnTo>
                      <a:pt x="23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7"/>
              <p:cNvSpPr/>
              <p:nvPr/>
            </p:nvSpPr>
            <p:spPr>
              <a:xfrm>
                <a:off x="4649025" y="1272700"/>
                <a:ext cx="169700" cy="103000"/>
              </a:xfrm>
              <a:custGeom>
                <a:avLst/>
                <a:gdLst/>
                <a:ahLst/>
                <a:cxnLst/>
                <a:rect l="l" t="t" r="r" b="b"/>
                <a:pathLst>
                  <a:path w="6788" h="4120" extrusionOk="0">
                    <a:moveTo>
                      <a:pt x="2346" y="0"/>
                    </a:moveTo>
                    <a:lnTo>
                      <a:pt x="2346" y="0"/>
                    </a:lnTo>
                    <a:lnTo>
                      <a:pt x="2346" y="0"/>
                    </a:lnTo>
                    <a:close/>
                    <a:moveTo>
                      <a:pt x="2346" y="0"/>
                    </a:moveTo>
                    <a:lnTo>
                      <a:pt x="2617" y="2156"/>
                    </a:lnTo>
                    <a:lnTo>
                      <a:pt x="2617" y="2156"/>
                    </a:lnTo>
                    <a:lnTo>
                      <a:pt x="649" y="1233"/>
                    </a:lnTo>
                    <a:lnTo>
                      <a:pt x="2135" y="2818"/>
                    </a:lnTo>
                    <a:lnTo>
                      <a:pt x="0" y="3229"/>
                    </a:lnTo>
                    <a:lnTo>
                      <a:pt x="2135" y="3637"/>
                    </a:lnTo>
                    <a:lnTo>
                      <a:pt x="1683" y="4120"/>
                    </a:lnTo>
                    <a:lnTo>
                      <a:pt x="5106" y="4120"/>
                    </a:lnTo>
                    <a:lnTo>
                      <a:pt x="4653" y="3637"/>
                    </a:lnTo>
                    <a:lnTo>
                      <a:pt x="6788" y="3229"/>
                    </a:lnTo>
                    <a:lnTo>
                      <a:pt x="6491" y="3172"/>
                    </a:lnTo>
                    <a:lnTo>
                      <a:pt x="6161" y="3108"/>
                    </a:lnTo>
                    <a:lnTo>
                      <a:pt x="4653" y="2818"/>
                    </a:lnTo>
                    <a:lnTo>
                      <a:pt x="6139" y="1233"/>
                    </a:lnTo>
                    <a:lnTo>
                      <a:pt x="4172" y="2156"/>
                    </a:lnTo>
                    <a:lnTo>
                      <a:pt x="4172" y="2156"/>
                    </a:lnTo>
                    <a:lnTo>
                      <a:pt x="4443" y="0"/>
                    </a:lnTo>
                    <a:lnTo>
                      <a:pt x="3393" y="1904"/>
                    </a:lnTo>
                    <a:lnTo>
                      <a:pt x="2346" y="0"/>
                    </a:lnTo>
                    <a:close/>
                  </a:path>
                </a:pathLst>
              </a:custGeom>
              <a:solidFill>
                <a:srgbClr val="FFB5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7"/>
              <p:cNvSpPr/>
              <p:nvPr/>
            </p:nvSpPr>
            <p:spPr>
              <a:xfrm>
                <a:off x="4556200" y="985775"/>
                <a:ext cx="105375" cy="161425"/>
              </a:xfrm>
              <a:custGeom>
                <a:avLst/>
                <a:gdLst/>
                <a:ahLst/>
                <a:cxnLst/>
                <a:rect l="l" t="t" r="r" b="b"/>
                <a:pathLst>
                  <a:path w="4215" h="6457" extrusionOk="0">
                    <a:moveTo>
                      <a:pt x="1868" y="1"/>
                    </a:moveTo>
                    <a:lnTo>
                      <a:pt x="819" y="1905"/>
                    </a:lnTo>
                    <a:lnTo>
                      <a:pt x="0" y="417"/>
                    </a:lnTo>
                    <a:lnTo>
                      <a:pt x="0" y="1815"/>
                    </a:lnTo>
                    <a:lnTo>
                      <a:pt x="43" y="2157"/>
                    </a:lnTo>
                    <a:lnTo>
                      <a:pt x="43" y="2157"/>
                    </a:lnTo>
                    <a:lnTo>
                      <a:pt x="0" y="2137"/>
                    </a:lnTo>
                    <a:lnTo>
                      <a:pt x="0" y="4320"/>
                    </a:lnTo>
                    <a:lnTo>
                      <a:pt x="43" y="4301"/>
                    </a:lnTo>
                    <a:lnTo>
                      <a:pt x="0" y="4643"/>
                    </a:lnTo>
                    <a:lnTo>
                      <a:pt x="0" y="6040"/>
                    </a:lnTo>
                    <a:lnTo>
                      <a:pt x="819" y="4553"/>
                    </a:lnTo>
                    <a:lnTo>
                      <a:pt x="1868" y="6456"/>
                    </a:lnTo>
                    <a:lnTo>
                      <a:pt x="1597" y="4301"/>
                    </a:lnTo>
                    <a:lnTo>
                      <a:pt x="1597" y="4301"/>
                    </a:lnTo>
                    <a:lnTo>
                      <a:pt x="3565" y="5223"/>
                    </a:lnTo>
                    <a:lnTo>
                      <a:pt x="2080" y="3638"/>
                    </a:lnTo>
                    <a:lnTo>
                      <a:pt x="4214" y="3227"/>
                    </a:lnTo>
                    <a:lnTo>
                      <a:pt x="2080" y="2820"/>
                    </a:lnTo>
                    <a:lnTo>
                      <a:pt x="3565" y="1235"/>
                    </a:lnTo>
                    <a:lnTo>
                      <a:pt x="1597" y="2157"/>
                    </a:lnTo>
                    <a:lnTo>
                      <a:pt x="18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7"/>
              <p:cNvSpPr/>
              <p:nvPr/>
            </p:nvSpPr>
            <p:spPr>
              <a:xfrm>
                <a:off x="4708100" y="712225"/>
                <a:ext cx="210725" cy="294200"/>
              </a:xfrm>
              <a:custGeom>
                <a:avLst/>
                <a:gdLst/>
                <a:ahLst/>
                <a:cxnLst/>
                <a:rect l="l" t="t" r="r" b="b"/>
                <a:pathLst>
                  <a:path w="8429" h="11768" extrusionOk="0">
                    <a:moveTo>
                      <a:pt x="7897" y="1"/>
                    </a:moveTo>
                    <a:cubicBezTo>
                      <a:pt x="6109" y="384"/>
                      <a:pt x="4383" y="1059"/>
                      <a:pt x="2810" y="1991"/>
                    </a:cubicBezTo>
                    <a:cubicBezTo>
                      <a:pt x="2097" y="2413"/>
                      <a:pt x="1405" y="2897"/>
                      <a:pt x="879" y="3537"/>
                    </a:cubicBezTo>
                    <a:cubicBezTo>
                      <a:pt x="352" y="4176"/>
                      <a:pt x="1" y="4993"/>
                      <a:pt x="51" y="5820"/>
                    </a:cubicBezTo>
                    <a:cubicBezTo>
                      <a:pt x="95" y="6528"/>
                      <a:pt x="423" y="7187"/>
                      <a:pt x="810" y="7782"/>
                    </a:cubicBezTo>
                    <a:cubicBezTo>
                      <a:pt x="1818" y="9331"/>
                      <a:pt x="3236" y="10561"/>
                      <a:pt x="4636" y="11768"/>
                    </a:cubicBezTo>
                    <a:cubicBezTo>
                      <a:pt x="7191" y="8557"/>
                      <a:pt x="8428" y="4070"/>
                      <a:pt x="7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7"/>
              <p:cNvSpPr/>
              <p:nvPr/>
            </p:nvSpPr>
            <p:spPr>
              <a:xfrm>
                <a:off x="4833700" y="1075350"/>
                <a:ext cx="344975" cy="300350"/>
              </a:xfrm>
              <a:custGeom>
                <a:avLst/>
                <a:gdLst/>
                <a:ahLst/>
                <a:cxnLst/>
                <a:rect l="l" t="t" r="r" b="b"/>
                <a:pathLst>
                  <a:path w="13799" h="12014" extrusionOk="0">
                    <a:moveTo>
                      <a:pt x="8269" y="0"/>
                    </a:moveTo>
                    <a:cubicBezTo>
                      <a:pt x="8258" y="4"/>
                      <a:pt x="8246" y="8"/>
                      <a:pt x="8237" y="12"/>
                    </a:cubicBezTo>
                    <a:cubicBezTo>
                      <a:pt x="8204" y="22"/>
                      <a:pt x="8172" y="35"/>
                      <a:pt x="8140" y="45"/>
                    </a:cubicBezTo>
                    <a:lnTo>
                      <a:pt x="8138" y="45"/>
                    </a:lnTo>
                    <a:cubicBezTo>
                      <a:pt x="8094" y="61"/>
                      <a:pt x="8048" y="77"/>
                      <a:pt x="8004" y="92"/>
                    </a:cubicBezTo>
                    <a:cubicBezTo>
                      <a:pt x="8002" y="93"/>
                      <a:pt x="8002" y="93"/>
                      <a:pt x="8000" y="93"/>
                    </a:cubicBezTo>
                    <a:cubicBezTo>
                      <a:pt x="7777" y="172"/>
                      <a:pt x="7556" y="249"/>
                      <a:pt x="7332" y="325"/>
                    </a:cubicBezTo>
                    <a:lnTo>
                      <a:pt x="7330" y="325"/>
                    </a:lnTo>
                    <a:cubicBezTo>
                      <a:pt x="5874" y="815"/>
                      <a:pt x="4380" y="1261"/>
                      <a:pt x="2901" y="1708"/>
                    </a:cubicBezTo>
                    <a:lnTo>
                      <a:pt x="2899" y="1708"/>
                    </a:lnTo>
                    <a:cubicBezTo>
                      <a:pt x="2301" y="1891"/>
                      <a:pt x="1707" y="2070"/>
                      <a:pt x="1119" y="2255"/>
                    </a:cubicBezTo>
                    <a:lnTo>
                      <a:pt x="1117" y="2255"/>
                    </a:lnTo>
                    <a:cubicBezTo>
                      <a:pt x="1116" y="2255"/>
                      <a:pt x="1116" y="2255"/>
                      <a:pt x="1113" y="2257"/>
                    </a:cubicBezTo>
                    <a:cubicBezTo>
                      <a:pt x="996" y="2293"/>
                      <a:pt x="879" y="2328"/>
                      <a:pt x="764" y="2367"/>
                    </a:cubicBezTo>
                    <a:cubicBezTo>
                      <a:pt x="988" y="3023"/>
                      <a:pt x="1441" y="3626"/>
                      <a:pt x="1574" y="4302"/>
                    </a:cubicBezTo>
                    <a:cubicBezTo>
                      <a:pt x="1584" y="4350"/>
                      <a:pt x="1592" y="4398"/>
                      <a:pt x="1597" y="4447"/>
                    </a:cubicBezTo>
                    <a:cubicBezTo>
                      <a:pt x="1633" y="4738"/>
                      <a:pt x="1666" y="5027"/>
                      <a:pt x="1693" y="5318"/>
                    </a:cubicBezTo>
                    <a:lnTo>
                      <a:pt x="1693" y="5322"/>
                    </a:lnTo>
                    <a:cubicBezTo>
                      <a:pt x="1715" y="5539"/>
                      <a:pt x="1733" y="5755"/>
                      <a:pt x="1751" y="5971"/>
                    </a:cubicBezTo>
                    <a:cubicBezTo>
                      <a:pt x="1801" y="6590"/>
                      <a:pt x="1834" y="7211"/>
                      <a:pt x="1848" y="7830"/>
                    </a:cubicBezTo>
                    <a:cubicBezTo>
                      <a:pt x="1848" y="7859"/>
                      <a:pt x="1850" y="7887"/>
                      <a:pt x="1850" y="7915"/>
                    </a:cubicBezTo>
                    <a:cubicBezTo>
                      <a:pt x="1852" y="7954"/>
                      <a:pt x="1852" y="7992"/>
                      <a:pt x="1852" y="8032"/>
                    </a:cubicBezTo>
                    <a:cubicBezTo>
                      <a:pt x="1866" y="8545"/>
                      <a:pt x="1866" y="9061"/>
                      <a:pt x="1852" y="9571"/>
                    </a:cubicBezTo>
                    <a:cubicBezTo>
                      <a:pt x="1848" y="9718"/>
                      <a:pt x="1843" y="9868"/>
                      <a:pt x="1797" y="10005"/>
                    </a:cubicBezTo>
                    <a:cubicBezTo>
                      <a:pt x="1726" y="10206"/>
                      <a:pt x="1576" y="10367"/>
                      <a:pt x="1429" y="10519"/>
                    </a:cubicBezTo>
                    <a:cubicBezTo>
                      <a:pt x="1256" y="10700"/>
                      <a:pt x="1082" y="10882"/>
                      <a:pt x="909" y="11064"/>
                    </a:cubicBezTo>
                    <a:lnTo>
                      <a:pt x="907" y="11064"/>
                    </a:lnTo>
                    <a:cubicBezTo>
                      <a:pt x="687" y="11297"/>
                      <a:pt x="466" y="11530"/>
                      <a:pt x="244" y="11760"/>
                    </a:cubicBezTo>
                    <a:cubicBezTo>
                      <a:pt x="164" y="11845"/>
                      <a:pt x="81" y="11930"/>
                      <a:pt x="1" y="12014"/>
                    </a:cubicBezTo>
                    <a:lnTo>
                      <a:pt x="13799" y="12014"/>
                    </a:lnTo>
                    <a:cubicBezTo>
                      <a:pt x="13731" y="11873"/>
                      <a:pt x="13658" y="11735"/>
                      <a:pt x="13586" y="11595"/>
                    </a:cubicBezTo>
                    <a:cubicBezTo>
                      <a:pt x="13488" y="11412"/>
                      <a:pt x="13389" y="11229"/>
                      <a:pt x="13285" y="11048"/>
                    </a:cubicBezTo>
                    <a:cubicBezTo>
                      <a:pt x="13180" y="10866"/>
                      <a:pt x="13070" y="10685"/>
                      <a:pt x="12959" y="10507"/>
                    </a:cubicBezTo>
                    <a:cubicBezTo>
                      <a:pt x="12757" y="10187"/>
                      <a:pt x="12545" y="9874"/>
                      <a:pt x="12319" y="9569"/>
                    </a:cubicBezTo>
                    <a:cubicBezTo>
                      <a:pt x="12156" y="9348"/>
                      <a:pt x="11988" y="9129"/>
                      <a:pt x="11820" y="8911"/>
                    </a:cubicBezTo>
                    <a:cubicBezTo>
                      <a:pt x="11600" y="8627"/>
                      <a:pt x="11379" y="8341"/>
                      <a:pt x="11172" y="8046"/>
                    </a:cubicBezTo>
                    <a:cubicBezTo>
                      <a:pt x="11167" y="8039"/>
                      <a:pt x="11160" y="8030"/>
                      <a:pt x="11155" y="8023"/>
                    </a:cubicBezTo>
                    <a:cubicBezTo>
                      <a:pt x="10868" y="7612"/>
                      <a:pt x="10604" y="7186"/>
                      <a:pt x="10362" y="6747"/>
                    </a:cubicBezTo>
                    <a:cubicBezTo>
                      <a:pt x="9732" y="5610"/>
                      <a:pt x="9255" y="4386"/>
                      <a:pt x="8901" y="3124"/>
                    </a:cubicBezTo>
                    <a:cubicBezTo>
                      <a:pt x="8747" y="2568"/>
                      <a:pt x="8616" y="2009"/>
                      <a:pt x="8506" y="1445"/>
                    </a:cubicBezTo>
                    <a:lnTo>
                      <a:pt x="8506" y="1443"/>
                    </a:lnTo>
                    <a:cubicBezTo>
                      <a:pt x="8453" y="1167"/>
                      <a:pt x="8405" y="891"/>
                      <a:pt x="8362" y="615"/>
                    </a:cubicBezTo>
                    <a:cubicBezTo>
                      <a:pt x="8338" y="489"/>
                      <a:pt x="8319" y="362"/>
                      <a:pt x="8301" y="235"/>
                    </a:cubicBezTo>
                    <a:lnTo>
                      <a:pt x="8296" y="201"/>
                    </a:lnTo>
                    <a:lnTo>
                      <a:pt x="8296" y="197"/>
                    </a:lnTo>
                    <a:cubicBezTo>
                      <a:pt x="8290" y="157"/>
                      <a:pt x="8283" y="114"/>
                      <a:pt x="8278" y="70"/>
                    </a:cubicBezTo>
                    <a:lnTo>
                      <a:pt x="8278" y="68"/>
                    </a:lnTo>
                    <a:cubicBezTo>
                      <a:pt x="8274" y="45"/>
                      <a:pt x="8272" y="24"/>
                      <a:pt x="8269" y="0"/>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7"/>
              <p:cNvSpPr/>
              <p:nvPr/>
            </p:nvSpPr>
            <p:spPr>
              <a:xfrm>
                <a:off x="4799475" y="1264000"/>
                <a:ext cx="438625" cy="111700"/>
              </a:xfrm>
              <a:custGeom>
                <a:avLst/>
                <a:gdLst/>
                <a:ahLst/>
                <a:cxnLst/>
                <a:rect l="l" t="t" r="r" b="b"/>
                <a:pathLst>
                  <a:path w="17545" h="4468" extrusionOk="0">
                    <a:moveTo>
                      <a:pt x="15201" y="0"/>
                    </a:moveTo>
                    <a:cubicBezTo>
                      <a:pt x="15117" y="0"/>
                      <a:pt x="15031" y="19"/>
                      <a:pt x="14949" y="38"/>
                    </a:cubicBezTo>
                    <a:cubicBezTo>
                      <a:pt x="14146" y="214"/>
                      <a:pt x="13337" y="360"/>
                      <a:pt x="12524" y="477"/>
                    </a:cubicBezTo>
                    <a:cubicBezTo>
                      <a:pt x="10974" y="698"/>
                      <a:pt x="9407" y="809"/>
                      <a:pt x="7840" y="809"/>
                    </a:cubicBezTo>
                    <a:cubicBezTo>
                      <a:pt x="6296" y="809"/>
                      <a:pt x="4751" y="702"/>
                      <a:pt x="3221" y="486"/>
                    </a:cubicBezTo>
                    <a:cubicBezTo>
                      <a:pt x="2736" y="419"/>
                      <a:pt x="2252" y="339"/>
                      <a:pt x="1769" y="249"/>
                    </a:cubicBezTo>
                    <a:lnTo>
                      <a:pt x="983" y="1100"/>
                    </a:lnTo>
                    <a:cubicBezTo>
                      <a:pt x="718" y="1289"/>
                      <a:pt x="458" y="1489"/>
                      <a:pt x="205" y="1703"/>
                    </a:cubicBezTo>
                    <a:cubicBezTo>
                      <a:pt x="15" y="2254"/>
                      <a:pt x="0" y="2855"/>
                      <a:pt x="143" y="3456"/>
                    </a:cubicBezTo>
                    <a:cubicBezTo>
                      <a:pt x="146" y="3478"/>
                      <a:pt x="151" y="3499"/>
                      <a:pt x="157" y="3520"/>
                    </a:cubicBezTo>
                    <a:lnTo>
                      <a:pt x="473" y="3520"/>
                    </a:lnTo>
                    <a:lnTo>
                      <a:pt x="2277" y="3518"/>
                    </a:lnTo>
                    <a:lnTo>
                      <a:pt x="2277" y="3518"/>
                    </a:lnTo>
                    <a:cubicBezTo>
                      <a:pt x="2057" y="3751"/>
                      <a:pt x="1836" y="3984"/>
                      <a:pt x="1613" y="4214"/>
                    </a:cubicBezTo>
                    <a:cubicBezTo>
                      <a:pt x="1533" y="4299"/>
                      <a:pt x="1450" y="4384"/>
                      <a:pt x="1370" y="4468"/>
                    </a:cubicBezTo>
                    <a:lnTo>
                      <a:pt x="15168" y="4468"/>
                    </a:lnTo>
                    <a:cubicBezTo>
                      <a:pt x="15100" y="4327"/>
                      <a:pt x="15027" y="4189"/>
                      <a:pt x="14955" y="4050"/>
                    </a:cubicBezTo>
                    <a:cubicBezTo>
                      <a:pt x="14857" y="3867"/>
                      <a:pt x="14758" y="3683"/>
                      <a:pt x="14654" y="3503"/>
                    </a:cubicBezTo>
                    <a:lnTo>
                      <a:pt x="17533" y="3501"/>
                    </a:lnTo>
                    <a:lnTo>
                      <a:pt x="17545" y="3343"/>
                    </a:lnTo>
                    <a:cubicBezTo>
                      <a:pt x="17090" y="2204"/>
                      <a:pt x="16432" y="1142"/>
                      <a:pt x="15610" y="231"/>
                    </a:cubicBezTo>
                    <a:cubicBezTo>
                      <a:pt x="15534" y="147"/>
                      <a:pt x="15452" y="61"/>
                      <a:pt x="15346" y="24"/>
                    </a:cubicBezTo>
                    <a:cubicBezTo>
                      <a:pt x="15299" y="7"/>
                      <a:pt x="15250" y="0"/>
                      <a:pt x="15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7"/>
              <p:cNvSpPr/>
              <p:nvPr/>
            </p:nvSpPr>
            <p:spPr>
              <a:xfrm>
                <a:off x="4692000" y="707650"/>
                <a:ext cx="467850" cy="517400"/>
              </a:xfrm>
              <a:custGeom>
                <a:avLst/>
                <a:gdLst/>
                <a:ahLst/>
                <a:cxnLst/>
                <a:rect l="l" t="t" r="r" b="b"/>
                <a:pathLst>
                  <a:path w="18714" h="20696" extrusionOk="0">
                    <a:moveTo>
                      <a:pt x="10505" y="1"/>
                    </a:moveTo>
                    <a:cubicBezTo>
                      <a:pt x="7053" y="1"/>
                      <a:pt x="4118" y="2210"/>
                      <a:pt x="3046" y="5288"/>
                    </a:cubicBezTo>
                    <a:cubicBezTo>
                      <a:pt x="3037" y="5308"/>
                      <a:pt x="3027" y="5328"/>
                      <a:pt x="3019" y="5348"/>
                    </a:cubicBezTo>
                    <a:cubicBezTo>
                      <a:pt x="2904" y="5609"/>
                      <a:pt x="2864" y="5895"/>
                      <a:pt x="2812" y="6172"/>
                    </a:cubicBezTo>
                    <a:cubicBezTo>
                      <a:pt x="2765" y="6504"/>
                      <a:pt x="2676" y="6834"/>
                      <a:pt x="2620" y="7166"/>
                    </a:cubicBezTo>
                    <a:cubicBezTo>
                      <a:pt x="2394" y="8495"/>
                      <a:pt x="2329" y="9834"/>
                      <a:pt x="2253" y="11176"/>
                    </a:cubicBezTo>
                    <a:cubicBezTo>
                      <a:pt x="2109" y="11339"/>
                      <a:pt x="1925" y="11505"/>
                      <a:pt x="1682" y="11669"/>
                    </a:cubicBezTo>
                    <a:cubicBezTo>
                      <a:pt x="1155" y="12027"/>
                      <a:pt x="0" y="12602"/>
                      <a:pt x="37" y="13174"/>
                    </a:cubicBezTo>
                    <a:cubicBezTo>
                      <a:pt x="74" y="13760"/>
                      <a:pt x="1446" y="14047"/>
                      <a:pt x="2126" y="14325"/>
                    </a:cubicBezTo>
                    <a:cubicBezTo>
                      <a:pt x="2121" y="14518"/>
                      <a:pt x="2117" y="14714"/>
                      <a:pt x="2114" y="14907"/>
                    </a:cubicBezTo>
                    <a:cubicBezTo>
                      <a:pt x="2112" y="14968"/>
                      <a:pt x="2112" y="15031"/>
                      <a:pt x="2110" y="15089"/>
                    </a:cubicBezTo>
                    <a:cubicBezTo>
                      <a:pt x="2078" y="17587"/>
                      <a:pt x="2181" y="19909"/>
                      <a:pt x="2742" y="20238"/>
                    </a:cubicBezTo>
                    <a:cubicBezTo>
                      <a:pt x="3405" y="20625"/>
                      <a:pt x="3932" y="20695"/>
                      <a:pt x="4615" y="20695"/>
                    </a:cubicBezTo>
                    <a:cubicBezTo>
                      <a:pt x="5003" y="20695"/>
                      <a:pt x="5442" y="20673"/>
                      <a:pt x="5986" y="20673"/>
                    </a:cubicBezTo>
                    <a:cubicBezTo>
                      <a:pt x="6081" y="20673"/>
                      <a:pt x="6180" y="20673"/>
                      <a:pt x="6282" y="20675"/>
                    </a:cubicBezTo>
                    <a:cubicBezTo>
                      <a:pt x="6551" y="20678"/>
                      <a:pt x="6828" y="20680"/>
                      <a:pt x="7109" y="20680"/>
                    </a:cubicBezTo>
                    <a:cubicBezTo>
                      <a:pt x="7212" y="20680"/>
                      <a:pt x="7315" y="20680"/>
                      <a:pt x="7419" y="20679"/>
                    </a:cubicBezTo>
                    <a:cubicBezTo>
                      <a:pt x="9146" y="20673"/>
                      <a:pt x="10995" y="20597"/>
                      <a:pt x="12328" y="20530"/>
                    </a:cubicBezTo>
                    <a:cubicBezTo>
                      <a:pt x="13421" y="20475"/>
                      <a:pt x="14320" y="19651"/>
                      <a:pt x="14470" y="18568"/>
                    </a:cubicBezTo>
                    <a:lnTo>
                      <a:pt x="14569" y="17832"/>
                    </a:lnTo>
                    <a:lnTo>
                      <a:pt x="14779" y="16309"/>
                    </a:lnTo>
                    <a:cubicBezTo>
                      <a:pt x="14779" y="16307"/>
                      <a:pt x="14867" y="15682"/>
                      <a:pt x="14867" y="15682"/>
                    </a:cubicBezTo>
                    <a:cubicBezTo>
                      <a:pt x="16115" y="14907"/>
                      <a:pt x="17138" y="13805"/>
                      <a:pt x="17814" y="12494"/>
                    </a:cubicBezTo>
                    <a:cubicBezTo>
                      <a:pt x="18012" y="12109"/>
                      <a:pt x="18182" y="11708"/>
                      <a:pt x="18316" y="11291"/>
                    </a:cubicBezTo>
                    <a:cubicBezTo>
                      <a:pt x="18574" y="10500"/>
                      <a:pt x="18713" y="9656"/>
                      <a:pt x="18713" y="8779"/>
                    </a:cubicBezTo>
                    <a:cubicBezTo>
                      <a:pt x="18713" y="7647"/>
                      <a:pt x="18481" y="6569"/>
                      <a:pt x="18063" y="5587"/>
                    </a:cubicBezTo>
                    <a:cubicBezTo>
                      <a:pt x="17081" y="2356"/>
                      <a:pt x="14072" y="1"/>
                      <a:pt x="10505" y="1"/>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7"/>
              <p:cNvSpPr/>
              <p:nvPr/>
            </p:nvSpPr>
            <p:spPr>
              <a:xfrm>
                <a:off x="4799475" y="798025"/>
                <a:ext cx="549025" cy="554000"/>
              </a:xfrm>
              <a:custGeom>
                <a:avLst/>
                <a:gdLst/>
                <a:ahLst/>
                <a:cxnLst/>
                <a:rect l="l" t="t" r="r" b="b"/>
                <a:pathLst>
                  <a:path w="21961" h="22160" extrusionOk="0">
                    <a:moveTo>
                      <a:pt x="14035" y="0"/>
                    </a:moveTo>
                    <a:cubicBezTo>
                      <a:pt x="13743" y="174"/>
                      <a:pt x="13444" y="342"/>
                      <a:pt x="13152" y="512"/>
                    </a:cubicBezTo>
                    <a:cubicBezTo>
                      <a:pt x="12076" y="1134"/>
                      <a:pt x="11052" y="1792"/>
                      <a:pt x="10603" y="2947"/>
                    </a:cubicBezTo>
                    <a:cubicBezTo>
                      <a:pt x="10033" y="4419"/>
                      <a:pt x="9966" y="6080"/>
                      <a:pt x="10419" y="7593"/>
                    </a:cubicBezTo>
                    <a:cubicBezTo>
                      <a:pt x="10429" y="7623"/>
                      <a:pt x="10436" y="7653"/>
                      <a:pt x="10447" y="7683"/>
                    </a:cubicBezTo>
                    <a:cubicBezTo>
                      <a:pt x="10554" y="8033"/>
                      <a:pt x="10685" y="8377"/>
                      <a:pt x="10767" y="8732"/>
                    </a:cubicBezTo>
                    <a:cubicBezTo>
                      <a:pt x="10787" y="8803"/>
                      <a:pt x="10800" y="8873"/>
                      <a:pt x="10812" y="8945"/>
                    </a:cubicBezTo>
                    <a:cubicBezTo>
                      <a:pt x="10822" y="8990"/>
                      <a:pt x="10827" y="9035"/>
                      <a:pt x="10834" y="9081"/>
                    </a:cubicBezTo>
                    <a:cubicBezTo>
                      <a:pt x="10943" y="9936"/>
                      <a:pt x="10615" y="10820"/>
                      <a:pt x="10022" y="11443"/>
                    </a:cubicBezTo>
                    <a:cubicBezTo>
                      <a:pt x="9930" y="11539"/>
                      <a:pt x="9835" y="11627"/>
                      <a:pt x="9732" y="11709"/>
                    </a:cubicBezTo>
                    <a:cubicBezTo>
                      <a:pt x="9565" y="11842"/>
                      <a:pt x="9385" y="11956"/>
                      <a:pt x="9192" y="12048"/>
                    </a:cubicBezTo>
                    <a:cubicBezTo>
                      <a:pt x="9123" y="12078"/>
                      <a:pt x="9053" y="12110"/>
                      <a:pt x="8980" y="12135"/>
                    </a:cubicBezTo>
                    <a:cubicBezTo>
                      <a:pt x="7773" y="12579"/>
                      <a:pt x="6374" y="12180"/>
                      <a:pt x="5174" y="12647"/>
                    </a:cubicBezTo>
                    <a:cubicBezTo>
                      <a:pt x="4171" y="13035"/>
                      <a:pt x="3460" y="14008"/>
                      <a:pt x="3241" y="15061"/>
                    </a:cubicBezTo>
                    <a:cubicBezTo>
                      <a:pt x="3147" y="15500"/>
                      <a:pt x="3131" y="15965"/>
                      <a:pt x="3064" y="16411"/>
                    </a:cubicBezTo>
                    <a:lnTo>
                      <a:pt x="3064" y="16415"/>
                    </a:lnTo>
                    <a:cubicBezTo>
                      <a:pt x="3032" y="16638"/>
                      <a:pt x="2986" y="16855"/>
                      <a:pt x="2912" y="17064"/>
                    </a:cubicBezTo>
                    <a:cubicBezTo>
                      <a:pt x="2880" y="17164"/>
                      <a:pt x="2838" y="17262"/>
                      <a:pt x="2790" y="17357"/>
                    </a:cubicBezTo>
                    <a:cubicBezTo>
                      <a:pt x="2351" y="18215"/>
                      <a:pt x="1390" y="18659"/>
                      <a:pt x="757" y="19383"/>
                    </a:cubicBezTo>
                    <a:cubicBezTo>
                      <a:pt x="502" y="19673"/>
                      <a:pt x="321" y="19997"/>
                      <a:pt x="205" y="20342"/>
                    </a:cubicBezTo>
                    <a:cubicBezTo>
                      <a:pt x="10" y="20912"/>
                      <a:pt x="0" y="21538"/>
                      <a:pt x="157" y="22159"/>
                    </a:cubicBezTo>
                    <a:lnTo>
                      <a:pt x="2277" y="22157"/>
                    </a:lnTo>
                    <a:lnTo>
                      <a:pt x="2280" y="22157"/>
                    </a:lnTo>
                    <a:lnTo>
                      <a:pt x="14654" y="22141"/>
                    </a:lnTo>
                    <a:lnTo>
                      <a:pt x="17533" y="22140"/>
                    </a:lnTo>
                    <a:lnTo>
                      <a:pt x="17545" y="21982"/>
                    </a:lnTo>
                    <a:lnTo>
                      <a:pt x="17782" y="18764"/>
                    </a:lnTo>
                    <a:lnTo>
                      <a:pt x="18708" y="22138"/>
                    </a:lnTo>
                    <a:lnTo>
                      <a:pt x="21806" y="22134"/>
                    </a:lnTo>
                    <a:cubicBezTo>
                      <a:pt x="21960" y="21713"/>
                      <a:pt x="21754" y="21244"/>
                      <a:pt x="21487" y="20885"/>
                    </a:cubicBezTo>
                    <a:cubicBezTo>
                      <a:pt x="21220" y="20526"/>
                      <a:pt x="20882" y="20209"/>
                      <a:pt x="20712" y="19794"/>
                    </a:cubicBezTo>
                    <a:cubicBezTo>
                      <a:pt x="20296" y="18785"/>
                      <a:pt x="20942" y="17893"/>
                      <a:pt x="21317" y="17007"/>
                    </a:cubicBezTo>
                    <a:cubicBezTo>
                      <a:pt x="21724" y="16048"/>
                      <a:pt x="21938" y="14996"/>
                      <a:pt x="21860" y="13953"/>
                    </a:cubicBezTo>
                    <a:cubicBezTo>
                      <a:pt x="21743" y="12405"/>
                      <a:pt x="20896" y="10642"/>
                      <a:pt x="19382" y="10044"/>
                    </a:cubicBezTo>
                    <a:cubicBezTo>
                      <a:pt x="18444" y="9670"/>
                      <a:pt x="17082" y="9845"/>
                      <a:pt x="16356" y="9042"/>
                    </a:cubicBezTo>
                    <a:cubicBezTo>
                      <a:pt x="15774" y="8394"/>
                      <a:pt x="15940" y="7392"/>
                      <a:pt x="16036" y="6606"/>
                    </a:cubicBezTo>
                    <a:cubicBezTo>
                      <a:pt x="16310" y="4407"/>
                      <a:pt x="15673" y="2113"/>
                      <a:pt x="14322" y="355"/>
                    </a:cubicBezTo>
                    <a:cubicBezTo>
                      <a:pt x="14322" y="354"/>
                      <a:pt x="14322" y="354"/>
                      <a:pt x="14320" y="352"/>
                    </a:cubicBezTo>
                    <a:cubicBezTo>
                      <a:pt x="14228" y="231"/>
                      <a:pt x="14132" y="116"/>
                      <a:pt x="14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7"/>
              <p:cNvSpPr/>
              <p:nvPr/>
            </p:nvSpPr>
            <p:spPr>
              <a:xfrm>
                <a:off x="4765550" y="704525"/>
                <a:ext cx="429800" cy="382375"/>
              </a:xfrm>
              <a:custGeom>
                <a:avLst/>
                <a:gdLst/>
                <a:ahLst/>
                <a:cxnLst/>
                <a:rect l="l" t="t" r="r" b="b"/>
                <a:pathLst>
                  <a:path w="17192" h="15295" extrusionOk="0">
                    <a:moveTo>
                      <a:pt x="8185" y="0"/>
                    </a:moveTo>
                    <a:cubicBezTo>
                      <a:pt x="4421" y="0"/>
                      <a:pt x="1074" y="1871"/>
                      <a:pt x="1" y="5465"/>
                    </a:cubicBezTo>
                    <a:cubicBezTo>
                      <a:pt x="1729" y="8647"/>
                      <a:pt x="5116" y="11034"/>
                      <a:pt x="8729" y="11505"/>
                    </a:cubicBezTo>
                    <a:cubicBezTo>
                      <a:pt x="8993" y="12284"/>
                      <a:pt x="9411" y="13061"/>
                      <a:pt x="9763" y="13802"/>
                    </a:cubicBezTo>
                    <a:cubicBezTo>
                      <a:pt x="10047" y="13256"/>
                      <a:pt x="10602" y="12822"/>
                      <a:pt x="10888" y="12275"/>
                    </a:cubicBezTo>
                    <a:lnTo>
                      <a:pt x="10888" y="12275"/>
                    </a:lnTo>
                    <a:cubicBezTo>
                      <a:pt x="10738" y="13130"/>
                      <a:pt x="10405" y="13609"/>
                      <a:pt x="10074" y="14412"/>
                    </a:cubicBezTo>
                    <a:cubicBezTo>
                      <a:pt x="10259" y="14618"/>
                      <a:pt x="10477" y="14785"/>
                      <a:pt x="10714" y="14918"/>
                    </a:cubicBezTo>
                    <a:cubicBezTo>
                      <a:pt x="10967" y="15060"/>
                      <a:pt x="11244" y="15161"/>
                      <a:pt x="11532" y="15220"/>
                    </a:cubicBezTo>
                    <a:cubicBezTo>
                      <a:pt x="11626" y="15242"/>
                      <a:pt x="11719" y="15258"/>
                      <a:pt x="11816" y="15268"/>
                    </a:cubicBezTo>
                    <a:cubicBezTo>
                      <a:pt x="11880" y="15278"/>
                      <a:pt x="11945" y="15284"/>
                      <a:pt x="12012" y="15286"/>
                    </a:cubicBezTo>
                    <a:lnTo>
                      <a:pt x="12014" y="15286"/>
                    </a:lnTo>
                    <a:cubicBezTo>
                      <a:pt x="12097" y="15292"/>
                      <a:pt x="12180" y="15295"/>
                      <a:pt x="12263" y="15295"/>
                    </a:cubicBezTo>
                    <a:cubicBezTo>
                      <a:pt x="12766" y="15295"/>
                      <a:pt x="13274" y="15186"/>
                      <a:pt x="13730" y="14982"/>
                    </a:cubicBezTo>
                    <a:cubicBezTo>
                      <a:pt x="14761" y="14519"/>
                      <a:pt x="15557" y="13656"/>
                      <a:pt x="16162" y="12694"/>
                    </a:cubicBezTo>
                    <a:cubicBezTo>
                      <a:pt x="16263" y="12534"/>
                      <a:pt x="16358" y="12374"/>
                      <a:pt x="16448" y="12211"/>
                    </a:cubicBezTo>
                    <a:cubicBezTo>
                      <a:pt x="16559" y="12012"/>
                      <a:pt x="16661" y="11810"/>
                      <a:pt x="16759" y="11602"/>
                    </a:cubicBezTo>
                    <a:cubicBezTo>
                      <a:pt x="17040" y="10798"/>
                      <a:pt x="17191" y="9940"/>
                      <a:pt x="17191" y="9048"/>
                    </a:cubicBezTo>
                    <a:cubicBezTo>
                      <a:pt x="17191" y="7898"/>
                      <a:pt x="16938" y="6801"/>
                      <a:pt x="16481" y="5804"/>
                    </a:cubicBezTo>
                    <a:lnTo>
                      <a:pt x="16479" y="5804"/>
                    </a:lnTo>
                    <a:cubicBezTo>
                      <a:pt x="15412" y="2520"/>
                      <a:pt x="12074" y="0"/>
                      <a:pt x="8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7"/>
              <p:cNvSpPr/>
              <p:nvPr/>
            </p:nvSpPr>
            <p:spPr>
              <a:xfrm>
                <a:off x="4792900" y="1017625"/>
                <a:ext cx="127900" cy="127925"/>
              </a:xfrm>
              <a:custGeom>
                <a:avLst/>
                <a:gdLst/>
                <a:ahLst/>
                <a:cxnLst/>
                <a:rect l="l" t="t" r="r" b="b"/>
                <a:pathLst>
                  <a:path w="5116" h="5117" extrusionOk="0">
                    <a:moveTo>
                      <a:pt x="2558" y="1"/>
                    </a:moveTo>
                    <a:cubicBezTo>
                      <a:pt x="1146" y="1"/>
                      <a:pt x="0" y="1146"/>
                      <a:pt x="0" y="2559"/>
                    </a:cubicBezTo>
                    <a:cubicBezTo>
                      <a:pt x="0" y="3971"/>
                      <a:pt x="1146" y="5117"/>
                      <a:pt x="2558" y="5117"/>
                    </a:cubicBezTo>
                    <a:cubicBezTo>
                      <a:pt x="3971" y="5117"/>
                      <a:pt x="5115" y="3971"/>
                      <a:pt x="5115" y="2559"/>
                    </a:cubicBezTo>
                    <a:cubicBezTo>
                      <a:pt x="5115" y="1146"/>
                      <a:pt x="3971" y="1"/>
                      <a:pt x="25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7"/>
              <p:cNvSpPr/>
              <p:nvPr/>
            </p:nvSpPr>
            <p:spPr>
              <a:xfrm>
                <a:off x="4782700" y="970900"/>
                <a:ext cx="35350" cy="41500"/>
              </a:xfrm>
              <a:custGeom>
                <a:avLst/>
                <a:gdLst/>
                <a:ahLst/>
                <a:cxnLst/>
                <a:rect l="l" t="t" r="r" b="b"/>
                <a:pathLst>
                  <a:path w="1414" h="1660" extrusionOk="0">
                    <a:moveTo>
                      <a:pt x="706" y="1"/>
                    </a:moveTo>
                    <a:cubicBezTo>
                      <a:pt x="316" y="1"/>
                      <a:pt x="1" y="373"/>
                      <a:pt x="1" y="830"/>
                    </a:cubicBezTo>
                    <a:cubicBezTo>
                      <a:pt x="1" y="1288"/>
                      <a:pt x="316" y="1660"/>
                      <a:pt x="706" y="1660"/>
                    </a:cubicBezTo>
                    <a:cubicBezTo>
                      <a:pt x="1096" y="1660"/>
                      <a:pt x="1413" y="1288"/>
                      <a:pt x="1413" y="830"/>
                    </a:cubicBezTo>
                    <a:cubicBezTo>
                      <a:pt x="1413" y="373"/>
                      <a:pt x="1096"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7"/>
              <p:cNvSpPr/>
              <p:nvPr/>
            </p:nvSpPr>
            <p:spPr>
              <a:xfrm>
                <a:off x="5006000" y="983225"/>
                <a:ext cx="137375" cy="132350"/>
              </a:xfrm>
              <a:custGeom>
                <a:avLst/>
                <a:gdLst/>
                <a:ahLst/>
                <a:cxnLst/>
                <a:rect l="l" t="t" r="r" b="b"/>
                <a:pathLst>
                  <a:path w="5495" h="5294" extrusionOk="0">
                    <a:moveTo>
                      <a:pt x="3366" y="1"/>
                    </a:moveTo>
                    <a:cubicBezTo>
                      <a:pt x="2951" y="1"/>
                      <a:pt x="2524" y="110"/>
                      <a:pt x="2151" y="290"/>
                    </a:cubicBezTo>
                    <a:cubicBezTo>
                      <a:pt x="1300" y="701"/>
                      <a:pt x="214" y="1777"/>
                      <a:pt x="109" y="2754"/>
                    </a:cubicBezTo>
                    <a:cubicBezTo>
                      <a:pt x="1" y="3737"/>
                      <a:pt x="968" y="5005"/>
                      <a:pt x="1929" y="5241"/>
                    </a:cubicBezTo>
                    <a:cubicBezTo>
                      <a:pt x="2077" y="5277"/>
                      <a:pt x="2229" y="5293"/>
                      <a:pt x="2381" y="5293"/>
                    </a:cubicBezTo>
                    <a:cubicBezTo>
                      <a:pt x="2598" y="5293"/>
                      <a:pt x="2816" y="5261"/>
                      <a:pt x="3026" y="5208"/>
                    </a:cubicBezTo>
                    <a:cubicBezTo>
                      <a:pt x="3900" y="4988"/>
                      <a:pt x="4675" y="4398"/>
                      <a:pt x="5079" y="3607"/>
                    </a:cubicBezTo>
                    <a:cubicBezTo>
                      <a:pt x="5481" y="2818"/>
                      <a:pt x="5494" y="1841"/>
                      <a:pt x="5081" y="1056"/>
                    </a:cubicBezTo>
                    <a:cubicBezTo>
                      <a:pt x="4928" y="764"/>
                      <a:pt x="4716" y="497"/>
                      <a:pt x="4442" y="310"/>
                    </a:cubicBezTo>
                    <a:cubicBezTo>
                      <a:pt x="4126" y="94"/>
                      <a:pt x="3751" y="1"/>
                      <a:pt x="3366" y="1"/>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7"/>
              <p:cNvSpPr/>
              <p:nvPr/>
            </p:nvSpPr>
            <p:spPr>
              <a:xfrm>
                <a:off x="5035525" y="994500"/>
                <a:ext cx="83325" cy="96950"/>
              </a:xfrm>
              <a:custGeom>
                <a:avLst/>
                <a:gdLst/>
                <a:ahLst/>
                <a:cxnLst/>
                <a:rect l="l" t="t" r="r" b="b"/>
                <a:pathLst>
                  <a:path w="3333" h="3878" extrusionOk="0">
                    <a:moveTo>
                      <a:pt x="3012" y="1"/>
                    </a:moveTo>
                    <a:cubicBezTo>
                      <a:pt x="2769" y="1"/>
                      <a:pt x="2500" y="81"/>
                      <a:pt x="2198" y="243"/>
                    </a:cubicBezTo>
                    <a:cubicBezTo>
                      <a:pt x="931" y="918"/>
                      <a:pt x="111" y="2241"/>
                      <a:pt x="3" y="3782"/>
                    </a:cubicBezTo>
                    <a:cubicBezTo>
                      <a:pt x="0" y="3831"/>
                      <a:pt x="37" y="3875"/>
                      <a:pt x="87" y="3878"/>
                    </a:cubicBezTo>
                    <a:lnTo>
                      <a:pt x="93" y="3878"/>
                    </a:lnTo>
                    <a:cubicBezTo>
                      <a:pt x="141" y="3878"/>
                      <a:pt x="180" y="3842"/>
                      <a:pt x="184" y="3794"/>
                    </a:cubicBezTo>
                    <a:cubicBezTo>
                      <a:pt x="286" y="2316"/>
                      <a:pt x="1071" y="1048"/>
                      <a:pt x="2283" y="402"/>
                    </a:cubicBezTo>
                    <a:cubicBezTo>
                      <a:pt x="2560" y="254"/>
                      <a:pt x="2802" y="181"/>
                      <a:pt x="3014" y="181"/>
                    </a:cubicBezTo>
                    <a:cubicBezTo>
                      <a:pt x="3083" y="181"/>
                      <a:pt x="3149" y="189"/>
                      <a:pt x="3212" y="204"/>
                    </a:cubicBezTo>
                    <a:cubicBezTo>
                      <a:pt x="3219" y="206"/>
                      <a:pt x="3227" y="207"/>
                      <a:pt x="3234" y="207"/>
                    </a:cubicBezTo>
                    <a:cubicBezTo>
                      <a:pt x="3274" y="207"/>
                      <a:pt x="3311" y="180"/>
                      <a:pt x="3321" y="139"/>
                    </a:cubicBezTo>
                    <a:cubicBezTo>
                      <a:pt x="3333" y="90"/>
                      <a:pt x="3303" y="41"/>
                      <a:pt x="3255" y="30"/>
                    </a:cubicBezTo>
                    <a:cubicBezTo>
                      <a:pt x="3177" y="10"/>
                      <a:pt x="3096" y="1"/>
                      <a:pt x="3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7"/>
              <p:cNvSpPr/>
              <p:nvPr/>
            </p:nvSpPr>
            <p:spPr>
              <a:xfrm>
                <a:off x="4781350" y="929175"/>
                <a:ext cx="62900" cy="23775"/>
              </a:xfrm>
              <a:custGeom>
                <a:avLst/>
                <a:gdLst/>
                <a:ahLst/>
                <a:cxnLst/>
                <a:rect l="l" t="t" r="r" b="b"/>
                <a:pathLst>
                  <a:path w="2516" h="951" extrusionOk="0">
                    <a:moveTo>
                      <a:pt x="242" y="0"/>
                    </a:moveTo>
                    <a:cubicBezTo>
                      <a:pt x="203" y="0"/>
                      <a:pt x="164" y="1"/>
                      <a:pt x="123" y="3"/>
                    </a:cubicBezTo>
                    <a:lnTo>
                      <a:pt x="121" y="3"/>
                    </a:lnTo>
                    <a:cubicBezTo>
                      <a:pt x="102" y="5"/>
                      <a:pt x="83" y="11"/>
                      <a:pt x="66" y="23"/>
                    </a:cubicBezTo>
                    <a:cubicBezTo>
                      <a:pt x="14" y="56"/>
                      <a:pt x="1" y="126"/>
                      <a:pt x="34" y="178"/>
                    </a:cubicBezTo>
                    <a:cubicBezTo>
                      <a:pt x="168" y="376"/>
                      <a:pt x="342" y="517"/>
                      <a:pt x="529" y="631"/>
                    </a:cubicBezTo>
                    <a:cubicBezTo>
                      <a:pt x="717" y="745"/>
                      <a:pt x="922" y="823"/>
                      <a:pt x="1132" y="875"/>
                    </a:cubicBezTo>
                    <a:cubicBezTo>
                      <a:pt x="1329" y="923"/>
                      <a:pt x="1532" y="951"/>
                      <a:pt x="1736" y="951"/>
                    </a:cubicBezTo>
                    <a:cubicBezTo>
                      <a:pt x="1751" y="951"/>
                      <a:pt x="1765" y="950"/>
                      <a:pt x="1780" y="950"/>
                    </a:cubicBezTo>
                    <a:cubicBezTo>
                      <a:pt x="1999" y="945"/>
                      <a:pt x="2218" y="913"/>
                      <a:pt x="2433" y="826"/>
                    </a:cubicBezTo>
                    <a:cubicBezTo>
                      <a:pt x="2454" y="816"/>
                      <a:pt x="2473" y="800"/>
                      <a:pt x="2486" y="778"/>
                    </a:cubicBezTo>
                    <a:cubicBezTo>
                      <a:pt x="2515" y="726"/>
                      <a:pt x="2497" y="660"/>
                      <a:pt x="2445" y="631"/>
                    </a:cubicBezTo>
                    <a:lnTo>
                      <a:pt x="2443" y="630"/>
                    </a:lnTo>
                    <a:cubicBezTo>
                      <a:pt x="2248" y="519"/>
                      <a:pt x="2060" y="444"/>
                      <a:pt x="1873" y="372"/>
                    </a:cubicBezTo>
                    <a:cubicBezTo>
                      <a:pt x="1687" y="303"/>
                      <a:pt x="1503" y="244"/>
                      <a:pt x="1318" y="188"/>
                    </a:cubicBezTo>
                    <a:cubicBezTo>
                      <a:pt x="1133" y="133"/>
                      <a:pt x="947" y="85"/>
                      <a:pt x="753" y="51"/>
                    </a:cubicBezTo>
                    <a:cubicBezTo>
                      <a:pt x="591" y="23"/>
                      <a:pt x="426"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7"/>
              <p:cNvSpPr/>
              <p:nvPr/>
            </p:nvSpPr>
            <p:spPr>
              <a:xfrm>
                <a:off x="4817325" y="1093025"/>
                <a:ext cx="25" cy="25"/>
              </a:xfrm>
              <a:custGeom>
                <a:avLst/>
                <a:gdLst/>
                <a:ahLst/>
                <a:cxnLst/>
                <a:rect l="l" t="t" r="r" b="b"/>
                <a:pathLst>
                  <a:path w="1" h="1" fill="none" extrusionOk="0">
                    <a:moveTo>
                      <a:pt x="1" y="0"/>
                    </a:moveTo>
                    <a:close/>
                  </a:path>
                </a:pathLst>
              </a:custGeom>
              <a:noFill/>
              <a:ln w="350" cap="rnd" cmpd="sng">
                <a:solidFill>
                  <a:srgbClr val="371A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7"/>
              <p:cNvSpPr/>
              <p:nvPr/>
            </p:nvSpPr>
            <p:spPr>
              <a:xfrm>
                <a:off x="4774100" y="1090325"/>
                <a:ext cx="25" cy="25"/>
              </a:xfrm>
              <a:custGeom>
                <a:avLst/>
                <a:gdLst/>
                <a:ahLst/>
                <a:cxnLst/>
                <a:rect l="l" t="t" r="r" b="b"/>
                <a:pathLst>
                  <a:path w="1" h="1" fill="none" extrusionOk="0">
                    <a:moveTo>
                      <a:pt x="0" y="1"/>
                    </a:moveTo>
                    <a:close/>
                  </a:path>
                </a:pathLst>
              </a:custGeom>
              <a:noFill/>
              <a:ln w="350" cap="rnd" cmpd="sng">
                <a:solidFill>
                  <a:srgbClr val="371A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7"/>
              <p:cNvSpPr/>
              <p:nvPr/>
            </p:nvSpPr>
            <p:spPr>
              <a:xfrm>
                <a:off x="5202125" y="679600"/>
                <a:ext cx="159350" cy="145150"/>
              </a:xfrm>
              <a:custGeom>
                <a:avLst/>
                <a:gdLst/>
                <a:ahLst/>
                <a:cxnLst/>
                <a:rect l="l" t="t" r="r" b="b"/>
                <a:pathLst>
                  <a:path w="6374" h="5806" extrusionOk="0">
                    <a:moveTo>
                      <a:pt x="3187" y="1"/>
                    </a:moveTo>
                    <a:cubicBezTo>
                      <a:pt x="2444" y="1"/>
                      <a:pt x="1702" y="284"/>
                      <a:pt x="1135" y="850"/>
                    </a:cubicBezTo>
                    <a:cubicBezTo>
                      <a:pt x="1" y="1984"/>
                      <a:pt x="1" y="3821"/>
                      <a:pt x="1135" y="4955"/>
                    </a:cubicBezTo>
                    <a:cubicBezTo>
                      <a:pt x="1702" y="5522"/>
                      <a:pt x="2444" y="5805"/>
                      <a:pt x="3187" y="5805"/>
                    </a:cubicBezTo>
                    <a:cubicBezTo>
                      <a:pt x="3930" y="5805"/>
                      <a:pt x="4673" y="5522"/>
                      <a:pt x="5240" y="4955"/>
                    </a:cubicBezTo>
                    <a:cubicBezTo>
                      <a:pt x="6373" y="3821"/>
                      <a:pt x="6373" y="1984"/>
                      <a:pt x="5240" y="850"/>
                    </a:cubicBezTo>
                    <a:cubicBezTo>
                      <a:pt x="4673" y="284"/>
                      <a:pt x="3930" y="1"/>
                      <a:pt x="3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7"/>
              <p:cNvSpPr/>
              <p:nvPr/>
            </p:nvSpPr>
            <p:spPr>
              <a:xfrm>
                <a:off x="5242350" y="724725"/>
                <a:ext cx="20900" cy="18450"/>
              </a:xfrm>
              <a:custGeom>
                <a:avLst/>
                <a:gdLst/>
                <a:ahLst/>
                <a:cxnLst/>
                <a:rect l="l" t="t" r="r" b="b"/>
                <a:pathLst>
                  <a:path w="836" h="738" extrusionOk="0">
                    <a:moveTo>
                      <a:pt x="418" y="0"/>
                    </a:moveTo>
                    <a:cubicBezTo>
                      <a:pt x="272" y="0"/>
                      <a:pt x="133" y="88"/>
                      <a:pt x="76" y="231"/>
                    </a:cubicBezTo>
                    <a:cubicBezTo>
                      <a:pt x="0" y="420"/>
                      <a:pt x="92" y="634"/>
                      <a:pt x="281" y="710"/>
                    </a:cubicBezTo>
                    <a:cubicBezTo>
                      <a:pt x="326" y="729"/>
                      <a:pt x="372" y="737"/>
                      <a:pt x="418" y="737"/>
                    </a:cubicBezTo>
                    <a:cubicBezTo>
                      <a:pt x="564" y="737"/>
                      <a:pt x="702" y="649"/>
                      <a:pt x="760" y="505"/>
                    </a:cubicBezTo>
                    <a:cubicBezTo>
                      <a:pt x="836" y="316"/>
                      <a:pt x="744" y="102"/>
                      <a:pt x="555" y="27"/>
                    </a:cubicBezTo>
                    <a:cubicBezTo>
                      <a:pt x="510" y="9"/>
                      <a:pt x="464" y="0"/>
                      <a:pt x="4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7"/>
              <p:cNvSpPr/>
              <p:nvPr/>
            </p:nvSpPr>
            <p:spPr>
              <a:xfrm>
                <a:off x="5306025" y="750250"/>
                <a:ext cx="20925" cy="18475"/>
              </a:xfrm>
              <a:custGeom>
                <a:avLst/>
                <a:gdLst/>
                <a:ahLst/>
                <a:cxnLst/>
                <a:rect l="l" t="t" r="r" b="b"/>
                <a:pathLst>
                  <a:path w="837" h="739" extrusionOk="0">
                    <a:moveTo>
                      <a:pt x="418" y="1"/>
                    </a:moveTo>
                    <a:cubicBezTo>
                      <a:pt x="272" y="1"/>
                      <a:pt x="133" y="88"/>
                      <a:pt x="76" y="232"/>
                    </a:cubicBezTo>
                    <a:cubicBezTo>
                      <a:pt x="1" y="422"/>
                      <a:pt x="91" y="636"/>
                      <a:pt x="281" y="712"/>
                    </a:cubicBezTo>
                    <a:cubicBezTo>
                      <a:pt x="325" y="730"/>
                      <a:pt x="372" y="738"/>
                      <a:pt x="417" y="738"/>
                    </a:cubicBezTo>
                    <a:cubicBezTo>
                      <a:pt x="564" y="738"/>
                      <a:pt x="702" y="651"/>
                      <a:pt x="760" y="507"/>
                    </a:cubicBezTo>
                    <a:cubicBezTo>
                      <a:pt x="836" y="318"/>
                      <a:pt x="744" y="104"/>
                      <a:pt x="555" y="28"/>
                    </a:cubicBezTo>
                    <a:cubicBezTo>
                      <a:pt x="510" y="9"/>
                      <a:pt x="464" y="1"/>
                      <a:pt x="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7"/>
              <p:cNvSpPr/>
              <p:nvPr/>
            </p:nvSpPr>
            <p:spPr>
              <a:xfrm>
                <a:off x="5254025" y="747250"/>
                <a:ext cx="46800" cy="42050"/>
              </a:xfrm>
              <a:custGeom>
                <a:avLst/>
                <a:gdLst/>
                <a:ahLst/>
                <a:cxnLst/>
                <a:rect l="l" t="t" r="r" b="b"/>
                <a:pathLst>
                  <a:path w="1872" h="1682" fill="none" extrusionOk="0">
                    <a:moveTo>
                      <a:pt x="0" y="1111"/>
                    </a:moveTo>
                    <a:cubicBezTo>
                      <a:pt x="0" y="1111"/>
                      <a:pt x="574" y="1"/>
                      <a:pt x="1223" y="240"/>
                    </a:cubicBezTo>
                    <a:cubicBezTo>
                      <a:pt x="1871" y="479"/>
                      <a:pt x="1474" y="1682"/>
                      <a:pt x="1474" y="168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7"/>
              <p:cNvSpPr/>
              <p:nvPr/>
            </p:nvSpPr>
            <p:spPr>
              <a:xfrm>
                <a:off x="4636900" y="603450"/>
                <a:ext cx="159325" cy="145175"/>
              </a:xfrm>
              <a:custGeom>
                <a:avLst/>
                <a:gdLst/>
                <a:ahLst/>
                <a:cxnLst/>
                <a:rect l="l" t="t" r="r" b="b"/>
                <a:pathLst>
                  <a:path w="6373" h="5807" extrusionOk="0">
                    <a:moveTo>
                      <a:pt x="3186" y="1"/>
                    </a:moveTo>
                    <a:cubicBezTo>
                      <a:pt x="2444" y="1"/>
                      <a:pt x="1701" y="284"/>
                      <a:pt x="1134" y="851"/>
                    </a:cubicBezTo>
                    <a:cubicBezTo>
                      <a:pt x="0" y="1985"/>
                      <a:pt x="0" y="3822"/>
                      <a:pt x="1134" y="4956"/>
                    </a:cubicBezTo>
                    <a:cubicBezTo>
                      <a:pt x="1701" y="5523"/>
                      <a:pt x="2444" y="5806"/>
                      <a:pt x="3186" y="5806"/>
                    </a:cubicBezTo>
                    <a:cubicBezTo>
                      <a:pt x="3929" y="5806"/>
                      <a:pt x="4672" y="5523"/>
                      <a:pt x="5239" y="4956"/>
                    </a:cubicBezTo>
                    <a:cubicBezTo>
                      <a:pt x="6372" y="3822"/>
                      <a:pt x="6372" y="1985"/>
                      <a:pt x="5239" y="851"/>
                    </a:cubicBezTo>
                    <a:cubicBezTo>
                      <a:pt x="4672" y="284"/>
                      <a:pt x="3929" y="1"/>
                      <a:pt x="31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7"/>
              <p:cNvSpPr/>
              <p:nvPr/>
            </p:nvSpPr>
            <p:spPr>
              <a:xfrm>
                <a:off x="4672200" y="668575"/>
                <a:ext cx="20300" cy="18450"/>
              </a:xfrm>
              <a:custGeom>
                <a:avLst/>
                <a:gdLst/>
                <a:ahLst/>
                <a:cxnLst/>
                <a:rect l="l" t="t" r="r" b="b"/>
                <a:pathLst>
                  <a:path w="812" h="738" extrusionOk="0">
                    <a:moveTo>
                      <a:pt x="407" y="1"/>
                    </a:moveTo>
                    <a:cubicBezTo>
                      <a:pt x="379" y="1"/>
                      <a:pt x="351" y="4"/>
                      <a:pt x="322" y="11"/>
                    </a:cubicBezTo>
                    <a:cubicBezTo>
                      <a:pt x="123" y="57"/>
                      <a:pt x="1" y="256"/>
                      <a:pt x="47" y="453"/>
                    </a:cubicBezTo>
                    <a:cubicBezTo>
                      <a:pt x="87" y="624"/>
                      <a:pt x="239" y="738"/>
                      <a:pt x="406" y="738"/>
                    </a:cubicBezTo>
                    <a:cubicBezTo>
                      <a:pt x="434" y="738"/>
                      <a:pt x="463" y="735"/>
                      <a:pt x="491" y="728"/>
                    </a:cubicBezTo>
                    <a:cubicBezTo>
                      <a:pt x="689" y="682"/>
                      <a:pt x="811" y="483"/>
                      <a:pt x="765" y="285"/>
                    </a:cubicBezTo>
                    <a:cubicBezTo>
                      <a:pt x="725" y="115"/>
                      <a:pt x="574" y="1"/>
                      <a:pt x="4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7"/>
              <p:cNvSpPr/>
              <p:nvPr/>
            </p:nvSpPr>
            <p:spPr>
              <a:xfrm>
                <a:off x="4739000" y="652900"/>
                <a:ext cx="20300" cy="18450"/>
              </a:xfrm>
              <a:custGeom>
                <a:avLst/>
                <a:gdLst/>
                <a:ahLst/>
                <a:cxnLst/>
                <a:rect l="l" t="t" r="r" b="b"/>
                <a:pathLst>
                  <a:path w="812" h="738" extrusionOk="0">
                    <a:moveTo>
                      <a:pt x="407" y="0"/>
                    </a:moveTo>
                    <a:cubicBezTo>
                      <a:pt x="379" y="0"/>
                      <a:pt x="350" y="3"/>
                      <a:pt x="322" y="10"/>
                    </a:cubicBezTo>
                    <a:cubicBezTo>
                      <a:pt x="124" y="57"/>
                      <a:pt x="1" y="255"/>
                      <a:pt x="47" y="453"/>
                    </a:cubicBezTo>
                    <a:cubicBezTo>
                      <a:pt x="87" y="623"/>
                      <a:pt x="239" y="737"/>
                      <a:pt x="406" y="737"/>
                    </a:cubicBezTo>
                    <a:cubicBezTo>
                      <a:pt x="434" y="737"/>
                      <a:pt x="462" y="734"/>
                      <a:pt x="490" y="727"/>
                    </a:cubicBezTo>
                    <a:cubicBezTo>
                      <a:pt x="689" y="681"/>
                      <a:pt x="811" y="482"/>
                      <a:pt x="765" y="285"/>
                    </a:cubicBezTo>
                    <a:cubicBezTo>
                      <a:pt x="725" y="115"/>
                      <a:pt x="574"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7"/>
              <p:cNvSpPr/>
              <p:nvPr/>
            </p:nvSpPr>
            <p:spPr>
              <a:xfrm>
                <a:off x="4702750" y="670900"/>
                <a:ext cx="42600" cy="39850"/>
              </a:xfrm>
              <a:custGeom>
                <a:avLst/>
                <a:gdLst/>
                <a:ahLst/>
                <a:cxnLst/>
                <a:rect l="l" t="t" r="r" b="b"/>
                <a:pathLst>
                  <a:path w="1704" h="1594" fill="none" extrusionOk="0">
                    <a:moveTo>
                      <a:pt x="169" y="1593"/>
                    </a:moveTo>
                    <a:cubicBezTo>
                      <a:pt x="169" y="1593"/>
                      <a:pt x="0" y="355"/>
                      <a:pt x="669" y="178"/>
                    </a:cubicBezTo>
                    <a:cubicBezTo>
                      <a:pt x="1337" y="0"/>
                      <a:pt x="1704" y="1213"/>
                      <a:pt x="1704" y="1213"/>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7"/>
              <p:cNvSpPr/>
              <p:nvPr/>
            </p:nvSpPr>
            <p:spPr>
              <a:xfrm>
                <a:off x="5091600" y="559175"/>
                <a:ext cx="143125" cy="12122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7"/>
              <p:cNvSpPr/>
              <p:nvPr/>
            </p:nvSpPr>
            <p:spPr>
              <a:xfrm>
                <a:off x="5053600" y="511625"/>
                <a:ext cx="75775" cy="167300"/>
              </a:xfrm>
              <a:custGeom>
                <a:avLst/>
                <a:gdLst/>
                <a:ahLst/>
                <a:cxnLst/>
                <a:rect l="l" t="t" r="r" b="b"/>
                <a:pathLst>
                  <a:path w="3031" h="6692" extrusionOk="0">
                    <a:moveTo>
                      <a:pt x="1137" y="1"/>
                    </a:moveTo>
                    <a:lnTo>
                      <a:pt x="278" y="2518"/>
                    </a:lnTo>
                    <a:lnTo>
                      <a:pt x="1" y="3343"/>
                    </a:lnTo>
                    <a:lnTo>
                      <a:pt x="1110" y="3889"/>
                    </a:lnTo>
                    <a:lnTo>
                      <a:pt x="271" y="6691"/>
                    </a:lnTo>
                    <a:lnTo>
                      <a:pt x="2433" y="3657"/>
                    </a:lnTo>
                    <a:lnTo>
                      <a:pt x="1484" y="3137"/>
                    </a:lnTo>
                    <a:lnTo>
                      <a:pt x="3030" y="814"/>
                    </a:lnTo>
                    <a:lnTo>
                      <a:pt x="11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7"/>
              <p:cNvSpPr/>
              <p:nvPr/>
            </p:nvSpPr>
            <p:spPr>
              <a:xfrm>
                <a:off x="4644925" y="1161675"/>
                <a:ext cx="85400" cy="85400"/>
              </a:xfrm>
              <a:custGeom>
                <a:avLst/>
                <a:gdLst/>
                <a:ahLst/>
                <a:cxnLst/>
                <a:rect l="l" t="t" r="r" b="b"/>
                <a:pathLst>
                  <a:path w="3416" h="3416" extrusionOk="0">
                    <a:moveTo>
                      <a:pt x="1708" y="0"/>
                    </a:moveTo>
                    <a:lnTo>
                      <a:pt x="1294" y="1294"/>
                    </a:lnTo>
                    <a:lnTo>
                      <a:pt x="0" y="1708"/>
                    </a:lnTo>
                    <a:lnTo>
                      <a:pt x="1294" y="2121"/>
                    </a:lnTo>
                    <a:lnTo>
                      <a:pt x="1708" y="3415"/>
                    </a:lnTo>
                    <a:lnTo>
                      <a:pt x="2121" y="2121"/>
                    </a:lnTo>
                    <a:lnTo>
                      <a:pt x="3415" y="1708"/>
                    </a:lnTo>
                    <a:lnTo>
                      <a:pt x="2121" y="1294"/>
                    </a:lnTo>
                    <a:lnTo>
                      <a:pt x="17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7"/>
              <p:cNvSpPr/>
              <p:nvPr/>
            </p:nvSpPr>
            <p:spPr>
              <a:xfrm>
                <a:off x="4765975" y="518325"/>
                <a:ext cx="85400" cy="85400"/>
              </a:xfrm>
              <a:custGeom>
                <a:avLst/>
                <a:gdLst/>
                <a:ahLst/>
                <a:cxnLst/>
                <a:rect l="l" t="t" r="r" b="b"/>
                <a:pathLst>
                  <a:path w="3416" h="3416" extrusionOk="0">
                    <a:moveTo>
                      <a:pt x="1708" y="0"/>
                    </a:moveTo>
                    <a:lnTo>
                      <a:pt x="1294" y="1295"/>
                    </a:lnTo>
                    <a:lnTo>
                      <a:pt x="1" y="1708"/>
                    </a:lnTo>
                    <a:lnTo>
                      <a:pt x="1294" y="2122"/>
                    </a:lnTo>
                    <a:lnTo>
                      <a:pt x="1708" y="3415"/>
                    </a:lnTo>
                    <a:lnTo>
                      <a:pt x="2121" y="2122"/>
                    </a:lnTo>
                    <a:lnTo>
                      <a:pt x="3416" y="1708"/>
                    </a:lnTo>
                    <a:lnTo>
                      <a:pt x="2121" y="1295"/>
                    </a:lnTo>
                    <a:lnTo>
                      <a:pt x="17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7"/>
              <p:cNvSpPr/>
              <p:nvPr/>
            </p:nvSpPr>
            <p:spPr>
              <a:xfrm>
                <a:off x="5283250" y="957425"/>
                <a:ext cx="85400" cy="85400"/>
              </a:xfrm>
              <a:custGeom>
                <a:avLst/>
                <a:gdLst/>
                <a:ahLst/>
                <a:cxnLst/>
                <a:rect l="l" t="t" r="r" b="b"/>
                <a:pathLst>
                  <a:path w="3416" h="3416" extrusionOk="0">
                    <a:moveTo>
                      <a:pt x="1708" y="1"/>
                    </a:moveTo>
                    <a:lnTo>
                      <a:pt x="1295" y="1295"/>
                    </a:lnTo>
                    <a:lnTo>
                      <a:pt x="1" y="1708"/>
                    </a:lnTo>
                    <a:lnTo>
                      <a:pt x="1295" y="2122"/>
                    </a:lnTo>
                    <a:lnTo>
                      <a:pt x="1708" y="3416"/>
                    </a:lnTo>
                    <a:lnTo>
                      <a:pt x="2122" y="2122"/>
                    </a:lnTo>
                    <a:lnTo>
                      <a:pt x="3416" y="1708"/>
                    </a:lnTo>
                    <a:lnTo>
                      <a:pt x="2122" y="1295"/>
                    </a:lnTo>
                    <a:lnTo>
                      <a:pt x="17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7"/>
              <p:cNvSpPr/>
              <p:nvPr/>
            </p:nvSpPr>
            <p:spPr>
              <a:xfrm>
                <a:off x="5245000" y="1190300"/>
                <a:ext cx="85400" cy="85400"/>
              </a:xfrm>
              <a:custGeom>
                <a:avLst/>
                <a:gdLst/>
                <a:ahLst/>
                <a:cxnLst/>
                <a:rect l="l" t="t" r="r" b="b"/>
                <a:pathLst>
                  <a:path w="3416" h="3416" extrusionOk="0">
                    <a:moveTo>
                      <a:pt x="1708" y="1"/>
                    </a:moveTo>
                    <a:lnTo>
                      <a:pt x="1295" y="1294"/>
                    </a:lnTo>
                    <a:lnTo>
                      <a:pt x="1" y="1708"/>
                    </a:lnTo>
                    <a:lnTo>
                      <a:pt x="1295" y="2122"/>
                    </a:lnTo>
                    <a:lnTo>
                      <a:pt x="1708" y="3416"/>
                    </a:lnTo>
                    <a:lnTo>
                      <a:pt x="2122" y="2122"/>
                    </a:lnTo>
                    <a:lnTo>
                      <a:pt x="3416" y="1708"/>
                    </a:lnTo>
                    <a:lnTo>
                      <a:pt x="2122" y="1294"/>
                    </a:lnTo>
                    <a:lnTo>
                      <a:pt x="17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5" name="Google Shape;545;p27"/>
            <p:cNvSpPr/>
            <p:nvPr/>
          </p:nvSpPr>
          <p:spPr>
            <a:xfrm flipH="1">
              <a:off x="4746800" y="914975"/>
              <a:ext cx="62875" cy="18575"/>
            </a:xfrm>
            <a:custGeom>
              <a:avLst/>
              <a:gdLst/>
              <a:ahLst/>
              <a:cxnLst/>
              <a:rect l="l" t="t" r="r" b="b"/>
              <a:pathLst>
                <a:path w="2515" h="743" extrusionOk="0">
                  <a:moveTo>
                    <a:pt x="2427" y="0"/>
                  </a:moveTo>
                  <a:cubicBezTo>
                    <a:pt x="1603" y="0"/>
                    <a:pt x="787" y="207"/>
                    <a:pt x="47" y="611"/>
                  </a:cubicBezTo>
                  <a:cubicBezTo>
                    <a:pt x="13" y="630"/>
                    <a:pt x="0" y="673"/>
                    <a:pt x="19" y="707"/>
                  </a:cubicBezTo>
                  <a:cubicBezTo>
                    <a:pt x="32" y="730"/>
                    <a:pt x="56" y="743"/>
                    <a:pt x="81" y="743"/>
                  </a:cubicBezTo>
                  <a:cubicBezTo>
                    <a:pt x="92" y="743"/>
                    <a:pt x="104" y="741"/>
                    <a:pt x="115" y="735"/>
                  </a:cubicBezTo>
                  <a:cubicBezTo>
                    <a:pt x="835" y="344"/>
                    <a:pt x="1629" y="142"/>
                    <a:pt x="2430" y="142"/>
                  </a:cubicBezTo>
                  <a:cubicBezTo>
                    <a:pt x="2458" y="142"/>
                    <a:pt x="2486" y="142"/>
                    <a:pt x="2515" y="143"/>
                  </a:cubicBezTo>
                  <a:cubicBezTo>
                    <a:pt x="2515" y="96"/>
                    <a:pt x="2515" y="49"/>
                    <a:pt x="2513" y="1"/>
                  </a:cubicBezTo>
                  <a:cubicBezTo>
                    <a:pt x="2484" y="1"/>
                    <a:pt x="2456" y="0"/>
                    <a:pt x="2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t>2025/4/30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t>‹#›</a:t>
            </a:fld>
            <a:endParaRPr lang="zh-CN" altLang="en-US"/>
          </a:p>
        </p:txBody>
      </p:sp>
    </p:spTree>
  </p:cSld>
  <p:clrMapOvr>
    <a:masterClrMapping/>
  </p:clrMapOvr>
  <p:transition>
    <p:randomBar dir="vert"/>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t>2025/4/30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t>‹#›</a:t>
            </a:fld>
            <a:endParaRPr lang="zh-CN" altLang="en-US"/>
          </a:p>
        </p:txBody>
      </p:sp>
    </p:spTree>
  </p:cSld>
  <p:clrMapOvr>
    <a:masterClrMapping/>
  </p:clrMapOvr>
  <p:transition>
    <p:randomBar dir="vert"/>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t>2025/4/30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t>‹#›</a:t>
            </a:fld>
            <a:endParaRPr lang="zh-CN" altLang="en-US"/>
          </a:p>
        </p:txBody>
      </p:sp>
    </p:spTree>
  </p:cSld>
  <p:clrMapOvr>
    <a:masterClrMapping/>
  </p:clrMapOvr>
  <p:transition>
    <p:randomBar dir="vert"/>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07.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t>2025/4/30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t>‹#›</a:t>
            </a:fld>
            <a:endParaRPr lang="zh-CN" altLang="en-US"/>
          </a:p>
        </p:txBody>
      </p:sp>
    </p:spTree>
  </p:cSld>
  <p:clrMapOvr>
    <a:masterClrMapping/>
  </p:clrMapOvr>
  <p:transition>
    <p:randomBar dir="vert"/>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cSld>
  <p:clrMapOvr>
    <a:masterClrMapping/>
  </p:clrMapOvr>
  <p:transition>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62AE13-B6E3-4A4E-87D0-D0DE71DC61A6}" type="datetimeFigureOut">
              <a:rPr lang="en-US" smtClean="0"/>
              <a:t>30/04/2025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18C212-C4C5-41BD-B91A-F87495AE1B5C}" type="slidenum">
              <a:rPr lang="en-US" smtClean="0"/>
              <a:t>‹#›</a:t>
            </a:fld>
            <a:endParaRPr lang="en-US"/>
          </a:p>
        </p:txBody>
      </p:sp>
    </p:spTree>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cSld>
  <p:clrMapOvr>
    <a:masterClrMapping/>
  </p:clrMapOvr>
  <p:transition>
    <p:randomBar dir="vert"/>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cSld>
  <p:clrMapOvr>
    <a:masterClrMapping/>
  </p:clrMapOvr>
  <p:transition>
    <p:randomBar dir="vert"/>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cSld>
  <p:clrMapOvr>
    <a:masterClrMapping/>
  </p:clrMapOvr>
  <p:transition>
    <p:randomBar dir="vert"/>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cSld>
  <p:clrMapOvr>
    <a:masterClrMapping/>
  </p:clrMapOvr>
  <p:transition>
    <p:randomBar dir="vert"/>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cSld>
  <p:clrMapOvr>
    <a:masterClrMapping/>
  </p:clrMapOvr>
  <p:transition>
    <p:randomBar dir="vert"/>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t>2025/4/30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t>‹#›</a:t>
            </a:fld>
            <a:endParaRPr lang="zh-CN" altLang="en-US"/>
          </a:p>
        </p:txBody>
      </p:sp>
    </p:spTree>
  </p:cSld>
  <p:clrMapOvr>
    <a:masterClrMapping/>
  </p:clrMapOvr>
  <p:transition>
    <p:randomBar dir="vert"/>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t>2025/4/30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t>‹#›</a:t>
            </a:fld>
            <a:endParaRPr lang="zh-CN" altLang="en-US"/>
          </a:p>
        </p:txBody>
      </p:sp>
    </p:spTree>
  </p:cSld>
  <p:clrMapOvr>
    <a:masterClrMapping/>
  </p:clrMapOvr>
  <p:transition>
    <p:randomBar dir="vert"/>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t>2025/4/30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t>‹#›</a:t>
            </a:fld>
            <a:endParaRPr lang="zh-CN" altLang="en-US"/>
          </a:p>
        </p:txBody>
      </p:sp>
    </p:spTree>
  </p:cSld>
  <p:clrMapOvr>
    <a:masterClrMapping/>
  </p:clrMapOvr>
  <p:transition>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8290267" y="202131"/>
            <a:ext cx="809671" cy="576812"/>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269993" y="778947"/>
            <a:ext cx="1139031" cy="498956"/>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3"/>
          <p:cNvSpPr txBox="1">
            <a:spLocks noGrp="1"/>
          </p:cNvSpPr>
          <p:nvPr>
            <p:ph type="title"/>
          </p:nvPr>
        </p:nvSpPr>
        <p:spPr>
          <a:xfrm>
            <a:off x="2021331" y="2276867"/>
            <a:ext cx="3641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02" name="Google Shape;202;p13"/>
          <p:cNvSpPr txBox="1">
            <a:spLocks noGrp="1"/>
          </p:cNvSpPr>
          <p:nvPr>
            <p:ph type="subTitle" idx="1"/>
          </p:nvPr>
        </p:nvSpPr>
        <p:spPr>
          <a:xfrm>
            <a:off x="2020531" y="3097400"/>
            <a:ext cx="3643200" cy="6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r" rtl="0">
              <a:lnSpc>
                <a:spcPct val="100000"/>
              </a:lnSpc>
              <a:spcBef>
                <a:spcPts val="0"/>
              </a:spcBef>
              <a:spcAft>
                <a:spcPts val="0"/>
              </a:spcAft>
              <a:buSzPts val="1400"/>
              <a:buNone/>
              <a:defRPr/>
            </a:lvl2pPr>
            <a:lvl3pPr lvl="2" algn="r" rtl="0">
              <a:lnSpc>
                <a:spcPct val="100000"/>
              </a:lnSpc>
              <a:spcBef>
                <a:spcPts val="2135"/>
              </a:spcBef>
              <a:spcAft>
                <a:spcPts val="0"/>
              </a:spcAft>
              <a:buSzPts val="1400"/>
              <a:buNone/>
              <a:defRPr/>
            </a:lvl3pPr>
            <a:lvl4pPr lvl="3" algn="r" rtl="0">
              <a:lnSpc>
                <a:spcPct val="100000"/>
              </a:lnSpc>
              <a:spcBef>
                <a:spcPts val="2135"/>
              </a:spcBef>
              <a:spcAft>
                <a:spcPts val="0"/>
              </a:spcAft>
              <a:buSzPts val="1400"/>
              <a:buNone/>
              <a:defRPr/>
            </a:lvl4pPr>
            <a:lvl5pPr lvl="4" algn="r" rtl="0">
              <a:lnSpc>
                <a:spcPct val="100000"/>
              </a:lnSpc>
              <a:spcBef>
                <a:spcPts val="2135"/>
              </a:spcBef>
              <a:spcAft>
                <a:spcPts val="0"/>
              </a:spcAft>
              <a:buSzPts val="1400"/>
              <a:buNone/>
              <a:defRPr/>
            </a:lvl5pPr>
            <a:lvl6pPr lvl="5" algn="r" rtl="0">
              <a:lnSpc>
                <a:spcPct val="100000"/>
              </a:lnSpc>
              <a:spcBef>
                <a:spcPts val="2135"/>
              </a:spcBef>
              <a:spcAft>
                <a:spcPts val="0"/>
              </a:spcAft>
              <a:buSzPts val="1400"/>
              <a:buNone/>
              <a:defRPr/>
            </a:lvl6pPr>
            <a:lvl7pPr lvl="6" algn="r" rtl="0">
              <a:lnSpc>
                <a:spcPct val="100000"/>
              </a:lnSpc>
              <a:spcBef>
                <a:spcPts val="2135"/>
              </a:spcBef>
              <a:spcAft>
                <a:spcPts val="0"/>
              </a:spcAft>
              <a:buSzPts val="1400"/>
              <a:buNone/>
              <a:defRPr/>
            </a:lvl7pPr>
            <a:lvl8pPr lvl="7" algn="r" rtl="0">
              <a:lnSpc>
                <a:spcPct val="100000"/>
              </a:lnSpc>
              <a:spcBef>
                <a:spcPts val="2135"/>
              </a:spcBef>
              <a:spcAft>
                <a:spcPts val="0"/>
              </a:spcAft>
              <a:buSzPts val="1400"/>
              <a:buNone/>
              <a:defRPr/>
            </a:lvl8pPr>
            <a:lvl9pPr lvl="8" algn="r" rtl="0">
              <a:lnSpc>
                <a:spcPct val="100000"/>
              </a:lnSpc>
              <a:spcBef>
                <a:spcPts val="2135"/>
              </a:spcBef>
              <a:spcAft>
                <a:spcPts val="2135"/>
              </a:spcAft>
              <a:buSzPts val="1400"/>
              <a:buNone/>
              <a:defRPr/>
            </a:lvl9pPr>
          </a:lstStyle>
          <a:p>
            <a:endParaRPr/>
          </a:p>
        </p:txBody>
      </p:sp>
      <p:sp>
        <p:nvSpPr>
          <p:cNvPr id="203" name="Google Shape;203;p13"/>
          <p:cNvSpPr txBox="1">
            <a:spLocks noGrp="1"/>
          </p:cNvSpPr>
          <p:nvPr>
            <p:ph type="title" idx="2" hasCustomPrompt="1"/>
          </p:nvPr>
        </p:nvSpPr>
        <p:spPr>
          <a:xfrm rot="3202">
            <a:off x="1030937" y="4492185"/>
            <a:ext cx="858800" cy="6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4" name="Google Shape;204;p13"/>
          <p:cNvSpPr txBox="1">
            <a:spLocks noGrp="1"/>
          </p:cNvSpPr>
          <p:nvPr>
            <p:ph type="title" idx="3" hasCustomPrompt="1"/>
          </p:nvPr>
        </p:nvSpPr>
        <p:spPr>
          <a:xfrm>
            <a:off x="10276949" y="2343267"/>
            <a:ext cx="858800" cy="6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title" idx="4"/>
          </p:nvPr>
        </p:nvSpPr>
        <p:spPr>
          <a:xfrm>
            <a:off x="2021331" y="4411249"/>
            <a:ext cx="3641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06" name="Google Shape;206;p13"/>
          <p:cNvSpPr txBox="1">
            <a:spLocks noGrp="1"/>
          </p:cNvSpPr>
          <p:nvPr>
            <p:ph type="subTitle" idx="5"/>
          </p:nvPr>
        </p:nvSpPr>
        <p:spPr>
          <a:xfrm>
            <a:off x="2019331" y="5209433"/>
            <a:ext cx="3645600" cy="6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r" rtl="0">
              <a:lnSpc>
                <a:spcPct val="100000"/>
              </a:lnSpc>
              <a:spcBef>
                <a:spcPts val="0"/>
              </a:spcBef>
              <a:spcAft>
                <a:spcPts val="0"/>
              </a:spcAft>
              <a:buSzPts val="1400"/>
              <a:buNone/>
              <a:defRPr/>
            </a:lvl2pPr>
            <a:lvl3pPr lvl="2" algn="r" rtl="0">
              <a:lnSpc>
                <a:spcPct val="100000"/>
              </a:lnSpc>
              <a:spcBef>
                <a:spcPts val="2135"/>
              </a:spcBef>
              <a:spcAft>
                <a:spcPts val="0"/>
              </a:spcAft>
              <a:buSzPts val="1400"/>
              <a:buNone/>
              <a:defRPr/>
            </a:lvl3pPr>
            <a:lvl4pPr lvl="3" algn="r" rtl="0">
              <a:lnSpc>
                <a:spcPct val="100000"/>
              </a:lnSpc>
              <a:spcBef>
                <a:spcPts val="2135"/>
              </a:spcBef>
              <a:spcAft>
                <a:spcPts val="0"/>
              </a:spcAft>
              <a:buSzPts val="1400"/>
              <a:buNone/>
              <a:defRPr/>
            </a:lvl4pPr>
            <a:lvl5pPr lvl="4" algn="r" rtl="0">
              <a:lnSpc>
                <a:spcPct val="100000"/>
              </a:lnSpc>
              <a:spcBef>
                <a:spcPts val="2135"/>
              </a:spcBef>
              <a:spcAft>
                <a:spcPts val="0"/>
              </a:spcAft>
              <a:buSzPts val="1400"/>
              <a:buNone/>
              <a:defRPr/>
            </a:lvl5pPr>
            <a:lvl6pPr lvl="5" algn="r" rtl="0">
              <a:lnSpc>
                <a:spcPct val="100000"/>
              </a:lnSpc>
              <a:spcBef>
                <a:spcPts val="2135"/>
              </a:spcBef>
              <a:spcAft>
                <a:spcPts val="0"/>
              </a:spcAft>
              <a:buSzPts val="1400"/>
              <a:buNone/>
              <a:defRPr/>
            </a:lvl6pPr>
            <a:lvl7pPr lvl="6" algn="r" rtl="0">
              <a:lnSpc>
                <a:spcPct val="100000"/>
              </a:lnSpc>
              <a:spcBef>
                <a:spcPts val="2135"/>
              </a:spcBef>
              <a:spcAft>
                <a:spcPts val="0"/>
              </a:spcAft>
              <a:buSzPts val="1400"/>
              <a:buNone/>
              <a:defRPr/>
            </a:lvl7pPr>
            <a:lvl8pPr lvl="7" algn="r" rtl="0">
              <a:lnSpc>
                <a:spcPct val="100000"/>
              </a:lnSpc>
              <a:spcBef>
                <a:spcPts val="2135"/>
              </a:spcBef>
              <a:spcAft>
                <a:spcPts val="0"/>
              </a:spcAft>
              <a:buSzPts val="1400"/>
              <a:buNone/>
              <a:defRPr/>
            </a:lvl8pPr>
            <a:lvl9pPr lvl="8" algn="r" rtl="0">
              <a:lnSpc>
                <a:spcPct val="100000"/>
              </a:lnSpc>
              <a:spcBef>
                <a:spcPts val="2135"/>
              </a:spcBef>
              <a:spcAft>
                <a:spcPts val="2135"/>
              </a:spcAft>
              <a:buSzPts val="1400"/>
              <a:buNone/>
              <a:defRPr/>
            </a:lvl9pPr>
          </a:lstStyle>
          <a:p>
            <a:endParaRPr/>
          </a:p>
        </p:txBody>
      </p:sp>
      <p:sp>
        <p:nvSpPr>
          <p:cNvPr id="207" name="Google Shape;207;p13"/>
          <p:cNvSpPr txBox="1">
            <a:spLocks noGrp="1"/>
          </p:cNvSpPr>
          <p:nvPr>
            <p:ph type="title" idx="6"/>
          </p:nvPr>
        </p:nvSpPr>
        <p:spPr>
          <a:xfrm>
            <a:off x="6527855" y="4411253"/>
            <a:ext cx="36448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08" name="Google Shape;208;p13"/>
          <p:cNvSpPr txBox="1">
            <a:spLocks noGrp="1"/>
          </p:cNvSpPr>
          <p:nvPr>
            <p:ph type="subTitle" idx="7"/>
          </p:nvPr>
        </p:nvSpPr>
        <p:spPr>
          <a:xfrm>
            <a:off x="6527455" y="5209417"/>
            <a:ext cx="3645600" cy="6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2135"/>
              </a:spcBef>
              <a:spcAft>
                <a:spcPts val="0"/>
              </a:spcAft>
              <a:buSzPts val="1400"/>
              <a:buNone/>
              <a:defRPr/>
            </a:lvl3pPr>
            <a:lvl4pPr lvl="3" rtl="0">
              <a:lnSpc>
                <a:spcPct val="100000"/>
              </a:lnSpc>
              <a:spcBef>
                <a:spcPts val="2135"/>
              </a:spcBef>
              <a:spcAft>
                <a:spcPts val="0"/>
              </a:spcAft>
              <a:buSzPts val="1400"/>
              <a:buNone/>
              <a:defRPr/>
            </a:lvl4pPr>
            <a:lvl5pPr lvl="4" rtl="0">
              <a:lnSpc>
                <a:spcPct val="100000"/>
              </a:lnSpc>
              <a:spcBef>
                <a:spcPts val="2135"/>
              </a:spcBef>
              <a:spcAft>
                <a:spcPts val="0"/>
              </a:spcAft>
              <a:buSzPts val="1400"/>
              <a:buNone/>
              <a:defRPr/>
            </a:lvl5pPr>
            <a:lvl6pPr lvl="5" rtl="0">
              <a:lnSpc>
                <a:spcPct val="100000"/>
              </a:lnSpc>
              <a:spcBef>
                <a:spcPts val="2135"/>
              </a:spcBef>
              <a:spcAft>
                <a:spcPts val="0"/>
              </a:spcAft>
              <a:buSzPts val="1400"/>
              <a:buNone/>
              <a:defRPr/>
            </a:lvl6pPr>
            <a:lvl7pPr lvl="6" rtl="0">
              <a:lnSpc>
                <a:spcPct val="100000"/>
              </a:lnSpc>
              <a:spcBef>
                <a:spcPts val="2135"/>
              </a:spcBef>
              <a:spcAft>
                <a:spcPts val="0"/>
              </a:spcAft>
              <a:buSzPts val="1400"/>
              <a:buNone/>
              <a:defRPr/>
            </a:lvl7pPr>
            <a:lvl8pPr lvl="7" rtl="0">
              <a:lnSpc>
                <a:spcPct val="100000"/>
              </a:lnSpc>
              <a:spcBef>
                <a:spcPts val="2135"/>
              </a:spcBef>
              <a:spcAft>
                <a:spcPts val="0"/>
              </a:spcAft>
              <a:buSzPts val="1400"/>
              <a:buNone/>
              <a:defRPr/>
            </a:lvl8pPr>
            <a:lvl9pPr lvl="8" rtl="0">
              <a:lnSpc>
                <a:spcPct val="100000"/>
              </a:lnSpc>
              <a:spcBef>
                <a:spcPts val="2135"/>
              </a:spcBef>
              <a:spcAft>
                <a:spcPts val="2135"/>
              </a:spcAft>
              <a:buSzPts val="1400"/>
              <a:buNone/>
              <a:defRPr/>
            </a:lvl9pPr>
          </a:lstStyle>
          <a:p>
            <a:endParaRPr/>
          </a:p>
        </p:txBody>
      </p:sp>
      <p:sp>
        <p:nvSpPr>
          <p:cNvPr id="209" name="Google Shape;209;p13"/>
          <p:cNvSpPr txBox="1">
            <a:spLocks noGrp="1"/>
          </p:cNvSpPr>
          <p:nvPr>
            <p:ph type="title" idx="8"/>
          </p:nvPr>
        </p:nvSpPr>
        <p:spPr>
          <a:xfrm>
            <a:off x="6527855" y="2276853"/>
            <a:ext cx="36448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10" name="Google Shape;210;p13"/>
          <p:cNvSpPr txBox="1">
            <a:spLocks noGrp="1"/>
          </p:cNvSpPr>
          <p:nvPr>
            <p:ph type="subTitle" idx="9"/>
          </p:nvPr>
        </p:nvSpPr>
        <p:spPr>
          <a:xfrm>
            <a:off x="6527455" y="3099984"/>
            <a:ext cx="3645600" cy="6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2135"/>
              </a:spcBef>
              <a:spcAft>
                <a:spcPts val="0"/>
              </a:spcAft>
              <a:buSzPts val="1400"/>
              <a:buNone/>
              <a:defRPr/>
            </a:lvl3pPr>
            <a:lvl4pPr lvl="3" rtl="0">
              <a:lnSpc>
                <a:spcPct val="100000"/>
              </a:lnSpc>
              <a:spcBef>
                <a:spcPts val="2135"/>
              </a:spcBef>
              <a:spcAft>
                <a:spcPts val="0"/>
              </a:spcAft>
              <a:buSzPts val="1400"/>
              <a:buNone/>
              <a:defRPr/>
            </a:lvl4pPr>
            <a:lvl5pPr lvl="4" rtl="0">
              <a:lnSpc>
                <a:spcPct val="100000"/>
              </a:lnSpc>
              <a:spcBef>
                <a:spcPts val="2135"/>
              </a:spcBef>
              <a:spcAft>
                <a:spcPts val="0"/>
              </a:spcAft>
              <a:buSzPts val="1400"/>
              <a:buNone/>
              <a:defRPr/>
            </a:lvl5pPr>
            <a:lvl6pPr lvl="5" rtl="0">
              <a:lnSpc>
                <a:spcPct val="100000"/>
              </a:lnSpc>
              <a:spcBef>
                <a:spcPts val="2135"/>
              </a:spcBef>
              <a:spcAft>
                <a:spcPts val="0"/>
              </a:spcAft>
              <a:buSzPts val="1400"/>
              <a:buNone/>
              <a:defRPr/>
            </a:lvl6pPr>
            <a:lvl7pPr lvl="6" rtl="0">
              <a:lnSpc>
                <a:spcPct val="100000"/>
              </a:lnSpc>
              <a:spcBef>
                <a:spcPts val="2135"/>
              </a:spcBef>
              <a:spcAft>
                <a:spcPts val="0"/>
              </a:spcAft>
              <a:buSzPts val="1400"/>
              <a:buNone/>
              <a:defRPr/>
            </a:lvl7pPr>
            <a:lvl8pPr lvl="7" rtl="0">
              <a:lnSpc>
                <a:spcPct val="100000"/>
              </a:lnSpc>
              <a:spcBef>
                <a:spcPts val="2135"/>
              </a:spcBef>
              <a:spcAft>
                <a:spcPts val="0"/>
              </a:spcAft>
              <a:buSzPts val="1400"/>
              <a:buNone/>
              <a:defRPr/>
            </a:lvl8pPr>
            <a:lvl9pPr lvl="8" rtl="0">
              <a:lnSpc>
                <a:spcPct val="100000"/>
              </a:lnSpc>
              <a:spcBef>
                <a:spcPts val="2135"/>
              </a:spcBef>
              <a:spcAft>
                <a:spcPts val="2135"/>
              </a:spcAft>
              <a:buSzPts val="1400"/>
              <a:buNone/>
              <a:defRPr/>
            </a:lvl9pPr>
          </a:lstStyle>
          <a:p>
            <a:endParaRPr/>
          </a:p>
        </p:txBody>
      </p:sp>
      <p:sp>
        <p:nvSpPr>
          <p:cNvPr id="211" name="Google Shape;211;p13"/>
          <p:cNvSpPr txBox="1">
            <a:spLocks noGrp="1"/>
          </p:cNvSpPr>
          <p:nvPr>
            <p:ph type="title" idx="13" hasCustomPrompt="1"/>
          </p:nvPr>
        </p:nvSpPr>
        <p:spPr>
          <a:xfrm rot="3201">
            <a:off x="1030765" y="2343467"/>
            <a:ext cx="859200" cy="658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12" name="Google Shape;212;p13"/>
          <p:cNvSpPr txBox="1">
            <a:spLocks noGrp="1"/>
          </p:cNvSpPr>
          <p:nvPr>
            <p:ph type="title" idx="14" hasCustomPrompt="1"/>
          </p:nvPr>
        </p:nvSpPr>
        <p:spPr>
          <a:xfrm rot="1601">
            <a:off x="10276952" y="4492185"/>
            <a:ext cx="858800" cy="6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13" name="Google Shape;213;p13"/>
          <p:cNvSpPr txBox="1">
            <a:spLocks noGrp="1"/>
          </p:cNvSpPr>
          <p:nvPr>
            <p:ph type="title" idx="15"/>
          </p:nvPr>
        </p:nvSpPr>
        <p:spPr>
          <a:xfrm>
            <a:off x="2901567"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14" name="Google Shape;214;p13"/>
          <p:cNvSpPr/>
          <p:nvPr/>
        </p:nvSpPr>
        <p:spPr>
          <a:xfrm>
            <a:off x="9290437" y="3955665"/>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669510" y="3791551"/>
            <a:ext cx="1322245" cy="576751"/>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575336" y="5302856"/>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5522920" y="6138001"/>
            <a:ext cx="1477056" cy="576800"/>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4995736" y="5873596"/>
            <a:ext cx="634921" cy="36331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11021183" y="1572267"/>
            <a:ext cx="634949" cy="528348"/>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3"/>
          <p:cNvSpPr/>
          <p:nvPr/>
        </p:nvSpPr>
        <p:spPr>
          <a:xfrm rot="-941668">
            <a:off x="11368521" y="20450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3"/>
          <p:cNvSpPr/>
          <p:nvPr/>
        </p:nvSpPr>
        <p:spPr>
          <a:xfrm rot="-941668">
            <a:off x="11368521" y="61681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3"/>
          <p:cNvSpPr/>
          <p:nvPr/>
        </p:nvSpPr>
        <p:spPr>
          <a:xfrm rot="505091">
            <a:off x="637194" y="4190853"/>
            <a:ext cx="156149" cy="1561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13"/>
          <p:cNvSpPr/>
          <p:nvPr/>
        </p:nvSpPr>
        <p:spPr>
          <a:xfrm rot="505449">
            <a:off x="11552804" y="4608575"/>
            <a:ext cx="196595" cy="19668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13"/>
          <p:cNvSpPr/>
          <p:nvPr/>
        </p:nvSpPr>
        <p:spPr>
          <a:xfrm rot="-1991404">
            <a:off x="11096449" y="6023182"/>
            <a:ext cx="271111" cy="22961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3"/>
          <p:cNvSpPr/>
          <p:nvPr/>
        </p:nvSpPr>
        <p:spPr>
          <a:xfrm rot="-4281277">
            <a:off x="286563" y="5940452"/>
            <a:ext cx="271109" cy="2296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3"/>
          <p:cNvSpPr/>
          <p:nvPr/>
        </p:nvSpPr>
        <p:spPr>
          <a:xfrm rot="-1365066">
            <a:off x="5177644" y="6181473"/>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13"/>
          <p:cNvSpPr/>
          <p:nvPr/>
        </p:nvSpPr>
        <p:spPr>
          <a:xfrm rot="-2138645">
            <a:off x="11575464" y="2100757"/>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3"/>
          <p:cNvSpPr/>
          <p:nvPr/>
        </p:nvSpPr>
        <p:spPr>
          <a:xfrm rot="-4730207">
            <a:off x="712362" y="1250668"/>
            <a:ext cx="254307" cy="215411"/>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t>2025/4/30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t>‹#›</a:t>
            </a:fld>
            <a:endParaRPr lang="zh-CN" altLang="en-US"/>
          </a:p>
        </p:txBody>
      </p:sp>
    </p:spTree>
  </p:cSld>
  <p:clrMapOvr>
    <a:masterClrMapping/>
  </p:clrMapOvr>
  <p:transition>
    <p:randomBar dir="vert"/>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t>2025/4/30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t>‹#›</a:t>
            </a:fld>
            <a:endParaRPr lang="zh-CN" altLang="en-US"/>
          </a:p>
        </p:txBody>
      </p:sp>
    </p:spTree>
  </p:cSld>
  <p:clrMapOvr>
    <a:masterClrMapping/>
  </p:clrMapOvr>
  <p:transition>
    <p:randomBar dir="vert"/>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cSld>
  <p:clrMapOvr>
    <a:masterClrMapping/>
  </p:clrMapOvr>
  <p:transition>
    <p:randomBar dir="vert"/>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cSld>
  <p:clrMapOvr>
    <a:masterClrMapping/>
  </p:clrMapOvr>
  <p:transition>
    <p:randomBar dir="vert"/>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cSld>
  <p:clrMapOvr>
    <a:masterClrMapping/>
  </p:clrMapOvr>
  <p:transition>
    <p:randomBar dir="vert"/>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cSld>
  <p:clrMapOvr>
    <a:masterClrMapping/>
  </p:clrMapOvr>
  <p:transition>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PPTMON slide">
    <p:spTree>
      <p:nvGrpSpPr>
        <p:cNvPr id="1" name=""/>
        <p:cNvGrpSpPr/>
        <p:nvPr/>
      </p:nvGrpSpPr>
      <p:grpSpPr>
        <a:xfrm>
          <a:off x="0" y="0"/>
          <a:ext cx="0" cy="0"/>
          <a:chOff x="0" y="0"/>
          <a:chExt cx="0" cy="0"/>
        </a:xfrm>
      </p:grpSpPr>
    </p:spTree>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cSld>
  <p:clrMapOvr>
    <a:masterClrMapping/>
  </p:clrMapOvr>
  <p:transition>
    <p:randomBar dir="vert"/>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cSld>
  <p:clrMapOvr>
    <a:masterClrMapping/>
  </p:clrMapOvr>
  <p:transition>
    <p:randomBar dir="vert"/>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t>2025/4/30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t>‹#›</a:t>
            </a:fld>
            <a:endParaRPr lang="zh-CN" altLang="en-US"/>
          </a:p>
        </p:txBody>
      </p:sp>
    </p:spTree>
  </p:cSld>
  <p:clrMapOvr>
    <a:masterClrMapping/>
  </p:clrMapOvr>
  <p:transition>
    <p:randomBar dir="vert"/>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t>2025/4/30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t>‹#›</a:t>
            </a:fld>
            <a:endParaRPr lang="zh-CN" altLang="en-US"/>
          </a:p>
        </p:txBody>
      </p:sp>
    </p:spTree>
  </p:cSld>
  <p:clrMapOvr>
    <a:masterClrMapping/>
  </p:clrMapOvr>
  <p:transition>
    <p:randomBar dir="vert"/>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t>2025/4/30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t>‹#›</a:t>
            </a:fld>
            <a:endParaRPr lang="zh-CN" altLang="en-US"/>
          </a:p>
        </p:txBody>
      </p:sp>
    </p:spTree>
  </p:cSld>
  <p:clrMapOvr>
    <a:masterClrMapping/>
  </p:clrMapOvr>
  <p:transition>
    <p:randomBar dir="vert"/>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t>2025/4/30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t>‹#›</a:t>
            </a:fld>
            <a:endParaRPr lang="zh-CN" altLang="en-US"/>
          </a:p>
        </p:txBody>
      </p:sp>
    </p:spTree>
  </p:cSld>
  <p:clrMapOvr>
    <a:masterClrMapping/>
  </p:clrMapOvr>
  <p:transition>
    <p:randomBar dir="vert"/>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t>‹#›</a:t>
            </a:fld>
            <a:endParaRPr lang="en-US"/>
          </a:p>
        </p:txBody>
      </p:sp>
    </p:spTree>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t>2025/4/30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t>‹#›</a:t>
            </a:fld>
            <a:endParaRPr lang="zh-CN" altLang="en-US"/>
          </a:p>
        </p:txBody>
      </p:sp>
    </p:spTree>
  </p:cSld>
  <p:clrMapOvr>
    <a:masterClrMapping/>
  </p:clrMapOvr>
  <p:transition>
    <p:randomBar dir="vert"/>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t>2025/4/30</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t>‹#›</a:t>
            </a:fld>
            <a:endParaRPr lang="zh-CN" altLang="en-US">
              <a:solidFill>
                <a:srgbClr val="5F5F5F"/>
              </a:solidFill>
            </a:endParaRPr>
          </a:p>
        </p:txBody>
      </p:sp>
    </p:spTree>
  </p:cSld>
  <p:clrMapOvr>
    <a:masterClrMapping/>
  </p:clrMapOvr>
  <p:transition>
    <p:randomBar dir="vert"/>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t>2025/4/30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t>‹#›</a:t>
            </a:fld>
            <a:endParaRPr lang="zh-CN" altLang="en-US"/>
          </a:p>
        </p:txBody>
      </p:sp>
    </p:spTree>
  </p:cSld>
  <p:clrMapOvr>
    <a:masterClrMapping/>
  </p:clrMapOvr>
  <p:transition>
    <p:randomBar dir="vert"/>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t>2025/4/30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t>‹#›</a:t>
            </a:fld>
            <a:endParaRPr lang="zh-CN" altLang="en-US"/>
          </a:p>
        </p:txBody>
      </p:sp>
    </p:spTree>
  </p:cSld>
  <p:clrMapOvr>
    <a:masterClrMapping/>
  </p:clrMapOvr>
  <p:transition>
    <p:randomBar dir="vert"/>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t>2025/4/30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t>‹#›</a:t>
            </a:fld>
            <a:endParaRPr lang="zh-CN" altLang="en-US"/>
          </a:p>
        </p:txBody>
      </p:sp>
    </p:spTree>
  </p:cSld>
  <p:clrMapOvr>
    <a:masterClrMapping/>
  </p:clrMapOvr>
  <p:transition>
    <p:randomBar dir="vert"/>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cSld>
  <p:clrMapOvr>
    <a:masterClrMapping/>
  </p:clrMapOvr>
  <p:transition spd="slow" advClick="0" advTm="0">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t>‹#›</a:t>
            </a:fld>
            <a:endParaRPr lang="en-US"/>
          </a:p>
        </p:txBody>
      </p:sp>
    </p:spTree>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t>2025/4/30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t>‹#›</a:t>
            </a:fld>
            <a:endParaRPr lang="zh-CN" altLang="en-US"/>
          </a:p>
        </p:txBody>
      </p:sp>
    </p:spTree>
  </p:cSld>
  <p:clrMapOvr>
    <a:masterClrMapping/>
  </p:clrMapOvr>
  <p:transition>
    <p:randomBar dir="vert"/>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000"/>
</p:sldLayout>
</file>

<file path=ppt/slideLayouts/slideLayout652.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000"/>
</p:sldLayout>
</file>

<file path=ppt/slideLayouts/slideLayout653.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000"/>
</p:sldLayout>
</file>

<file path=ppt/slideLayouts/slideLayout654.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000"/>
</p:sldLayout>
</file>

<file path=ppt/slideLayouts/slideLayout655.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CDA8070-059C-4F3C-A068-86AFC34CA4B4}" type="datetimeFigureOut">
              <a:rPr lang="zh-CN" altLang="en-US"/>
              <a:t>2025/4/30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9DE14A8-2A1F-4869-96E5-E9F882D10420}" type="slidenum">
              <a:rPr lang="zh-CN" altLang="en-US"/>
              <a:t>‹#›</a:t>
            </a:fld>
            <a:endParaRPr lang="zh-CN" altLang="en-US"/>
          </a:p>
        </p:txBody>
      </p:sp>
    </p:spTree>
  </p:cSld>
  <p:clrMapOvr>
    <a:masterClrMapping/>
  </p:clrMapOvr>
  <p:transition>
    <p:randomBar dir="vert"/>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000"/>
</p:sldLayout>
</file>

<file path=ppt/slideLayouts/slideLayout657.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000"/>
</p:sldLayout>
</file>

<file path=ppt/slideLayouts/slideLayout658.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000"/>
</p:sldLayout>
</file>

<file path=ppt/slideLayouts/slideLayout659.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56E7164F-3667-412E-A5C0-643EAB470707}" type="datetimeFigureOut">
              <a:rPr lang="zh-CN" altLang="en-US"/>
              <a:t>2025/4/30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1D2C381-12BF-42B5-89B7-5B6399C4A878}" type="slidenum">
              <a:rPr lang="zh-CN" altLang="en-US"/>
              <a:t>‹#›</a:t>
            </a:fld>
            <a:endParaRPr lang="zh-CN" altLang="en-US"/>
          </a:p>
        </p:txBody>
      </p:sp>
    </p:spTree>
  </p:cSld>
  <p:clrMapOvr>
    <a:masterClrMapping/>
  </p:clrMapOvr>
  <p:transition>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t>‹#›</a:t>
            </a:fld>
            <a:endParaRPr lang="en-US"/>
          </a:p>
        </p:txBody>
      </p:sp>
    </p:spTree>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1DA6BB8-AF5A-4B91-AFE1-D93F861760A2}" type="datetimeFigureOut">
              <a:rPr lang="zh-CN" altLang="en-US"/>
              <a:t>2025/4/30</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914400">
              <a:defRPr/>
            </a:pPr>
            <a:fld id="{8CFEF501-16EE-4871-A301-9904672EADFD}" type="slidenum">
              <a:rPr lang="zh-CN" altLang="en-US"/>
              <a:t>‹#›</a:t>
            </a:fld>
            <a:endParaRPr lang="zh-CN" altLang="en-US"/>
          </a:p>
        </p:txBody>
      </p:sp>
    </p:spTree>
  </p:cSld>
  <p:clrMapOvr>
    <a:masterClrMapping/>
  </p:clrMapOvr>
  <p:transition spd="slow" advTm="3000">
    <p:random/>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3324BB3B-6859-43AA-B08E-A63FA89D3510}" type="datetimeFigureOut">
              <a:rPr lang="zh-CN" altLang="en-US"/>
              <a:t>2025/4/30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06C9C6BF-AE5F-48AC-9B04-58943A873D4E}" type="slidenum">
              <a:rPr lang="zh-CN" altLang="en-US"/>
              <a:t>‹#›</a:t>
            </a:fld>
            <a:endParaRPr lang="zh-CN" altLang="en-US"/>
          </a:p>
        </p:txBody>
      </p:sp>
    </p:spTree>
  </p:cSld>
  <p:clrMapOvr>
    <a:masterClrMapping/>
  </p:clrMapOvr>
  <p:transition>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290F15-967D-4EED-AF26-1512C2BF3FD9}" type="datetimeFigureOut">
              <a:rPr lang="en-US" smtClean="0"/>
              <a:t>30/04/2025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DDCC1F-733C-4156-ABF5-71B829042773}"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panose="020B0604020202020204"/>
              <a:buNone/>
              <a:defRPr sz="3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90000"/>
              </a:lnSpc>
              <a:spcBef>
                <a:spcPts val="500"/>
              </a:spcBef>
              <a:spcAft>
                <a:spcPts val="0"/>
              </a:spcAft>
              <a:buClr>
                <a:schemeClr val="dk1"/>
              </a:buClr>
              <a:buSzPts val="28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90000"/>
              </a:lnSpc>
              <a:spcBef>
                <a:spcPts val="500"/>
              </a:spcBef>
              <a:spcAft>
                <a:spcPts val="0"/>
              </a:spcAft>
              <a:buClr>
                <a:schemeClr val="dk1"/>
              </a:buClr>
              <a:buSzPts val="2400"/>
              <a:buFont typeface="Arial" panose="020B0604020202020204"/>
              <a:buNone/>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a:fillRect/>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srcRect/>
          <a:stretch>
            <a:fillRect/>
          </a:stretch>
        </p:blipFill>
        <p:spPr>
          <a:xfrm>
            <a:off x="339234" y="268151"/>
            <a:ext cx="11513532" cy="6321700"/>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D5511C4-A11A-4924-9AD9-34DA0FB0815F}" type="datetimeFigureOut">
              <a:rPr lang="en-US">
                <a:solidFill>
                  <a:prstClr val="black">
                    <a:tint val="75000"/>
                  </a:prstClr>
                </a:solidFill>
              </a:rPr>
              <a:t>30/04/2025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612A9F6-A682-4CC8-9598-FB5D4FE8780A}" type="slidenum">
              <a:rPr lang="en-US">
                <a:solidFill>
                  <a:prstClr val="black">
                    <a:tint val="75000"/>
                  </a:prstClr>
                </a:solidFill>
              </a:rPr>
              <a:t>‹#›</a:t>
            </a:fld>
            <a:endParaRPr lang="en-US" dirty="0">
              <a:solidFill>
                <a:prstClr val="black">
                  <a:tint val="75000"/>
                </a:prstClr>
              </a:solidFill>
            </a:endParaRPr>
          </a:p>
        </p:txBody>
      </p:sp>
    </p:spTree>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E882A28-1CAC-4E6E-A73B-FE99D2AB16CC}" type="slidenum">
              <a:rPr lang="en-US" altLang="en-US">
                <a:solidFill>
                  <a:prstClr val="black">
                    <a:tint val="75000"/>
                  </a:prstClr>
                </a:solidFill>
              </a:rPr>
              <a:t>‹#›</a:t>
            </a:fld>
            <a:endParaRPr lang="en-US" altLang="en-US">
              <a:solidFill>
                <a:prstClr val="black">
                  <a:tint val="75000"/>
                </a:prst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0D2B0651-24B6-44E1-B217-31FF1A0EAA03}" type="datetimeFigureOut">
              <a:rPr lang="en-US">
                <a:solidFill>
                  <a:prstClr val="black">
                    <a:tint val="75000"/>
                  </a:prstClr>
                </a:solidFill>
              </a:rPr>
              <a:t>30/04/2025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3E5D34-9210-41C4-9D0F-41BF6B870737}" type="slidenum">
              <a:rPr lang="en-US">
                <a:solidFill>
                  <a:prstClr val="black">
                    <a:tint val="75000"/>
                  </a:prstClr>
                </a:solidFill>
              </a:rPr>
              <a:t>‹#›</a:t>
            </a:fld>
            <a:endParaRPr lang="en-US" dirty="0">
              <a:solidFill>
                <a:prstClr val="black">
                  <a:tint val="75000"/>
                </a:prstClr>
              </a:solidFill>
            </a:endParaRPr>
          </a:p>
        </p:txBody>
      </p:sp>
    </p:spTree>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4A93884-4DD0-4DB3-95DE-ABFF8BC355DE}" type="datetimeFigureOut">
              <a:rPr lang="en-US">
                <a:solidFill>
                  <a:prstClr val="black">
                    <a:tint val="75000"/>
                  </a:prstClr>
                </a:solidFill>
              </a:rPr>
              <a:t>30/04/2025</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67A0D18-C937-4B86-9C28-578548DC15B9}" type="slidenum">
              <a:rPr lang="en-US">
                <a:solidFill>
                  <a:prstClr val="black">
                    <a:tint val="75000"/>
                  </a:prstClr>
                </a:solidFill>
              </a:rPr>
              <a:t>‹#›</a:t>
            </a:fld>
            <a:endParaRPr lang="en-US" dirty="0">
              <a:solidFill>
                <a:prstClr val="black">
                  <a:tint val="75000"/>
                </a:prstClr>
              </a:solidFill>
            </a:endParaRPr>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290F15-967D-4EED-AF26-1512C2BF3FD9}" type="datetimeFigureOut">
              <a:rPr lang="en-US" smtClean="0"/>
              <a:t>30/04/2025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56473A0-078B-47FD-8900-04AAFE4F5E8A}" type="datetimeFigureOut">
              <a:rPr lang="en-US">
                <a:solidFill>
                  <a:prstClr val="black">
                    <a:tint val="75000"/>
                  </a:prstClr>
                </a:solidFill>
              </a:rPr>
              <a:t>30/04/2025</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792EF67-A9D2-4079-883E-1B5A326D1BDC}" type="slidenum">
              <a:rPr lang="en-US">
                <a:solidFill>
                  <a:prstClr val="black">
                    <a:tint val="75000"/>
                  </a:prstClr>
                </a:solidFill>
              </a:rPr>
              <a:t>‹#›</a:t>
            </a:fld>
            <a:endParaRPr lang="en-US" dirty="0">
              <a:solidFill>
                <a:prstClr val="black">
                  <a:tint val="75000"/>
                </a:prstClr>
              </a:solidFill>
            </a:endParaRPr>
          </a:p>
        </p:txBody>
      </p:sp>
    </p:spTree>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A787F59-F09E-4EC8-8C5C-3577FF0F487C}" type="datetimeFigureOut">
              <a:rPr lang="en-US">
                <a:solidFill>
                  <a:prstClr val="black">
                    <a:tint val="75000"/>
                  </a:prstClr>
                </a:solidFill>
              </a:rPr>
              <a:t>30/04/2025</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619B3ED-15B7-4DE3-A699-91CA3EEC4B50}" type="slidenum">
              <a:rPr lang="en-US">
                <a:solidFill>
                  <a:prstClr val="black">
                    <a:tint val="75000"/>
                  </a:prstClr>
                </a:solidFill>
              </a:rPr>
              <a:t>‹#›</a:t>
            </a:fld>
            <a:endParaRPr lang="en-US" dirty="0">
              <a:solidFill>
                <a:prstClr val="black">
                  <a:tint val="75000"/>
                </a:prstClr>
              </a:solidFill>
            </a:endParaRPr>
          </a:p>
        </p:txBody>
      </p:sp>
    </p:spTree>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B4E0362-86A1-415B-9D87-B87AE5A14B2C}" type="datetimeFigureOut">
              <a:rPr lang="en-US">
                <a:solidFill>
                  <a:prstClr val="black">
                    <a:tint val="75000"/>
                  </a:prstClr>
                </a:solidFill>
              </a:rPr>
              <a:t>30/04/2025</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C72DA59-13FB-4B9B-ADE1-CBD2D60111F9}" type="slidenum">
              <a:rPr lang="en-US">
                <a:solidFill>
                  <a:prstClr val="black">
                    <a:tint val="75000"/>
                  </a:prstClr>
                </a:solidFill>
              </a:rPr>
              <a:t>‹#›</a:t>
            </a:fld>
            <a:endParaRPr lang="en-US" dirty="0">
              <a:solidFill>
                <a:prstClr val="black">
                  <a:tint val="75000"/>
                </a:prstClr>
              </a:solidFill>
            </a:endParaRPr>
          </a:p>
        </p:txBody>
      </p:sp>
    </p:spTree>
  </p:cSld>
  <p:clrMapOvr>
    <a:masterClrMapping/>
  </p:clrMapOvr>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E760F0C-A642-4799-8927-FE38EE99A7B0}" type="datetimeFigureOut">
              <a:rPr lang="en-US">
                <a:solidFill>
                  <a:prstClr val="black">
                    <a:tint val="75000"/>
                  </a:prstClr>
                </a:solidFill>
              </a:rPr>
              <a:t>30/04/2025</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4DCF22A-8A36-42A2-909C-7746C740056F}" type="slidenum">
              <a:rPr lang="en-US">
                <a:solidFill>
                  <a:prstClr val="black">
                    <a:tint val="75000"/>
                  </a:prstClr>
                </a:solidFill>
              </a:rPr>
              <a:t>‹#›</a:t>
            </a:fld>
            <a:endParaRPr lang="en-US" dirty="0">
              <a:solidFill>
                <a:prstClr val="black">
                  <a:tint val="75000"/>
                </a:prstClr>
              </a:solidFill>
            </a:endParaRPr>
          </a:p>
        </p:txBody>
      </p:sp>
    </p:spTree>
  </p:cSld>
  <p:clrMapOvr>
    <a:masterClrMapping/>
  </p:clrMapOvr>
  <p:hf sldNum="0"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C2CC93DC-641F-44E4-B6ED-E029B73C7A69}" type="datetimeFigureOut">
              <a:rPr lang="en-US">
                <a:solidFill>
                  <a:prstClr val="black">
                    <a:tint val="75000"/>
                  </a:prstClr>
                </a:solidFill>
              </a:rPr>
              <a:t>30/04/2025</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D117A85-C162-4E4B-AA6A-76D5A5C5A18A}" type="slidenum">
              <a:rPr lang="en-US">
                <a:solidFill>
                  <a:prstClr val="black">
                    <a:tint val="75000"/>
                  </a:prstClr>
                </a:solidFill>
              </a:rPr>
              <a:t>‹#›</a:t>
            </a:fld>
            <a:endParaRPr lang="en-US" dirty="0">
              <a:solidFill>
                <a:prstClr val="black">
                  <a:tint val="75000"/>
                </a:prstClr>
              </a:solidFill>
            </a:endParaRPr>
          </a:p>
        </p:txBody>
      </p:sp>
    </p:spTree>
  </p:cSld>
  <p:clrMapOvr>
    <a:masterClrMapping/>
  </p:clrMapOvr>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06AE2AC-2532-4C68-8187-1C258C868479}" type="datetimeFigureOut">
              <a:rPr lang="en-US">
                <a:solidFill>
                  <a:prstClr val="black">
                    <a:tint val="75000"/>
                  </a:prstClr>
                </a:solidFill>
              </a:rPr>
              <a:t>30/04/2025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4629387-969E-4409-B542-3FEF5AD41FEC}" type="slidenum">
              <a:rPr lang="en-US">
                <a:solidFill>
                  <a:prstClr val="black">
                    <a:tint val="75000"/>
                  </a:prstClr>
                </a:solidFill>
              </a:rPr>
              <a:t>‹#›</a:t>
            </a:fld>
            <a:endParaRPr lang="en-US" dirty="0">
              <a:solidFill>
                <a:prstClr val="black">
                  <a:tint val="75000"/>
                </a:prstClr>
              </a:solidFill>
            </a:endParaRPr>
          </a:p>
        </p:txBody>
      </p:sp>
    </p:spTree>
  </p:cSld>
  <p:clrMapOvr>
    <a:masterClrMapping/>
  </p:clrMapOvr>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7C0FF08-BF3E-4CEB-B9D3-E7975E91B679}" type="datetimeFigureOut">
              <a:rPr lang="en-US">
                <a:solidFill>
                  <a:prstClr val="black">
                    <a:tint val="75000"/>
                  </a:prstClr>
                </a:solidFill>
              </a:rPr>
              <a:t>30/04/2025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F693B93-ED9C-4023-A833-C5D89DA4D40E}" type="slidenum">
              <a:rPr lang="en-US">
                <a:solidFill>
                  <a:prstClr val="black">
                    <a:tint val="75000"/>
                  </a:prstClr>
                </a:solidFill>
              </a:rPr>
              <a:t>‹#›</a:t>
            </a:fld>
            <a:endParaRPr lang="en-US" dirty="0">
              <a:solidFill>
                <a:prstClr val="black">
                  <a:tint val="75000"/>
                </a:prstClr>
              </a:solidFill>
            </a:endParaRPr>
          </a:p>
        </p:txBody>
      </p:sp>
    </p:spTree>
  </p:cSld>
  <p:clrMapOvr>
    <a:masterClrMapping/>
  </p:clrMapOvr>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Basic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0" y="164638"/>
            <a:ext cx="12192000" cy="768085"/>
          </a:xfrm>
          <a:prstGeom prst="rect">
            <a:avLst/>
          </a:prstGeom>
        </p:spPr>
        <p:txBody>
          <a:bodyPr anchor="ctr"/>
          <a:lstStyle>
            <a:lvl1pPr marL="0" indent="0" algn="ctr">
              <a:buNone/>
              <a:defRPr sz="4800" b="0" baseline="0">
                <a:solidFill>
                  <a:schemeClr val="bg1"/>
                </a:solidFill>
                <a:latin typeface="+mj-lt"/>
                <a:cs typeface="Arial" panose="020B0604020202020204" pitchFamily="34" charset="0"/>
              </a:defRPr>
            </a:lvl1pPr>
          </a:lstStyle>
          <a:p>
            <a:pPr lvl="0"/>
            <a:r>
              <a:rPr lang="en-US" altLang="ko-KR"/>
              <a:t>Edit Master text styles</a:t>
            </a:r>
          </a:p>
        </p:txBody>
      </p:sp>
      <p:sp>
        <p:nvSpPr>
          <p:cNvPr id="11" name="Text Placeholder 9"/>
          <p:cNvSpPr>
            <a:spLocks noGrp="1"/>
          </p:cNvSpPr>
          <p:nvPr>
            <p:ph type="body" sz="quarter" idx="11"/>
          </p:nvPr>
        </p:nvSpPr>
        <p:spPr>
          <a:xfrm>
            <a:off x="0" y="932723"/>
            <a:ext cx="12192000" cy="384043"/>
          </a:xfrm>
          <a:prstGeom prst="rect">
            <a:avLst/>
          </a:prstGeom>
        </p:spPr>
        <p:txBody>
          <a:bodyPr anchor="ctr"/>
          <a:lstStyle>
            <a:lvl1pPr marL="0" indent="0" algn="ctr">
              <a:buNone/>
              <a:defRPr sz="1600" b="0" baseline="0">
                <a:solidFill>
                  <a:schemeClr val="bg1"/>
                </a:solidFill>
                <a:latin typeface="+mn-lt"/>
                <a:cs typeface="Arial" panose="020B0604020202020204" pitchFamily="34" charset="0"/>
              </a:defRPr>
            </a:lvl1pPr>
          </a:lstStyle>
          <a:p>
            <a:pPr lvl="0"/>
            <a:r>
              <a:rPr lang="en-US" altLang="ko-KR"/>
              <a:t>Edit Master text styles</a:t>
            </a: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_End Slide Layout">
    <p:bg>
      <p:bgPr>
        <a:solidFill>
          <a:srgbClr val="57A7BD"/>
        </a:solidFill>
        <a:effectLst/>
      </p:bgPr>
    </p:bg>
    <p:spTree>
      <p:nvGrpSpPr>
        <p:cNvPr id="1" name=""/>
        <p:cNvGrpSpPr/>
        <p:nvPr/>
      </p:nvGrpSpPr>
      <p:grpSpPr>
        <a:xfrm>
          <a:off x="0" y="0"/>
          <a:ext cx="0" cy="0"/>
          <a:chOff x="0" y="0"/>
          <a:chExt cx="0" cy="0"/>
        </a:xfrm>
      </p:grpSpPr>
      <p:sp>
        <p:nvSpPr>
          <p:cNvPr id="4" name="Rounded Rectangle 3"/>
          <p:cNvSpPr/>
          <p:nvPr userDrawn="1"/>
        </p:nvSpPr>
        <p:spPr>
          <a:xfrm rot="2539017">
            <a:off x="-200025" y="417513"/>
            <a:ext cx="1747838" cy="368300"/>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5" dirty="0">
              <a:solidFill>
                <a:prstClr val="white"/>
              </a:solidFill>
              <a:sym typeface="Arial" panose="020B0604020202020204" pitchFamily="34" charset="0"/>
            </a:endParaRPr>
          </a:p>
        </p:txBody>
      </p:sp>
      <p:sp>
        <p:nvSpPr>
          <p:cNvPr id="5" name="Rounded Rectangle 7"/>
          <p:cNvSpPr/>
          <p:nvPr userDrawn="1"/>
        </p:nvSpPr>
        <p:spPr>
          <a:xfrm rot="2539017">
            <a:off x="10641013" y="6073775"/>
            <a:ext cx="1752600" cy="368300"/>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5" dirty="0">
              <a:solidFill>
                <a:prstClr val="white"/>
              </a:solidFill>
              <a:sym typeface="Arial" panose="020B0604020202020204" pitchFamily="34" charset="0"/>
            </a:endParaRPr>
          </a:p>
        </p:txBody>
      </p:sp>
      <p:grpSp>
        <p:nvGrpSpPr>
          <p:cNvPr id="6" name="Group 8"/>
          <p:cNvGrpSpPr/>
          <p:nvPr userDrawn="1"/>
        </p:nvGrpSpPr>
        <p:grpSpPr bwMode="auto">
          <a:xfrm>
            <a:off x="3587750" y="425450"/>
            <a:ext cx="5838825" cy="5924550"/>
            <a:chOff x="2987824" y="255370"/>
            <a:chExt cx="3658591" cy="3712633"/>
          </a:xfrm>
        </p:grpSpPr>
        <p:sp>
          <p:nvSpPr>
            <p:cNvPr id="7" name="Rounded Rectangle 7"/>
            <p:cNvSpPr/>
            <p:nvPr userDrawn="1"/>
          </p:nvSpPr>
          <p:spPr>
            <a:xfrm rot="2743412">
              <a:off x="2569975" y="839338"/>
              <a:ext cx="1479284" cy="311348"/>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5" dirty="0">
                <a:solidFill>
                  <a:prstClr val="white"/>
                </a:solidFill>
                <a:sym typeface="Arial" panose="020B0604020202020204" pitchFamily="34" charset="0"/>
              </a:endParaRPr>
            </a:p>
          </p:txBody>
        </p:sp>
        <p:sp>
          <p:nvSpPr>
            <p:cNvPr id="8" name="Rounded Rectangle 3"/>
            <p:cNvSpPr/>
            <p:nvPr userDrawn="1"/>
          </p:nvSpPr>
          <p:spPr>
            <a:xfrm rot="2588287">
              <a:off x="4910624" y="3206973"/>
              <a:ext cx="1477163" cy="312371"/>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5" dirty="0">
                <a:solidFill>
                  <a:prstClr val="white"/>
                </a:solidFill>
                <a:sym typeface="Arial" panose="020B0604020202020204" pitchFamily="34" charset="0"/>
              </a:endParaRPr>
            </a:p>
          </p:txBody>
        </p:sp>
        <p:grpSp>
          <p:nvGrpSpPr>
            <p:cNvPr id="9" name="Group 11"/>
            <p:cNvGrpSpPr/>
            <p:nvPr userDrawn="1"/>
          </p:nvGrpSpPr>
          <p:grpSpPr bwMode="auto">
            <a:xfrm>
              <a:off x="2987824" y="302237"/>
              <a:ext cx="3658591" cy="3665766"/>
              <a:chOff x="894913" y="1065128"/>
              <a:chExt cx="2420639" cy="2425386"/>
            </a:xfrm>
          </p:grpSpPr>
          <p:pic>
            <p:nvPicPr>
              <p:cNvPr id="13" name="Picture 13"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004758">
                <a:off x="963129" y="182048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G:\002-KIMS BUSINESS\007-02-Googleslidesppt\02-GSppt-Contents-Kim\20170429\02-\item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30977">
                <a:off x="1645526" y="1354124"/>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1115390" y="1539615"/>
                <a:ext cx="1617050" cy="16171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5" dirty="0">
                  <a:solidFill>
                    <a:prstClr val="white"/>
                  </a:solidFill>
                  <a:sym typeface="Arial" panose="020B0604020202020204" pitchFamily="34" charset="0"/>
                </a:endParaRPr>
              </a:p>
            </p:txBody>
          </p:sp>
          <p:pic>
            <p:nvPicPr>
              <p:cNvPr id="16" name="Picture 4"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124767">
                <a:off x="894913" y="106512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Oval 11"/>
            <p:cNvSpPr/>
            <p:nvPr userDrawn="1"/>
          </p:nvSpPr>
          <p:spPr>
            <a:xfrm>
              <a:off x="3452360" y="1155674"/>
              <a:ext cx="2188390" cy="2187588"/>
            </a:xfrm>
            <a:prstGeom prst="ellipse">
              <a:avLst/>
            </a:prstGeom>
            <a:noFill/>
            <a:ln w="158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5" dirty="0">
                <a:solidFill>
                  <a:prstClr val="white"/>
                </a:solidFill>
                <a:sym typeface="Arial" panose="020B0604020202020204" pitchFamily="34" charset="0"/>
              </a:endParaRPr>
            </a:p>
          </p:txBody>
        </p:sp>
      </p:grpSp>
      <p:sp>
        <p:nvSpPr>
          <p:cNvPr id="10" name="Text Placeholder 9"/>
          <p:cNvSpPr>
            <a:spLocks noGrp="1"/>
          </p:cNvSpPr>
          <p:nvPr>
            <p:ph type="body" sz="quarter" idx="10"/>
          </p:nvPr>
        </p:nvSpPr>
        <p:spPr>
          <a:xfrm>
            <a:off x="4523051" y="3044958"/>
            <a:ext cx="3145899" cy="768084"/>
          </a:xfrm>
          <a:prstGeom prst="rect">
            <a:avLst/>
          </a:prstGeom>
        </p:spPr>
        <p:txBody>
          <a:bodyPr anchor="ctr"/>
          <a:lstStyle>
            <a:lvl1pPr marL="0" indent="0" algn="ctr">
              <a:buNone/>
              <a:defRPr sz="4800" b="1" baseline="0">
                <a:solidFill>
                  <a:schemeClr val="accent1"/>
                </a:solidFill>
                <a:latin typeface="+mj-lt"/>
                <a:cs typeface="Arial" panose="020B0604020202020204" pitchFamily="34" charset="0"/>
              </a:defRPr>
            </a:lvl1pPr>
          </a:lstStyle>
          <a:p>
            <a:pPr lvl="0"/>
            <a:r>
              <a:rPr lang="en-US" altLang="ko-KR"/>
              <a:t>Edit Master text styles</a:t>
            </a:r>
          </a:p>
        </p:txBody>
      </p:sp>
      <p:sp>
        <p:nvSpPr>
          <p:cNvPr id="11" name="Text Placeholder 9"/>
          <p:cNvSpPr>
            <a:spLocks noGrp="1"/>
          </p:cNvSpPr>
          <p:nvPr>
            <p:ph type="body" sz="quarter" idx="11"/>
          </p:nvPr>
        </p:nvSpPr>
        <p:spPr>
          <a:xfrm>
            <a:off x="4522853" y="3813042"/>
            <a:ext cx="3145899" cy="768087"/>
          </a:xfrm>
          <a:prstGeom prst="rect">
            <a:avLst/>
          </a:prstGeom>
        </p:spPr>
        <p:txBody>
          <a:bodyPr anchor="ctr"/>
          <a:lstStyle>
            <a:lvl1pPr marL="0" indent="0" algn="ctr">
              <a:buNone/>
              <a:defRPr sz="1865" b="0" baseline="0">
                <a:solidFill>
                  <a:schemeClr val="accent1"/>
                </a:solidFill>
                <a:latin typeface="+mn-lt"/>
                <a:cs typeface="Arial" panose="020B0604020202020204" pitchFamily="34" charset="0"/>
              </a:defRPr>
            </a:lvl1pPr>
          </a:lstStyle>
          <a:p>
            <a:pPr lvl="0"/>
            <a:r>
              <a:rPr lang="en-US" altLang="ko-KR"/>
              <a:t>Edit Master text styles</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290F15-967D-4EED-AF26-1512C2BF3FD9}" type="datetimeFigureOut">
              <a:rPr lang="en-US" smtClean="0"/>
              <a:t>30/04/2025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image" Target="../media/image1.jpe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9" Type="http://schemas.openxmlformats.org/officeDocument/2006/relationships/slideLayout" Target="../slideLayouts/slideLayout114.xml"/><Relationship Id="rId21" Type="http://schemas.openxmlformats.org/officeDocument/2006/relationships/slideLayout" Target="../slideLayouts/slideLayout96.xml"/><Relationship Id="rId34" Type="http://schemas.openxmlformats.org/officeDocument/2006/relationships/slideLayout" Target="../slideLayouts/slideLayout109.xml"/><Relationship Id="rId42" Type="http://schemas.openxmlformats.org/officeDocument/2006/relationships/slideLayout" Target="../slideLayouts/slideLayout117.xml"/><Relationship Id="rId47" Type="http://schemas.openxmlformats.org/officeDocument/2006/relationships/theme" Target="../theme/theme7.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9" Type="http://schemas.openxmlformats.org/officeDocument/2006/relationships/slideLayout" Target="../slideLayouts/slideLayout104.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32" Type="http://schemas.openxmlformats.org/officeDocument/2006/relationships/slideLayout" Target="../slideLayouts/slideLayout107.xml"/><Relationship Id="rId37" Type="http://schemas.openxmlformats.org/officeDocument/2006/relationships/slideLayout" Target="../slideLayouts/slideLayout112.xml"/><Relationship Id="rId40" Type="http://schemas.openxmlformats.org/officeDocument/2006/relationships/slideLayout" Target="../slideLayouts/slideLayout115.xml"/><Relationship Id="rId45" Type="http://schemas.openxmlformats.org/officeDocument/2006/relationships/slideLayout" Target="../slideLayouts/slideLayout120.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36" Type="http://schemas.openxmlformats.org/officeDocument/2006/relationships/slideLayout" Target="../slideLayouts/slideLayout111.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31" Type="http://schemas.openxmlformats.org/officeDocument/2006/relationships/slideLayout" Target="../slideLayouts/slideLayout106.xml"/><Relationship Id="rId44" Type="http://schemas.openxmlformats.org/officeDocument/2006/relationships/slideLayout" Target="../slideLayouts/slideLayout119.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slideLayout" Target="../slideLayouts/slideLayout105.xml"/><Relationship Id="rId35" Type="http://schemas.openxmlformats.org/officeDocument/2006/relationships/slideLayout" Target="../slideLayouts/slideLayout110.xml"/><Relationship Id="rId43" Type="http://schemas.openxmlformats.org/officeDocument/2006/relationships/slideLayout" Target="../slideLayouts/slideLayout118.xml"/><Relationship Id="rId8" Type="http://schemas.openxmlformats.org/officeDocument/2006/relationships/slideLayout" Target="../slideLayouts/slideLayout83.xml"/><Relationship Id="rId3" Type="http://schemas.openxmlformats.org/officeDocument/2006/relationships/slideLayout" Target="../slideLayouts/slideLayout78.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33" Type="http://schemas.openxmlformats.org/officeDocument/2006/relationships/slideLayout" Target="../slideLayouts/slideLayout108.xml"/><Relationship Id="rId38" Type="http://schemas.openxmlformats.org/officeDocument/2006/relationships/slideLayout" Target="../slideLayouts/slideLayout113.xml"/><Relationship Id="rId46" Type="http://schemas.openxmlformats.org/officeDocument/2006/relationships/slideLayout" Target="../slideLayouts/slideLayout121.xml"/><Relationship Id="rId20" Type="http://schemas.openxmlformats.org/officeDocument/2006/relationships/slideLayout" Target="../slideLayouts/slideLayout95.xml"/><Relationship Id="rId41" Type="http://schemas.openxmlformats.org/officeDocument/2006/relationships/slideLayout" Target="../slideLayouts/slideLayout116.xml"/></Relationships>
</file>

<file path=ppt/slideMasters/_rels/slideMaster8.xml.rels><?xml version="1.0" encoding="UTF-8" standalone="yes"?>
<Relationships xmlns="http://schemas.openxmlformats.org/package/2006/relationships"><Relationship Id="rId117" Type="http://schemas.openxmlformats.org/officeDocument/2006/relationships/slideLayout" Target="../slideLayouts/slideLayout238.xml"/><Relationship Id="rId21" Type="http://schemas.openxmlformats.org/officeDocument/2006/relationships/slideLayout" Target="../slideLayouts/slideLayout142.xml"/><Relationship Id="rId324" Type="http://schemas.openxmlformats.org/officeDocument/2006/relationships/slideLayout" Target="../slideLayouts/slideLayout445.xml"/><Relationship Id="rId531" Type="http://schemas.openxmlformats.org/officeDocument/2006/relationships/slideLayout" Target="../slideLayouts/slideLayout652.xml"/><Relationship Id="rId170" Type="http://schemas.openxmlformats.org/officeDocument/2006/relationships/slideLayout" Target="../slideLayouts/slideLayout291.xml"/><Relationship Id="rId268" Type="http://schemas.openxmlformats.org/officeDocument/2006/relationships/slideLayout" Target="../slideLayouts/slideLayout389.xml"/><Relationship Id="rId475" Type="http://schemas.openxmlformats.org/officeDocument/2006/relationships/slideLayout" Target="../slideLayouts/slideLayout596.xml"/><Relationship Id="rId32" Type="http://schemas.openxmlformats.org/officeDocument/2006/relationships/slideLayout" Target="../slideLayouts/slideLayout153.xml"/><Relationship Id="rId128" Type="http://schemas.openxmlformats.org/officeDocument/2006/relationships/slideLayout" Target="../slideLayouts/slideLayout249.xml"/><Relationship Id="rId335" Type="http://schemas.openxmlformats.org/officeDocument/2006/relationships/slideLayout" Target="../slideLayouts/slideLayout456.xml"/><Relationship Id="rId542" Type="http://schemas.openxmlformats.org/officeDocument/2006/relationships/slideLayout" Target="../slideLayouts/slideLayout663.xml"/><Relationship Id="rId181" Type="http://schemas.openxmlformats.org/officeDocument/2006/relationships/slideLayout" Target="../slideLayouts/slideLayout302.xml"/><Relationship Id="rId402" Type="http://schemas.openxmlformats.org/officeDocument/2006/relationships/slideLayout" Target="../slideLayouts/slideLayout523.xml"/><Relationship Id="rId279" Type="http://schemas.openxmlformats.org/officeDocument/2006/relationships/slideLayout" Target="../slideLayouts/slideLayout400.xml"/><Relationship Id="rId486" Type="http://schemas.openxmlformats.org/officeDocument/2006/relationships/slideLayout" Target="../slideLayouts/slideLayout607.xml"/><Relationship Id="rId43" Type="http://schemas.openxmlformats.org/officeDocument/2006/relationships/slideLayout" Target="../slideLayouts/slideLayout164.xml"/><Relationship Id="rId139" Type="http://schemas.openxmlformats.org/officeDocument/2006/relationships/slideLayout" Target="../slideLayouts/slideLayout260.xml"/><Relationship Id="rId346" Type="http://schemas.openxmlformats.org/officeDocument/2006/relationships/slideLayout" Target="../slideLayouts/slideLayout467.xml"/><Relationship Id="rId192" Type="http://schemas.openxmlformats.org/officeDocument/2006/relationships/slideLayout" Target="../slideLayouts/slideLayout313.xml"/><Relationship Id="rId206" Type="http://schemas.openxmlformats.org/officeDocument/2006/relationships/slideLayout" Target="../slideLayouts/slideLayout327.xml"/><Relationship Id="rId413" Type="http://schemas.openxmlformats.org/officeDocument/2006/relationships/slideLayout" Target="../slideLayouts/slideLayout534.xml"/><Relationship Id="rId497" Type="http://schemas.openxmlformats.org/officeDocument/2006/relationships/slideLayout" Target="../slideLayouts/slideLayout618.xml"/><Relationship Id="rId12" Type="http://schemas.openxmlformats.org/officeDocument/2006/relationships/slideLayout" Target="../slideLayouts/slideLayout133.xml"/><Relationship Id="rId108" Type="http://schemas.openxmlformats.org/officeDocument/2006/relationships/slideLayout" Target="../slideLayouts/slideLayout229.xml"/><Relationship Id="rId315" Type="http://schemas.openxmlformats.org/officeDocument/2006/relationships/slideLayout" Target="../slideLayouts/slideLayout436.xml"/><Relationship Id="rId357" Type="http://schemas.openxmlformats.org/officeDocument/2006/relationships/slideLayout" Target="../slideLayouts/slideLayout478.xml"/><Relationship Id="rId522" Type="http://schemas.openxmlformats.org/officeDocument/2006/relationships/slideLayout" Target="../slideLayouts/slideLayout643.xml"/><Relationship Id="rId54" Type="http://schemas.openxmlformats.org/officeDocument/2006/relationships/slideLayout" Target="../slideLayouts/slideLayout175.xml"/><Relationship Id="rId96" Type="http://schemas.openxmlformats.org/officeDocument/2006/relationships/slideLayout" Target="../slideLayouts/slideLayout217.xml"/><Relationship Id="rId161" Type="http://schemas.openxmlformats.org/officeDocument/2006/relationships/slideLayout" Target="../slideLayouts/slideLayout282.xml"/><Relationship Id="rId217" Type="http://schemas.openxmlformats.org/officeDocument/2006/relationships/slideLayout" Target="../slideLayouts/slideLayout338.xml"/><Relationship Id="rId399" Type="http://schemas.openxmlformats.org/officeDocument/2006/relationships/slideLayout" Target="../slideLayouts/slideLayout520.xml"/><Relationship Id="rId259" Type="http://schemas.openxmlformats.org/officeDocument/2006/relationships/slideLayout" Target="../slideLayouts/slideLayout380.xml"/><Relationship Id="rId424" Type="http://schemas.openxmlformats.org/officeDocument/2006/relationships/slideLayout" Target="../slideLayouts/slideLayout545.xml"/><Relationship Id="rId466" Type="http://schemas.openxmlformats.org/officeDocument/2006/relationships/slideLayout" Target="../slideLayouts/slideLayout587.xml"/><Relationship Id="rId23" Type="http://schemas.openxmlformats.org/officeDocument/2006/relationships/slideLayout" Target="../slideLayouts/slideLayout144.xml"/><Relationship Id="rId119" Type="http://schemas.openxmlformats.org/officeDocument/2006/relationships/slideLayout" Target="../slideLayouts/slideLayout240.xml"/><Relationship Id="rId270" Type="http://schemas.openxmlformats.org/officeDocument/2006/relationships/slideLayout" Target="../slideLayouts/slideLayout391.xml"/><Relationship Id="rId326" Type="http://schemas.openxmlformats.org/officeDocument/2006/relationships/slideLayout" Target="../slideLayouts/slideLayout447.xml"/><Relationship Id="rId533" Type="http://schemas.openxmlformats.org/officeDocument/2006/relationships/slideLayout" Target="../slideLayouts/slideLayout654.xml"/><Relationship Id="rId65" Type="http://schemas.openxmlformats.org/officeDocument/2006/relationships/slideLayout" Target="../slideLayouts/slideLayout186.xml"/><Relationship Id="rId130" Type="http://schemas.openxmlformats.org/officeDocument/2006/relationships/slideLayout" Target="../slideLayouts/slideLayout251.xml"/><Relationship Id="rId368" Type="http://schemas.openxmlformats.org/officeDocument/2006/relationships/slideLayout" Target="../slideLayouts/slideLayout489.xml"/><Relationship Id="rId172" Type="http://schemas.openxmlformats.org/officeDocument/2006/relationships/slideLayout" Target="../slideLayouts/slideLayout293.xml"/><Relationship Id="rId228" Type="http://schemas.openxmlformats.org/officeDocument/2006/relationships/slideLayout" Target="../slideLayouts/slideLayout349.xml"/><Relationship Id="rId435" Type="http://schemas.openxmlformats.org/officeDocument/2006/relationships/slideLayout" Target="../slideLayouts/slideLayout556.xml"/><Relationship Id="rId477" Type="http://schemas.openxmlformats.org/officeDocument/2006/relationships/slideLayout" Target="../slideLayouts/slideLayout598.xml"/><Relationship Id="rId281" Type="http://schemas.openxmlformats.org/officeDocument/2006/relationships/slideLayout" Target="../slideLayouts/slideLayout402.xml"/><Relationship Id="rId337" Type="http://schemas.openxmlformats.org/officeDocument/2006/relationships/slideLayout" Target="../slideLayouts/slideLayout458.xml"/><Relationship Id="rId502" Type="http://schemas.openxmlformats.org/officeDocument/2006/relationships/slideLayout" Target="../slideLayouts/slideLayout623.xml"/><Relationship Id="rId34" Type="http://schemas.openxmlformats.org/officeDocument/2006/relationships/slideLayout" Target="../slideLayouts/slideLayout155.xml"/><Relationship Id="rId76" Type="http://schemas.openxmlformats.org/officeDocument/2006/relationships/slideLayout" Target="../slideLayouts/slideLayout197.xml"/><Relationship Id="rId141" Type="http://schemas.openxmlformats.org/officeDocument/2006/relationships/slideLayout" Target="../slideLayouts/slideLayout262.xml"/><Relationship Id="rId379" Type="http://schemas.openxmlformats.org/officeDocument/2006/relationships/slideLayout" Target="../slideLayouts/slideLayout500.xml"/><Relationship Id="rId544" Type="http://schemas.openxmlformats.org/officeDocument/2006/relationships/slideLayout" Target="../slideLayouts/slideLayout665.xml"/><Relationship Id="rId7" Type="http://schemas.openxmlformats.org/officeDocument/2006/relationships/slideLayout" Target="../slideLayouts/slideLayout128.xml"/><Relationship Id="rId183" Type="http://schemas.openxmlformats.org/officeDocument/2006/relationships/slideLayout" Target="../slideLayouts/slideLayout304.xml"/><Relationship Id="rId239" Type="http://schemas.openxmlformats.org/officeDocument/2006/relationships/slideLayout" Target="../slideLayouts/slideLayout360.xml"/><Relationship Id="rId390" Type="http://schemas.openxmlformats.org/officeDocument/2006/relationships/slideLayout" Target="../slideLayouts/slideLayout511.xml"/><Relationship Id="rId404" Type="http://schemas.openxmlformats.org/officeDocument/2006/relationships/slideLayout" Target="../slideLayouts/slideLayout525.xml"/><Relationship Id="rId446" Type="http://schemas.openxmlformats.org/officeDocument/2006/relationships/slideLayout" Target="../slideLayouts/slideLayout567.xml"/><Relationship Id="rId250" Type="http://schemas.openxmlformats.org/officeDocument/2006/relationships/slideLayout" Target="../slideLayouts/slideLayout371.xml"/><Relationship Id="rId292" Type="http://schemas.openxmlformats.org/officeDocument/2006/relationships/slideLayout" Target="../slideLayouts/slideLayout413.xml"/><Relationship Id="rId306" Type="http://schemas.openxmlformats.org/officeDocument/2006/relationships/slideLayout" Target="../slideLayouts/slideLayout427.xml"/><Relationship Id="rId488" Type="http://schemas.openxmlformats.org/officeDocument/2006/relationships/slideLayout" Target="../slideLayouts/slideLayout609.xml"/><Relationship Id="rId45" Type="http://schemas.openxmlformats.org/officeDocument/2006/relationships/slideLayout" Target="../slideLayouts/slideLayout166.xml"/><Relationship Id="rId87" Type="http://schemas.openxmlformats.org/officeDocument/2006/relationships/slideLayout" Target="../slideLayouts/slideLayout208.xml"/><Relationship Id="rId110" Type="http://schemas.openxmlformats.org/officeDocument/2006/relationships/slideLayout" Target="../slideLayouts/slideLayout231.xml"/><Relationship Id="rId348" Type="http://schemas.openxmlformats.org/officeDocument/2006/relationships/slideLayout" Target="../slideLayouts/slideLayout469.xml"/><Relationship Id="rId513" Type="http://schemas.openxmlformats.org/officeDocument/2006/relationships/slideLayout" Target="../slideLayouts/slideLayout634.xml"/><Relationship Id="rId152" Type="http://schemas.openxmlformats.org/officeDocument/2006/relationships/slideLayout" Target="../slideLayouts/slideLayout273.xml"/><Relationship Id="rId194" Type="http://schemas.openxmlformats.org/officeDocument/2006/relationships/slideLayout" Target="../slideLayouts/slideLayout315.xml"/><Relationship Id="rId208" Type="http://schemas.openxmlformats.org/officeDocument/2006/relationships/slideLayout" Target="../slideLayouts/slideLayout329.xml"/><Relationship Id="rId415" Type="http://schemas.openxmlformats.org/officeDocument/2006/relationships/slideLayout" Target="../slideLayouts/slideLayout536.xml"/><Relationship Id="rId457" Type="http://schemas.openxmlformats.org/officeDocument/2006/relationships/slideLayout" Target="../slideLayouts/slideLayout578.xml"/><Relationship Id="rId261" Type="http://schemas.openxmlformats.org/officeDocument/2006/relationships/slideLayout" Target="../slideLayouts/slideLayout382.xml"/><Relationship Id="rId499" Type="http://schemas.openxmlformats.org/officeDocument/2006/relationships/slideLayout" Target="../slideLayouts/slideLayout620.xml"/><Relationship Id="rId14" Type="http://schemas.openxmlformats.org/officeDocument/2006/relationships/slideLayout" Target="../slideLayouts/slideLayout135.xml"/><Relationship Id="rId56" Type="http://schemas.openxmlformats.org/officeDocument/2006/relationships/slideLayout" Target="../slideLayouts/slideLayout177.xml"/><Relationship Id="rId317" Type="http://schemas.openxmlformats.org/officeDocument/2006/relationships/slideLayout" Target="../slideLayouts/slideLayout438.xml"/><Relationship Id="rId359" Type="http://schemas.openxmlformats.org/officeDocument/2006/relationships/slideLayout" Target="../slideLayouts/slideLayout480.xml"/><Relationship Id="rId524" Type="http://schemas.openxmlformats.org/officeDocument/2006/relationships/slideLayout" Target="../slideLayouts/slideLayout645.xml"/><Relationship Id="rId98" Type="http://schemas.openxmlformats.org/officeDocument/2006/relationships/slideLayout" Target="../slideLayouts/slideLayout219.xml"/><Relationship Id="rId121" Type="http://schemas.openxmlformats.org/officeDocument/2006/relationships/slideLayout" Target="../slideLayouts/slideLayout242.xml"/><Relationship Id="rId163" Type="http://schemas.openxmlformats.org/officeDocument/2006/relationships/slideLayout" Target="../slideLayouts/slideLayout284.xml"/><Relationship Id="rId219" Type="http://schemas.openxmlformats.org/officeDocument/2006/relationships/slideLayout" Target="../slideLayouts/slideLayout340.xml"/><Relationship Id="rId370" Type="http://schemas.openxmlformats.org/officeDocument/2006/relationships/slideLayout" Target="../slideLayouts/slideLayout491.xml"/><Relationship Id="rId426" Type="http://schemas.openxmlformats.org/officeDocument/2006/relationships/slideLayout" Target="../slideLayouts/slideLayout547.xml"/><Relationship Id="rId230" Type="http://schemas.openxmlformats.org/officeDocument/2006/relationships/slideLayout" Target="../slideLayouts/slideLayout351.xml"/><Relationship Id="rId468" Type="http://schemas.openxmlformats.org/officeDocument/2006/relationships/slideLayout" Target="../slideLayouts/slideLayout589.xml"/><Relationship Id="rId25" Type="http://schemas.openxmlformats.org/officeDocument/2006/relationships/slideLayout" Target="../slideLayouts/slideLayout146.xml"/><Relationship Id="rId67" Type="http://schemas.openxmlformats.org/officeDocument/2006/relationships/slideLayout" Target="../slideLayouts/slideLayout188.xml"/><Relationship Id="rId272" Type="http://schemas.openxmlformats.org/officeDocument/2006/relationships/slideLayout" Target="../slideLayouts/slideLayout393.xml"/><Relationship Id="rId328" Type="http://schemas.openxmlformats.org/officeDocument/2006/relationships/slideLayout" Target="../slideLayouts/slideLayout449.xml"/><Relationship Id="rId535" Type="http://schemas.openxmlformats.org/officeDocument/2006/relationships/slideLayout" Target="../slideLayouts/slideLayout656.xml"/><Relationship Id="rId132" Type="http://schemas.openxmlformats.org/officeDocument/2006/relationships/slideLayout" Target="../slideLayouts/slideLayout253.xml"/><Relationship Id="rId174" Type="http://schemas.openxmlformats.org/officeDocument/2006/relationships/slideLayout" Target="../slideLayouts/slideLayout295.xml"/><Relationship Id="rId381" Type="http://schemas.openxmlformats.org/officeDocument/2006/relationships/slideLayout" Target="../slideLayouts/slideLayout502.xml"/><Relationship Id="rId241" Type="http://schemas.openxmlformats.org/officeDocument/2006/relationships/slideLayout" Target="../slideLayouts/slideLayout362.xml"/><Relationship Id="rId437" Type="http://schemas.openxmlformats.org/officeDocument/2006/relationships/slideLayout" Target="../slideLayouts/slideLayout558.xml"/><Relationship Id="rId479" Type="http://schemas.openxmlformats.org/officeDocument/2006/relationships/slideLayout" Target="../slideLayouts/slideLayout600.xml"/><Relationship Id="rId36" Type="http://schemas.openxmlformats.org/officeDocument/2006/relationships/slideLayout" Target="../slideLayouts/slideLayout157.xml"/><Relationship Id="rId283" Type="http://schemas.openxmlformats.org/officeDocument/2006/relationships/slideLayout" Target="../slideLayouts/slideLayout404.xml"/><Relationship Id="rId339" Type="http://schemas.openxmlformats.org/officeDocument/2006/relationships/slideLayout" Target="../slideLayouts/slideLayout460.xml"/><Relationship Id="rId490" Type="http://schemas.openxmlformats.org/officeDocument/2006/relationships/slideLayout" Target="../slideLayouts/slideLayout611.xml"/><Relationship Id="rId504" Type="http://schemas.openxmlformats.org/officeDocument/2006/relationships/slideLayout" Target="../slideLayouts/slideLayout625.xml"/><Relationship Id="rId546" Type="http://schemas.openxmlformats.org/officeDocument/2006/relationships/slideLayout" Target="../slideLayouts/slideLayout667.xml"/><Relationship Id="rId78" Type="http://schemas.openxmlformats.org/officeDocument/2006/relationships/slideLayout" Target="../slideLayouts/slideLayout199.xml"/><Relationship Id="rId101" Type="http://schemas.openxmlformats.org/officeDocument/2006/relationships/slideLayout" Target="../slideLayouts/slideLayout222.xml"/><Relationship Id="rId143" Type="http://schemas.openxmlformats.org/officeDocument/2006/relationships/slideLayout" Target="../slideLayouts/slideLayout264.xml"/><Relationship Id="rId185" Type="http://schemas.openxmlformats.org/officeDocument/2006/relationships/slideLayout" Target="../slideLayouts/slideLayout306.xml"/><Relationship Id="rId350" Type="http://schemas.openxmlformats.org/officeDocument/2006/relationships/slideLayout" Target="../slideLayouts/slideLayout471.xml"/><Relationship Id="rId406" Type="http://schemas.openxmlformats.org/officeDocument/2006/relationships/slideLayout" Target="../slideLayouts/slideLayout527.xml"/><Relationship Id="rId9" Type="http://schemas.openxmlformats.org/officeDocument/2006/relationships/slideLayout" Target="../slideLayouts/slideLayout130.xml"/><Relationship Id="rId210" Type="http://schemas.openxmlformats.org/officeDocument/2006/relationships/slideLayout" Target="../slideLayouts/slideLayout331.xml"/><Relationship Id="rId392" Type="http://schemas.openxmlformats.org/officeDocument/2006/relationships/slideLayout" Target="../slideLayouts/slideLayout513.xml"/><Relationship Id="rId448" Type="http://schemas.openxmlformats.org/officeDocument/2006/relationships/slideLayout" Target="../slideLayouts/slideLayout569.xml"/><Relationship Id="rId252" Type="http://schemas.openxmlformats.org/officeDocument/2006/relationships/slideLayout" Target="../slideLayouts/slideLayout373.xml"/><Relationship Id="rId294" Type="http://schemas.openxmlformats.org/officeDocument/2006/relationships/slideLayout" Target="../slideLayouts/slideLayout415.xml"/><Relationship Id="rId308" Type="http://schemas.openxmlformats.org/officeDocument/2006/relationships/slideLayout" Target="../slideLayouts/slideLayout429.xml"/><Relationship Id="rId515" Type="http://schemas.openxmlformats.org/officeDocument/2006/relationships/slideLayout" Target="../slideLayouts/slideLayout636.xml"/><Relationship Id="rId47" Type="http://schemas.openxmlformats.org/officeDocument/2006/relationships/slideLayout" Target="../slideLayouts/slideLayout168.xml"/><Relationship Id="rId89" Type="http://schemas.openxmlformats.org/officeDocument/2006/relationships/slideLayout" Target="../slideLayouts/slideLayout210.xml"/><Relationship Id="rId112" Type="http://schemas.openxmlformats.org/officeDocument/2006/relationships/slideLayout" Target="../slideLayouts/slideLayout233.xml"/><Relationship Id="rId154" Type="http://schemas.openxmlformats.org/officeDocument/2006/relationships/slideLayout" Target="../slideLayouts/slideLayout275.xml"/><Relationship Id="rId361" Type="http://schemas.openxmlformats.org/officeDocument/2006/relationships/slideLayout" Target="../slideLayouts/slideLayout482.xml"/><Relationship Id="rId196" Type="http://schemas.openxmlformats.org/officeDocument/2006/relationships/slideLayout" Target="../slideLayouts/slideLayout317.xml"/><Relationship Id="rId417" Type="http://schemas.openxmlformats.org/officeDocument/2006/relationships/slideLayout" Target="../slideLayouts/slideLayout538.xml"/><Relationship Id="rId459" Type="http://schemas.openxmlformats.org/officeDocument/2006/relationships/slideLayout" Target="../slideLayouts/slideLayout580.xml"/><Relationship Id="rId16" Type="http://schemas.openxmlformats.org/officeDocument/2006/relationships/slideLayout" Target="../slideLayouts/slideLayout137.xml"/><Relationship Id="rId221" Type="http://schemas.openxmlformats.org/officeDocument/2006/relationships/slideLayout" Target="../slideLayouts/slideLayout342.xml"/><Relationship Id="rId263" Type="http://schemas.openxmlformats.org/officeDocument/2006/relationships/slideLayout" Target="../slideLayouts/slideLayout384.xml"/><Relationship Id="rId319" Type="http://schemas.openxmlformats.org/officeDocument/2006/relationships/slideLayout" Target="../slideLayouts/slideLayout440.xml"/><Relationship Id="rId470" Type="http://schemas.openxmlformats.org/officeDocument/2006/relationships/slideLayout" Target="../slideLayouts/slideLayout591.xml"/><Relationship Id="rId526" Type="http://schemas.openxmlformats.org/officeDocument/2006/relationships/slideLayout" Target="../slideLayouts/slideLayout647.xml"/><Relationship Id="rId58" Type="http://schemas.openxmlformats.org/officeDocument/2006/relationships/slideLayout" Target="../slideLayouts/slideLayout179.xml"/><Relationship Id="rId123" Type="http://schemas.openxmlformats.org/officeDocument/2006/relationships/slideLayout" Target="../slideLayouts/slideLayout244.xml"/><Relationship Id="rId330" Type="http://schemas.openxmlformats.org/officeDocument/2006/relationships/slideLayout" Target="../slideLayouts/slideLayout451.xml"/><Relationship Id="rId165" Type="http://schemas.openxmlformats.org/officeDocument/2006/relationships/slideLayout" Target="../slideLayouts/slideLayout286.xml"/><Relationship Id="rId372" Type="http://schemas.openxmlformats.org/officeDocument/2006/relationships/slideLayout" Target="../slideLayouts/slideLayout493.xml"/><Relationship Id="rId428" Type="http://schemas.openxmlformats.org/officeDocument/2006/relationships/slideLayout" Target="../slideLayouts/slideLayout549.xml"/><Relationship Id="rId232" Type="http://schemas.openxmlformats.org/officeDocument/2006/relationships/slideLayout" Target="../slideLayouts/slideLayout353.xml"/><Relationship Id="rId274" Type="http://schemas.openxmlformats.org/officeDocument/2006/relationships/slideLayout" Target="../slideLayouts/slideLayout395.xml"/><Relationship Id="rId481" Type="http://schemas.openxmlformats.org/officeDocument/2006/relationships/slideLayout" Target="../slideLayouts/slideLayout602.xml"/><Relationship Id="rId27" Type="http://schemas.openxmlformats.org/officeDocument/2006/relationships/slideLayout" Target="../slideLayouts/slideLayout148.xml"/><Relationship Id="rId69" Type="http://schemas.openxmlformats.org/officeDocument/2006/relationships/slideLayout" Target="../slideLayouts/slideLayout190.xml"/><Relationship Id="rId134" Type="http://schemas.openxmlformats.org/officeDocument/2006/relationships/slideLayout" Target="../slideLayouts/slideLayout255.xml"/><Relationship Id="rId537" Type="http://schemas.openxmlformats.org/officeDocument/2006/relationships/slideLayout" Target="../slideLayouts/slideLayout658.xml"/><Relationship Id="rId80" Type="http://schemas.openxmlformats.org/officeDocument/2006/relationships/slideLayout" Target="../slideLayouts/slideLayout201.xml"/><Relationship Id="rId176" Type="http://schemas.openxmlformats.org/officeDocument/2006/relationships/slideLayout" Target="../slideLayouts/slideLayout297.xml"/><Relationship Id="rId341" Type="http://schemas.openxmlformats.org/officeDocument/2006/relationships/slideLayout" Target="../slideLayouts/slideLayout462.xml"/><Relationship Id="rId383" Type="http://schemas.openxmlformats.org/officeDocument/2006/relationships/slideLayout" Target="../slideLayouts/slideLayout504.xml"/><Relationship Id="rId439" Type="http://schemas.openxmlformats.org/officeDocument/2006/relationships/slideLayout" Target="../slideLayouts/slideLayout560.xml"/><Relationship Id="rId201" Type="http://schemas.openxmlformats.org/officeDocument/2006/relationships/slideLayout" Target="../slideLayouts/slideLayout322.xml"/><Relationship Id="rId243" Type="http://schemas.openxmlformats.org/officeDocument/2006/relationships/slideLayout" Target="../slideLayouts/slideLayout364.xml"/><Relationship Id="rId285" Type="http://schemas.openxmlformats.org/officeDocument/2006/relationships/slideLayout" Target="../slideLayouts/slideLayout406.xml"/><Relationship Id="rId450" Type="http://schemas.openxmlformats.org/officeDocument/2006/relationships/slideLayout" Target="../slideLayouts/slideLayout571.xml"/><Relationship Id="rId506" Type="http://schemas.openxmlformats.org/officeDocument/2006/relationships/slideLayout" Target="../slideLayouts/slideLayout627.xml"/><Relationship Id="rId38" Type="http://schemas.openxmlformats.org/officeDocument/2006/relationships/slideLayout" Target="../slideLayouts/slideLayout159.xml"/><Relationship Id="rId103" Type="http://schemas.openxmlformats.org/officeDocument/2006/relationships/slideLayout" Target="../slideLayouts/slideLayout224.xml"/><Relationship Id="rId310" Type="http://schemas.openxmlformats.org/officeDocument/2006/relationships/slideLayout" Target="../slideLayouts/slideLayout431.xml"/><Relationship Id="rId492" Type="http://schemas.openxmlformats.org/officeDocument/2006/relationships/slideLayout" Target="../slideLayouts/slideLayout613.xml"/><Relationship Id="rId548" Type="http://schemas.openxmlformats.org/officeDocument/2006/relationships/slideLayout" Target="../slideLayouts/slideLayout669.xml"/><Relationship Id="rId91" Type="http://schemas.openxmlformats.org/officeDocument/2006/relationships/slideLayout" Target="../slideLayouts/slideLayout212.xml"/><Relationship Id="rId145" Type="http://schemas.openxmlformats.org/officeDocument/2006/relationships/slideLayout" Target="../slideLayouts/slideLayout266.xml"/><Relationship Id="rId187" Type="http://schemas.openxmlformats.org/officeDocument/2006/relationships/slideLayout" Target="../slideLayouts/slideLayout308.xml"/><Relationship Id="rId352" Type="http://schemas.openxmlformats.org/officeDocument/2006/relationships/slideLayout" Target="../slideLayouts/slideLayout473.xml"/><Relationship Id="rId394" Type="http://schemas.openxmlformats.org/officeDocument/2006/relationships/slideLayout" Target="../slideLayouts/slideLayout515.xml"/><Relationship Id="rId408" Type="http://schemas.openxmlformats.org/officeDocument/2006/relationships/slideLayout" Target="../slideLayouts/slideLayout529.xml"/><Relationship Id="rId212" Type="http://schemas.openxmlformats.org/officeDocument/2006/relationships/slideLayout" Target="../slideLayouts/slideLayout333.xml"/><Relationship Id="rId254" Type="http://schemas.openxmlformats.org/officeDocument/2006/relationships/slideLayout" Target="../slideLayouts/slideLayout375.xml"/><Relationship Id="rId49" Type="http://schemas.openxmlformats.org/officeDocument/2006/relationships/slideLayout" Target="../slideLayouts/slideLayout170.xml"/><Relationship Id="rId114" Type="http://schemas.openxmlformats.org/officeDocument/2006/relationships/slideLayout" Target="../slideLayouts/slideLayout235.xml"/><Relationship Id="rId296" Type="http://schemas.openxmlformats.org/officeDocument/2006/relationships/slideLayout" Target="../slideLayouts/slideLayout417.xml"/><Relationship Id="rId461" Type="http://schemas.openxmlformats.org/officeDocument/2006/relationships/slideLayout" Target="../slideLayouts/slideLayout582.xml"/><Relationship Id="rId517" Type="http://schemas.openxmlformats.org/officeDocument/2006/relationships/slideLayout" Target="../slideLayouts/slideLayout638.xml"/><Relationship Id="rId60" Type="http://schemas.openxmlformats.org/officeDocument/2006/relationships/slideLayout" Target="../slideLayouts/slideLayout181.xml"/><Relationship Id="rId156" Type="http://schemas.openxmlformats.org/officeDocument/2006/relationships/slideLayout" Target="../slideLayouts/slideLayout277.xml"/><Relationship Id="rId198" Type="http://schemas.openxmlformats.org/officeDocument/2006/relationships/slideLayout" Target="../slideLayouts/slideLayout319.xml"/><Relationship Id="rId321" Type="http://schemas.openxmlformats.org/officeDocument/2006/relationships/slideLayout" Target="../slideLayouts/slideLayout442.xml"/><Relationship Id="rId363" Type="http://schemas.openxmlformats.org/officeDocument/2006/relationships/slideLayout" Target="../slideLayouts/slideLayout484.xml"/><Relationship Id="rId419" Type="http://schemas.openxmlformats.org/officeDocument/2006/relationships/slideLayout" Target="../slideLayouts/slideLayout540.xml"/><Relationship Id="rId223" Type="http://schemas.openxmlformats.org/officeDocument/2006/relationships/slideLayout" Target="../slideLayouts/slideLayout344.xml"/><Relationship Id="rId430" Type="http://schemas.openxmlformats.org/officeDocument/2006/relationships/slideLayout" Target="../slideLayouts/slideLayout551.xml"/><Relationship Id="rId18" Type="http://schemas.openxmlformats.org/officeDocument/2006/relationships/slideLayout" Target="../slideLayouts/slideLayout139.xml"/><Relationship Id="rId265" Type="http://schemas.openxmlformats.org/officeDocument/2006/relationships/slideLayout" Target="../slideLayouts/slideLayout386.xml"/><Relationship Id="rId472" Type="http://schemas.openxmlformats.org/officeDocument/2006/relationships/slideLayout" Target="../slideLayouts/slideLayout593.xml"/><Relationship Id="rId528" Type="http://schemas.openxmlformats.org/officeDocument/2006/relationships/slideLayout" Target="../slideLayouts/slideLayout649.xml"/><Relationship Id="rId125" Type="http://schemas.openxmlformats.org/officeDocument/2006/relationships/slideLayout" Target="../slideLayouts/slideLayout246.xml"/><Relationship Id="rId167" Type="http://schemas.openxmlformats.org/officeDocument/2006/relationships/slideLayout" Target="../slideLayouts/slideLayout288.xml"/><Relationship Id="rId332" Type="http://schemas.openxmlformats.org/officeDocument/2006/relationships/slideLayout" Target="../slideLayouts/slideLayout453.xml"/><Relationship Id="rId374" Type="http://schemas.openxmlformats.org/officeDocument/2006/relationships/slideLayout" Target="../slideLayouts/slideLayout495.xml"/><Relationship Id="rId71" Type="http://schemas.openxmlformats.org/officeDocument/2006/relationships/slideLayout" Target="../slideLayouts/slideLayout192.xml"/><Relationship Id="rId234" Type="http://schemas.openxmlformats.org/officeDocument/2006/relationships/slideLayout" Target="../slideLayouts/slideLayout355.xml"/><Relationship Id="rId2" Type="http://schemas.openxmlformats.org/officeDocument/2006/relationships/slideLayout" Target="../slideLayouts/slideLayout123.xml"/><Relationship Id="rId29" Type="http://schemas.openxmlformats.org/officeDocument/2006/relationships/slideLayout" Target="../slideLayouts/slideLayout150.xml"/><Relationship Id="rId276" Type="http://schemas.openxmlformats.org/officeDocument/2006/relationships/slideLayout" Target="../slideLayouts/slideLayout397.xml"/><Relationship Id="rId441" Type="http://schemas.openxmlformats.org/officeDocument/2006/relationships/slideLayout" Target="../slideLayouts/slideLayout562.xml"/><Relationship Id="rId483" Type="http://schemas.openxmlformats.org/officeDocument/2006/relationships/slideLayout" Target="../slideLayouts/slideLayout604.xml"/><Relationship Id="rId539" Type="http://schemas.openxmlformats.org/officeDocument/2006/relationships/slideLayout" Target="../slideLayouts/slideLayout660.xml"/><Relationship Id="rId40" Type="http://schemas.openxmlformats.org/officeDocument/2006/relationships/slideLayout" Target="../slideLayouts/slideLayout161.xml"/><Relationship Id="rId136" Type="http://schemas.openxmlformats.org/officeDocument/2006/relationships/slideLayout" Target="../slideLayouts/slideLayout257.xml"/><Relationship Id="rId178" Type="http://schemas.openxmlformats.org/officeDocument/2006/relationships/slideLayout" Target="../slideLayouts/slideLayout299.xml"/><Relationship Id="rId301" Type="http://schemas.openxmlformats.org/officeDocument/2006/relationships/slideLayout" Target="../slideLayouts/slideLayout422.xml"/><Relationship Id="rId343" Type="http://schemas.openxmlformats.org/officeDocument/2006/relationships/slideLayout" Target="../slideLayouts/slideLayout464.xml"/><Relationship Id="rId82" Type="http://schemas.openxmlformats.org/officeDocument/2006/relationships/slideLayout" Target="../slideLayouts/slideLayout203.xml"/><Relationship Id="rId203" Type="http://schemas.openxmlformats.org/officeDocument/2006/relationships/slideLayout" Target="../slideLayouts/slideLayout324.xml"/><Relationship Id="rId385" Type="http://schemas.openxmlformats.org/officeDocument/2006/relationships/slideLayout" Target="../slideLayouts/slideLayout506.xml"/><Relationship Id="rId245" Type="http://schemas.openxmlformats.org/officeDocument/2006/relationships/slideLayout" Target="../slideLayouts/slideLayout366.xml"/><Relationship Id="rId287" Type="http://schemas.openxmlformats.org/officeDocument/2006/relationships/slideLayout" Target="../slideLayouts/slideLayout408.xml"/><Relationship Id="rId410" Type="http://schemas.openxmlformats.org/officeDocument/2006/relationships/slideLayout" Target="../slideLayouts/slideLayout531.xml"/><Relationship Id="rId452" Type="http://schemas.openxmlformats.org/officeDocument/2006/relationships/slideLayout" Target="../slideLayouts/slideLayout573.xml"/><Relationship Id="rId494" Type="http://schemas.openxmlformats.org/officeDocument/2006/relationships/slideLayout" Target="../slideLayouts/slideLayout615.xml"/><Relationship Id="rId508" Type="http://schemas.openxmlformats.org/officeDocument/2006/relationships/slideLayout" Target="../slideLayouts/slideLayout629.xml"/><Relationship Id="rId105" Type="http://schemas.openxmlformats.org/officeDocument/2006/relationships/slideLayout" Target="../slideLayouts/slideLayout226.xml"/><Relationship Id="rId147" Type="http://schemas.openxmlformats.org/officeDocument/2006/relationships/slideLayout" Target="../slideLayouts/slideLayout268.xml"/><Relationship Id="rId312" Type="http://schemas.openxmlformats.org/officeDocument/2006/relationships/slideLayout" Target="../slideLayouts/slideLayout433.xml"/><Relationship Id="rId354" Type="http://schemas.openxmlformats.org/officeDocument/2006/relationships/slideLayout" Target="../slideLayouts/slideLayout475.xml"/><Relationship Id="rId51" Type="http://schemas.openxmlformats.org/officeDocument/2006/relationships/slideLayout" Target="../slideLayouts/slideLayout172.xml"/><Relationship Id="rId93" Type="http://schemas.openxmlformats.org/officeDocument/2006/relationships/slideLayout" Target="../slideLayouts/slideLayout214.xml"/><Relationship Id="rId189" Type="http://schemas.openxmlformats.org/officeDocument/2006/relationships/slideLayout" Target="../slideLayouts/slideLayout310.xml"/><Relationship Id="rId396" Type="http://schemas.openxmlformats.org/officeDocument/2006/relationships/slideLayout" Target="../slideLayouts/slideLayout517.xml"/><Relationship Id="rId214" Type="http://schemas.openxmlformats.org/officeDocument/2006/relationships/slideLayout" Target="../slideLayouts/slideLayout335.xml"/><Relationship Id="rId256" Type="http://schemas.openxmlformats.org/officeDocument/2006/relationships/slideLayout" Target="../slideLayouts/slideLayout377.xml"/><Relationship Id="rId298" Type="http://schemas.openxmlformats.org/officeDocument/2006/relationships/slideLayout" Target="../slideLayouts/slideLayout419.xml"/><Relationship Id="rId421" Type="http://schemas.openxmlformats.org/officeDocument/2006/relationships/slideLayout" Target="../slideLayouts/slideLayout542.xml"/><Relationship Id="rId463" Type="http://schemas.openxmlformats.org/officeDocument/2006/relationships/slideLayout" Target="../slideLayouts/slideLayout584.xml"/><Relationship Id="rId519" Type="http://schemas.openxmlformats.org/officeDocument/2006/relationships/slideLayout" Target="../slideLayouts/slideLayout640.xml"/><Relationship Id="rId116" Type="http://schemas.openxmlformats.org/officeDocument/2006/relationships/slideLayout" Target="../slideLayouts/slideLayout237.xml"/><Relationship Id="rId158" Type="http://schemas.openxmlformats.org/officeDocument/2006/relationships/slideLayout" Target="../slideLayouts/slideLayout279.xml"/><Relationship Id="rId323" Type="http://schemas.openxmlformats.org/officeDocument/2006/relationships/slideLayout" Target="../slideLayouts/slideLayout444.xml"/><Relationship Id="rId530" Type="http://schemas.openxmlformats.org/officeDocument/2006/relationships/slideLayout" Target="../slideLayouts/slideLayout651.xml"/><Relationship Id="rId20" Type="http://schemas.openxmlformats.org/officeDocument/2006/relationships/slideLayout" Target="../slideLayouts/slideLayout141.xml"/><Relationship Id="rId62" Type="http://schemas.openxmlformats.org/officeDocument/2006/relationships/slideLayout" Target="../slideLayouts/slideLayout183.xml"/><Relationship Id="rId365" Type="http://schemas.openxmlformats.org/officeDocument/2006/relationships/slideLayout" Target="../slideLayouts/slideLayout486.xml"/><Relationship Id="rId225" Type="http://schemas.openxmlformats.org/officeDocument/2006/relationships/slideLayout" Target="../slideLayouts/slideLayout346.xml"/><Relationship Id="rId267" Type="http://schemas.openxmlformats.org/officeDocument/2006/relationships/slideLayout" Target="../slideLayouts/slideLayout388.xml"/><Relationship Id="rId432" Type="http://schemas.openxmlformats.org/officeDocument/2006/relationships/slideLayout" Target="../slideLayouts/slideLayout553.xml"/><Relationship Id="rId474" Type="http://schemas.openxmlformats.org/officeDocument/2006/relationships/slideLayout" Target="../slideLayouts/slideLayout595.xml"/><Relationship Id="rId127" Type="http://schemas.openxmlformats.org/officeDocument/2006/relationships/slideLayout" Target="../slideLayouts/slideLayout248.xml"/><Relationship Id="rId31" Type="http://schemas.openxmlformats.org/officeDocument/2006/relationships/slideLayout" Target="../slideLayouts/slideLayout152.xml"/><Relationship Id="rId73" Type="http://schemas.openxmlformats.org/officeDocument/2006/relationships/slideLayout" Target="../slideLayouts/slideLayout194.xml"/><Relationship Id="rId169" Type="http://schemas.openxmlformats.org/officeDocument/2006/relationships/slideLayout" Target="../slideLayouts/slideLayout290.xml"/><Relationship Id="rId334" Type="http://schemas.openxmlformats.org/officeDocument/2006/relationships/slideLayout" Target="../slideLayouts/slideLayout455.xml"/><Relationship Id="rId376" Type="http://schemas.openxmlformats.org/officeDocument/2006/relationships/slideLayout" Target="../slideLayouts/slideLayout497.xml"/><Relationship Id="rId541" Type="http://schemas.openxmlformats.org/officeDocument/2006/relationships/slideLayout" Target="../slideLayouts/slideLayout662.xml"/><Relationship Id="rId4" Type="http://schemas.openxmlformats.org/officeDocument/2006/relationships/slideLayout" Target="../slideLayouts/slideLayout125.xml"/><Relationship Id="rId180" Type="http://schemas.openxmlformats.org/officeDocument/2006/relationships/slideLayout" Target="../slideLayouts/slideLayout301.xml"/><Relationship Id="rId236" Type="http://schemas.openxmlformats.org/officeDocument/2006/relationships/slideLayout" Target="../slideLayouts/slideLayout357.xml"/><Relationship Id="rId278" Type="http://schemas.openxmlformats.org/officeDocument/2006/relationships/slideLayout" Target="../slideLayouts/slideLayout399.xml"/><Relationship Id="rId401" Type="http://schemas.openxmlformats.org/officeDocument/2006/relationships/slideLayout" Target="../slideLayouts/slideLayout522.xml"/><Relationship Id="rId443" Type="http://schemas.openxmlformats.org/officeDocument/2006/relationships/slideLayout" Target="../slideLayouts/slideLayout564.xml"/><Relationship Id="rId303" Type="http://schemas.openxmlformats.org/officeDocument/2006/relationships/slideLayout" Target="../slideLayouts/slideLayout424.xml"/><Relationship Id="rId485" Type="http://schemas.openxmlformats.org/officeDocument/2006/relationships/slideLayout" Target="../slideLayouts/slideLayout606.xml"/><Relationship Id="rId42" Type="http://schemas.openxmlformats.org/officeDocument/2006/relationships/slideLayout" Target="../slideLayouts/slideLayout163.xml"/><Relationship Id="rId84" Type="http://schemas.openxmlformats.org/officeDocument/2006/relationships/slideLayout" Target="../slideLayouts/slideLayout205.xml"/><Relationship Id="rId138" Type="http://schemas.openxmlformats.org/officeDocument/2006/relationships/slideLayout" Target="../slideLayouts/slideLayout259.xml"/><Relationship Id="rId345" Type="http://schemas.openxmlformats.org/officeDocument/2006/relationships/slideLayout" Target="../slideLayouts/slideLayout466.xml"/><Relationship Id="rId387" Type="http://schemas.openxmlformats.org/officeDocument/2006/relationships/slideLayout" Target="../slideLayouts/slideLayout508.xml"/><Relationship Id="rId510" Type="http://schemas.openxmlformats.org/officeDocument/2006/relationships/slideLayout" Target="../slideLayouts/slideLayout631.xml"/><Relationship Id="rId191" Type="http://schemas.openxmlformats.org/officeDocument/2006/relationships/slideLayout" Target="../slideLayouts/slideLayout312.xml"/><Relationship Id="rId205" Type="http://schemas.openxmlformats.org/officeDocument/2006/relationships/slideLayout" Target="../slideLayouts/slideLayout326.xml"/><Relationship Id="rId247" Type="http://schemas.openxmlformats.org/officeDocument/2006/relationships/slideLayout" Target="../slideLayouts/slideLayout368.xml"/><Relationship Id="rId412" Type="http://schemas.openxmlformats.org/officeDocument/2006/relationships/slideLayout" Target="../slideLayouts/slideLayout533.xml"/><Relationship Id="rId107" Type="http://schemas.openxmlformats.org/officeDocument/2006/relationships/slideLayout" Target="../slideLayouts/slideLayout228.xml"/><Relationship Id="rId289" Type="http://schemas.openxmlformats.org/officeDocument/2006/relationships/slideLayout" Target="../slideLayouts/slideLayout410.xml"/><Relationship Id="rId454" Type="http://schemas.openxmlformats.org/officeDocument/2006/relationships/slideLayout" Target="../slideLayouts/slideLayout575.xml"/><Relationship Id="rId496" Type="http://schemas.openxmlformats.org/officeDocument/2006/relationships/slideLayout" Target="../slideLayouts/slideLayout617.xml"/><Relationship Id="rId11" Type="http://schemas.openxmlformats.org/officeDocument/2006/relationships/slideLayout" Target="../slideLayouts/slideLayout132.xml"/><Relationship Id="rId53" Type="http://schemas.openxmlformats.org/officeDocument/2006/relationships/slideLayout" Target="../slideLayouts/slideLayout174.xml"/><Relationship Id="rId149" Type="http://schemas.openxmlformats.org/officeDocument/2006/relationships/slideLayout" Target="../slideLayouts/slideLayout270.xml"/><Relationship Id="rId314" Type="http://schemas.openxmlformats.org/officeDocument/2006/relationships/slideLayout" Target="../slideLayouts/slideLayout435.xml"/><Relationship Id="rId356" Type="http://schemas.openxmlformats.org/officeDocument/2006/relationships/slideLayout" Target="../slideLayouts/slideLayout477.xml"/><Relationship Id="rId398" Type="http://schemas.openxmlformats.org/officeDocument/2006/relationships/slideLayout" Target="../slideLayouts/slideLayout519.xml"/><Relationship Id="rId521" Type="http://schemas.openxmlformats.org/officeDocument/2006/relationships/slideLayout" Target="../slideLayouts/slideLayout642.xml"/><Relationship Id="rId95" Type="http://schemas.openxmlformats.org/officeDocument/2006/relationships/slideLayout" Target="../slideLayouts/slideLayout216.xml"/><Relationship Id="rId160" Type="http://schemas.openxmlformats.org/officeDocument/2006/relationships/slideLayout" Target="../slideLayouts/slideLayout281.xml"/><Relationship Id="rId216" Type="http://schemas.openxmlformats.org/officeDocument/2006/relationships/slideLayout" Target="../slideLayouts/slideLayout337.xml"/><Relationship Id="rId423" Type="http://schemas.openxmlformats.org/officeDocument/2006/relationships/slideLayout" Target="../slideLayouts/slideLayout544.xml"/><Relationship Id="rId258" Type="http://schemas.openxmlformats.org/officeDocument/2006/relationships/slideLayout" Target="../slideLayouts/slideLayout379.xml"/><Relationship Id="rId465" Type="http://schemas.openxmlformats.org/officeDocument/2006/relationships/slideLayout" Target="../slideLayouts/slideLayout586.xml"/><Relationship Id="rId22" Type="http://schemas.openxmlformats.org/officeDocument/2006/relationships/slideLayout" Target="../slideLayouts/slideLayout143.xml"/><Relationship Id="rId64" Type="http://schemas.openxmlformats.org/officeDocument/2006/relationships/slideLayout" Target="../slideLayouts/slideLayout185.xml"/><Relationship Id="rId118" Type="http://schemas.openxmlformats.org/officeDocument/2006/relationships/slideLayout" Target="../slideLayouts/slideLayout239.xml"/><Relationship Id="rId325" Type="http://schemas.openxmlformats.org/officeDocument/2006/relationships/slideLayout" Target="../slideLayouts/slideLayout446.xml"/><Relationship Id="rId367" Type="http://schemas.openxmlformats.org/officeDocument/2006/relationships/slideLayout" Target="../slideLayouts/slideLayout488.xml"/><Relationship Id="rId532" Type="http://schemas.openxmlformats.org/officeDocument/2006/relationships/slideLayout" Target="../slideLayouts/slideLayout653.xml"/><Relationship Id="rId171" Type="http://schemas.openxmlformats.org/officeDocument/2006/relationships/slideLayout" Target="../slideLayouts/slideLayout292.xml"/><Relationship Id="rId227" Type="http://schemas.openxmlformats.org/officeDocument/2006/relationships/slideLayout" Target="../slideLayouts/slideLayout348.xml"/><Relationship Id="rId269" Type="http://schemas.openxmlformats.org/officeDocument/2006/relationships/slideLayout" Target="../slideLayouts/slideLayout390.xml"/><Relationship Id="rId434" Type="http://schemas.openxmlformats.org/officeDocument/2006/relationships/slideLayout" Target="../slideLayouts/slideLayout555.xml"/><Relationship Id="rId476" Type="http://schemas.openxmlformats.org/officeDocument/2006/relationships/slideLayout" Target="../slideLayouts/slideLayout597.xml"/><Relationship Id="rId33" Type="http://schemas.openxmlformats.org/officeDocument/2006/relationships/slideLayout" Target="../slideLayouts/slideLayout154.xml"/><Relationship Id="rId129" Type="http://schemas.openxmlformats.org/officeDocument/2006/relationships/slideLayout" Target="../slideLayouts/slideLayout250.xml"/><Relationship Id="rId280" Type="http://schemas.openxmlformats.org/officeDocument/2006/relationships/slideLayout" Target="../slideLayouts/slideLayout401.xml"/><Relationship Id="rId336" Type="http://schemas.openxmlformats.org/officeDocument/2006/relationships/slideLayout" Target="../slideLayouts/slideLayout457.xml"/><Relationship Id="rId501" Type="http://schemas.openxmlformats.org/officeDocument/2006/relationships/slideLayout" Target="../slideLayouts/slideLayout622.xml"/><Relationship Id="rId543" Type="http://schemas.openxmlformats.org/officeDocument/2006/relationships/slideLayout" Target="../slideLayouts/slideLayout664.xml"/><Relationship Id="rId75" Type="http://schemas.openxmlformats.org/officeDocument/2006/relationships/slideLayout" Target="../slideLayouts/slideLayout196.xml"/><Relationship Id="rId140" Type="http://schemas.openxmlformats.org/officeDocument/2006/relationships/slideLayout" Target="../slideLayouts/slideLayout261.xml"/><Relationship Id="rId182" Type="http://schemas.openxmlformats.org/officeDocument/2006/relationships/slideLayout" Target="../slideLayouts/slideLayout303.xml"/><Relationship Id="rId378" Type="http://schemas.openxmlformats.org/officeDocument/2006/relationships/slideLayout" Target="../slideLayouts/slideLayout499.xml"/><Relationship Id="rId403" Type="http://schemas.openxmlformats.org/officeDocument/2006/relationships/slideLayout" Target="../slideLayouts/slideLayout524.xml"/><Relationship Id="rId6" Type="http://schemas.openxmlformats.org/officeDocument/2006/relationships/slideLayout" Target="../slideLayouts/slideLayout127.xml"/><Relationship Id="rId238" Type="http://schemas.openxmlformats.org/officeDocument/2006/relationships/slideLayout" Target="../slideLayouts/slideLayout359.xml"/><Relationship Id="rId445" Type="http://schemas.openxmlformats.org/officeDocument/2006/relationships/slideLayout" Target="../slideLayouts/slideLayout566.xml"/><Relationship Id="rId487" Type="http://schemas.openxmlformats.org/officeDocument/2006/relationships/slideLayout" Target="../slideLayouts/slideLayout608.xml"/><Relationship Id="rId291" Type="http://schemas.openxmlformats.org/officeDocument/2006/relationships/slideLayout" Target="../slideLayouts/slideLayout412.xml"/><Relationship Id="rId305" Type="http://schemas.openxmlformats.org/officeDocument/2006/relationships/slideLayout" Target="../slideLayouts/slideLayout426.xml"/><Relationship Id="rId347" Type="http://schemas.openxmlformats.org/officeDocument/2006/relationships/slideLayout" Target="../slideLayouts/slideLayout468.xml"/><Relationship Id="rId512" Type="http://schemas.openxmlformats.org/officeDocument/2006/relationships/slideLayout" Target="../slideLayouts/slideLayout633.xml"/><Relationship Id="rId44" Type="http://schemas.openxmlformats.org/officeDocument/2006/relationships/slideLayout" Target="../slideLayouts/slideLayout165.xml"/><Relationship Id="rId86" Type="http://schemas.openxmlformats.org/officeDocument/2006/relationships/slideLayout" Target="../slideLayouts/slideLayout207.xml"/><Relationship Id="rId151" Type="http://schemas.openxmlformats.org/officeDocument/2006/relationships/slideLayout" Target="../slideLayouts/slideLayout272.xml"/><Relationship Id="rId389" Type="http://schemas.openxmlformats.org/officeDocument/2006/relationships/slideLayout" Target="../slideLayouts/slideLayout510.xml"/><Relationship Id="rId193" Type="http://schemas.openxmlformats.org/officeDocument/2006/relationships/slideLayout" Target="../slideLayouts/slideLayout314.xml"/><Relationship Id="rId207" Type="http://schemas.openxmlformats.org/officeDocument/2006/relationships/slideLayout" Target="../slideLayouts/slideLayout328.xml"/><Relationship Id="rId249" Type="http://schemas.openxmlformats.org/officeDocument/2006/relationships/slideLayout" Target="../slideLayouts/slideLayout370.xml"/><Relationship Id="rId414" Type="http://schemas.openxmlformats.org/officeDocument/2006/relationships/slideLayout" Target="../slideLayouts/slideLayout535.xml"/><Relationship Id="rId456" Type="http://schemas.openxmlformats.org/officeDocument/2006/relationships/slideLayout" Target="../slideLayouts/slideLayout577.xml"/><Relationship Id="rId498" Type="http://schemas.openxmlformats.org/officeDocument/2006/relationships/slideLayout" Target="../slideLayouts/slideLayout619.xml"/><Relationship Id="rId13" Type="http://schemas.openxmlformats.org/officeDocument/2006/relationships/slideLayout" Target="../slideLayouts/slideLayout134.xml"/><Relationship Id="rId109" Type="http://schemas.openxmlformats.org/officeDocument/2006/relationships/slideLayout" Target="../slideLayouts/slideLayout230.xml"/><Relationship Id="rId260" Type="http://schemas.openxmlformats.org/officeDocument/2006/relationships/slideLayout" Target="../slideLayouts/slideLayout381.xml"/><Relationship Id="rId316" Type="http://schemas.openxmlformats.org/officeDocument/2006/relationships/slideLayout" Target="../slideLayouts/slideLayout437.xml"/><Relationship Id="rId523" Type="http://schemas.openxmlformats.org/officeDocument/2006/relationships/slideLayout" Target="../slideLayouts/slideLayout644.xml"/><Relationship Id="rId55" Type="http://schemas.openxmlformats.org/officeDocument/2006/relationships/slideLayout" Target="../slideLayouts/slideLayout176.xml"/><Relationship Id="rId97" Type="http://schemas.openxmlformats.org/officeDocument/2006/relationships/slideLayout" Target="../slideLayouts/slideLayout218.xml"/><Relationship Id="rId120" Type="http://schemas.openxmlformats.org/officeDocument/2006/relationships/slideLayout" Target="../slideLayouts/slideLayout241.xml"/><Relationship Id="rId358" Type="http://schemas.openxmlformats.org/officeDocument/2006/relationships/slideLayout" Target="../slideLayouts/slideLayout479.xml"/><Relationship Id="rId162" Type="http://schemas.openxmlformats.org/officeDocument/2006/relationships/slideLayout" Target="../slideLayouts/slideLayout283.xml"/><Relationship Id="rId218" Type="http://schemas.openxmlformats.org/officeDocument/2006/relationships/slideLayout" Target="../slideLayouts/slideLayout339.xml"/><Relationship Id="rId425" Type="http://schemas.openxmlformats.org/officeDocument/2006/relationships/slideLayout" Target="../slideLayouts/slideLayout546.xml"/><Relationship Id="rId467" Type="http://schemas.openxmlformats.org/officeDocument/2006/relationships/slideLayout" Target="../slideLayouts/slideLayout588.xml"/><Relationship Id="rId271" Type="http://schemas.openxmlformats.org/officeDocument/2006/relationships/slideLayout" Target="../slideLayouts/slideLayout392.xml"/><Relationship Id="rId24" Type="http://schemas.openxmlformats.org/officeDocument/2006/relationships/slideLayout" Target="../slideLayouts/slideLayout145.xml"/><Relationship Id="rId66" Type="http://schemas.openxmlformats.org/officeDocument/2006/relationships/slideLayout" Target="../slideLayouts/slideLayout187.xml"/><Relationship Id="rId131" Type="http://schemas.openxmlformats.org/officeDocument/2006/relationships/slideLayout" Target="../slideLayouts/slideLayout252.xml"/><Relationship Id="rId327" Type="http://schemas.openxmlformats.org/officeDocument/2006/relationships/slideLayout" Target="../slideLayouts/slideLayout448.xml"/><Relationship Id="rId369" Type="http://schemas.openxmlformats.org/officeDocument/2006/relationships/slideLayout" Target="../slideLayouts/slideLayout490.xml"/><Relationship Id="rId534" Type="http://schemas.openxmlformats.org/officeDocument/2006/relationships/slideLayout" Target="../slideLayouts/slideLayout655.xml"/><Relationship Id="rId173" Type="http://schemas.openxmlformats.org/officeDocument/2006/relationships/slideLayout" Target="../slideLayouts/slideLayout294.xml"/><Relationship Id="rId229" Type="http://schemas.openxmlformats.org/officeDocument/2006/relationships/slideLayout" Target="../slideLayouts/slideLayout350.xml"/><Relationship Id="rId380" Type="http://schemas.openxmlformats.org/officeDocument/2006/relationships/slideLayout" Target="../slideLayouts/slideLayout501.xml"/><Relationship Id="rId436" Type="http://schemas.openxmlformats.org/officeDocument/2006/relationships/slideLayout" Target="../slideLayouts/slideLayout557.xml"/><Relationship Id="rId240" Type="http://schemas.openxmlformats.org/officeDocument/2006/relationships/slideLayout" Target="../slideLayouts/slideLayout361.xml"/><Relationship Id="rId478" Type="http://schemas.openxmlformats.org/officeDocument/2006/relationships/slideLayout" Target="../slideLayouts/slideLayout599.xml"/><Relationship Id="rId35" Type="http://schemas.openxmlformats.org/officeDocument/2006/relationships/slideLayout" Target="../slideLayouts/slideLayout156.xml"/><Relationship Id="rId77" Type="http://schemas.openxmlformats.org/officeDocument/2006/relationships/slideLayout" Target="../slideLayouts/slideLayout198.xml"/><Relationship Id="rId100" Type="http://schemas.openxmlformats.org/officeDocument/2006/relationships/slideLayout" Target="../slideLayouts/slideLayout221.xml"/><Relationship Id="rId282" Type="http://schemas.openxmlformats.org/officeDocument/2006/relationships/slideLayout" Target="../slideLayouts/slideLayout403.xml"/><Relationship Id="rId338" Type="http://schemas.openxmlformats.org/officeDocument/2006/relationships/slideLayout" Target="../slideLayouts/slideLayout459.xml"/><Relationship Id="rId503" Type="http://schemas.openxmlformats.org/officeDocument/2006/relationships/slideLayout" Target="../slideLayouts/slideLayout624.xml"/><Relationship Id="rId545" Type="http://schemas.openxmlformats.org/officeDocument/2006/relationships/slideLayout" Target="../slideLayouts/slideLayout666.xml"/><Relationship Id="rId8" Type="http://schemas.openxmlformats.org/officeDocument/2006/relationships/slideLayout" Target="../slideLayouts/slideLayout129.xml"/><Relationship Id="rId142" Type="http://schemas.openxmlformats.org/officeDocument/2006/relationships/slideLayout" Target="../slideLayouts/slideLayout263.xml"/><Relationship Id="rId184" Type="http://schemas.openxmlformats.org/officeDocument/2006/relationships/slideLayout" Target="../slideLayouts/slideLayout305.xml"/><Relationship Id="rId391" Type="http://schemas.openxmlformats.org/officeDocument/2006/relationships/slideLayout" Target="../slideLayouts/slideLayout512.xml"/><Relationship Id="rId405" Type="http://schemas.openxmlformats.org/officeDocument/2006/relationships/slideLayout" Target="../slideLayouts/slideLayout526.xml"/><Relationship Id="rId447" Type="http://schemas.openxmlformats.org/officeDocument/2006/relationships/slideLayout" Target="../slideLayouts/slideLayout568.xml"/><Relationship Id="rId251" Type="http://schemas.openxmlformats.org/officeDocument/2006/relationships/slideLayout" Target="../slideLayouts/slideLayout372.xml"/><Relationship Id="rId489" Type="http://schemas.openxmlformats.org/officeDocument/2006/relationships/slideLayout" Target="../slideLayouts/slideLayout610.xml"/><Relationship Id="rId46" Type="http://schemas.openxmlformats.org/officeDocument/2006/relationships/slideLayout" Target="../slideLayouts/slideLayout167.xml"/><Relationship Id="rId293" Type="http://schemas.openxmlformats.org/officeDocument/2006/relationships/slideLayout" Target="../slideLayouts/slideLayout414.xml"/><Relationship Id="rId307" Type="http://schemas.openxmlformats.org/officeDocument/2006/relationships/slideLayout" Target="../slideLayouts/slideLayout428.xml"/><Relationship Id="rId349" Type="http://schemas.openxmlformats.org/officeDocument/2006/relationships/slideLayout" Target="../slideLayouts/slideLayout470.xml"/><Relationship Id="rId514" Type="http://schemas.openxmlformats.org/officeDocument/2006/relationships/slideLayout" Target="../slideLayouts/slideLayout635.xml"/><Relationship Id="rId88" Type="http://schemas.openxmlformats.org/officeDocument/2006/relationships/slideLayout" Target="../slideLayouts/slideLayout209.xml"/><Relationship Id="rId111" Type="http://schemas.openxmlformats.org/officeDocument/2006/relationships/slideLayout" Target="../slideLayouts/slideLayout232.xml"/><Relationship Id="rId153" Type="http://schemas.openxmlformats.org/officeDocument/2006/relationships/slideLayout" Target="../slideLayouts/slideLayout274.xml"/><Relationship Id="rId195" Type="http://schemas.openxmlformats.org/officeDocument/2006/relationships/slideLayout" Target="../slideLayouts/slideLayout316.xml"/><Relationship Id="rId209" Type="http://schemas.openxmlformats.org/officeDocument/2006/relationships/slideLayout" Target="../slideLayouts/slideLayout330.xml"/><Relationship Id="rId360" Type="http://schemas.openxmlformats.org/officeDocument/2006/relationships/slideLayout" Target="../slideLayouts/slideLayout481.xml"/><Relationship Id="rId416" Type="http://schemas.openxmlformats.org/officeDocument/2006/relationships/slideLayout" Target="../slideLayouts/slideLayout537.xml"/><Relationship Id="rId220" Type="http://schemas.openxmlformats.org/officeDocument/2006/relationships/slideLayout" Target="../slideLayouts/slideLayout341.xml"/><Relationship Id="rId458" Type="http://schemas.openxmlformats.org/officeDocument/2006/relationships/slideLayout" Target="../slideLayouts/slideLayout579.xml"/><Relationship Id="rId15" Type="http://schemas.openxmlformats.org/officeDocument/2006/relationships/slideLayout" Target="../slideLayouts/slideLayout136.xml"/><Relationship Id="rId57" Type="http://schemas.openxmlformats.org/officeDocument/2006/relationships/slideLayout" Target="../slideLayouts/slideLayout178.xml"/><Relationship Id="rId262" Type="http://schemas.openxmlformats.org/officeDocument/2006/relationships/slideLayout" Target="../slideLayouts/slideLayout383.xml"/><Relationship Id="rId318" Type="http://schemas.openxmlformats.org/officeDocument/2006/relationships/slideLayout" Target="../slideLayouts/slideLayout439.xml"/><Relationship Id="rId525" Type="http://schemas.openxmlformats.org/officeDocument/2006/relationships/slideLayout" Target="../slideLayouts/slideLayout646.xml"/><Relationship Id="rId99" Type="http://schemas.openxmlformats.org/officeDocument/2006/relationships/slideLayout" Target="../slideLayouts/slideLayout220.xml"/><Relationship Id="rId122" Type="http://schemas.openxmlformats.org/officeDocument/2006/relationships/slideLayout" Target="../slideLayouts/slideLayout243.xml"/><Relationship Id="rId164" Type="http://schemas.openxmlformats.org/officeDocument/2006/relationships/slideLayout" Target="../slideLayouts/slideLayout285.xml"/><Relationship Id="rId371" Type="http://schemas.openxmlformats.org/officeDocument/2006/relationships/slideLayout" Target="../slideLayouts/slideLayout492.xml"/><Relationship Id="rId427" Type="http://schemas.openxmlformats.org/officeDocument/2006/relationships/slideLayout" Target="../slideLayouts/slideLayout548.xml"/><Relationship Id="rId469" Type="http://schemas.openxmlformats.org/officeDocument/2006/relationships/slideLayout" Target="../slideLayouts/slideLayout590.xml"/><Relationship Id="rId26" Type="http://schemas.openxmlformats.org/officeDocument/2006/relationships/slideLayout" Target="../slideLayouts/slideLayout147.xml"/><Relationship Id="rId231" Type="http://schemas.openxmlformats.org/officeDocument/2006/relationships/slideLayout" Target="../slideLayouts/slideLayout352.xml"/><Relationship Id="rId273" Type="http://schemas.openxmlformats.org/officeDocument/2006/relationships/slideLayout" Target="../slideLayouts/slideLayout394.xml"/><Relationship Id="rId329" Type="http://schemas.openxmlformats.org/officeDocument/2006/relationships/slideLayout" Target="../slideLayouts/slideLayout450.xml"/><Relationship Id="rId480" Type="http://schemas.openxmlformats.org/officeDocument/2006/relationships/slideLayout" Target="../slideLayouts/slideLayout601.xml"/><Relationship Id="rId536" Type="http://schemas.openxmlformats.org/officeDocument/2006/relationships/slideLayout" Target="../slideLayouts/slideLayout657.xml"/><Relationship Id="rId68" Type="http://schemas.openxmlformats.org/officeDocument/2006/relationships/slideLayout" Target="../slideLayouts/slideLayout189.xml"/><Relationship Id="rId133" Type="http://schemas.openxmlformats.org/officeDocument/2006/relationships/slideLayout" Target="../slideLayouts/slideLayout254.xml"/><Relationship Id="rId175" Type="http://schemas.openxmlformats.org/officeDocument/2006/relationships/slideLayout" Target="../slideLayouts/slideLayout296.xml"/><Relationship Id="rId340" Type="http://schemas.openxmlformats.org/officeDocument/2006/relationships/slideLayout" Target="../slideLayouts/slideLayout461.xml"/><Relationship Id="rId200" Type="http://schemas.openxmlformats.org/officeDocument/2006/relationships/slideLayout" Target="../slideLayouts/slideLayout321.xml"/><Relationship Id="rId382" Type="http://schemas.openxmlformats.org/officeDocument/2006/relationships/slideLayout" Target="../slideLayouts/slideLayout503.xml"/><Relationship Id="rId438" Type="http://schemas.openxmlformats.org/officeDocument/2006/relationships/slideLayout" Target="../slideLayouts/slideLayout559.xml"/><Relationship Id="rId242" Type="http://schemas.openxmlformats.org/officeDocument/2006/relationships/slideLayout" Target="../slideLayouts/slideLayout363.xml"/><Relationship Id="rId284" Type="http://schemas.openxmlformats.org/officeDocument/2006/relationships/slideLayout" Target="../slideLayouts/slideLayout405.xml"/><Relationship Id="rId491" Type="http://schemas.openxmlformats.org/officeDocument/2006/relationships/slideLayout" Target="../slideLayouts/slideLayout612.xml"/><Relationship Id="rId505" Type="http://schemas.openxmlformats.org/officeDocument/2006/relationships/slideLayout" Target="../slideLayouts/slideLayout626.xml"/><Relationship Id="rId37" Type="http://schemas.openxmlformats.org/officeDocument/2006/relationships/slideLayout" Target="../slideLayouts/slideLayout158.xml"/><Relationship Id="rId79" Type="http://schemas.openxmlformats.org/officeDocument/2006/relationships/slideLayout" Target="../slideLayouts/slideLayout200.xml"/><Relationship Id="rId102" Type="http://schemas.openxmlformats.org/officeDocument/2006/relationships/slideLayout" Target="../slideLayouts/slideLayout223.xml"/><Relationship Id="rId144" Type="http://schemas.openxmlformats.org/officeDocument/2006/relationships/slideLayout" Target="../slideLayouts/slideLayout265.xml"/><Relationship Id="rId547" Type="http://schemas.openxmlformats.org/officeDocument/2006/relationships/slideLayout" Target="../slideLayouts/slideLayout668.xml"/><Relationship Id="rId90" Type="http://schemas.openxmlformats.org/officeDocument/2006/relationships/slideLayout" Target="../slideLayouts/slideLayout211.xml"/><Relationship Id="rId186" Type="http://schemas.openxmlformats.org/officeDocument/2006/relationships/slideLayout" Target="../slideLayouts/slideLayout307.xml"/><Relationship Id="rId351" Type="http://schemas.openxmlformats.org/officeDocument/2006/relationships/slideLayout" Target="../slideLayouts/slideLayout472.xml"/><Relationship Id="rId393" Type="http://schemas.openxmlformats.org/officeDocument/2006/relationships/slideLayout" Target="../slideLayouts/slideLayout514.xml"/><Relationship Id="rId407" Type="http://schemas.openxmlformats.org/officeDocument/2006/relationships/slideLayout" Target="../slideLayouts/slideLayout528.xml"/><Relationship Id="rId449" Type="http://schemas.openxmlformats.org/officeDocument/2006/relationships/slideLayout" Target="../slideLayouts/slideLayout570.xml"/><Relationship Id="rId211" Type="http://schemas.openxmlformats.org/officeDocument/2006/relationships/slideLayout" Target="../slideLayouts/slideLayout332.xml"/><Relationship Id="rId253" Type="http://schemas.openxmlformats.org/officeDocument/2006/relationships/slideLayout" Target="../slideLayouts/slideLayout374.xml"/><Relationship Id="rId295" Type="http://schemas.openxmlformats.org/officeDocument/2006/relationships/slideLayout" Target="../slideLayouts/slideLayout416.xml"/><Relationship Id="rId309" Type="http://schemas.openxmlformats.org/officeDocument/2006/relationships/slideLayout" Target="../slideLayouts/slideLayout430.xml"/><Relationship Id="rId460" Type="http://schemas.openxmlformats.org/officeDocument/2006/relationships/slideLayout" Target="../slideLayouts/slideLayout581.xml"/><Relationship Id="rId516" Type="http://schemas.openxmlformats.org/officeDocument/2006/relationships/slideLayout" Target="../slideLayouts/slideLayout637.xml"/><Relationship Id="rId48" Type="http://schemas.openxmlformats.org/officeDocument/2006/relationships/slideLayout" Target="../slideLayouts/slideLayout169.xml"/><Relationship Id="rId113" Type="http://schemas.openxmlformats.org/officeDocument/2006/relationships/slideLayout" Target="../slideLayouts/slideLayout234.xml"/><Relationship Id="rId320" Type="http://schemas.openxmlformats.org/officeDocument/2006/relationships/slideLayout" Target="../slideLayouts/slideLayout441.xml"/><Relationship Id="rId155" Type="http://schemas.openxmlformats.org/officeDocument/2006/relationships/slideLayout" Target="../slideLayouts/slideLayout276.xml"/><Relationship Id="rId197" Type="http://schemas.openxmlformats.org/officeDocument/2006/relationships/slideLayout" Target="../slideLayouts/slideLayout318.xml"/><Relationship Id="rId362" Type="http://schemas.openxmlformats.org/officeDocument/2006/relationships/slideLayout" Target="../slideLayouts/slideLayout483.xml"/><Relationship Id="rId418" Type="http://schemas.openxmlformats.org/officeDocument/2006/relationships/slideLayout" Target="../slideLayouts/slideLayout539.xml"/><Relationship Id="rId222" Type="http://schemas.openxmlformats.org/officeDocument/2006/relationships/slideLayout" Target="../slideLayouts/slideLayout343.xml"/><Relationship Id="rId264" Type="http://schemas.openxmlformats.org/officeDocument/2006/relationships/slideLayout" Target="../slideLayouts/slideLayout385.xml"/><Relationship Id="rId471" Type="http://schemas.openxmlformats.org/officeDocument/2006/relationships/slideLayout" Target="../slideLayouts/slideLayout592.xml"/><Relationship Id="rId17" Type="http://schemas.openxmlformats.org/officeDocument/2006/relationships/slideLayout" Target="../slideLayouts/slideLayout138.xml"/><Relationship Id="rId59" Type="http://schemas.openxmlformats.org/officeDocument/2006/relationships/slideLayout" Target="../slideLayouts/slideLayout180.xml"/><Relationship Id="rId124" Type="http://schemas.openxmlformats.org/officeDocument/2006/relationships/slideLayout" Target="../slideLayouts/slideLayout245.xml"/><Relationship Id="rId527" Type="http://schemas.openxmlformats.org/officeDocument/2006/relationships/slideLayout" Target="../slideLayouts/slideLayout648.xml"/><Relationship Id="rId70" Type="http://schemas.openxmlformats.org/officeDocument/2006/relationships/slideLayout" Target="../slideLayouts/slideLayout191.xml"/><Relationship Id="rId166" Type="http://schemas.openxmlformats.org/officeDocument/2006/relationships/slideLayout" Target="../slideLayouts/slideLayout287.xml"/><Relationship Id="rId331" Type="http://schemas.openxmlformats.org/officeDocument/2006/relationships/slideLayout" Target="../slideLayouts/slideLayout452.xml"/><Relationship Id="rId373" Type="http://schemas.openxmlformats.org/officeDocument/2006/relationships/slideLayout" Target="../slideLayouts/slideLayout494.xml"/><Relationship Id="rId429" Type="http://schemas.openxmlformats.org/officeDocument/2006/relationships/slideLayout" Target="../slideLayouts/slideLayout550.xml"/><Relationship Id="rId1" Type="http://schemas.openxmlformats.org/officeDocument/2006/relationships/slideLayout" Target="../slideLayouts/slideLayout122.xml"/><Relationship Id="rId233" Type="http://schemas.openxmlformats.org/officeDocument/2006/relationships/slideLayout" Target="../slideLayouts/slideLayout354.xml"/><Relationship Id="rId440" Type="http://schemas.openxmlformats.org/officeDocument/2006/relationships/slideLayout" Target="../slideLayouts/slideLayout561.xml"/><Relationship Id="rId28" Type="http://schemas.openxmlformats.org/officeDocument/2006/relationships/slideLayout" Target="../slideLayouts/slideLayout149.xml"/><Relationship Id="rId275" Type="http://schemas.openxmlformats.org/officeDocument/2006/relationships/slideLayout" Target="../slideLayouts/slideLayout396.xml"/><Relationship Id="rId300" Type="http://schemas.openxmlformats.org/officeDocument/2006/relationships/slideLayout" Target="../slideLayouts/slideLayout421.xml"/><Relationship Id="rId482" Type="http://schemas.openxmlformats.org/officeDocument/2006/relationships/slideLayout" Target="../slideLayouts/slideLayout603.xml"/><Relationship Id="rId538" Type="http://schemas.openxmlformats.org/officeDocument/2006/relationships/slideLayout" Target="../slideLayouts/slideLayout659.xml"/><Relationship Id="rId81" Type="http://schemas.openxmlformats.org/officeDocument/2006/relationships/slideLayout" Target="../slideLayouts/slideLayout202.xml"/><Relationship Id="rId135" Type="http://schemas.openxmlformats.org/officeDocument/2006/relationships/slideLayout" Target="../slideLayouts/slideLayout256.xml"/><Relationship Id="rId177" Type="http://schemas.openxmlformats.org/officeDocument/2006/relationships/slideLayout" Target="../slideLayouts/slideLayout298.xml"/><Relationship Id="rId342" Type="http://schemas.openxmlformats.org/officeDocument/2006/relationships/slideLayout" Target="../slideLayouts/slideLayout463.xml"/><Relationship Id="rId384" Type="http://schemas.openxmlformats.org/officeDocument/2006/relationships/slideLayout" Target="../slideLayouts/slideLayout505.xml"/><Relationship Id="rId202" Type="http://schemas.openxmlformats.org/officeDocument/2006/relationships/slideLayout" Target="../slideLayouts/slideLayout323.xml"/><Relationship Id="rId244" Type="http://schemas.openxmlformats.org/officeDocument/2006/relationships/slideLayout" Target="../slideLayouts/slideLayout365.xml"/><Relationship Id="rId39" Type="http://schemas.openxmlformats.org/officeDocument/2006/relationships/slideLayout" Target="../slideLayouts/slideLayout160.xml"/><Relationship Id="rId286" Type="http://schemas.openxmlformats.org/officeDocument/2006/relationships/slideLayout" Target="../slideLayouts/slideLayout407.xml"/><Relationship Id="rId451" Type="http://schemas.openxmlformats.org/officeDocument/2006/relationships/slideLayout" Target="../slideLayouts/slideLayout572.xml"/><Relationship Id="rId493" Type="http://schemas.openxmlformats.org/officeDocument/2006/relationships/slideLayout" Target="../slideLayouts/slideLayout614.xml"/><Relationship Id="rId507" Type="http://schemas.openxmlformats.org/officeDocument/2006/relationships/slideLayout" Target="../slideLayouts/slideLayout628.xml"/><Relationship Id="rId549" Type="http://schemas.openxmlformats.org/officeDocument/2006/relationships/theme" Target="../theme/theme8.xml"/><Relationship Id="rId50" Type="http://schemas.openxmlformats.org/officeDocument/2006/relationships/slideLayout" Target="../slideLayouts/slideLayout171.xml"/><Relationship Id="rId104" Type="http://schemas.openxmlformats.org/officeDocument/2006/relationships/slideLayout" Target="../slideLayouts/slideLayout225.xml"/><Relationship Id="rId146" Type="http://schemas.openxmlformats.org/officeDocument/2006/relationships/slideLayout" Target="../slideLayouts/slideLayout267.xml"/><Relationship Id="rId188" Type="http://schemas.openxmlformats.org/officeDocument/2006/relationships/slideLayout" Target="../slideLayouts/slideLayout309.xml"/><Relationship Id="rId311" Type="http://schemas.openxmlformats.org/officeDocument/2006/relationships/slideLayout" Target="../slideLayouts/slideLayout432.xml"/><Relationship Id="rId353" Type="http://schemas.openxmlformats.org/officeDocument/2006/relationships/slideLayout" Target="../slideLayouts/slideLayout474.xml"/><Relationship Id="rId395" Type="http://schemas.openxmlformats.org/officeDocument/2006/relationships/slideLayout" Target="../slideLayouts/slideLayout516.xml"/><Relationship Id="rId409" Type="http://schemas.openxmlformats.org/officeDocument/2006/relationships/slideLayout" Target="../slideLayouts/slideLayout530.xml"/><Relationship Id="rId92" Type="http://schemas.openxmlformats.org/officeDocument/2006/relationships/slideLayout" Target="../slideLayouts/slideLayout213.xml"/><Relationship Id="rId213" Type="http://schemas.openxmlformats.org/officeDocument/2006/relationships/slideLayout" Target="../slideLayouts/slideLayout334.xml"/><Relationship Id="rId420" Type="http://schemas.openxmlformats.org/officeDocument/2006/relationships/slideLayout" Target="../slideLayouts/slideLayout541.xml"/><Relationship Id="rId255" Type="http://schemas.openxmlformats.org/officeDocument/2006/relationships/slideLayout" Target="../slideLayouts/slideLayout376.xml"/><Relationship Id="rId297" Type="http://schemas.openxmlformats.org/officeDocument/2006/relationships/slideLayout" Target="../slideLayouts/slideLayout418.xml"/><Relationship Id="rId462" Type="http://schemas.openxmlformats.org/officeDocument/2006/relationships/slideLayout" Target="../slideLayouts/slideLayout583.xml"/><Relationship Id="rId518" Type="http://schemas.openxmlformats.org/officeDocument/2006/relationships/slideLayout" Target="../slideLayouts/slideLayout639.xml"/><Relationship Id="rId115" Type="http://schemas.openxmlformats.org/officeDocument/2006/relationships/slideLayout" Target="../slideLayouts/slideLayout236.xml"/><Relationship Id="rId157" Type="http://schemas.openxmlformats.org/officeDocument/2006/relationships/slideLayout" Target="../slideLayouts/slideLayout278.xml"/><Relationship Id="rId322" Type="http://schemas.openxmlformats.org/officeDocument/2006/relationships/slideLayout" Target="../slideLayouts/slideLayout443.xml"/><Relationship Id="rId364" Type="http://schemas.openxmlformats.org/officeDocument/2006/relationships/slideLayout" Target="../slideLayouts/slideLayout485.xml"/><Relationship Id="rId61" Type="http://schemas.openxmlformats.org/officeDocument/2006/relationships/slideLayout" Target="../slideLayouts/slideLayout182.xml"/><Relationship Id="rId199" Type="http://schemas.openxmlformats.org/officeDocument/2006/relationships/slideLayout" Target="../slideLayouts/slideLayout320.xml"/><Relationship Id="rId19" Type="http://schemas.openxmlformats.org/officeDocument/2006/relationships/slideLayout" Target="../slideLayouts/slideLayout140.xml"/><Relationship Id="rId224" Type="http://schemas.openxmlformats.org/officeDocument/2006/relationships/slideLayout" Target="../slideLayouts/slideLayout345.xml"/><Relationship Id="rId266" Type="http://schemas.openxmlformats.org/officeDocument/2006/relationships/slideLayout" Target="../slideLayouts/slideLayout387.xml"/><Relationship Id="rId431" Type="http://schemas.openxmlformats.org/officeDocument/2006/relationships/slideLayout" Target="../slideLayouts/slideLayout552.xml"/><Relationship Id="rId473" Type="http://schemas.openxmlformats.org/officeDocument/2006/relationships/slideLayout" Target="../slideLayouts/slideLayout594.xml"/><Relationship Id="rId529" Type="http://schemas.openxmlformats.org/officeDocument/2006/relationships/slideLayout" Target="../slideLayouts/slideLayout650.xml"/><Relationship Id="rId30" Type="http://schemas.openxmlformats.org/officeDocument/2006/relationships/slideLayout" Target="../slideLayouts/slideLayout151.xml"/><Relationship Id="rId126" Type="http://schemas.openxmlformats.org/officeDocument/2006/relationships/slideLayout" Target="../slideLayouts/slideLayout247.xml"/><Relationship Id="rId168" Type="http://schemas.openxmlformats.org/officeDocument/2006/relationships/slideLayout" Target="../slideLayouts/slideLayout289.xml"/><Relationship Id="rId333" Type="http://schemas.openxmlformats.org/officeDocument/2006/relationships/slideLayout" Target="../slideLayouts/slideLayout454.xml"/><Relationship Id="rId540" Type="http://schemas.openxmlformats.org/officeDocument/2006/relationships/slideLayout" Target="../slideLayouts/slideLayout661.xml"/><Relationship Id="rId72" Type="http://schemas.openxmlformats.org/officeDocument/2006/relationships/slideLayout" Target="../slideLayouts/slideLayout193.xml"/><Relationship Id="rId375" Type="http://schemas.openxmlformats.org/officeDocument/2006/relationships/slideLayout" Target="../slideLayouts/slideLayout496.xml"/><Relationship Id="rId3" Type="http://schemas.openxmlformats.org/officeDocument/2006/relationships/slideLayout" Target="../slideLayouts/slideLayout124.xml"/><Relationship Id="rId235" Type="http://schemas.openxmlformats.org/officeDocument/2006/relationships/slideLayout" Target="../slideLayouts/slideLayout356.xml"/><Relationship Id="rId277" Type="http://schemas.openxmlformats.org/officeDocument/2006/relationships/slideLayout" Target="../slideLayouts/slideLayout398.xml"/><Relationship Id="rId400" Type="http://schemas.openxmlformats.org/officeDocument/2006/relationships/slideLayout" Target="../slideLayouts/slideLayout521.xml"/><Relationship Id="rId442" Type="http://schemas.openxmlformats.org/officeDocument/2006/relationships/slideLayout" Target="../slideLayouts/slideLayout563.xml"/><Relationship Id="rId484" Type="http://schemas.openxmlformats.org/officeDocument/2006/relationships/slideLayout" Target="../slideLayouts/slideLayout605.xml"/><Relationship Id="rId137" Type="http://schemas.openxmlformats.org/officeDocument/2006/relationships/slideLayout" Target="../slideLayouts/slideLayout258.xml"/><Relationship Id="rId302" Type="http://schemas.openxmlformats.org/officeDocument/2006/relationships/slideLayout" Target="../slideLayouts/slideLayout423.xml"/><Relationship Id="rId344" Type="http://schemas.openxmlformats.org/officeDocument/2006/relationships/slideLayout" Target="../slideLayouts/slideLayout465.xml"/><Relationship Id="rId41" Type="http://schemas.openxmlformats.org/officeDocument/2006/relationships/slideLayout" Target="../slideLayouts/slideLayout162.xml"/><Relationship Id="rId83" Type="http://schemas.openxmlformats.org/officeDocument/2006/relationships/slideLayout" Target="../slideLayouts/slideLayout204.xml"/><Relationship Id="rId179" Type="http://schemas.openxmlformats.org/officeDocument/2006/relationships/slideLayout" Target="../slideLayouts/slideLayout300.xml"/><Relationship Id="rId386" Type="http://schemas.openxmlformats.org/officeDocument/2006/relationships/slideLayout" Target="../slideLayouts/slideLayout507.xml"/><Relationship Id="rId190" Type="http://schemas.openxmlformats.org/officeDocument/2006/relationships/slideLayout" Target="../slideLayouts/slideLayout311.xml"/><Relationship Id="rId204" Type="http://schemas.openxmlformats.org/officeDocument/2006/relationships/slideLayout" Target="../slideLayouts/slideLayout325.xml"/><Relationship Id="rId246" Type="http://schemas.openxmlformats.org/officeDocument/2006/relationships/slideLayout" Target="../slideLayouts/slideLayout367.xml"/><Relationship Id="rId288" Type="http://schemas.openxmlformats.org/officeDocument/2006/relationships/slideLayout" Target="../slideLayouts/slideLayout409.xml"/><Relationship Id="rId411" Type="http://schemas.openxmlformats.org/officeDocument/2006/relationships/slideLayout" Target="../slideLayouts/slideLayout532.xml"/><Relationship Id="rId453" Type="http://schemas.openxmlformats.org/officeDocument/2006/relationships/slideLayout" Target="../slideLayouts/slideLayout574.xml"/><Relationship Id="rId509" Type="http://schemas.openxmlformats.org/officeDocument/2006/relationships/slideLayout" Target="../slideLayouts/slideLayout630.xml"/><Relationship Id="rId106" Type="http://schemas.openxmlformats.org/officeDocument/2006/relationships/slideLayout" Target="../slideLayouts/slideLayout227.xml"/><Relationship Id="rId313" Type="http://schemas.openxmlformats.org/officeDocument/2006/relationships/slideLayout" Target="../slideLayouts/slideLayout434.xml"/><Relationship Id="rId495" Type="http://schemas.openxmlformats.org/officeDocument/2006/relationships/slideLayout" Target="../slideLayouts/slideLayout616.xml"/><Relationship Id="rId10" Type="http://schemas.openxmlformats.org/officeDocument/2006/relationships/slideLayout" Target="../slideLayouts/slideLayout131.xml"/><Relationship Id="rId52" Type="http://schemas.openxmlformats.org/officeDocument/2006/relationships/slideLayout" Target="../slideLayouts/slideLayout173.xml"/><Relationship Id="rId94" Type="http://schemas.openxmlformats.org/officeDocument/2006/relationships/slideLayout" Target="../slideLayouts/slideLayout215.xml"/><Relationship Id="rId148" Type="http://schemas.openxmlformats.org/officeDocument/2006/relationships/slideLayout" Target="../slideLayouts/slideLayout269.xml"/><Relationship Id="rId355" Type="http://schemas.openxmlformats.org/officeDocument/2006/relationships/slideLayout" Target="../slideLayouts/slideLayout476.xml"/><Relationship Id="rId397" Type="http://schemas.openxmlformats.org/officeDocument/2006/relationships/slideLayout" Target="../slideLayouts/slideLayout518.xml"/><Relationship Id="rId520" Type="http://schemas.openxmlformats.org/officeDocument/2006/relationships/slideLayout" Target="../slideLayouts/slideLayout641.xml"/><Relationship Id="rId215" Type="http://schemas.openxmlformats.org/officeDocument/2006/relationships/slideLayout" Target="../slideLayouts/slideLayout336.xml"/><Relationship Id="rId257" Type="http://schemas.openxmlformats.org/officeDocument/2006/relationships/slideLayout" Target="../slideLayouts/slideLayout378.xml"/><Relationship Id="rId422" Type="http://schemas.openxmlformats.org/officeDocument/2006/relationships/slideLayout" Target="../slideLayouts/slideLayout543.xml"/><Relationship Id="rId464" Type="http://schemas.openxmlformats.org/officeDocument/2006/relationships/slideLayout" Target="../slideLayouts/slideLayout585.xml"/><Relationship Id="rId299" Type="http://schemas.openxmlformats.org/officeDocument/2006/relationships/slideLayout" Target="../slideLayouts/slideLayout420.xml"/><Relationship Id="rId63" Type="http://schemas.openxmlformats.org/officeDocument/2006/relationships/slideLayout" Target="../slideLayouts/slideLayout184.xml"/><Relationship Id="rId159" Type="http://schemas.openxmlformats.org/officeDocument/2006/relationships/slideLayout" Target="../slideLayouts/slideLayout280.xml"/><Relationship Id="rId366" Type="http://schemas.openxmlformats.org/officeDocument/2006/relationships/slideLayout" Target="../slideLayouts/slideLayout487.xml"/><Relationship Id="rId226" Type="http://schemas.openxmlformats.org/officeDocument/2006/relationships/slideLayout" Target="../slideLayouts/slideLayout347.xml"/><Relationship Id="rId433" Type="http://schemas.openxmlformats.org/officeDocument/2006/relationships/slideLayout" Target="../slideLayouts/slideLayout554.xml"/><Relationship Id="rId74" Type="http://schemas.openxmlformats.org/officeDocument/2006/relationships/slideLayout" Target="../slideLayouts/slideLayout195.xml"/><Relationship Id="rId377" Type="http://schemas.openxmlformats.org/officeDocument/2006/relationships/slideLayout" Target="../slideLayouts/slideLayout498.xml"/><Relationship Id="rId500" Type="http://schemas.openxmlformats.org/officeDocument/2006/relationships/slideLayout" Target="../slideLayouts/slideLayout621.xml"/><Relationship Id="rId5" Type="http://schemas.openxmlformats.org/officeDocument/2006/relationships/slideLayout" Target="../slideLayouts/slideLayout126.xml"/><Relationship Id="rId237" Type="http://schemas.openxmlformats.org/officeDocument/2006/relationships/slideLayout" Target="../slideLayouts/slideLayout358.xml"/><Relationship Id="rId444" Type="http://schemas.openxmlformats.org/officeDocument/2006/relationships/slideLayout" Target="../slideLayouts/slideLayout565.xml"/><Relationship Id="rId290" Type="http://schemas.openxmlformats.org/officeDocument/2006/relationships/slideLayout" Target="../slideLayouts/slideLayout411.xml"/><Relationship Id="rId304" Type="http://schemas.openxmlformats.org/officeDocument/2006/relationships/slideLayout" Target="../slideLayouts/slideLayout425.xml"/><Relationship Id="rId388" Type="http://schemas.openxmlformats.org/officeDocument/2006/relationships/slideLayout" Target="../slideLayouts/slideLayout509.xml"/><Relationship Id="rId511" Type="http://schemas.openxmlformats.org/officeDocument/2006/relationships/slideLayout" Target="../slideLayouts/slideLayout632.xml"/><Relationship Id="rId85" Type="http://schemas.openxmlformats.org/officeDocument/2006/relationships/slideLayout" Target="../slideLayouts/slideLayout206.xml"/><Relationship Id="rId150" Type="http://schemas.openxmlformats.org/officeDocument/2006/relationships/slideLayout" Target="../slideLayouts/slideLayout271.xml"/><Relationship Id="rId248" Type="http://schemas.openxmlformats.org/officeDocument/2006/relationships/slideLayout" Target="../slideLayouts/slideLayout369.xml"/><Relationship Id="rId455" Type="http://schemas.openxmlformats.org/officeDocument/2006/relationships/slideLayout" Target="../slideLayouts/slideLayout5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290F15-967D-4EED-AF26-1512C2BF3FD9}" type="datetimeFigureOut">
              <a:rPr lang="en-US" smtClean="0"/>
              <a:t>30/04/2025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DDCC1F-733C-4156-ABF5-71B82904277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t>30/04/2025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t>‹#›</a:t>
            </a:fld>
            <a:endParaRPr lang="en-US"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spcBef>
                <a:spcPct val="0"/>
              </a:spcBef>
              <a:buFontTx/>
              <a:buNone/>
              <a:defRPr sz="14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spcBef>
                <a:spcPct val="0"/>
              </a:spcBef>
              <a:buFontTx/>
              <a:buNone/>
              <a:defRPr sz="1400">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spcBef>
                <a:spcPct val="0"/>
              </a:spcBef>
              <a:buFontTx/>
              <a:buNone/>
              <a:defRPr sz="1400"/>
            </a:lvl1pPr>
          </a:lstStyle>
          <a:p>
            <a:pPr marL="0" marR="0" lvl="0" indent="0" algn="r" defTabSz="914400" rtl="0" eaLnBrk="1" fontAlgn="base" latinLnBrk="0" hangingPunct="1">
              <a:lnSpc>
                <a:spcPct val="100000"/>
              </a:lnSpc>
              <a:spcBef>
                <a:spcPct val="0"/>
              </a:spcBef>
              <a:spcAft>
                <a:spcPct val="0"/>
              </a:spcAft>
              <a:buClrTx/>
              <a:buSzTx/>
              <a:buFontTx/>
              <a:buNone/>
              <a:defRPr/>
            </a:pPr>
            <a:fld id="{C1FB1BA9-448A-466D-888E-000648E11133}" type="slidenum">
              <a:rPr kumimoji="0" lang="en-US" altLang="en-US" sz="1400" b="0" i="0" u="none" strike="noStrike" kern="1200" cap="none" spc="0" normalizeH="0" baseline="0" noProof="0" smtClean="0">
                <a:ln>
                  <a:noFill/>
                </a:ln>
                <a:solidFill>
                  <a:srgbClr val="000000"/>
                </a:solidFill>
                <a:effectLst/>
                <a:uLnTx/>
                <a:uFillTx/>
                <a:latin typeface="Arial" panose="020B0604020202020204"/>
                <a:ea typeface="+mn-ea"/>
                <a:cs typeface="+mn-cs"/>
              </a:rPr>
              <a:t>‹#›</a:t>
            </a:fld>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30/04/2025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901600" y="720000"/>
            <a:ext cx="6388800" cy="75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3100"/>
              <a:buFont typeface="Sniglet"/>
              <a:buNone/>
              <a:defRPr sz="3100">
                <a:solidFill>
                  <a:schemeClr val="lt1"/>
                </a:solidFill>
                <a:latin typeface="Sniglet"/>
                <a:ea typeface="Sniglet"/>
                <a:cs typeface="Sniglet"/>
                <a:sym typeface="Sniglet"/>
              </a:defRPr>
            </a:lvl1pPr>
            <a:lvl2pPr lvl="1"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2pPr>
            <a:lvl3pPr lvl="2"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3pPr>
            <a:lvl4pPr lvl="3"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4pPr>
            <a:lvl5pPr lvl="4"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5pPr>
            <a:lvl6pPr lvl="5"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6pPr>
            <a:lvl7pPr lvl="6"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7pPr>
            <a:lvl8pPr lvl="7"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8pPr>
            <a:lvl9pPr lvl="8"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9pPr>
          </a:lstStyle>
          <a:p>
            <a:endParaRPr/>
          </a:p>
        </p:txBody>
      </p:sp>
      <p:sp>
        <p:nvSpPr>
          <p:cNvPr id="7" name="Google Shape;7;p1"/>
          <p:cNvSpPr txBox="1">
            <a:spLocks noGrp="1"/>
          </p:cNvSpPr>
          <p:nvPr>
            <p:ph type="body" idx="1"/>
          </p:nvPr>
        </p:nvSpPr>
        <p:spPr>
          <a:xfrm>
            <a:off x="960000" y="1649444"/>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aloo 2"/>
              <a:buChar char="●"/>
              <a:defRPr>
                <a:solidFill>
                  <a:schemeClr val="dk1"/>
                </a:solidFill>
                <a:latin typeface="Baloo 2"/>
                <a:ea typeface="Baloo 2"/>
                <a:cs typeface="Baloo 2"/>
                <a:sym typeface="Baloo 2"/>
              </a:defRPr>
            </a:lvl1pPr>
            <a:lvl2pPr marL="914400" lvl="1"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2pPr>
            <a:lvl3pPr marL="1371600" lvl="2"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3pPr>
            <a:lvl4pPr marL="1828800" lvl="3"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4pPr>
            <a:lvl5pPr marL="2286000" lvl="4"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5pPr>
            <a:lvl6pPr marL="2743200" lvl="5"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6pPr>
            <a:lvl7pPr marL="3200400" lvl="6"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7pPr>
            <a:lvl8pPr marL="3657600" lvl="7"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8pPr>
            <a:lvl9pPr marL="4114800" lvl="8" indent="-317500">
              <a:lnSpc>
                <a:spcPct val="100000"/>
              </a:lnSpc>
              <a:spcBef>
                <a:spcPts val="1600"/>
              </a:spcBef>
              <a:spcAft>
                <a:spcPts val="1600"/>
              </a:spcAft>
              <a:buClr>
                <a:schemeClr val="dk1"/>
              </a:buClr>
              <a:buSzPts val="1400"/>
              <a:buFont typeface="Baloo 2"/>
              <a:buChar char="■"/>
              <a:defRPr>
                <a:solidFill>
                  <a:schemeClr val="dk1"/>
                </a:solidFill>
                <a:latin typeface="Baloo 2"/>
                <a:ea typeface="Baloo 2"/>
                <a:cs typeface="Baloo 2"/>
                <a:sym typeface="Baloo 2"/>
              </a:defRPr>
            </a:lvl9pPr>
          </a:lstStyle>
          <a:p>
            <a:endParaRPr/>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pPr>
              <a:buClr>
                <a:srgbClr val="000000"/>
              </a:buClr>
              <a:buFont typeface="Arial" panose="020B0604020202020204"/>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pPr>
              <a:buClr>
                <a:srgbClr val="000000"/>
              </a:buClr>
              <a:buFont typeface="Arial" panose="020B0604020202020204"/>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a:buClr>
                <a:srgbClr val="000000"/>
              </a:buClr>
              <a:buFont typeface="Arial" panose="020B0604020202020204"/>
              <a:buNone/>
            </a:pPr>
            <a:fld id="{00000000-1234-1234-1234-123412341234}" type="slidenum">
              <a:rPr lang="en-US" kern="0"/>
              <a:t>‹#›</a:t>
            </a:fld>
            <a:endParaRPr kern="0"/>
          </a:p>
        </p:txBody>
      </p:sp>
    </p:spTree>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fld id="{9068B3BB-BDA8-4942-91CB-F2B2769569BA}" type="datetimeFigureOut">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t>30/04/2025</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defRPr/>
            </a:pPr>
            <a:fld id="{2A82637A-6C68-48C1-91B8-0F77876AAF96}" type="slidenum">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0" r:id="rId31"/>
    <p:sldLayoutId id="2147483761" r:id="rId32"/>
    <p:sldLayoutId id="2147483762" r:id="rId33"/>
    <p:sldLayoutId id="2147483763" r:id="rId34"/>
    <p:sldLayoutId id="2147483764" r:id="rId35"/>
    <p:sldLayoutId id="2147483765" r:id="rId36"/>
    <p:sldLayoutId id="2147483766" r:id="rId37"/>
    <p:sldLayoutId id="2147483767" r:id="rId38"/>
    <p:sldLayoutId id="2147483768" r:id="rId39"/>
    <p:sldLayoutId id="2147483769" r:id="rId40"/>
    <p:sldLayoutId id="2147483770" r:id="rId41"/>
    <p:sldLayoutId id="2147483771" r:id="rId42"/>
    <p:sldLayoutId id="2147483772" r:id="rId43"/>
    <p:sldLayoutId id="2147483773" r:id="rId44"/>
    <p:sldLayoutId id="2147483774" r:id="rId45"/>
    <p:sldLayoutId id="2147483775" r:id="rId46"/>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spcBef>
                <a:spcPct val="0"/>
              </a:spcBef>
              <a:buFontTx/>
              <a:buNone/>
              <a:defRPr sz="1400">
                <a:latin typeface="Arial" panose="020B0604020202020204" pitchFamily="34"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spcBef>
                <a:spcPct val="0"/>
              </a:spcBef>
              <a:buFontTx/>
              <a:buNone/>
              <a:defRPr sz="1400">
                <a:latin typeface="Arial" panose="020B0604020202020204" pitchFamily="34"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t>‹#›</a:t>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 id="2147483796" r:id="rId20"/>
    <p:sldLayoutId id="2147483797" r:id="rId21"/>
    <p:sldLayoutId id="2147483798" r:id="rId22"/>
    <p:sldLayoutId id="2147483799" r:id="rId23"/>
    <p:sldLayoutId id="2147483800" r:id="rId24"/>
    <p:sldLayoutId id="2147483801" r:id="rId25"/>
    <p:sldLayoutId id="2147483802" r:id="rId26"/>
    <p:sldLayoutId id="2147483803" r:id="rId27"/>
    <p:sldLayoutId id="2147483804" r:id="rId28"/>
    <p:sldLayoutId id="2147483805" r:id="rId29"/>
    <p:sldLayoutId id="2147483806" r:id="rId30"/>
    <p:sldLayoutId id="2147483807" r:id="rId31"/>
    <p:sldLayoutId id="2147483808" r:id="rId32"/>
    <p:sldLayoutId id="2147483809" r:id="rId33"/>
    <p:sldLayoutId id="2147483810" r:id="rId34"/>
    <p:sldLayoutId id="2147483811" r:id="rId35"/>
    <p:sldLayoutId id="2147483812" r:id="rId36"/>
    <p:sldLayoutId id="2147483813" r:id="rId37"/>
    <p:sldLayoutId id="2147483814" r:id="rId38"/>
    <p:sldLayoutId id="2147483815" r:id="rId39"/>
    <p:sldLayoutId id="2147483816" r:id="rId40"/>
    <p:sldLayoutId id="2147483817" r:id="rId41"/>
    <p:sldLayoutId id="2147483818" r:id="rId42"/>
    <p:sldLayoutId id="2147483819" r:id="rId43"/>
    <p:sldLayoutId id="2147483820" r:id="rId44"/>
    <p:sldLayoutId id="2147483821" r:id="rId45"/>
    <p:sldLayoutId id="2147483822" r:id="rId46"/>
    <p:sldLayoutId id="2147483823" r:id="rId47"/>
    <p:sldLayoutId id="2147483824" r:id="rId48"/>
    <p:sldLayoutId id="2147483825" r:id="rId49"/>
    <p:sldLayoutId id="2147483826" r:id="rId50"/>
    <p:sldLayoutId id="2147483827" r:id="rId51"/>
    <p:sldLayoutId id="2147483828" r:id="rId52"/>
    <p:sldLayoutId id="2147483829" r:id="rId53"/>
    <p:sldLayoutId id="2147483830" r:id="rId54"/>
    <p:sldLayoutId id="2147483831" r:id="rId55"/>
    <p:sldLayoutId id="2147483832" r:id="rId56"/>
    <p:sldLayoutId id="2147483833" r:id="rId57"/>
    <p:sldLayoutId id="2147483834" r:id="rId58"/>
    <p:sldLayoutId id="2147483835" r:id="rId59"/>
    <p:sldLayoutId id="2147483836" r:id="rId60"/>
    <p:sldLayoutId id="2147483837" r:id="rId61"/>
    <p:sldLayoutId id="2147483838" r:id="rId62"/>
    <p:sldLayoutId id="2147483839" r:id="rId63"/>
    <p:sldLayoutId id="2147483840" r:id="rId64"/>
    <p:sldLayoutId id="2147483841" r:id="rId65"/>
    <p:sldLayoutId id="2147483842" r:id="rId66"/>
    <p:sldLayoutId id="2147483843" r:id="rId67"/>
    <p:sldLayoutId id="2147483844" r:id="rId68"/>
    <p:sldLayoutId id="2147483845" r:id="rId69"/>
    <p:sldLayoutId id="2147483846" r:id="rId70"/>
    <p:sldLayoutId id="2147483847" r:id="rId71"/>
    <p:sldLayoutId id="2147483848" r:id="rId72"/>
    <p:sldLayoutId id="2147483849" r:id="rId73"/>
    <p:sldLayoutId id="2147483850" r:id="rId74"/>
    <p:sldLayoutId id="2147483851" r:id="rId75"/>
    <p:sldLayoutId id="2147483852" r:id="rId76"/>
    <p:sldLayoutId id="2147483853" r:id="rId77"/>
    <p:sldLayoutId id="2147483854" r:id="rId78"/>
    <p:sldLayoutId id="2147483855" r:id="rId79"/>
    <p:sldLayoutId id="2147483856" r:id="rId80"/>
    <p:sldLayoutId id="2147483857" r:id="rId81"/>
    <p:sldLayoutId id="2147483858" r:id="rId82"/>
    <p:sldLayoutId id="2147483859" r:id="rId83"/>
    <p:sldLayoutId id="2147483860" r:id="rId84"/>
    <p:sldLayoutId id="2147483861" r:id="rId85"/>
    <p:sldLayoutId id="2147483862" r:id="rId86"/>
    <p:sldLayoutId id="2147483863" r:id="rId87"/>
    <p:sldLayoutId id="2147483864" r:id="rId88"/>
    <p:sldLayoutId id="2147483865" r:id="rId89"/>
    <p:sldLayoutId id="2147483866" r:id="rId90"/>
    <p:sldLayoutId id="2147483867" r:id="rId91"/>
    <p:sldLayoutId id="2147483868" r:id="rId92"/>
    <p:sldLayoutId id="2147483869" r:id="rId93"/>
    <p:sldLayoutId id="2147483870" r:id="rId94"/>
    <p:sldLayoutId id="2147483871" r:id="rId95"/>
    <p:sldLayoutId id="2147483872" r:id="rId96"/>
    <p:sldLayoutId id="2147483873" r:id="rId97"/>
    <p:sldLayoutId id="2147483874" r:id="rId98"/>
    <p:sldLayoutId id="2147483875" r:id="rId99"/>
    <p:sldLayoutId id="2147483876" r:id="rId100"/>
    <p:sldLayoutId id="2147483877" r:id="rId101"/>
    <p:sldLayoutId id="2147483878" r:id="rId102"/>
    <p:sldLayoutId id="2147483879" r:id="rId103"/>
    <p:sldLayoutId id="2147483880" r:id="rId104"/>
    <p:sldLayoutId id="2147483881" r:id="rId105"/>
    <p:sldLayoutId id="2147483882" r:id="rId106"/>
    <p:sldLayoutId id="2147483883" r:id="rId107"/>
    <p:sldLayoutId id="2147483884" r:id="rId108"/>
    <p:sldLayoutId id="2147483885" r:id="rId109"/>
    <p:sldLayoutId id="2147483886" r:id="rId110"/>
    <p:sldLayoutId id="2147483887" r:id="rId111"/>
    <p:sldLayoutId id="2147483888" r:id="rId112"/>
    <p:sldLayoutId id="2147483889" r:id="rId113"/>
    <p:sldLayoutId id="2147483890" r:id="rId114"/>
    <p:sldLayoutId id="2147483891" r:id="rId115"/>
    <p:sldLayoutId id="2147483892" r:id="rId116"/>
    <p:sldLayoutId id="2147483893" r:id="rId117"/>
    <p:sldLayoutId id="2147483894" r:id="rId118"/>
    <p:sldLayoutId id="2147483895" r:id="rId119"/>
    <p:sldLayoutId id="2147483896" r:id="rId120"/>
    <p:sldLayoutId id="2147483897" r:id="rId121"/>
    <p:sldLayoutId id="2147483898" r:id="rId122"/>
    <p:sldLayoutId id="2147483899" r:id="rId123"/>
    <p:sldLayoutId id="2147483900" r:id="rId124"/>
    <p:sldLayoutId id="2147483901" r:id="rId125"/>
    <p:sldLayoutId id="2147483902" r:id="rId126"/>
    <p:sldLayoutId id="2147483903" r:id="rId127"/>
    <p:sldLayoutId id="2147483904" r:id="rId128"/>
    <p:sldLayoutId id="2147483905" r:id="rId129"/>
    <p:sldLayoutId id="2147483906" r:id="rId130"/>
    <p:sldLayoutId id="2147483907" r:id="rId131"/>
    <p:sldLayoutId id="2147483908" r:id="rId132"/>
    <p:sldLayoutId id="2147483909" r:id="rId133"/>
    <p:sldLayoutId id="2147483910" r:id="rId134"/>
    <p:sldLayoutId id="2147483911" r:id="rId135"/>
    <p:sldLayoutId id="2147483912" r:id="rId136"/>
    <p:sldLayoutId id="2147483913" r:id="rId137"/>
    <p:sldLayoutId id="2147483914" r:id="rId138"/>
    <p:sldLayoutId id="2147483915" r:id="rId139"/>
    <p:sldLayoutId id="2147483916" r:id="rId140"/>
    <p:sldLayoutId id="2147483917" r:id="rId141"/>
    <p:sldLayoutId id="2147483918" r:id="rId142"/>
    <p:sldLayoutId id="2147483919" r:id="rId143"/>
    <p:sldLayoutId id="2147483920" r:id="rId144"/>
    <p:sldLayoutId id="2147483921" r:id="rId145"/>
    <p:sldLayoutId id="2147483922" r:id="rId146"/>
    <p:sldLayoutId id="2147483923" r:id="rId147"/>
    <p:sldLayoutId id="2147483924" r:id="rId148"/>
    <p:sldLayoutId id="2147483925" r:id="rId149"/>
    <p:sldLayoutId id="2147483926" r:id="rId150"/>
    <p:sldLayoutId id="2147483927" r:id="rId151"/>
    <p:sldLayoutId id="2147483928" r:id="rId152"/>
    <p:sldLayoutId id="2147483929" r:id="rId153"/>
    <p:sldLayoutId id="2147483930" r:id="rId154"/>
    <p:sldLayoutId id="2147483931" r:id="rId155"/>
    <p:sldLayoutId id="2147483932" r:id="rId156"/>
    <p:sldLayoutId id="2147483933" r:id="rId157"/>
    <p:sldLayoutId id="2147483934" r:id="rId158"/>
    <p:sldLayoutId id="2147483935" r:id="rId159"/>
    <p:sldLayoutId id="2147483936" r:id="rId160"/>
    <p:sldLayoutId id="2147483937" r:id="rId161"/>
    <p:sldLayoutId id="2147483938" r:id="rId162"/>
    <p:sldLayoutId id="2147483939" r:id="rId163"/>
    <p:sldLayoutId id="2147483940" r:id="rId164"/>
    <p:sldLayoutId id="2147483941" r:id="rId165"/>
    <p:sldLayoutId id="2147483942" r:id="rId166"/>
    <p:sldLayoutId id="2147483943" r:id="rId167"/>
    <p:sldLayoutId id="2147483944" r:id="rId168"/>
    <p:sldLayoutId id="2147483945" r:id="rId169"/>
    <p:sldLayoutId id="2147483946" r:id="rId170"/>
    <p:sldLayoutId id="2147483947" r:id="rId171"/>
    <p:sldLayoutId id="2147483948" r:id="rId172"/>
    <p:sldLayoutId id="2147483949" r:id="rId173"/>
    <p:sldLayoutId id="2147483950" r:id="rId174"/>
    <p:sldLayoutId id="2147483951" r:id="rId175"/>
    <p:sldLayoutId id="2147483952" r:id="rId176"/>
    <p:sldLayoutId id="2147483953" r:id="rId177"/>
    <p:sldLayoutId id="2147483954" r:id="rId178"/>
    <p:sldLayoutId id="2147483955" r:id="rId179"/>
    <p:sldLayoutId id="2147483956" r:id="rId180"/>
    <p:sldLayoutId id="2147483957" r:id="rId181"/>
    <p:sldLayoutId id="2147483958" r:id="rId182"/>
    <p:sldLayoutId id="2147483959" r:id="rId183"/>
    <p:sldLayoutId id="2147483960" r:id="rId184"/>
    <p:sldLayoutId id="2147483961" r:id="rId185"/>
    <p:sldLayoutId id="2147483962" r:id="rId186"/>
    <p:sldLayoutId id="2147483963" r:id="rId187"/>
    <p:sldLayoutId id="2147483964" r:id="rId188"/>
    <p:sldLayoutId id="2147483965" r:id="rId189"/>
    <p:sldLayoutId id="2147483966" r:id="rId190"/>
    <p:sldLayoutId id="2147483967" r:id="rId191"/>
    <p:sldLayoutId id="2147483968" r:id="rId192"/>
    <p:sldLayoutId id="2147483969" r:id="rId193"/>
    <p:sldLayoutId id="2147483970" r:id="rId194"/>
    <p:sldLayoutId id="2147483971" r:id="rId195"/>
    <p:sldLayoutId id="2147483972" r:id="rId196"/>
    <p:sldLayoutId id="2147483973" r:id="rId197"/>
    <p:sldLayoutId id="2147483974" r:id="rId198"/>
    <p:sldLayoutId id="2147483975" r:id="rId199"/>
    <p:sldLayoutId id="2147483976" r:id="rId200"/>
    <p:sldLayoutId id="2147483977" r:id="rId201"/>
    <p:sldLayoutId id="2147483978" r:id="rId202"/>
    <p:sldLayoutId id="2147483979" r:id="rId203"/>
    <p:sldLayoutId id="2147483980" r:id="rId204"/>
    <p:sldLayoutId id="2147483981" r:id="rId205"/>
    <p:sldLayoutId id="2147483982" r:id="rId206"/>
    <p:sldLayoutId id="2147483983" r:id="rId207"/>
    <p:sldLayoutId id="2147483984" r:id="rId208"/>
    <p:sldLayoutId id="2147483985" r:id="rId209"/>
    <p:sldLayoutId id="2147483986" r:id="rId210"/>
    <p:sldLayoutId id="2147483987" r:id="rId211"/>
    <p:sldLayoutId id="2147483988" r:id="rId212"/>
    <p:sldLayoutId id="2147483989" r:id="rId213"/>
    <p:sldLayoutId id="2147483990" r:id="rId214"/>
    <p:sldLayoutId id="2147483991" r:id="rId215"/>
    <p:sldLayoutId id="2147483992" r:id="rId216"/>
    <p:sldLayoutId id="2147483993" r:id="rId217"/>
    <p:sldLayoutId id="2147483994" r:id="rId218"/>
    <p:sldLayoutId id="2147483995" r:id="rId219"/>
    <p:sldLayoutId id="2147483996" r:id="rId220"/>
    <p:sldLayoutId id="2147483997" r:id="rId221"/>
    <p:sldLayoutId id="2147483998" r:id="rId222"/>
    <p:sldLayoutId id="2147483999" r:id="rId223"/>
    <p:sldLayoutId id="2147484000" r:id="rId224"/>
    <p:sldLayoutId id="2147484001" r:id="rId225"/>
    <p:sldLayoutId id="2147484002" r:id="rId226"/>
    <p:sldLayoutId id="2147484003" r:id="rId227"/>
    <p:sldLayoutId id="2147484004" r:id="rId228"/>
    <p:sldLayoutId id="2147484005" r:id="rId229"/>
    <p:sldLayoutId id="2147484006" r:id="rId230"/>
    <p:sldLayoutId id="2147484007" r:id="rId231"/>
    <p:sldLayoutId id="2147484008" r:id="rId232"/>
    <p:sldLayoutId id="2147484009" r:id="rId233"/>
    <p:sldLayoutId id="2147484010" r:id="rId234"/>
    <p:sldLayoutId id="2147484011" r:id="rId235"/>
    <p:sldLayoutId id="2147484012" r:id="rId236"/>
    <p:sldLayoutId id="2147484013" r:id="rId237"/>
    <p:sldLayoutId id="2147484014" r:id="rId238"/>
    <p:sldLayoutId id="2147484015" r:id="rId239"/>
    <p:sldLayoutId id="2147484016" r:id="rId240"/>
    <p:sldLayoutId id="2147484017" r:id="rId241"/>
    <p:sldLayoutId id="2147484018" r:id="rId242"/>
    <p:sldLayoutId id="2147484019" r:id="rId243"/>
    <p:sldLayoutId id="2147484020" r:id="rId244"/>
    <p:sldLayoutId id="2147484021" r:id="rId245"/>
    <p:sldLayoutId id="2147484022" r:id="rId246"/>
    <p:sldLayoutId id="2147484023" r:id="rId247"/>
    <p:sldLayoutId id="2147484024" r:id="rId248"/>
    <p:sldLayoutId id="2147484025" r:id="rId249"/>
    <p:sldLayoutId id="2147484026" r:id="rId250"/>
    <p:sldLayoutId id="2147484027" r:id="rId251"/>
    <p:sldLayoutId id="2147484028" r:id="rId252"/>
    <p:sldLayoutId id="2147484029" r:id="rId253"/>
    <p:sldLayoutId id="2147484030" r:id="rId254"/>
    <p:sldLayoutId id="2147484031" r:id="rId255"/>
    <p:sldLayoutId id="2147484032" r:id="rId256"/>
    <p:sldLayoutId id="2147484033" r:id="rId257"/>
    <p:sldLayoutId id="2147484034" r:id="rId258"/>
    <p:sldLayoutId id="2147484035" r:id="rId259"/>
    <p:sldLayoutId id="2147484036" r:id="rId260"/>
    <p:sldLayoutId id="2147484037" r:id="rId261"/>
    <p:sldLayoutId id="2147484038" r:id="rId262"/>
    <p:sldLayoutId id="2147484039" r:id="rId263"/>
    <p:sldLayoutId id="2147484040" r:id="rId264"/>
    <p:sldLayoutId id="2147484041" r:id="rId265"/>
    <p:sldLayoutId id="2147484042" r:id="rId266"/>
    <p:sldLayoutId id="2147484043" r:id="rId267"/>
    <p:sldLayoutId id="2147484044" r:id="rId268"/>
    <p:sldLayoutId id="2147484045" r:id="rId269"/>
    <p:sldLayoutId id="2147484046" r:id="rId270"/>
    <p:sldLayoutId id="2147484047" r:id="rId271"/>
    <p:sldLayoutId id="2147484048" r:id="rId272"/>
    <p:sldLayoutId id="2147484049" r:id="rId273"/>
    <p:sldLayoutId id="2147484050" r:id="rId274"/>
    <p:sldLayoutId id="2147484051" r:id="rId275"/>
    <p:sldLayoutId id="2147484052" r:id="rId276"/>
    <p:sldLayoutId id="2147484053" r:id="rId277"/>
    <p:sldLayoutId id="2147484054" r:id="rId278"/>
    <p:sldLayoutId id="2147484055" r:id="rId279"/>
    <p:sldLayoutId id="2147484056" r:id="rId280"/>
    <p:sldLayoutId id="2147484057" r:id="rId281"/>
    <p:sldLayoutId id="2147484058" r:id="rId282"/>
    <p:sldLayoutId id="2147484059" r:id="rId283"/>
    <p:sldLayoutId id="2147484060" r:id="rId284"/>
    <p:sldLayoutId id="2147484061" r:id="rId285"/>
    <p:sldLayoutId id="2147484062" r:id="rId286"/>
    <p:sldLayoutId id="2147484063" r:id="rId287"/>
    <p:sldLayoutId id="2147484064" r:id="rId288"/>
    <p:sldLayoutId id="2147484065" r:id="rId289"/>
    <p:sldLayoutId id="2147484066" r:id="rId290"/>
    <p:sldLayoutId id="2147484067" r:id="rId291"/>
    <p:sldLayoutId id="2147484068" r:id="rId292"/>
    <p:sldLayoutId id="2147484069" r:id="rId293"/>
    <p:sldLayoutId id="2147484070" r:id="rId294"/>
    <p:sldLayoutId id="2147484071" r:id="rId295"/>
    <p:sldLayoutId id="2147484072" r:id="rId296"/>
    <p:sldLayoutId id="2147484073" r:id="rId297"/>
    <p:sldLayoutId id="2147484074" r:id="rId298"/>
    <p:sldLayoutId id="2147484075" r:id="rId299"/>
    <p:sldLayoutId id="2147484076" r:id="rId300"/>
    <p:sldLayoutId id="2147484077" r:id="rId301"/>
    <p:sldLayoutId id="2147484078" r:id="rId302"/>
    <p:sldLayoutId id="2147484079" r:id="rId303"/>
    <p:sldLayoutId id="2147484080" r:id="rId304"/>
    <p:sldLayoutId id="2147484081" r:id="rId305"/>
    <p:sldLayoutId id="2147484082" r:id="rId306"/>
    <p:sldLayoutId id="2147484083" r:id="rId307"/>
    <p:sldLayoutId id="2147484084" r:id="rId308"/>
    <p:sldLayoutId id="2147484085" r:id="rId309"/>
    <p:sldLayoutId id="2147484086" r:id="rId310"/>
    <p:sldLayoutId id="2147484087" r:id="rId311"/>
    <p:sldLayoutId id="2147484088" r:id="rId312"/>
    <p:sldLayoutId id="2147484089" r:id="rId313"/>
    <p:sldLayoutId id="2147484090" r:id="rId314"/>
    <p:sldLayoutId id="2147484091" r:id="rId315"/>
    <p:sldLayoutId id="2147484092" r:id="rId316"/>
    <p:sldLayoutId id="2147484093" r:id="rId317"/>
    <p:sldLayoutId id="2147484094" r:id="rId318"/>
    <p:sldLayoutId id="2147484095" r:id="rId319"/>
    <p:sldLayoutId id="2147484096" r:id="rId320"/>
    <p:sldLayoutId id="2147484097" r:id="rId321"/>
    <p:sldLayoutId id="2147484098" r:id="rId322"/>
    <p:sldLayoutId id="2147484099" r:id="rId323"/>
    <p:sldLayoutId id="2147484100" r:id="rId324"/>
    <p:sldLayoutId id="2147484101" r:id="rId325"/>
    <p:sldLayoutId id="2147484102" r:id="rId326"/>
    <p:sldLayoutId id="2147484103" r:id="rId327"/>
    <p:sldLayoutId id="2147484104" r:id="rId328"/>
    <p:sldLayoutId id="2147484105" r:id="rId329"/>
    <p:sldLayoutId id="2147484106" r:id="rId330"/>
    <p:sldLayoutId id="2147484107" r:id="rId331"/>
    <p:sldLayoutId id="2147484108" r:id="rId332"/>
    <p:sldLayoutId id="2147484109" r:id="rId333"/>
    <p:sldLayoutId id="2147484110" r:id="rId334"/>
    <p:sldLayoutId id="2147484111" r:id="rId335"/>
    <p:sldLayoutId id="2147484112" r:id="rId336"/>
    <p:sldLayoutId id="2147484113" r:id="rId337"/>
    <p:sldLayoutId id="2147484114" r:id="rId338"/>
    <p:sldLayoutId id="2147484115" r:id="rId339"/>
    <p:sldLayoutId id="2147484116" r:id="rId340"/>
    <p:sldLayoutId id="2147484117" r:id="rId341"/>
    <p:sldLayoutId id="2147484118" r:id="rId342"/>
    <p:sldLayoutId id="2147484119" r:id="rId343"/>
    <p:sldLayoutId id="2147484120" r:id="rId344"/>
    <p:sldLayoutId id="2147484121" r:id="rId345"/>
    <p:sldLayoutId id="2147484122" r:id="rId346"/>
    <p:sldLayoutId id="2147484123" r:id="rId347"/>
    <p:sldLayoutId id="2147484124" r:id="rId348"/>
    <p:sldLayoutId id="2147484125" r:id="rId349"/>
    <p:sldLayoutId id="2147484126" r:id="rId350"/>
    <p:sldLayoutId id="2147484127" r:id="rId351"/>
    <p:sldLayoutId id="2147484128" r:id="rId352"/>
    <p:sldLayoutId id="2147484129" r:id="rId353"/>
    <p:sldLayoutId id="2147484130" r:id="rId354"/>
    <p:sldLayoutId id="2147484131" r:id="rId355"/>
    <p:sldLayoutId id="2147484132" r:id="rId356"/>
    <p:sldLayoutId id="2147484133" r:id="rId357"/>
    <p:sldLayoutId id="2147484134" r:id="rId358"/>
    <p:sldLayoutId id="2147484135" r:id="rId359"/>
    <p:sldLayoutId id="2147484136" r:id="rId360"/>
    <p:sldLayoutId id="2147484137" r:id="rId361"/>
    <p:sldLayoutId id="2147484138" r:id="rId362"/>
    <p:sldLayoutId id="2147484139" r:id="rId363"/>
    <p:sldLayoutId id="2147484140" r:id="rId364"/>
    <p:sldLayoutId id="2147484141" r:id="rId365"/>
    <p:sldLayoutId id="2147484142" r:id="rId366"/>
    <p:sldLayoutId id="2147484143" r:id="rId367"/>
    <p:sldLayoutId id="2147484144" r:id="rId368"/>
    <p:sldLayoutId id="2147484145" r:id="rId369"/>
    <p:sldLayoutId id="2147484146" r:id="rId370"/>
    <p:sldLayoutId id="2147484147" r:id="rId371"/>
    <p:sldLayoutId id="2147484148" r:id="rId372"/>
    <p:sldLayoutId id="2147484149" r:id="rId373"/>
    <p:sldLayoutId id="2147484150" r:id="rId374"/>
    <p:sldLayoutId id="2147484151" r:id="rId375"/>
    <p:sldLayoutId id="2147484152" r:id="rId376"/>
    <p:sldLayoutId id="2147484153" r:id="rId377"/>
    <p:sldLayoutId id="2147484154" r:id="rId378"/>
    <p:sldLayoutId id="2147484155" r:id="rId379"/>
    <p:sldLayoutId id="2147484156" r:id="rId380"/>
    <p:sldLayoutId id="2147484157" r:id="rId381"/>
    <p:sldLayoutId id="2147484158" r:id="rId382"/>
    <p:sldLayoutId id="2147484159" r:id="rId383"/>
    <p:sldLayoutId id="2147484160" r:id="rId384"/>
    <p:sldLayoutId id="2147484161" r:id="rId385"/>
    <p:sldLayoutId id="2147484162" r:id="rId386"/>
    <p:sldLayoutId id="2147484163" r:id="rId387"/>
    <p:sldLayoutId id="2147484164" r:id="rId388"/>
    <p:sldLayoutId id="2147484165" r:id="rId389"/>
    <p:sldLayoutId id="2147484166" r:id="rId390"/>
    <p:sldLayoutId id="2147484167" r:id="rId391"/>
    <p:sldLayoutId id="2147484168" r:id="rId392"/>
    <p:sldLayoutId id="2147484169" r:id="rId393"/>
    <p:sldLayoutId id="2147484170" r:id="rId394"/>
    <p:sldLayoutId id="2147484171" r:id="rId395"/>
    <p:sldLayoutId id="2147484172" r:id="rId396"/>
    <p:sldLayoutId id="2147484173" r:id="rId397"/>
    <p:sldLayoutId id="2147484174" r:id="rId398"/>
    <p:sldLayoutId id="2147484175" r:id="rId399"/>
    <p:sldLayoutId id="2147484176" r:id="rId400"/>
    <p:sldLayoutId id="2147484177" r:id="rId401"/>
    <p:sldLayoutId id="2147484178" r:id="rId402"/>
    <p:sldLayoutId id="2147484179" r:id="rId403"/>
    <p:sldLayoutId id="2147484180" r:id="rId404"/>
    <p:sldLayoutId id="2147484181" r:id="rId405"/>
    <p:sldLayoutId id="2147484182" r:id="rId406"/>
    <p:sldLayoutId id="2147484183" r:id="rId407"/>
    <p:sldLayoutId id="2147484184" r:id="rId408"/>
    <p:sldLayoutId id="2147484185" r:id="rId409"/>
    <p:sldLayoutId id="2147484186" r:id="rId410"/>
    <p:sldLayoutId id="2147484187" r:id="rId411"/>
    <p:sldLayoutId id="2147484188" r:id="rId412"/>
    <p:sldLayoutId id="2147484189" r:id="rId413"/>
    <p:sldLayoutId id="2147484190" r:id="rId414"/>
    <p:sldLayoutId id="2147484191" r:id="rId415"/>
    <p:sldLayoutId id="2147484192" r:id="rId416"/>
    <p:sldLayoutId id="2147484193" r:id="rId417"/>
    <p:sldLayoutId id="2147484194" r:id="rId418"/>
    <p:sldLayoutId id="2147484195" r:id="rId419"/>
    <p:sldLayoutId id="2147484196" r:id="rId420"/>
    <p:sldLayoutId id="2147484197" r:id="rId421"/>
    <p:sldLayoutId id="2147484198" r:id="rId422"/>
    <p:sldLayoutId id="2147484199" r:id="rId423"/>
    <p:sldLayoutId id="2147484200" r:id="rId424"/>
    <p:sldLayoutId id="2147484201" r:id="rId425"/>
    <p:sldLayoutId id="2147484202" r:id="rId426"/>
    <p:sldLayoutId id="2147484203" r:id="rId427"/>
    <p:sldLayoutId id="2147484204" r:id="rId428"/>
    <p:sldLayoutId id="2147484205" r:id="rId429"/>
    <p:sldLayoutId id="2147484206" r:id="rId430"/>
    <p:sldLayoutId id="2147484207" r:id="rId431"/>
    <p:sldLayoutId id="2147484208" r:id="rId432"/>
    <p:sldLayoutId id="2147484209" r:id="rId433"/>
    <p:sldLayoutId id="2147484210" r:id="rId434"/>
    <p:sldLayoutId id="2147484211" r:id="rId435"/>
    <p:sldLayoutId id="2147484212" r:id="rId436"/>
    <p:sldLayoutId id="2147484213" r:id="rId437"/>
    <p:sldLayoutId id="2147484214" r:id="rId438"/>
    <p:sldLayoutId id="2147484215" r:id="rId439"/>
    <p:sldLayoutId id="2147484216" r:id="rId440"/>
    <p:sldLayoutId id="2147484217" r:id="rId441"/>
    <p:sldLayoutId id="2147484218" r:id="rId442"/>
    <p:sldLayoutId id="2147484219" r:id="rId443"/>
    <p:sldLayoutId id="2147484220" r:id="rId444"/>
    <p:sldLayoutId id="2147484221" r:id="rId445"/>
    <p:sldLayoutId id="2147484222" r:id="rId446"/>
    <p:sldLayoutId id="2147484223" r:id="rId447"/>
    <p:sldLayoutId id="2147484224" r:id="rId448"/>
    <p:sldLayoutId id="2147484225" r:id="rId449"/>
    <p:sldLayoutId id="2147484226" r:id="rId450"/>
    <p:sldLayoutId id="2147484227" r:id="rId451"/>
    <p:sldLayoutId id="2147484228" r:id="rId452"/>
    <p:sldLayoutId id="2147484229" r:id="rId453"/>
    <p:sldLayoutId id="2147484230" r:id="rId454"/>
    <p:sldLayoutId id="2147484231" r:id="rId455"/>
    <p:sldLayoutId id="2147484232" r:id="rId456"/>
    <p:sldLayoutId id="2147484233" r:id="rId457"/>
    <p:sldLayoutId id="2147484234" r:id="rId458"/>
    <p:sldLayoutId id="2147484235" r:id="rId459"/>
    <p:sldLayoutId id="2147484236" r:id="rId460"/>
    <p:sldLayoutId id="2147484237" r:id="rId461"/>
    <p:sldLayoutId id="2147484238" r:id="rId462"/>
    <p:sldLayoutId id="2147484239" r:id="rId463"/>
    <p:sldLayoutId id="2147484240" r:id="rId464"/>
    <p:sldLayoutId id="2147484241" r:id="rId465"/>
    <p:sldLayoutId id="2147484242" r:id="rId466"/>
    <p:sldLayoutId id="2147484243" r:id="rId467"/>
    <p:sldLayoutId id="2147484244" r:id="rId468"/>
    <p:sldLayoutId id="2147484245" r:id="rId469"/>
    <p:sldLayoutId id="2147484246" r:id="rId470"/>
    <p:sldLayoutId id="2147484247" r:id="rId471"/>
    <p:sldLayoutId id="2147484248" r:id="rId472"/>
    <p:sldLayoutId id="2147484249" r:id="rId473"/>
    <p:sldLayoutId id="2147484250" r:id="rId474"/>
    <p:sldLayoutId id="2147484251" r:id="rId475"/>
    <p:sldLayoutId id="2147484252" r:id="rId476"/>
    <p:sldLayoutId id="2147484253" r:id="rId477"/>
    <p:sldLayoutId id="2147484254" r:id="rId478"/>
    <p:sldLayoutId id="2147484255" r:id="rId479"/>
    <p:sldLayoutId id="2147484256" r:id="rId480"/>
    <p:sldLayoutId id="2147484257" r:id="rId481"/>
    <p:sldLayoutId id="2147484258" r:id="rId482"/>
    <p:sldLayoutId id="2147484259" r:id="rId483"/>
    <p:sldLayoutId id="2147484260" r:id="rId484"/>
    <p:sldLayoutId id="2147484261" r:id="rId485"/>
    <p:sldLayoutId id="2147484262" r:id="rId486"/>
    <p:sldLayoutId id="2147484263" r:id="rId487"/>
    <p:sldLayoutId id="2147484264" r:id="rId488"/>
    <p:sldLayoutId id="2147484265" r:id="rId489"/>
    <p:sldLayoutId id="2147484266" r:id="rId490"/>
    <p:sldLayoutId id="2147484267" r:id="rId491"/>
    <p:sldLayoutId id="2147484268" r:id="rId492"/>
    <p:sldLayoutId id="2147484269" r:id="rId493"/>
    <p:sldLayoutId id="2147484270" r:id="rId494"/>
    <p:sldLayoutId id="2147484271" r:id="rId495"/>
    <p:sldLayoutId id="2147484272" r:id="rId496"/>
    <p:sldLayoutId id="2147484273" r:id="rId497"/>
    <p:sldLayoutId id="2147484274" r:id="rId498"/>
    <p:sldLayoutId id="2147484275" r:id="rId499"/>
    <p:sldLayoutId id="2147484276" r:id="rId500"/>
    <p:sldLayoutId id="2147484277" r:id="rId501"/>
    <p:sldLayoutId id="2147484278" r:id="rId502"/>
    <p:sldLayoutId id="2147484279" r:id="rId503"/>
    <p:sldLayoutId id="2147484280" r:id="rId504"/>
    <p:sldLayoutId id="2147484281" r:id="rId505"/>
    <p:sldLayoutId id="2147484282" r:id="rId506"/>
    <p:sldLayoutId id="2147484283" r:id="rId507"/>
    <p:sldLayoutId id="2147484284" r:id="rId508"/>
    <p:sldLayoutId id="2147484285" r:id="rId509"/>
    <p:sldLayoutId id="2147484286" r:id="rId510"/>
    <p:sldLayoutId id="2147484287" r:id="rId511"/>
    <p:sldLayoutId id="2147484288" r:id="rId512"/>
    <p:sldLayoutId id="2147484289" r:id="rId513"/>
    <p:sldLayoutId id="2147484290" r:id="rId514"/>
    <p:sldLayoutId id="2147484291" r:id="rId515"/>
    <p:sldLayoutId id="2147484292" r:id="rId516"/>
    <p:sldLayoutId id="2147484293" r:id="rId517"/>
    <p:sldLayoutId id="2147484294" r:id="rId518"/>
    <p:sldLayoutId id="2147484295" r:id="rId519"/>
    <p:sldLayoutId id="2147484296" r:id="rId520"/>
    <p:sldLayoutId id="2147484297" r:id="rId521"/>
    <p:sldLayoutId id="2147484298" r:id="rId522"/>
    <p:sldLayoutId id="2147484299" r:id="rId523"/>
    <p:sldLayoutId id="2147484300" r:id="rId524"/>
    <p:sldLayoutId id="2147484301" r:id="rId525"/>
    <p:sldLayoutId id="2147484302" r:id="rId526"/>
    <p:sldLayoutId id="2147484303" r:id="rId527"/>
    <p:sldLayoutId id="2147484304" r:id="rId528"/>
    <p:sldLayoutId id="2147484305" r:id="rId529"/>
    <p:sldLayoutId id="2147484306" r:id="rId530"/>
    <p:sldLayoutId id="2147484307" r:id="rId531"/>
    <p:sldLayoutId id="2147484308" r:id="rId532"/>
    <p:sldLayoutId id="2147484309" r:id="rId533"/>
    <p:sldLayoutId id="2147484310" r:id="rId534"/>
    <p:sldLayoutId id="2147484311" r:id="rId535"/>
    <p:sldLayoutId id="2147484312" r:id="rId536"/>
    <p:sldLayoutId id="2147484313" r:id="rId537"/>
    <p:sldLayoutId id="2147484314" r:id="rId538"/>
    <p:sldLayoutId id="2147484315" r:id="rId539"/>
    <p:sldLayoutId id="2147484316" r:id="rId540"/>
    <p:sldLayoutId id="2147484317" r:id="rId541"/>
    <p:sldLayoutId id="2147484318" r:id="rId542"/>
    <p:sldLayoutId id="2147484319" r:id="rId543"/>
    <p:sldLayoutId id="2147484320" r:id="rId544"/>
    <p:sldLayoutId id="2147484321" r:id="rId545"/>
    <p:sldLayoutId id="2147484322" r:id="rId546"/>
    <p:sldLayoutId id="2147484323" r:id="rId547"/>
    <p:sldLayoutId id="2147484324" r:id="rId548"/>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5.png"/><Relationship Id="rId1" Type="http://schemas.openxmlformats.org/officeDocument/2006/relationships/slideLayout" Target="../slideLayouts/slideLayout61.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png"/><Relationship Id="rId1" Type="http://schemas.openxmlformats.org/officeDocument/2006/relationships/slideLayout" Target="../slideLayouts/slideLayout123.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9.png"/><Relationship Id="rId2" Type="http://schemas.openxmlformats.org/officeDocument/2006/relationships/image" Target="../media/image36.png"/><Relationship Id="rId1" Type="http://schemas.openxmlformats.org/officeDocument/2006/relationships/slideLayout" Target="../slideLayouts/slideLayout77.xml"/><Relationship Id="rId6" Type="http://schemas.openxmlformats.org/officeDocument/2006/relationships/image" Target="../media/image18.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45.GIF"/><Relationship Id="rId3" Type="http://schemas.openxmlformats.org/officeDocument/2006/relationships/slideLayout" Target="../slideLayouts/slideLayout12.xml"/><Relationship Id="rId7" Type="http://schemas.openxmlformats.org/officeDocument/2006/relationships/image" Target="../media/image39.GIF"/><Relationship Id="rId12" Type="http://schemas.openxmlformats.org/officeDocument/2006/relationships/image" Target="../media/image4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8.GIF"/><Relationship Id="rId11" Type="http://schemas.openxmlformats.org/officeDocument/2006/relationships/image" Target="../media/image43.png"/><Relationship Id="rId5" Type="http://schemas.openxmlformats.org/officeDocument/2006/relationships/image" Target="../media/image37.GIF"/><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notesSlide" Target="../notesSlides/notesSlide4.xml"/><Relationship Id="rId9" Type="http://schemas.openxmlformats.org/officeDocument/2006/relationships/image" Target="../media/image41.png"/><Relationship Id="rId1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image" Target="../media/image37.GIF"/><Relationship Id="rId3" Type="http://schemas.openxmlformats.org/officeDocument/2006/relationships/audio" Target="../media/audio1.wav"/><Relationship Id="rId7" Type="http://schemas.openxmlformats.org/officeDocument/2006/relationships/image" Target="../media/image49.GIF"/><Relationship Id="rId12" Type="http://schemas.openxmlformats.org/officeDocument/2006/relationships/slide" Target="slide20.xml"/><Relationship Id="rId17" Type="http://schemas.openxmlformats.org/officeDocument/2006/relationships/slide" Target="slide25.xml"/><Relationship Id="rId2" Type="http://schemas.openxmlformats.org/officeDocument/2006/relationships/notesSlide" Target="../notesSlides/notesSlide5.xml"/><Relationship Id="rId16" Type="http://schemas.openxmlformats.org/officeDocument/2006/relationships/image" Target="../media/image52.png"/><Relationship Id="rId1" Type="http://schemas.openxmlformats.org/officeDocument/2006/relationships/slideLayout" Target="../slideLayouts/slideLayout12.xml"/><Relationship Id="rId6" Type="http://schemas.openxmlformats.org/officeDocument/2006/relationships/slide" Target="slide24.xml"/><Relationship Id="rId11" Type="http://schemas.openxmlformats.org/officeDocument/2006/relationships/image" Target="../media/image40.GIF"/><Relationship Id="rId5" Type="http://schemas.openxmlformats.org/officeDocument/2006/relationships/image" Target="../media/image48.png"/><Relationship Id="rId15" Type="http://schemas.openxmlformats.org/officeDocument/2006/relationships/image" Target="../media/image51.GIF"/><Relationship Id="rId10" Type="http://schemas.openxmlformats.org/officeDocument/2006/relationships/slide" Target="slide22.xml"/><Relationship Id="rId4" Type="http://schemas.openxmlformats.org/officeDocument/2006/relationships/audio" Target="../media/audio2.wav"/><Relationship Id="rId9" Type="http://schemas.openxmlformats.org/officeDocument/2006/relationships/image" Target="../media/image50.GIF"/><Relationship Id="rId14" Type="http://schemas.openxmlformats.org/officeDocument/2006/relationships/slide" Target="slide21.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audio" Target="../media/audio3.wav"/><Relationship Id="rId7" Type="http://schemas.openxmlformats.org/officeDocument/2006/relationships/image" Target="../media/image37.GIF"/><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notesSlide" Target="../notesSlides/notesSlide6.xml"/><Relationship Id="rId16" Type="http://schemas.openxmlformats.org/officeDocument/2006/relationships/image" Target="../media/image60.png"/><Relationship Id="rId1" Type="http://schemas.openxmlformats.org/officeDocument/2006/relationships/slideLayout" Target="../slideLayouts/slideLayout13.xml"/><Relationship Id="rId6" Type="http://schemas.openxmlformats.org/officeDocument/2006/relationships/image" Target="../media/image48.png"/><Relationship Id="rId11" Type="http://schemas.openxmlformats.org/officeDocument/2006/relationships/image" Target="../media/image55.png"/><Relationship Id="rId5" Type="http://schemas.openxmlformats.org/officeDocument/2006/relationships/audio" Target="../media/audio5.wav"/><Relationship Id="rId15" Type="http://schemas.openxmlformats.org/officeDocument/2006/relationships/image" Target="../media/image59.pn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audio" Target="../media/audio4.wav"/><Relationship Id="rId9" Type="http://schemas.openxmlformats.org/officeDocument/2006/relationships/image" Target="../media/image53.png"/><Relationship Id="rId14"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audio" Target="../media/audio3.wav"/><Relationship Id="rId7" Type="http://schemas.openxmlformats.org/officeDocument/2006/relationships/image" Target="../media/image51.GIF"/><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notesSlide" Target="../notesSlides/notesSlide7.xml"/><Relationship Id="rId16" Type="http://schemas.openxmlformats.org/officeDocument/2006/relationships/image" Target="../media/image60.png"/><Relationship Id="rId1" Type="http://schemas.openxmlformats.org/officeDocument/2006/relationships/slideLayout" Target="../slideLayouts/slideLayout13.xml"/><Relationship Id="rId6" Type="http://schemas.openxmlformats.org/officeDocument/2006/relationships/image" Target="../media/image48.png"/><Relationship Id="rId11" Type="http://schemas.openxmlformats.org/officeDocument/2006/relationships/image" Target="../media/image55.png"/><Relationship Id="rId5" Type="http://schemas.openxmlformats.org/officeDocument/2006/relationships/audio" Target="../media/audio4.wav"/><Relationship Id="rId15" Type="http://schemas.openxmlformats.org/officeDocument/2006/relationships/image" Target="../media/image59.pn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audio" Target="../media/audio5.wav"/><Relationship Id="rId9" Type="http://schemas.openxmlformats.org/officeDocument/2006/relationships/image" Target="../media/image53.png"/><Relationship Id="rId14" Type="http://schemas.openxmlformats.org/officeDocument/2006/relationships/image" Target="../media/image58.png"/></Relationships>
</file>

<file path=ppt/slides/_rels/slide22.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audio" Target="../media/audio3.wav"/><Relationship Id="rId7" Type="http://schemas.openxmlformats.org/officeDocument/2006/relationships/image" Target="../media/image40.GIF"/><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notesSlide" Target="../notesSlides/notesSlide8.xml"/><Relationship Id="rId16" Type="http://schemas.openxmlformats.org/officeDocument/2006/relationships/image" Target="../media/image60.png"/><Relationship Id="rId1" Type="http://schemas.openxmlformats.org/officeDocument/2006/relationships/slideLayout" Target="../slideLayouts/slideLayout13.xml"/><Relationship Id="rId6" Type="http://schemas.openxmlformats.org/officeDocument/2006/relationships/image" Target="../media/image48.png"/><Relationship Id="rId11" Type="http://schemas.openxmlformats.org/officeDocument/2006/relationships/image" Target="../media/image55.png"/><Relationship Id="rId5" Type="http://schemas.openxmlformats.org/officeDocument/2006/relationships/audio" Target="../media/audio4.wav"/><Relationship Id="rId15" Type="http://schemas.openxmlformats.org/officeDocument/2006/relationships/image" Target="../media/image59.pn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audio" Target="../media/audio5.wav"/><Relationship Id="rId9" Type="http://schemas.openxmlformats.org/officeDocument/2006/relationships/image" Target="../media/image53.png"/><Relationship Id="rId14" Type="http://schemas.openxmlformats.org/officeDocument/2006/relationships/image" Target="../media/image58.png"/></Relationships>
</file>

<file path=ppt/slides/_rels/slide23.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audio" Target="../media/audio3.wav"/><Relationship Id="rId7" Type="http://schemas.openxmlformats.org/officeDocument/2006/relationships/image" Target="../media/image50.GIF"/><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notesSlide" Target="../notesSlides/notesSlide9.xml"/><Relationship Id="rId16" Type="http://schemas.openxmlformats.org/officeDocument/2006/relationships/image" Target="../media/image60.png"/><Relationship Id="rId1" Type="http://schemas.openxmlformats.org/officeDocument/2006/relationships/slideLayout" Target="../slideLayouts/slideLayout13.xml"/><Relationship Id="rId6" Type="http://schemas.openxmlformats.org/officeDocument/2006/relationships/image" Target="../media/image48.png"/><Relationship Id="rId11" Type="http://schemas.openxmlformats.org/officeDocument/2006/relationships/image" Target="../media/image55.png"/><Relationship Id="rId5" Type="http://schemas.openxmlformats.org/officeDocument/2006/relationships/audio" Target="../media/audio5.wav"/><Relationship Id="rId15" Type="http://schemas.openxmlformats.org/officeDocument/2006/relationships/image" Target="../media/image59.pn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audio" Target="../media/audio4.wav"/><Relationship Id="rId9" Type="http://schemas.openxmlformats.org/officeDocument/2006/relationships/image" Target="../media/image53.png"/><Relationship Id="rId14" Type="http://schemas.openxmlformats.org/officeDocument/2006/relationships/image" Target="../media/image58.png"/></Relationships>
</file>

<file path=ppt/slides/_rels/slide24.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audio" Target="../media/audio3.wav"/><Relationship Id="rId7" Type="http://schemas.openxmlformats.org/officeDocument/2006/relationships/image" Target="../media/image64.GIF"/><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notesSlide" Target="../notesSlides/notesSlide10.xml"/><Relationship Id="rId16" Type="http://schemas.openxmlformats.org/officeDocument/2006/relationships/image" Target="../media/image60.png"/><Relationship Id="rId1" Type="http://schemas.openxmlformats.org/officeDocument/2006/relationships/slideLayout" Target="../slideLayouts/slideLayout13.xml"/><Relationship Id="rId6" Type="http://schemas.openxmlformats.org/officeDocument/2006/relationships/image" Target="../media/image48.png"/><Relationship Id="rId11" Type="http://schemas.openxmlformats.org/officeDocument/2006/relationships/image" Target="../media/image55.png"/><Relationship Id="rId5" Type="http://schemas.openxmlformats.org/officeDocument/2006/relationships/audio" Target="../media/audio4.wav"/><Relationship Id="rId15" Type="http://schemas.openxmlformats.org/officeDocument/2006/relationships/image" Target="../media/image59.pn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audio" Target="../media/audio5.wav"/><Relationship Id="rId9" Type="http://schemas.openxmlformats.org/officeDocument/2006/relationships/image" Target="../media/image53.png"/><Relationship Id="rId1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6.png"/><Relationship Id="rId1" Type="http://schemas.openxmlformats.org/officeDocument/2006/relationships/slideLayout" Target="../slideLayouts/slideLayout77.xml"/><Relationship Id="rId5" Type="http://schemas.openxmlformats.org/officeDocument/2006/relationships/image" Target="../media/image67.jpe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1.xml"/><Relationship Id="rId1" Type="http://schemas.openxmlformats.org/officeDocument/2006/relationships/slideLayout" Target="../slideLayouts/slideLayout44.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4.xml"/><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3.xml"/><Relationship Id="rId5" Type="http://schemas.openxmlformats.org/officeDocument/2006/relationships/image" Target="../media/image76.jpe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3.png"/><Relationship Id="rId1" Type="http://schemas.openxmlformats.org/officeDocument/2006/relationships/slideLayout" Target="../slideLayouts/slideLayout44.xml"/><Relationship Id="rId5" Type="http://schemas.openxmlformats.org/officeDocument/2006/relationships/image" Target="../media/image78.png"/><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12.xml"/><Relationship Id="rId7" Type="http://schemas.openxmlformats.org/officeDocument/2006/relationships/image" Target="../media/image22.jpeg"/><Relationship Id="rId2" Type="http://schemas.openxmlformats.org/officeDocument/2006/relationships/slideLayout" Target="../slideLayouts/slideLayout50.xml"/><Relationship Id="rId1" Type="http://schemas.openxmlformats.org/officeDocument/2006/relationships/tags" Target="../tags/tag3.xml"/><Relationship Id="rId6" Type="http://schemas.openxmlformats.org/officeDocument/2006/relationships/image" Target="../media/image19.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jpeg"/><Relationship Id="rId9"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5.png"/><Relationship Id="rId1" Type="http://schemas.openxmlformats.org/officeDocument/2006/relationships/slideLayout" Target="../slideLayouts/slideLayout44.xm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1.xml"/><Relationship Id="rId7" Type="http://schemas.openxmlformats.org/officeDocument/2006/relationships/image" Target="../media/image22.jpeg"/><Relationship Id="rId2" Type="http://schemas.openxmlformats.org/officeDocument/2006/relationships/slideLayout" Target="../slideLayouts/slideLayout23.xml"/><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jpeg"/><Relationship Id="rId9"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65.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65.xml"/><Relationship Id="rId6" Type="http://schemas.openxmlformats.org/officeDocument/2006/relationships/image" Target="../media/image27.GIF"/><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2269"/>
            <a:ext cx="12192000" cy="6793462"/>
          </a:xfrm>
          <a:prstGeom prst="rect">
            <a:avLst/>
          </a:prstGeom>
        </p:spPr>
      </p:pic>
      <p:pic>
        <p:nvPicPr>
          <p:cNvPr id="6" name="Picture 5"/>
          <p:cNvPicPr>
            <a:picLocks noChangeAspect="1"/>
          </p:cNvPicPr>
          <p:nvPr/>
        </p:nvPicPr>
        <p:blipFill>
          <a:blip r:embed="rId3"/>
          <a:stretch>
            <a:fillRect/>
          </a:stretch>
        </p:blipFill>
        <p:spPr>
          <a:xfrm>
            <a:off x="848853" y="647109"/>
            <a:ext cx="4058985" cy="6037449"/>
          </a:xfrm>
          <a:prstGeom prst="rect">
            <a:avLst/>
          </a:prstGeom>
        </p:spPr>
      </p:pic>
      <p:sp>
        <p:nvSpPr>
          <p:cNvPr id="7" name="Rectangle 6"/>
          <p:cNvSpPr>
            <a:spLocks noChangeArrowheads="1"/>
          </p:cNvSpPr>
          <p:nvPr/>
        </p:nvSpPr>
        <p:spPr bwMode="auto">
          <a:xfrm>
            <a:off x="1582287" y="2007431"/>
            <a:ext cx="2923605"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4400" b="1" i="0" u="none" strike="noStrike" kern="1200" cap="none" spc="0" normalizeH="0" baseline="0" noProof="0" err="1">
                <a:ln>
                  <a:noFill/>
                </a:ln>
                <a:solidFill>
                  <a:srgbClr val="0000FF"/>
                </a:solidFill>
                <a:effectLst/>
                <a:uLnTx/>
                <a:uFillTx/>
                <a:latin typeface="#9Slide05 Fourth" panose="00000500000000000000" pitchFamily="2" charset="0"/>
                <a:ea typeface="Helvetica Neue"/>
                <a:cs typeface="Helvetica Neue"/>
              </a:rPr>
              <a:t>Bài</a:t>
            </a:r>
            <a:r>
              <a:rPr kumimoji="0" lang="en-US" altLang="en-US" sz="4400" b="1" i="0" u="none" strike="noStrike" kern="1200" cap="none" spc="0" normalizeH="0" baseline="0" noProof="0">
                <a:ln>
                  <a:noFill/>
                </a:ln>
                <a:solidFill>
                  <a:srgbClr val="0000FF"/>
                </a:solidFill>
                <a:effectLst/>
                <a:uLnTx/>
                <a:uFillTx/>
                <a:latin typeface="#9Slide05 Fourth" panose="00000500000000000000" pitchFamily="2" charset="0"/>
                <a:ea typeface="Helvetica Neue"/>
                <a:cs typeface="Helvetica Neue"/>
              </a:rPr>
              <a:t> 8:</a:t>
            </a:r>
            <a:r>
              <a:rPr kumimoji="0" lang="en-US" altLang="en-US" sz="4400" b="1" i="0" u="none" strike="noStrike" kern="1200" cap="none" spc="0" normalizeH="0" baseline="0" noProof="0">
                <a:ln>
                  <a:noFill/>
                </a:ln>
                <a:solidFill>
                  <a:srgbClr val="FF0000"/>
                </a:solidFill>
                <a:effectLst/>
                <a:uLnTx/>
                <a:uFillTx/>
                <a:latin typeface="#9Slide05 Fourth" panose="00000500000000000000" pitchFamily="2" charset="0"/>
                <a:ea typeface="Helvetica Neue"/>
                <a:cs typeface="Helvetica Neue"/>
              </a:rPr>
              <a:t> </a:t>
            </a:r>
            <a:endParaRPr kumimoji="0" lang="en-US" altLang="en-US" sz="4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4000" b="1" i="0" u="none" strike="noStrike" kern="1200" cap="none" spc="0" normalizeH="0" baseline="0" noProof="0">
                <a:ln>
                  <a:noFill/>
                </a:ln>
                <a:solidFill>
                  <a:srgbClr val="FF0000"/>
                </a:solidFill>
                <a:effectLst/>
                <a:uLnTx/>
                <a:uFillTx/>
                <a:latin typeface="#9Slide05 Fourth" panose="00000500000000000000" pitchFamily="2" charset="0"/>
                <a:ea typeface="Helvetica Neue"/>
                <a:cs typeface="Helvetica Neue"/>
              </a:rPr>
              <a:t>Lập</a:t>
            </a:r>
            <a:r>
              <a:rPr kumimoji="0" lang="en-US" altLang="en-US" sz="4000" b="1" i="0" u="none" strike="noStrike" kern="1200" cap="none" spc="0" normalizeH="0" noProof="0">
                <a:ln>
                  <a:noFill/>
                </a:ln>
                <a:solidFill>
                  <a:srgbClr val="FF0000"/>
                </a:solidFill>
                <a:effectLst/>
                <a:uLnTx/>
                <a:uFillTx/>
                <a:latin typeface="#9Slide05 Fourth" panose="00000500000000000000" pitchFamily="2" charset="0"/>
                <a:ea typeface="Helvetica Neue"/>
                <a:cs typeface="Helvetica Neue"/>
              </a:rPr>
              <a:t> kế hoạch chi tiêu</a:t>
            </a:r>
            <a:endParaRPr kumimoji="0" lang="en-SG" altLang="en-US" sz="4000" b="1" i="0" u="none" strike="noStrike" kern="1200" cap="none" spc="0" normalizeH="0" baseline="0" noProof="0" dirty="0">
              <a:ln>
                <a:noFill/>
              </a:ln>
              <a:solidFill>
                <a:srgbClr val="0000FF"/>
              </a:solidFill>
              <a:effectLst/>
              <a:uLnTx/>
              <a:uFillTx/>
              <a:latin typeface="#9Slide05 Fourth" panose="00000500000000000000" pitchFamily="2" charset="0"/>
              <a:ea typeface="Microsoft YaHei" panose="020B0503020204020204" pitchFamily="34" charset="-122"/>
              <a:cs typeface="+mn-cs"/>
            </a:endParaRPr>
          </a:p>
        </p:txBody>
      </p:sp>
      <p:pic>
        <p:nvPicPr>
          <p:cNvPr id="8" name="Picture 7"/>
          <p:cNvPicPr>
            <a:picLocks noChangeAspect="1"/>
          </p:cNvPicPr>
          <p:nvPr/>
        </p:nvPicPr>
        <p:blipFill>
          <a:blip r:embed="rId4"/>
          <a:stretch>
            <a:fillRect/>
          </a:stretch>
        </p:blipFill>
        <p:spPr>
          <a:xfrm>
            <a:off x="6595461" y="2802404"/>
            <a:ext cx="5038519" cy="3882155"/>
          </a:xfrm>
          <a:prstGeom prst="rect">
            <a:avLst/>
          </a:prstGeom>
        </p:spPr>
      </p:pic>
      <p:sp>
        <p:nvSpPr>
          <p:cNvPr id="9" name="文本框 6"/>
          <p:cNvSpPr txBox="1"/>
          <p:nvPr/>
        </p:nvSpPr>
        <p:spPr>
          <a:xfrm>
            <a:off x="7245240" y="4743481"/>
            <a:ext cx="394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Microsoft YaHei" panose="020B0503020204020204" pitchFamily="34" charset="-122"/>
                <a:cs typeface="Times New Roman" panose="02020603050405020304" pitchFamily="18" charset="0"/>
              </a:rPr>
              <a:t>I</a:t>
            </a:r>
            <a:r>
              <a:rPr kumimoji="0" lang="en-US" altLang="zh-CN" sz="3200" b="1" i="0" u="none" strike="noStrike" kern="1200" cap="none" spc="0" normalizeH="0" baseline="0" noProof="0">
                <a:ln>
                  <a:noFill/>
                </a:ln>
                <a:solidFill>
                  <a:prstClr val="black"/>
                </a:solidFill>
                <a:effectLst>
                  <a:glow rad="101600">
                    <a:srgbClr val="E6B91E">
                      <a:satMod val="175000"/>
                      <a:alpha val="40000"/>
                    </a:srgbClr>
                  </a:glow>
                </a:effectLst>
                <a:uLnTx/>
                <a:uFillTx/>
                <a:latin typeface="SVN-Vanilla Daisy Pro" panose="00000500000000000000" pitchFamily="2" charset="0"/>
                <a:ea typeface="Microsoft YaHei" panose="020B0503020204020204" pitchFamily="34" charset="-122"/>
                <a:cs typeface="Times New Roman" panose="02020603050405020304" pitchFamily="18" charset="0"/>
              </a:rPr>
              <a:t>. </a:t>
            </a:r>
            <a:r>
              <a:rPr lang="en-US" altLang="zh-CN" sz="3200" b="1">
                <a:solidFill>
                  <a:prstClr val="black"/>
                </a:solidFill>
                <a:effectLst>
                  <a:glow rad="101600">
                    <a:srgbClr val="E6B91E">
                      <a:satMod val="175000"/>
                      <a:alpha val="40000"/>
                    </a:srgbClr>
                  </a:glow>
                </a:effectLst>
                <a:latin typeface="SVN-Vanilla Daisy Pro" panose="00000500000000000000" pitchFamily="2" charset="0"/>
                <a:ea typeface="Microsoft YaHei" panose="020B0503020204020204" pitchFamily="34" charset="-122"/>
                <a:cs typeface="Times New Roman" panose="02020603050405020304" pitchFamily="18" charset="0"/>
              </a:rPr>
              <a:t>KHỞI ĐỘNG</a:t>
            </a:r>
            <a:endParaRPr kumimoji="0" lang="zh-CN" altLang="en-US"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Microsoft YaHei" panose="020B0503020204020204" pitchFamily="34" charset="-122"/>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p:cNvSpPr/>
          <p:nvPr/>
        </p:nvSpPr>
        <p:spPr>
          <a:xfrm>
            <a:off x="172192" y="70462"/>
            <a:ext cx="5738486"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a:solidFill>
                  <a:schemeClr val="tx1"/>
                </a:solidFill>
              </a:rPr>
              <a:t>Thông tin SHS tr.48</a:t>
            </a:r>
            <a:endParaRPr lang="en-US" sz="2800" kern="0" dirty="0">
              <a:solidFill>
                <a:schemeClr val="tx1"/>
              </a:solidFill>
              <a:latin typeface="Times New Roman" panose="02020603050405020304" pitchFamily="18" charset="0"/>
              <a:ea typeface="Times New Roman" panose="02020603050405020304" pitchFamily="18" charset="0"/>
            </a:endParaRPr>
          </a:p>
        </p:txBody>
      </p:sp>
      <p:cxnSp>
        <p:nvCxnSpPr>
          <p:cNvPr id="7" name="Straight Arrow Connector 6"/>
          <p:cNvCxnSpPr>
            <a:stCxn id="6" idx="3"/>
            <a:endCxn id="19" idx="1"/>
          </p:cNvCxnSpPr>
          <p:nvPr/>
        </p:nvCxnSpPr>
        <p:spPr>
          <a:xfrm flipV="1">
            <a:off x="5910678" y="566850"/>
            <a:ext cx="734190" cy="153852"/>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p:cNvSpPr/>
          <p:nvPr/>
        </p:nvSpPr>
        <p:spPr>
          <a:xfrm>
            <a:off x="1090777" y="1595469"/>
            <a:ext cx="1171270" cy="773119"/>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4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a</a:t>
            </a:r>
            <a:endParaRPr kumimoji="0" lang="en-US" sz="2800" b="0" i="0" u="none" strike="noStrike" kern="1200" cap="none" spc="0" normalizeH="0" baseline="0" noProof="0" dirty="0">
              <a:ln>
                <a:noFill/>
              </a:ln>
              <a:solidFill>
                <a:prstClr val="black"/>
              </a:solidFill>
              <a:effectLst/>
              <a:uLnTx/>
              <a:uFillTx/>
              <a:latin typeface="SVN-Vanilla Daisy Pro" panose="00000500000000000000" pitchFamily="2" charset="0"/>
              <a:ea typeface="+mn-ea"/>
              <a:cs typeface="Times" panose="02020603050405020304" pitchFamily="18" charset="0"/>
            </a:endParaRPr>
          </a:p>
        </p:txBody>
      </p:sp>
      <p:sp>
        <p:nvSpPr>
          <p:cNvPr id="9" name="Rectangle: Rounded Corners 15"/>
          <p:cNvSpPr/>
          <p:nvPr/>
        </p:nvSpPr>
        <p:spPr>
          <a:xfrm>
            <a:off x="5722825" y="2348642"/>
            <a:ext cx="1335438" cy="902457"/>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4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b</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Rectangle: Rounded Corners 23"/>
          <p:cNvSpPr/>
          <p:nvPr/>
        </p:nvSpPr>
        <p:spPr>
          <a:xfrm>
            <a:off x="56450" y="2483228"/>
            <a:ext cx="4593231" cy="437477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i="1">
                <a:solidFill>
                  <a:schemeClr val="tx1"/>
                </a:solidFill>
              </a:rPr>
              <a:t>Việc chi tiêu tùy tiện của bạn Phương đã dẫn đến sinh hoạt của gia đình bạn bị đảo lộn: những thứ cần thiết như rau, cá, thịt,... bị thiếu và 5 ngày bạn đã chi tiêu hết tiền.</a:t>
            </a:r>
            <a:endParaRPr lang="en-US" sz="2400">
              <a:solidFill>
                <a:schemeClr val="tx1"/>
              </a:solidFill>
            </a:endParaRPr>
          </a:p>
          <a:p>
            <a:pPr algn="just"/>
            <a:r>
              <a:rPr lang="en-US" sz="2400" i="1">
                <a:solidFill>
                  <a:schemeClr val="tx1"/>
                </a:solidFill>
              </a:rPr>
              <a:t>Nếu mẹ không có đủ tiền để đưa thêm thì sẽ bất ổn trong sinh hoạt gia đình, có thể vay mượn tiền để đi chợ.</a:t>
            </a:r>
            <a:endParaRPr lang="en-US" sz="2400">
              <a:solidFill>
                <a:schemeClr val="tx1"/>
              </a:solidFill>
            </a:endParaRPr>
          </a:p>
        </p:txBody>
      </p:sp>
      <p:sp>
        <p:nvSpPr>
          <p:cNvPr id="12" name="Rectangle: Rounded Corners 24"/>
          <p:cNvSpPr/>
          <p:nvPr/>
        </p:nvSpPr>
        <p:spPr>
          <a:xfrm>
            <a:off x="5128654" y="3358721"/>
            <a:ext cx="6313715" cy="3297131"/>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a:solidFill>
                  <a:schemeClr val="tx1"/>
                </a:solidFill>
              </a:rPr>
              <a:t>Nếu vẫn tiếp tục chi tiêu không có kế hoạch sẽ dẫn đến những vấn đề: nợ nhiều hơn, không đảm bảo sức khỏe cho các thành viên trong gia đình, không có khoản tiền dự phòng cho những lúc cần thiết, không tiết kiệm được tiền để đầu tư, mua sắm những vật dụng thiết yếu trong gia đình, đi du lịch, thực hiện những kế hoạch khác,...</a:t>
            </a:r>
            <a:endParaRPr lang="en-US" sz="2400">
              <a:solidFill>
                <a:schemeClr val="tx1"/>
              </a:solidFill>
            </a:endParaRPr>
          </a:p>
        </p:txBody>
      </p:sp>
      <p:sp>
        <p:nvSpPr>
          <p:cNvPr id="13" name="Rectangle: Rounded Corners 25"/>
          <p:cNvSpPr/>
          <p:nvPr/>
        </p:nvSpPr>
        <p:spPr>
          <a:xfrm>
            <a:off x="7828311" y="114006"/>
            <a:ext cx="4293432" cy="278875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i="1">
                <a:solidFill>
                  <a:schemeClr val="tx1"/>
                </a:solidFill>
              </a:rPr>
              <a:t>Lập kế hoạch chi tiêu giúp cân bằng tài chính, tránh những khoản chi không cần thiết, thực hiện được tiết kiệm, góp phần tạo dựng cuộc sống ổn định, ấm no và không ngừng phát triển.</a:t>
            </a:r>
            <a:endParaRPr lang="en-US" sz="2400">
              <a:solidFill>
                <a:schemeClr val="tx1"/>
              </a:solidFill>
            </a:endParaRPr>
          </a:p>
        </p:txBody>
      </p:sp>
      <p:cxnSp>
        <p:nvCxnSpPr>
          <p:cNvPr id="14" name="Straight Arrow Connector 13"/>
          <p:cNvCxnSpPr>
            <a:stCxn id="6" idx="2"/>
          </p:cNvCxnSpPr>
          <p:nvPr/>
        </p:nvCxnSpPr>
        <p:spPr>
          <a:xfrm flipH="1">
            <a:off x="2289974" y="1370942"/>
            <a:ext cx="751461" cy="330529"/>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2"/>
            <a:endCxn id="9" idx="0"/>
          </p:cNvCxnSpPr>
          <p:nvPr/>
        </p:nvCxnSpPr>
        <p:spPr>
          <a:xfrm>
            <a:off x="3041435" y="1370942"/>
            <a:ext cx="3349109" cy="9777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5"/>
          <p:cNvSpPr/>
          <p:nvPr/>
        </p:nvSpPr>
        <p:spPr>
          <a:xfrm>
            <a:off x="6644868" y="201090"/>
            <a:ext cx="1161671" cy="73152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4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c</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8" descr="6fc417983c9675ce1b60e983870aeb8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9600" y="5391719"/>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3"/>
          <a:stretch>
            <a:fillRect/>
          </a:stretch>
        </p:blipFill>
        <p:spPr>
          <a:xfrm>
            <a:off x="512477" y="227953"/>
            <a:ext cx="10521628" cy="6594953"/>
          </a:xfrm>
          <a:prstGeom prst="rect">
            <a:avLst/>
          </a:prstGeom>
        </p:spPr>
      </p:pic>
      <p:sp>
        <p:nvSpPr>
          <p:cNvPr id="14" name="Text Box 5"/>
          <p:cNvSpPr txBox="1">
            <a:spLocks noChangeArrowheads="1"/>
          </p:cNvSpPr>
          <p:nvPr/>
        </p:nvSpPr>
        <p:spPr bwMode="auto">
          <a:xfrm>
            <a:off x="2214317" y="1131252"/>
            <a:ext cx="7562077" cy="345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None/>
            </a:pPr>
            <a:r>
              <a:rPr lang="en-US" b="1"/>
              <a:t>1. Sự cần thiết phải lập kế hoạch chi tiêu</a:t>
            </a:r>
            <a:endParaRPr lang="en-US"/>
          </a:p>
          <a:p>
            <a:pPr algn="just">
              <a:buNone/>
            </a:pPr>
            <a:r>
              <a:rPr lang="en-US"/>
              <a:t>- Kế hoạch chi tiêu xác định các tài khoản chi tiêu dựa trên những nguồn lực hiện có để thực hiện những mục tiêu tài chính của cá nhân, gia đình.</a:t>
            </a:r>
          </a:p>
          <a:p>
            <a:pPr algn="just">
              <a:buNone/>
            </a:pPr>
            <a:r>
              <a:rPr lang="en-US"/>
              <a:t>- Lập kế hoạch chi tiêu giúp cân bằng được tài chính, tránh những khoản chi tiêu không cần thiết, thực hiện được tiết kiệm, góp phần tạo dựng cuộc sống ổn định, ấm no.</a:t>
            </a:r>
          </a:p>
        </p:txBody>
      </p:sp>
      <p:pic>
        <p:nvPicPr>
          <p:cNvPr id="9" name="Picture 8"/>
          <p:cNvPicPr>
            <a:picLocks noChangeAspect="1"/>
          </p:cNvPicPr>
          <p:nvPr/>
        </p:nvPicPr>
        <p:blipFill>
          <a:blip r:embed="rId4"/>
          <a:stretch>
            <a:fillRect/>
          </a:stretch>
        </p:blipFill>
        <p:spPr>
          <a:xfrm>
            <a:off x="10185009" y="2498982"/>
            <a:ext cx="2423159" cy="43590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1"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984"/>
        <p:cNvGrpSpPr/>
        <p:nvPr/>
      </p:nvGrpSpPr>
      <p:grpSpPr>
        <a:xfrm>
          <a:off x="0" y="0"/>
          <a:ext cx="0" cy="0"/>
          <a:chOff x="0" y="0"/>
          <a:chExt cx="0" cy="0"/>
        </a:xfrm>
      </p:grpSpPr>
      <p:sp>
        <p:nvSpPr>
          <p:cNvPr id="985" name="Google Shape;985;p38"/>
          <p:cNvSpPr/>
          <p:nvPr/>
        </p:nvSpPr>
        <p:spPr>
          <a:xfrm>
            <a:off x="1028503" y="2569349"/>
            <a:ext cx="10383186" cy="2812000"/>
          </a:xfrm>
          <a:prstGeom prst="roundRect">
            <a:avLst>
              <a:gd name="adj" fmla="val 50000"/>
            </a:avLst>
          </a:prstGeom>
          <a:solidFill>
            <a:schemeClr val="accent5"/>
          </a:solidFill>
          <a:ln w="76200" cap="flat" cmpd="sng">
            <a:solidFill>
              <a:schemeClr val="lt1"/>
            </a:solidFill>
            <a:prstDash val="solid"/>
            <a:round/>
            <a:headEnd type="none" w="sm" len="sm"/>
            <a:tailEnd type="none" w="sm" len="sm"/>
          </a:ln>
          <a:effectLst>
            <a:outerShdw blurRad="57150" dist="19050" dir="324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988" name="Google Shape;988;p38"/>
          <p:cNvGrpSpPr/>
          <p:nvPr/>
        </p:nvGrpSpPr>
        <p:grpSpPr>
          <a:xfrm>
            <a:off x="3081774" y="2248614"/>
            <a:ext cx="6028471" cy="385561"/>
            <a:chOff x="2721830" y="1314985"/>
            <a:chExt cx="4521353" cy="289171"/>
          </a:xfrm>
        </p:grpSpPr>
        <p:sp>
          <p:nvSpPr>
            <p:cNvPr id="989" name="Google Shape;989;p38"/>
            <p:cNvSpPr/>
            <p:nvPr/>
          </p:nvSpPr>
          <p:spPr>
            <a:xfrm>
              <a:off x="2721830"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0" name="Google Shape;990;p38"/>
            <p:cNvSpPr/>
            <p:nvPr/>
          </p:nvSpPr>
          <p:spPr>
            <a:xfrm>
              <a:off x="6954105"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66" name="Title 1"/>
          <p:cNvSpPr>
            <a:spLocks noGrp="1"/>
          </p:cNvSpPr>
          <p:nvPr>
            <p:ph type="title"/>
          </p:nvPr>
        </p:nvSpPr>
        <p:spPr>
          <a:xfrm>
            <a:off x="1554090" y="3442664"/>
            <a:ext cx="9303149" cy="1206405"/>
          </a:xfrm>
        </p:spPr>
        <p:txBody>
          <a:bodyPr/>
          <a:lstStyle/>
          <a:p>
            <a:r>
              <a:rPr lang="en-US" sz="5400" b="1"/>
              <a:t>CÁCH LẬP KẾ HOẠCH </a:t>
            </a:r>
            <a:br>
              <a:rPr lang="en-US" sz="5400" b="1"/>
            </a:br>
            <a:r>
              <a:rPr lang="en-US" sz="5400" b="1"/>
              <a:t>CHI TIÊU</a:t>
            </a:r>
            <a:endParaRPr lang="en-US" sz="5400"/>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그래픽 3"/>
          <p:cNvSpPr>
            <a:spLocks noChangeArrowheads="1"/>
          </p:cNvSpPr>
          <p:nvPr/>
        </p:nvSpPr>
        <p:spPr bwMode="auto">
          <a:xfrm>
            <a:off x="4021138" y="114300"/>
            <a:ext cx="7859712" cy="833438"/>
          </a:xfrm>
          <a:custGeom>
            <a:avLst/>
            <a:gdLst>
              <a:gd name="T0" fmla="*/ 81647980 w 2435955"/>
              <a:gd name="T1" fmla="*/ 30763 h 730787"/>
              <a:gd name="T2" fmla="*/ 696623 w 2435955"/>
              <a:gd name="T3" fmla="*/ 30763 h 730787"/>
              <a:gd name="T4" fmla="*/ 696623 w 2435955"/>
              <a:gd name="T5" fmla="*/ 798251 h 730787"/>
              <a:gd name="T6" fmla="*/ 8066240 w 2435955"/>
              <a:gd name="T7" fmla="*/ 798251 h 730787"/>
              <a:gd name="T8" fmla="*/ 14246695 w 2435955"/>
              <a:gd name="T9" fmla="*/ 1071183 h 730787"/>
              <a:gd name="T10" fmla="*/ 20421677 w 2435955"/>
              <a:gd name="T11" fmla="*/ 798251 h 730787"/>
              <a:gd name="T12" fmla="*/ 81647980 w 2435955"/>
              <a:gd name="T13" fmla="*/ 798251 h 730787"/>
              <a:gd name="T14" fmla="*/ 0 60000 65536"/>
              <a:gd name="T15" fmla="*/ 0 60000 65536"/>
              <a:gd name="T16" fmla="*/ 0 60000 65536"/>
              <a:gd name="T17" fmla="*/ 0 60000 65536"/>
              <a:gd name="T18" fmla="*/ 0 60000 65536"/>
              <a:gd name="T19" fmla="*/ 0 60000 65536"/>
              <a:gd name="T20" fmla="*/ 0 60000 65536"/>
              <a:gd name="T21" fmla="*/ 0 w 2435955"/>
              <a:gd name="T22" fmla="*/ 0 h 730787"/>
              <a:gd name="T23" fmla="*/ 2435955 w 2435955"/>
              <a:gd name="T24" fmla="*/ 730787 h 7307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35955" h="730787">
                <a:moveTo>
                  <a:pt x="2430710" y="20739"/>
                </a:moveTo>
                <a:lnTo>
                  <a:pt x="20739" y="20739"/>
                </a:lnTo>
                <a:lnTo>
                  <a:pt x="20739" y="538136"/>
                </a:lnTo>
                <a:lnTo>
                  <a:pt x="240137" y="538136"/>
                </a:lnTo>
                <a:lnTo>
                  <a:pt x="424133" y="722132"/>
                </a:lnTo>
                <a:lnTo>
                  <a:pt x="607966" y="538136"/>
                </a:lnTo>
                <a:lnTo>
                  <a:pt x="2430710" y="538136"/>
                </a:lnTo>
                <a:lnTo>
                  <a:pt x="2430710" y="20739"/>
                </a:lnTo>
                <a:close/>
              </a:path>
            </a:pathLst>
          </a:custGeom>
          <a:solidFill>
            <a:srgbClr val="FF0000"/>
          </a:solidFill>
          <a:ln>
            <a:noFill/>
          </a:ln>
          <a:extLst>
            <a:ext uri="{91240B29-F687-4F45-9708-019B960494DF}">
              <a14:hiddenLine xmlns:a14="http://schemas.microsoft.com/office/drawing/2010/main" w="16256">
                <a:solidFill>
                  <a:srgbClr val="000000"/>
                </a:solidFill>
                <a:miter lim="800000"/>
                <a:headEnd/>
                <a:tailEnd/>
              </a14:hiddenLine>
            </a:ext>
          </a:extLst>
        </p:spPr>
        <p:txBody>
          <a:bodyPr tIns="133200"/>
          <a:lstStyle/>
          <a:p>
            <a:pPr latinLnBrk="1"/>
            <a:r>
              <a:rPr lang="en-US" altLang="ko-KR" sz="2500" b="1">
                <a:solidFill>
                  <a:schemeClr val="bg1"/>
                </a:solidFill>
                <a:latin typeface="Arial Unicode MS" pitchFamily="34" charset="-128"/>
              </a:rPr>
              <a:t>2. Cách lập kế hoạch chi tiêu</a:t>
            </a:r>
            <a:endParaRPr lang="ko-KR" altLang="en-US" sz="2500" b="1">
              <a:solidFill>
                <a:schemeClr val="bg1"/>
              </a:solidFill>
              <a:latin typeface="Arial Unicode MS" pitchFamily="34" charset="-128"/>
            </a:endParaRPr>
          </a:p>
        </p:txBody>
      </p:sp>
      <p:sp>
        <p:nvSpPr>
          <p:cNvPr id="10243" name="Rounded Rectangle 3"/>
          <p:cNvSpPr>
            <a:spLocks noChangeArrowheads="1"/>
          </p:cNvSpPr>
          <p:nvPr/>
        </p:nvSpPr>
        <p:spPr bwMode="auto">
          <a:xfrm>
            <a:off x="101600" y="76200"/>
            <a:ext cx="3625850" cy="657225"/>
          </a:xfrm>
          <a:prstGeom prst="roundRect">
            <a:avLst>
              <a:gd name="adj" fmla="val 16667"/>
            </a:avLst>
          </a:prstGeom>
          <a:solidFill>
            <a:srgbClr val="FFCC99"/>
          </a:solidFill>
          <a:ln>
            <a:noFill/>
          </a:ln>
          <a:extLst>
            <a:ext uri="{91240B29-F687-4F45-9708-019B960494DF}">
              <a14:hiddenLine xmlns:a14="http://schemas.microsoft.com/office/drawing/2010/main" w="38100">
                <a:solidFill>
                  <a:schemeClr val="tx1"/>
                </a:solidFill>
                <a:round/>
              </a14:hiddenLine>
            </a:ext>
          </a:extLst>
        </p:spPr>
        <p:txBody>
          <a:bodyPr anchor="ctr"/>
          <a:lstStyle/>
          <a:p>
            <a:pPr algn="ctr"/>
            <a:r>
              <a:rPr lang="en-US" sz="3000" b="1">
                <a:solidFill>
                  <a:srgbClr val="FF0000"/>
                </a:solidFill>
                <a:latin typeface="Arial Unicode MS" pitchFamily="34" charset="-128"/>
              </a:rPr>
              <a:t>KHÁM PHÁ</a:t>
            </a:r>
            <a:endParaRPr lang="vi-VN" sz="3000" b="1">
              <a:solidFill>
                <a:srgbClr val="FF0000"/>
              </a:solidFill>
              <a:latin typeface="Arial Unicode MS" pitchFamily="34" charset="-128"/>
            </a:endParaRPr>
          </a:p>
        </p:txBody>
      </p:sp>
      <p:sp>
        <p:nvSpPr>
          <p:cNvPr id="17414" name="Rectangle 6"/>
          <p:cNvSpPr>
            <a:spLocks noChangeArrowheads="1"/>
          </p:cNvSpPr>
          <p:nvPr/>
        </p:nvSpPr>
        <p:spPr bwMode="auto">
          <a:xfrm>
            <a:off x="1787525" y="1427163"/>
            <a:ext cx="8313738" cy="52387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latinLnBrk="1"/>
            <a:r>
              <a:rPr lang="en-US" sz="2800"/>
              <a:t>Đọc thông tin trong SHS tr.49,50 và trả lời câu hỏi</a:t>
            </a:r>
            <a:endParaRPr lang="vi-VN" altLang="ko-KR" sz="2500" b="1">
              <a:solidFill>
                <a:schemeClr val="accent1"/>
              </a:solidFill>
              <a:latin typeface="Arial Unicode MS" pitchFamily="34" charset="-128"/>
            </a:endParaRPr>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298" y="2273074"/>
            <a:ext cx="12256262" cy="4584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blinds(horizontal)">
                                      <p:cBhvr>
                                        <p:cTn id="7"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2269"/>
            <a:ext cx="12192000" cy="6793462"/>
          </a:xfrm>
          <a:prstGeom prst="rect">
            <a:avLst/>
          </a:prstGeom>
        </p:spPr>
      </p:pic>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a:fillRect/>
          </a:stretch>
        </p:blipFill>
        <p:spPr>
          <a:xfrm>
            <a:off x="-407963" y="-56755"/>
            <a:ext cx="11345897" cy="5583260"/>
          </a:xfrm>
          <a:prstGeom prst="rect">
            <a:avLst/>
          </a:prstGeom>
        </p:spPr>
      </p:pic>
      <p:sp>
        <p:nvSpPr>
          <p:cNvPr id="10" name="TextBox 9"/>
          <p:cNvSpPr txBox="1"/>
          <p:nvPr/>
        </p:nvSpPr>
        <p:spPr>
          <a:xfrm>
            <a:off x="1276955" y="1289203"/>
            <a:ext cx="8100572" cy="3387142"/>
          </a:xfrm>
          <a:prstGeom prst="rect">
            <a:avLst/>
          </a:prstGeom>
          <a:noFill/>
          <a:ln>
            <a:noFill/>
          </a:ln>
        </p:spPr>
        <p:txBody>
          <a:bodyPr wrap="square" lIns="121917" tIns="60958" rIns="121917" bIns="60958" rtlCol="0">
            <a:spAutoFit/>
          </a:bodyPr>
          <a:lstStyle/>
          <a:p>
            <a:pPr algn="just">
              <a:lnSpc>
                <a:spcPct val="107000"/>
              </a:lnSpc>
              <a:spcAft>
                <a:spcPts val="800"/>
              </a:spcAft>
            </a:pPr>
            <a:r>
              <a:rPr lang="en-US" sz="5400" b="1">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THẢO LUẬN NHÓM</a:t>
            </a:r>
            <a:endParaRPr lang="en-US" sz="5400" dirty="0">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endParaRPr>
          </a:p>
          <a:p>
            <a:pPr algn="just">
              <a:lnSpc>
                <a:spcPct val="107000"/>
              </a:lnSpc>
              <a:spcAft>
                <a:spcPts val="800"/>
              </a:spcAft>
            </a:pPr>
            <a:r>
              <a:rPr lang="en-US" sz="4400"/>
              <a:t>Đọc các thông tin SHS tr.49, 50 và viết ra khổ giấy lớn các bước lập kế hoạch chi tiêu.</a:t>
            </a:r>
            <a:endParaRPr lang="en-US" sz="4400" dirty="0">
              <a:solidFill>
                <a:schemeClr val="accent5">
                  <a:lumMod val="50000"/>
                </a:schemeClr>
              </a:solidFill>
              <a:latin typeface="#9Slide05 Fourth Medium" panose="00000600000000000000" pitchFamily="2" charset="0"/>
              <a:ea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1000" r="-3" b="-3"/>
          <a:stretch>
            <a:fillRect/>
          </a:stretch>
        </p:blipFill>
        <p:spPr>
          <a:xfrm>
            <a:off x="9344340" y="3777868"/>
            <a:ext cx="2847660" cy="30024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8" descr="6fc417983c9675ce1b60e983870aeb8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9600" y="5391719"/>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3"/>
          <a:stretch>
            <a:fillRect/>
          </a:stretch>
        </p:blipFill>
        <p:spPr>
          <a:xfrm>
            <a:off x="512477" y="227953"/>
            <a:ext cx="10521628" cy="6594953"/>
          </a:xfrm>
          <a:prstGeom prst="rect">
            <a:avLst/>
          </a:prstGeom>
        </p:spPr>
      </p:pic>
      <p:pic>
        <p:nvPicPr>
          <p:cNvPr id="9" name="Picture 8"/>
          <p:cNvPicPr>
            <a:picLocks noChangeAspect="1"/>
          </p:cNvPicPr>
          <p:nvPr/>
        </p:nvPicPr>
        <p:blipFill>
          <a:blip r:embed="rId4"/>
          <a:stretch>
            <a:fillRect/>
          </a:stretch>
        </p:blipFill>
        <p:spPr>
          <a:xfrm>
            <a:off x="10185009" y="2498982"/>
            <a:ext cx="2423159" cy="4359018"/>
          </a:xfrm>
          <a:prstGeom prst="rect">
            <a:avLst/>
          </a:prstGeom>
        </p:spPr>
      </p:pic>
      <p:sp>
        <p:nvSpPr>
          <p:cNvPr id="2" name="Rectangle 1"/>
          <p:cNvSpPr/>
          <p:nvPr/>
        </p:nvSpPr>
        <p:spPr>
          <a:xfrm>
            <a:off x="2075543" y="1047769"/>
            <a:ext cx="7808685" cy="3970318"/>
          </a:xfrm>
          <a:prstGeom prst="rect">
            <a:avLst/>
          </a:prstGeom>
        </p:spPr>
        <p:txBody>
          <a:bodyPr wrap="square">
            <a:spAutoFit/>
          </a:bodyPr>
          <a:lstStyle/>
          <a:p>
            <a:r>
              <a:rPr lang="en-US" sz="2800" b="1"/>
              <a:t>2. Tìm hiểu cách lập kế hoạch chi tiêu</a:t>
            </a:r>
            <a:endParaRPr lang="en-US" sz="2800"/>
          </a:p>
          <a:p>
            <a:r>
              <a:rPr lang="en-US" sz="2800" i="1"/>
              <a:t>- Các bước lập kế hoạch chi tiêu:</a:t>
            </a:r>
            <a:endParaRPr lang="en-US" sz="2800"/>
          </a:p>
          <a:p>
            <a:r>
              <a:rPr lang="en-US" sz="2800"/>
              <a:t>+ Bước 1: Xác định mục tiêu và thời hạn thực hiện dựa trên nguồn lực hiện có.</a:t>
            </a:r>
          </a:p>
          <a:p>
            <a:r>
              <a:rPr lang="en-US" sz="2800"/>
              <a:t>+ Bước 2: Xác định các khoản cần chi.</a:t>
            </a:r>
          </a:p>
          <a:p>
            <a:r>
              <a:rPr lang="en-US" sz="2800"/>
              <a:t>+ Bước 3: Thiết lập quy tắc thu, chi.</a:t>
            </a:r>
          </a:p>
          <a:p>
            <a:r>
              <a:rPr lang="en-US" sz="2800"/>
              <a:t>+ Bước 4: Thực hiện kế hoạch chi tiêu.</a:t>
            </a:r>
          </a:p>
          <a:p>
            <a:r>
              <a:rPr lang="en-US" sz="2800"/>
              <a:t>+ Bước 5: Kiểm tra và điều chỉnh kế hoạch </a:t>
            </a:r>
          </a:p>
          <a:p>
            <a:r>
              <a:rPr lang="en-US" sz="2800"/>
              <a:t>chi tiêu.</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1"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9" name="TextBox 15"/>
          <p:cNvSpPr txBox="1">
            <a:spLocks noChangeArrowheads="1"/>
          </p:cNvSpPr>
          <p:nvPr/>
        </p:nvSpPr>
        <p:spPr bwMode="auto">
          <a:xfrm>
            <a:off x="2275146" y="1310906"/>
            <a:ext cx="895340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5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HOẠT ĐỘNG</a:t>
            </a:r>
            <a:r>
              <a:rPr kumimoji="0" lang="en-US" altLang="en-US" sz="5400" b="1" i="0" u="none" strike="noStrike" kern="1200" cap="none" spc="0" normalizeH="0" noProof="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 CÁ NHÂN</a:t>
            </a:r>
            <a:endParaRPr kumimoji="0" lang="en-US" alt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9038" y="2842013"/>
            <a:ext cx="1448594" cy="109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038" y="112547"/>
            <a:ext cx="728607" cy="797460"/>
          </a:xfrm>
          <a:prstGeom prst="rect">
            <a:avLst/>
          </a:prstGeom>
        </p:spPr>
      </p:pic>
      <p:pic>
        <p:nvPicPr>
          <p:cNvPr id="2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2808" y="47850"/>
            <a:ext cx="897692" cy="797460"/>
          </a:xfrm>
          <a:prstGeom prst="rect">
            <a:avLst/>
          </a:prstGeom>
        </p:spPr>
      </p:pic>
      <p:pic>
        <p:nvPicPr>
          <p:cNvPr id="27"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501" y="430956"/>
            <a:ext cx="1036645" cy="956389"/>
          </a:xfrm>
          <a:prstGeom prst="rect">
            <a:avLst/>
          </a:prstGeom>
        </p:spPr>
      </p:pic>
      <p:sp>
        <p:nvSpPr>
          <p:cNvPr id="2" name="Rectangle 1"/>
          <p:cNvSpPr/>
          <p:nvPr/>
        </p:nvSpPr>
        <p:spPr>
          <a:xfrm>
            <a:off x="1766967" y="2690131"/>
            <a:ext cx="9521372" cy="1569660"/>
          </a:xfrm>
          <a:prstGeom prst="rect">
            <a:avLst/>
          </a:prstGeom>
        </p:spPr>
        <p:txBody>
          <a:bodyPr wrap="square">
            <a:spAutoFit/>
          </a:bodyPr>
          <a:lstStyle/>
          <a:p>
            <a:pPr algn="just"/>
            <a:r>
              <a:rPr lang="en-US" sz="4800"/>
              <a:t>Em hãy tự lập một kế hoạch chi tiêu cá nhân theo các bước vừa học.</a:t>
            </a:r>
          </a:p>
        </p:txBody>
      </p:sp>
      <p:pic>
        <p:nvPicPr>
          <p:cNvPr id="10" name="图片 66"/>
          <p:cNvPicPr>
            <a:picLocks noChangeAspect="1"/>
          </p:cNvPicPr>
          <p:nvPr/>
        </p:nvPicPr>
        <p:blipFill rotWithShape="1">
          <a:blip r:embed="rId6" cstate="print">
            <a:extLst>
              <a:ext uri="{28A0092B-C50C-407E-A947-70E740481C1C}">
                <a14:useLocalDpi xmlns:a14="http://schemas.microsoft.com/office/drawing/2010/main" val="0"/>
              </a:ext>
            </a:extLst>
          </a:blip>
          <a:srcRect l="2257"/>
          <a:stretch>
            <a:fillRect/>
          </a:stretch>
        </p:blipFill>
        <p:spPr>
          <a:xfrm>
            <a:off x="9076249" y="4460580"/>
            <a:ext cx="2353751" cy="2281685"/>
          </a:xfrm>
          <a:prstGeom prst="rect">
            <a:avLst/>
          </a:prstGeom>
        </p:spPr>
      </p:pic>
      <p:pic>
        <p:nvPicPr>
          <p:cNvPr id="11" name="Picture 10"/>
          <p:cNvPicPr>
            <a:picLocks noChangeAspect="1"/>
          </p:cNvPicPr>
          <p:nvPr/>
        </p:nvPicPr>
        <p:blipFill>
          <a:blip r:embed="rId7"/>
          <a:stretch>
            <a:fillRect/>
          </a:stretch>
        </p:blipFill>
        <p:spPr>
          <a:xfrm>
            <a:off x="511727" y="4842325"/>
            <a:ext cx="1867791" cy="18677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circle(in)">
                                      <p:cBhvr>
                                        <p:cTn id="10" dur="2000"/>
                                        <p:tgtEl>
                                          <p:spTgt spid="25"/>
                                        </p:tgtEl>
                                      </p:cBhvr>
                                    </p:animEffect>
                                  </p:childTnLst>
                                </p:cTn>
                              </p:par>
                              <p:par>
                                <p:cTn id="11" presetID="6" presetClass="entr" presetSubtype="16"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circle(in)">
                                      <p:cBhvr>
                                        <p:cTn id="13" dur="2000"/>
                                        <p:tgtEl>
                                          <p:spTgt spid="27"/>
                                        </p:tgtEl>
                                      </p:cBhvr>
                                    </p:animEffect>
                                  </p:childTnLst>
                                </p:cTn>
                              </p:par>
                              <p:par>
                                <p:cTn id="14" presetID="6" presetClass="entr" presetSubtype="16"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circle(in)">
                                      <p:cBhvr>
                                        <p:cTn id="16"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2269"/>
            <a:ext cx="12192000" cy="6793462"/>
          </a:xfrm>
          <a:prstGeom prst="rect">
            <a:avLst/>
          </a:prstGeom>
        </p:spPr>
      </p:pic>
      <p:pic>
        <p:nvPicPr>
          <p:cNvPr id="6" name="Picture 5"/>
          <p:cNvPicPr>
            <a:picLocks noChangeAspect="1"/>
          </p:cNvPicPr>
          <p:nvPr/>
        </p:nvPicPr>
        <p:blipFill>
          <a:blip r:embed="rId3"/>
          <a:stretch>
            <a:fillRect/>
          </a:stretch>
        </p:blipFill>
        <p:spPr>
          <a:xfrm>
            <a:off x="848853" y="647109"/>
            <a:ext cx="4058985" cy="6037449"/>
          </a:xfrm>
          <a:prstGeom prst="rect">
            <a:avLst/>
          </a:prstGeom>
        </p:spPr>
      </p:pic>
      <p:pic>
        <p:nvPicPr>
          <p:cNvPr id="8" name="Picture 7"/>
          <p:cNvPicPr>
            <a:picLocks noChangeAspect="1"/>
          </p:cNvPicPr>
          <p:nvPr/>
        </p:nvPicPr>
        <p:blipFill>
          <a:blip r:embed="rId4"/>
          <a:stretch>
            <a:fillRect/>
          </a:stretch>
        </p:blipFill>
        <p:spPr>
          <a:xfrm>
            <a:off x="6595461" y="2802404"/>
            <a:ext cx="5038519" cy="3882155"/>
          </a:xfrm>
          <a:prstGeom prst="rect">
            <a:avLst/>
          </a:prstGeom>
        </p:spPr>
      </p:pic>
      <p:sp>
        <p:nvSpPr>
          <p:cNvPr id="9" name="文本框 6"/>
          <p:cNvSpPr txBox="1"/>
          <p:nvPr/>
        </p:nvSpPr>
        <p:spPr>
          <a:xfrm>
            <a:off x="7245240" y="4743481"/>
            <a:ext cx="394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a:ln>
                  <a:noFill/>
                </a:ln>
                <a:solidFill>
                  <a:prstClr val="black"/>
                </a:solidFill>
                <a:effectLst>
                  <a:glow rad="101600">
                    <a:srgbClr val="E6B91E">
                      <a:satMod val="175000"/>
                      <a:alpha val="40000"/>
                    </a:srgbClr>
                  </a:glow>
                </a:effectLst>
                <a:uLnTx/>
                <a:uFillTx/>
                <a:latin typeface="SVN-Vanilla Daisy Pro" panose="00000500000000000000" pitchFamily="2" charset="0"/>
                <a:ea typeface="Microsoft YaHei" panose="020B0503020204020204" pitchFamily="34" charset="-122"/>
                <a:cs typeface="Times New Roman" panose="02020603050405020304" pitchFamily="18" charset="0"/>
              </a:rPr>
              <a:t>III. LUYỆN</a:t>
            </a:r>
            <a:r>
              <a:rPr kumimoji="0" lang="en-US" altLang="zh-CN" sz="3200" b="1" i="0" u="none" strike="noStrike" kern="1200" cap="none" spc="0" normalizeH="0" noProof="0">
                <a:ln>
                  <a:noFill/>
                </a:ln>
                <a:solidFill>
                  <a:prstClr val="black"/>
                </a:solidFill>
                <a:effectLst>
                  <a:glow rad="101600">
                    <a:srgbClr val="E6B91E">
                      <a:satMod val="175000"/>
                      <a:alpha val="40000"/>
                    </a:srgbClr>
                  </a:glow>
                </a:effectLst>
                <a:uLnTx/>
                <a:uFillTx/>
                <a:latin typeface="SVN-Vanilla Daisy Pro" panose="00000500000000000000" pitchFamily="2" charset="0"/>
                <a:ea typeface="Microsoft YaHei" panose="020B0503020204020204" pitchFamily="34" charset="-122"/>
                <a:cs typeface="Times New Roman" panose="02020603050405020304" pitchFamily="18" charset="0"/>
              </a:rPr>
              <a:t> TẬP</a:t>
            </a:r>
            <a:endParaRPr kumimoji="0" lang="zh-CN" altLang="en-US"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Microsoft YaHei" panose="020B0503020204020204" pitchFamily="34" charset="-122"/>
              <a:cs typeface="Times New Roman" panose="02020603050405020304" pitchFamily="18" charset="0"/>
            </a:endParaRPr>
          </a:p>
        </p:txBody>
      </p:sp>
      <p:sp>
        <p:nvSpPr>
          <p:cNvPr id="11" name="Rectangle 10"/>
          <p:cNvSpPr>
            <a:spLocks noChangeArrowheads="1"/>
          </p:cNvSpPr>
          <p:nvPr/>
        </p:nvSpPr>
        <p:spPr bwMode="auto">
          <a:xfrm>
            <a:off x="1416543" y="1719319"/>
            <a:ext cx="292360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lvl="0" algn="ctr" eaLnBrk="0" fontAlgn="base" hangingPunct="0">
              <a:spcBef>
                <a:spcPct val="0"/>
              </a:spcBef>
              <a:spcAft>
                <a:spcPct val="0"/>
              </a:spcAft>
              <a:defRPr/>
            </a:pPr>
            <a:r>
              <a:rPr lang="en-US" altLang="en-US" sz="4800" b="1">
                <a:solidFill>
                  <a:srgbClr val="0000FF"/>
                </a:solidFill>
                <a:latin typeface="#9Slide05 Fourth" panose="00000500000000000000" pitchFamily="2" charset="0"/>
                <a:ea typeface="Helvetica Neue"/>
                <a:cs typeface="Helvetica Neue"/>
              </a:rPr>
              <a:t>Bài 8:</a:t>
            </a:r>
            <a:r>
              <a:rPr lang="en-US" altLang="en-US" sz="4800" b="1">
                <a:solidFill>
                  <a:srgbClr val="FF0000"/>
                </a:solidFill>
                <a:latin typeface="#9Slide05 Fourth" panose="00000500000000000000" pitchFamily="2" charset="0"/>
                <a:ea typeface="Helvetica Neue"/>
                <a:cs typeface="Helvetica Neue"/>
              </a:rPr>
              <a:t> </a:t>
            </a:r>
          </a:p>
          <a:p>
            <a:pPr lvl="0" algn="ctr" eaLnBrk="0" fontAlgn="base" hangingPunct="0">
              <a:spcBef>
                <a:spcPct val="0"/>
              </a:spcBef>
              <a:spcAft>
                <a:spcPct val="0"/>
              </a:spcAft>
              <a:defRPr/>
            </a:pPr>
            <a:r>
              <a:rPr lang="en-US" altLang="en-US" sz="4400" b="1">
                <a:solidFill>
                  <a:srgbClr val="FF0000"/>
                </a:solidFill>
                <a:latin typeface="#9Slide05 Fourth" panose="00000500000000000000" pitchFamily="2" charset="0"/>
                <a:ea typeface="Helvetica Neue"/>
                <a:cs typeface="Helvetica Neue"/>
              </a:rPr>
              <a:t>Lập kế hoạch chi tiêu</a:t>
            </a:r>
            <a:endParaRPr lang="en-SG" altLang="en-US" sz="4400" b="1" dirty="0">
              <a:solidFill>
                <a:srgbClr val="0000FF"/>
              </a:solidFill>
              <a:latin typeface="#9Slide05 Fourth" panose="00000500000000000000" pitchFamily="2"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0" y="2905822"/>
            <a:ext cx="12192000" cy="3952178"/>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1" fmla="*/ 0 w 12252491"/>
              <a:gd name="connsiteY0-2" fmla="*/ 687540 h 3945988"/>
              <a:gd name="connsiteX1-3" fmla="*/ 3718091 w 12252491"/>
              <a:gd name="connsiteY1-4" fmla="*/ 0 h 3945988"/>
              <a:gd name="connsiteX2-5" fmla="*/ 12252491 w 12252491"/>
              <a:gd name="connsiteY2-6" fmla="*/ 687540 h 3945988"/>
              <a:gd name="connsiteX3-7" fmla="*/ 12252491 w 12252491"/>
              <a:gd name="connsiteY3-8" fmla="*/ 3945988 h 3945988"/>
              <a:gd name="connsiteX4-9" fmla="*/ 0 w 12252491"/>
              <a:gd name="connsiteY4-10" fmla="*/ 3945988 h 3945988"/>
              <a:gd name="connsiteX5" fmla="*/ 0 w 12252491"/>
              <a:gd name="connsiteY5" fmla="*/ 687540 h 3945988"/>
              <a:gd name="connsiteX0-11" fmla="*/ 0 w 12252491"/>
              <a:gd name="connsiteY0-12" fmla="*/ 687540 h 3945988"/>
              <a:gd name="connsiteX1-13" fmla="*/ 3718091 w 12252491"/>
              <a:gd name="connsiteY1-14" fmla="*/ 0 h 3945988"/>
              <a:gd name="connsiteX2-15" fmla="*/ 8683986 w 12252491"/>
              <a:gd name="connsiteY2-16" fmla="*/ 1041010 h 3945988"/>
              <a:gd name="connsiteX3-17" fmla="*/ 12252491 w 12252491"/>
              <a:gd name="connsiteY3-18" fmla="*/ 687540 h 3945988"/>
              <a:gd name="connsiteX4-19" fmla="*/ 12252491 w 12252491"/>
              <a:gd name="connsiteY4-20" fmla="*/ 3945988 h 3945988"/>
              <a:gd name="connsiteX5-21" fmla="*/ 0 w 12252491"/>
              <a:gd name="connsiteY5-22" fmla="*/ 3945988 h 3945988"/>
              <a:gd name="connsiteX6" fmla="*/ 0 w 12252491"/>
              <a:gd name="connsiteY6" fmla="*/ 687540 h 3945988"/>
              <a:gd name="connsiteX0-23" fmla="*/ 0 w 12252491"/>
              <a:gd name="connsiteY0-24" fmla="*/ 687540 h 3945988"/>
              <a:gd name="connsiteX1-25" fmla="*/ 3718091 w 12252491"/>
              <a:gd name="connsiteY1-26" fmla="*/ 0 h 3945988"/>
              <a:gd name="connsiteX2-27" fmla="*/ 8683986 w 12252491"/>
              <a:gd name="connsiteY2-28" fmla="*/ 1041010 h 3945988"/>
              <a:gd name="connsiteX3-29" fmla="*/ 12252491 w 12252491"/>
              <a:gd name="connsiteY3-30" fmla="*/ 687540 h 3945988"/>
              <a:gd name="connsiteX4-31" fmla="*/ 12252491 w 12252491"/>
              <a:gd name="connsiteY4-32" fmla="*/ 3945988 h 3945988"/>
              <a:gd name="connsiteX5-33" fmla="*/ 0 w 12252491"/>
              <a:gd name="connsiteY5-34" fmla="*/ 3945988 h 3945988"/>
              <a:gd name="connsiteX6-35" fmla="*/ 0 w 12252491"/>
              <a:gd name="connsiteY6-36" fmla="*/ 687540 h 3945988"/>
              <a:gd name="connsiteX0-37" fmla="*/ 0 w 12252491"/>
              <a:gd name="connsiteY0-38" fmla="*/ 687540 h 3945988"/>
              <a:gd name="connsiteX1-39" fmla="*/ 3718091 w 12252491"/>
              <a:gd name="connsiteY1-40" fmla="*/ 0 h 3945988"/>
              <a:gd name="connsiteX2-41" fmla="*/ 8683986 w 12252491"/>
              <a:gd name="connsiteY2-42" fmla="*/ 1041010 h 3945988"/>
              <a:gd name="connsiteX3-43" fmla="*/ 12252491 w 12252491"/>
              <a:gd name="connsiteY3-44" fmla="*/ 687540 h 3945988"/>
              <a:gd name="connsiteX4-45" fmla="*/ 12252491 w 12252491"/>
              <a:gd name="connsiteY4-46" fmla="*/ 3945988 h 3945988"/>
              <a:gd name="connsiteX5-47" fmla="*/ 0 w 12252491"/>
              <a:gd name="connsiteY5-48" fmla="*/ 3945988 h 3945988"/>
              <a:gd name="connsiteX6-49" fmla="*/ 0 w 12252491"/>
              <a:gd name="connsiteY6-50" fmla="*/ 687540 h 3945988"/>
              <a:gd name="connsiteX0-51" fmla="*/ 0 w 12252491"/>
              <a:gd name="connsiteY0-52" fmla="*/ 693730 h 3952178"/>
              <a:gd name="connsiteX1-53" fmla="*/ 3718091 w 12252491"/>
              <a:gd name="connsiteY1-54" fmla="*/ 6190 h 3952178"/>
              <a:gd name="connsiteX2-55" fmla="*/ 8683986 w 12252491"/>
              <a:gd name="connsiteY2-56" fmla="*/ 1047200 h 3952178"/>
              <a:gd name="connsiteX3-57" fmla="*/ 12252491 w 12252491"/>
              <a:gd name="connsiteY3-58" fmla="*/ 693730 h 3952178"/>
              <a:gd name="connsiteX4-59" fmla="*/ 12252491 w 12252491"/>
              <a:gd name="connsiteY4-60" fmla="*/ 3952178 h 3952178"/>
              <a:gd name="connsiteX5-61" fmla="*/ 0 w 12252491"/>
              <a:gd name="connsiteY5-62" fmla="*/ 3952178 h 3952178"/>
              <a:gd name="connsiteX6-63" fmla="*/ 0 w 12252491"/>
              <a:gd name="connsiteY6-64" fmla="*/ 693730 h 395217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174960" y="1051600"/>
            <a:ext cx="5799088" cy="1323439"/>
          </a:xfrm>
          <a:prstGeom prst="rect">
            <a:avLst/>
          </a:prstGeom>
          <a:noFill/>
        </p:spPr>
        <p:txBody>
          <a:bodyPr wrap="none" lIns="91440" tIns="45720" rIns="91440" bIns="45720">
            <a:spAutoFit/>
          </a:bodyPr>
          <a:lstStyle/>
          <a:p>
            <a:pPr algn="ctr"/>
            <a:r>
              <a:rPr lang="en-US" sz="8000" b="1" dirty="0">
                <a:solidFill>
                  <a:srgbClr val="FF0000"/>
                </a:solidFill>
                <a:latin typeface="Times New Roman" panose="02020603050405020304" pitchFamily="18" charset="0"/>
                <a:cs typeface="Times New Roman" panose="02020603050405020304" pitchFamily="18" charset="0"/>
              </a:rPr>
              <a:t>BẮT B</a:t>
            </a:r>
            <a:r>
              <a:rPr lang="vi-VN" sz="8000" b="1" dirty="0">
                <a:solidFill>
                  <a:srgbClr val="FF0000"/>
                </a:solidFill>
                <a:latin typeface="Times New Roman" panose="02020603050405020304" pitchFamily="18" charset="0"/>
                <a:cs typeface="Times New Roman" panose="02020603050405020304" pitchFamily="18" charset="0"/>
              </a:rPr>
              <a:t>Ư</a:t>
            </a:r>
            <a:r>
              <a:rPr lang="en-US" sz="8000" b="1" dirty="0">
                <a:solidFill>
                  <a:srgbClr val="FF0000"/>
                </a:solidFill>
                <a:latin typeface="Times New Roman" panose="02020603050405020304" pitchFamily="18" charset="0"/>
                <a:cs typeface="Times New Roman" panose="02020603050405020304" pitchFamily="18" charset="0"/>
              </a:rPr>
              <a:t>ỚM</a:t>
            </a: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555823" y="2046738"/>
            <a:ext cx="1609725" cy="1564653"/>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552" y="317055"/>
            <a:ext cx="1609725" cy="1506703"/>
          </a:xfrm>
          <a:prstGeom prst="rect">
            <a:avLst/>
          </a:prstGeom>
        </p:spPr>
      </p:pic>
      <p:pic>
        <p:nvPicPr>
          <p:cNvPr id="41" name="Picture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07218" y="4910352"/>
            <a:ext cx="1044772" cy="828355"/>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97647" y="113229"/>
            <a:ext cx="1609725" cy="1590408"/>
          </a:xfrm>
          <a:prstGeom prst="rect">
            <a:avLst/>
          </a:prstGeom>
        </p:spPr>
      </p:pic>
      <p:sp>
        <p:nvSpPr>
          <p:cNvPr id="60" name="Rectangle 59"/>
          <p:cNvSpPr/>
          <p:nvPr/>
        </p:nvSpPr>
        <p:spPr>
          <a:xfrm>
            <a:off x="0" y="5372101"/>
            <a:ext cx="12192000" cy="1479493"/>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1" fmla="*/ 0 w 12192000"/>
              <a:gd name="connsiteY0-2" fmla="*/ 54 h 1436685"/>
              <a:gd name="connsiteX1-3" fmla="*/ 4086225 w 12192000"/>
              <a:gd name="connsiteY1-4" fmla="*/ 300092 h 1436685"/>
              <a:gd name="connsiteX2-5" fmla="*/ 12192000 w 12192000"/>
              <a:gd name="connsiteY2-6" fmla="*/ 54 h 1436685"/>
              <a:gd name="connsiteX3-7" fmla="*/ 12192000 w 12192000"/>
              <a:gd name="connsiteY3-8" fmla="*/ 1436685 h 1436685"/>
              <a:gd name="connsiteX4-9" fmla="*/ 0 w 12192000"/>
              <a:gd name="connsiteY4-10" fmla="*/ 1436685 h 1436685"/>
              <a:gd name="connsiteX5" fmla="*/ 0 w 12192000"/>
              <a:gd name="connsiteY5" fmla="*/ 54 h 1436685"/>
              <a:gd name="connsiteX0-11" fmla="*/ 0 w 12192000"/>
              <a:gd name="connsiteY0-12" fmla="*/ 42862 h 1479493"/>
              <a:gd name="connsiteX1-13" fmla="*/ 4086225 w 12192000"/>
              <a:gd name="connsiteY1-14" fmla="*/ 342900 h 1479493"/>
              <a:gd name="connsiteX2-15" fmla="*/ 9786938 w 12192000"/>
              <a:gd name="connsiteY2-16" fmla="*/ 0 h 1479493"/>
              <a:gd name="connsiteX3-17" fmla="*/ 12192000 w 12192000"/>
              <a:gd name="connsiteY3-18" fmla="*/ 42862 h 1479493"/>
              <a:gd name="connsiteX4-19" fmla="*/ 12192000 w 12192000"/>
              <a:gd name="connsiteY4-20" fmla="*/ 1479493 h 1479493"/>
              <a:gd name="connsiteX5-21" fmla="*/ 0 w 12192000"/>
              <a:gd name="connsiteY5-22" fmla="*/ 1479493 h 1479493"/>
              <a:gd name="connsiteX6" fmla="*/ 0 w 12192000"/>
              <a:gd name="connsiteY6" fmla="*/ 42862 h 14794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51660" y="4783706"/>
            <a:ext cx="2045817" cy="1081649"/>
          </a:xfrm>
          <a:prstGeom prst="rect">
            <a:avLst/>
          </a:prstGeom>
        </p:spPr>
      </p:pic>
      <p:pic>
        <p:nvPicPr>
          <p:cNvPr id="70" name="Picture 6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95003" y="4496224"/>
            <a:ext cx="745136" cy="1081649"/>
          </a:xfrm>
          <a:prstGeom prst="rect">
            <a:avLst/>
          </a:prstGeom>
        </p:spPr>
      </p:pic>
      <p:pic>
        <p:nvPicPr>
          <p:cNvPr id="68" name="Picture 6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67105" y="2265172"/>
            <a:ext cx="3905262" cy="1952631"/>
          </a:xfrm>
          <a:prstGeom prst="rect">
            <a:avLst/>
          </a:prstGeom>
        </p:spPr>
      </p:pic>
      <p:pic>
        <p:nvPicPr>
          <p:cNvPr id="72" name="Picture 7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737" y="1845033"/>
            <a:ext cx="2644197" cy="3467799"/>
          </a:xfrm>
          <a:prstGeom prst="rect">
            <a:avLst/>
          </a:prstGeom>
        </p:spPr>
      </p:pic>
      <p:pic>
        <p:nvPicPr>
          <p:cNvPr id="73" name="Picture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5814" y="2684500"/>
            <a:ext cx="558289" cy="442643"/>
          </a:xfrm>
          <a:prstGeom prst="rect">
            <a:avLst/>
          </a:prstGeom>
        </p:spPr>
      </p:pic>
      <p:pic>
        <p:nvPicPr>
          <p:cNvPr id="74" name="Picture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70877" y="4359896"/>
            <a:ext cx="558289" cy="442643"/>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15759" y="4944805"/>
            <a:ext cx="558289" cy="442643"/>
          </a:xfrm>
          <a:prstGeom prst="rect">
            <a:avLst/>
          </a:prstGeom>
        </p:spPr>
      </p:pic>
      <p:pic>
        <p:nvPicPr>
          <p:cNvPr id="77" name="Picture 7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82737" y="4682674"/>
            <a:ext cx="1917579" cy="1622567"/>
          </a:xfrm>
          <a:prstGeom prst="rect">
            <a:avLst/>
          </a:prstGeom>
        </p:spPr>
      </p:pic>
      <p:pic>
        <p:nvPicPr>
          <p:cNvPr id="81" name="Intr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257925" y="-871264"/>
            <a:ext cx="609600" cy="609600"/>
          </a:xfrm>
          <a:prstGeom prst="rect">
            <a:avLst/>
          </a:prstGeom>
        </p:spPr>
      </p:pic>
      <p:pic>
        <p:nvPicPr>
          <p:cNvPr id="64" name="Picture 6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8709" y="59441"/>
            <a:ext cx="4522926" cy="20095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0500"/>
                            </p:stCondLst>
                            <p:childTnLst>
                              <p:par>
                                <p:cTn id="12" presetID="2" presetClass="entr" presetSubtype="8"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1250" fill="hold"/>
                                        <p:tgtEl>
                                          <p:spTgt spid="29"/>
                                        </p:tgtEl>
                                        <p:attrNameLst>
                                          <p:attrName>ppt_x</p:attrName>
                                        </p:attrNameLst>
                                      </p:cBhvr>
                                      <p:tavLst>
                                        <p:tav tm="0">
                                          <p:val>
                                            <p:strVal val="0-#ppt_w/2"/>
                                          </p:val>
                                        </p:tav>
                                        <p:tav tm="100000">
                                          <p:val>
                                            <p:strVal val="#ppt_x"/>
                                          </p:val>
                                        </p:tav>
                                      </p:tavLst>
                                    </p:anim>
                                    <p:anim calcmode="lin" valueType="num">
                                      <p:cBhvr additive="base">
                                        <p:cTn id="15" dur="1250" fill="hold"/>
                                        <p:tgtEl>
                                          <p:spTgt spid="29"/>
                                        </p:tgtEl>
                                        <p:attrNameLst>
                                          <p:attrName>ppt_y</p:attrName>
                                        </p:attrNameLst>
                                      </p:cBhvr>
                                      <p:tavLst>
                                        <p:tav tm="0">
                                          <p:val>
                                            <p:strVal val="#ppt_y"/>
                                          </p:val>
                                        </p:tav>
                                        <p:tav tm="100000">
                                          <p:val>
                                            <p:strVal val="#ppt_y"/>
                                          </p:val>
                                        </p:tav>
                                      </p:tavLst>
                                    </p:anim>
                                  </p:childTnLst>
                                </p:cTn>
                              </p:par>
                            </p:childTnLst>
                          </p:cTn>
                        </p:par>
                        <p:par>
                          <p:cTn id="16" fill="hold">
                            <p:stCondLst>
                              <p:cond delay="32000"/>
                            </p:stCondLst>
                            <p:childTnLst>
                              <p:par>
                                <p:cTn id="17" presetID="2" presetClass="entr" presetSubtype="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750" fill="hold"/>
                                        <p:tgtEl>
                                          <p:spTgt spid="19"/>
                                        </p:tgtEl>
                                        <p:attrNameLst>
                                          <p:attrName>ppt_x</p:attrName>
                                        </p:attrNameLst>
                                      </p:cBhvr>
                                      <p:tavLst>
                                        <p:tav tm="0">
                                          <p:val>
                                            <p:strVal val="#ppt_x"/>
                                          </p:val>
                                        </p:tav>
                                        <p:tav tm="100000">
                                          <p:val>
                                            <p:strVal val="#ppt_x"/>
                                          </p:val>
                                        </p:tav>
                                      </p:tavLst>
                                    </p:anim>
                                    <p:anim calcmode="lin" valueType="num">
                                      <p:cBhvr additive="base">
                                        <p:cTn id="20" dur="175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34000"/>
                            </p:stCondLst>
                            <p:childTnLst>
                              <p:par>
                                <p:cTn id="22" presetID="2" presetClass="entr" presetSubtype="2"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3000" fill="hold"/>
                                        <p:tgtEl>
                                          <p:spTgt spid="23"/>
                                        </p:tgtEl>
                                        <p:attrNameLst>
                                          <p:attrName>ppt_x</p:attrName>
                                        </p:attrNameLst>
                                      </p:cBhvr>
                                      <p:tavLst>
                                        <p:tav tm="0">
                                          <p:val>
                                            <p:strVal val="1+#ppt_w/2"/>
                                          </p:val>
                                        </p:tav>
                                        <p:tav tm="100000">
                                          <p:val>
                                            <p:strVal val="#ppt_x"/>
                                          </p:val>
                                        </p:tav>
                                      </p:tavLst>
                                    </p:anim>
                                    <p:anim calcmode="lin" valueType="num">
                                      <p:cBhvr additive="base">
                                        <p:cTn id="25" dur="3000" fill="hold"/>
                                        <p:tgtEl>
                                          <p:spTgt spid="23"/>
                                        </p:tgtEl>
                                        <p:attrNameLst>
                                          <p:attrName>ppt_y</p:attrName>
                                        </p:attrNameLst>
                                      </p:cBhvr>
                                      <p:tavLst>
                                        <p:tav tm="0">
                                          <p:val>
                                            <p:strVal val="#ppt_y"/>
                                          </p:val>
                                        </p:tav>
                                        <p:tav tm="100000">
                                          <p:val>
                                            <p:strVal val="#ppt_y"/>
                                          </p:val>
                                        </p:tav>
                                      </p:tavLst>
                                    </p:anim>
                                  </p:childTnLst>
                                </p:cTn>
                              </p:par>
                              <p:par>
                                <p:cTn id="26" presetID="2" presetClass="exit" presetSubtype="8" repeatCount="indefinite" fill="hold" nodeType="withEffect">
                                  <p:stCondLst>
                                    <p:cond delay="0"/>
                                  </p:stCondLst>
                                  <p:childTnLst>
                                    <p:anim calcmode="lin" valueType="num">
                                      <p:cBhvr additive="base">
                                        <p:cTn id="27" dur="5000"/>
                                        <p:tgtEl>
                                          <p:spTgt spid="77"/>
                                        </p:tgtEl>
                                        <p:attrNameLst>
                                          <p:attrName>ppt_x</p:attrName>
                                        </p:attrNameLst>
                                      </p:cBhvr>
                                      <p:tavLst>
                                        <p:tav tm="0">
                                          <p:val>
                                            <p:strVal val="ppt_x"/>
                                          </p:val>
                                        </p:tav>
                                        <p:tav tm="100000">
                                          <p:val>
                                            <p:strVal val="0-ppt_w/2"/>
                                          </p:val>
                                        </p:tav>
                                      </p:tavLst>
                                    </p:anim>
                                    <p:anim calcmode="lin" valueType="num">
                                      <p:cBhvr additive="base">
                                        <p:cTn id="28" dur="5000"/>
                                        <p:tgtEl>
                                          <p:spTgt spid="77"/>
                                        </p:tgtEl>
                                        <p:attrNameLst>
                                          <p:attrName>ppt_y</p:attrName>
                                        </p:attrNameLst>
                                      </p:cBhvr>
                                      <p:tavLst>
                                        <p:tav tm="0">
                                          <p:val>
                                            <p:strVal val="ppt_y"/>
                                          </p:val>
                                        </p:tav>
                                        <p:tav tm="100000">
                                          <p:val>
                                            <p:strVal val="ppt_y"/>
                                          </p:val>
                                        </p:tav>
                                      </p:tavLst>
                                    </p:anim>
                                    <p:set>
                                      <p:cBhvr>
                                        <p:cTn id="29" dur="1" fill="hold">
                                          <p:stCondLst>
                                            <p:cond delay="4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81"/>
                </p:tgtEl>
              </p:cMediaNode>
            </p:audio>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316"/>
            <a:ext cx="12191999" cy="689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AM A"/>
          <p:cNvSpPr/>
          <p:nvPr/>
        </p:nvSpPr>
        <p:spPr>
          <a:xfrm>
            <a:off x="147281" y="5556031"/>
            <a:ext cx="4596997" cy="11345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Rounded Corners 39"/>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a:latin typeface="Times New Roman" panose="02020603050405020304" pitchFamily="18" charset="0"/>
              <a:cs typeface="Times New Roman" panose="02020603050405020304" pitchFamily="18" charset="0"/>
            </a:endParaRPr>
          </a:p>
        </p:txBody>
      </p:sp>
      <p:sp>
        <p:nvSpPr>
          <p:cNvPr id="27" name="Rectangle: Rounded Corners 26"/>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2</a:t>
            </a:r>
          </a:p>
        </p:txBody>
      </p:sp>
      <p:sp>
        <p:nvSpPr>
          <p:cNvPr id="30" name="Rectangle 29"/>
          <p:cNvSpPr/>
          <p:nvPr/>
        </p:nvSpPr>
        <p:spPr>
          <a:xfrm>
            <a:off x="447371" y="5742169"/>
            <a:ext cx="1491114" cy="769441"/>
          </a:xfrm>
          <a:prstGeom prst="rect">
            <a:avLst/>
          </a:prstGeom>
          <a:noFill/>
        </p:spPr>
        <p:txBody>
          <a:bodyPr wrap="none" lIns="91440" tIns="45720" rIns="91440" bIns="45720">
            <a:spAutoFit/>
          </a:bodyPr>
          <a:lstStyle/>
          <a:p>
            <a:pPr algn="ctr"/>
            <a:r>
              <a:rPr lang="en-US" sz="4400" b="1">
                <a:ln w="6600">
                  <a:solidFill>
                    <a:schemeClr val="accent2"/>
                  </a:solidFill>
                  <a:prstDash val="solid"/>
                </a:ln>
                <a:solidFill>
                  <a:srgbClr val="FFFFFF"/>
                </a:solidFill>
                <a:effectLst>
                  <a:outerShdw dist="38100" dir="2700000" algn="tl" rotWithShape="0">
                    <a:schemeClr val="accent2"/>
                  </a:outerShdw>
                </a:effectLst>
              </a:rPr>
              <a:t>ĐỘI</a:t>
            </a:r>
            <a:r>
              <a:rPr lang="en-US" sz="4400" b="1" cap="none" spc="0">
                <a:ln w="6600">
                  <a:solidFill>
                    <a:schemeClr val="accent2"/>
                  </a:solidFill>
                  <a:prstDash val="solid"/>
                </a:ln>
                <a:solidFill>
                  <a:srgbClr val="FFFFFF"/>
                </a:solidFill>
                <a:effectLst>
                  <a:outerShdw dist="38100" dir="2700000" algn="tl" rotWithShape="0">
                    <a:schemeClr val="accent2"/>
                  </a:outerShdw>
                </a:effectLst>
              </a:rPr>
              <a:t> </a:t>
            </a:r>
            <a:r>
              <a:rPr lang="en-US" sz="4400" b="1" dirty="0">
                <a:ln w="6600">
                  <a:solidFill>
                    <a:schemeClr val="accent2"/>
                  </a:solidFill>
                  <a:prstDash val="solid"/>
                </a:ln>
                <a:solidFill>
                  <a:srgbClr val="FFFFFF"/>
                </a:solidFill>
                <a:effectLst>
                  <a:outerShdw dist="38100" dir="2700000" algn="tl" rotWithShape="0">
                    <a:schemeClr val="accent2"/>
                  </a:outerShdw>
                </a:effectLst>
              </a:rPr>
              <a:t>1</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8" name="Plus Sign 27"/>
          <p:cNvSpPr/>
          <p:nvPr/>
        </p:nvSpPr>
        <p:spPr>
          <a:xfrm>
            <a:off x="3609696" y="555603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p:cNvSpPr/>
          <p:nvPr/>
        </p:nvSpPr>
        <p:spPr>
          <a:xfrm>
            <a:off x="2342131" y="5554663"/>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4</a:t>
            </a:r>
          </a:p>
        </p:txBody>
      </p:sp>
      <p:sp>
        <p:nvSpPr>
          <p:cNvPr id="32" name="Rectangle: Rounded Corners 31"/>
          <p:cNvSpPr/>
          <p:nvPr/>
        </p:nvSpPr>
        <p:spPr>
          <a:xfrm>
            <a:off x="2365365" y="5555218"/>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6</a:t>
            </a:r>
          </a:p>
        </p:txBody>
      </p:sp>
      <p:sp>
        <p:nvSpPr>
          <p:cNvPr id="33" name="Rectangle: Rounded Corners 32"/>
          <p:cNvSpPr/>
          <p:nvPr/>
        </p:nvSpPr>
        <p:spPr>
          <a:xfrm>
            <a:off x="2366549"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8</a:t>
            </a:r>
          </a:p>
        </p:txBody>
      </p:sp>
      <p:sp>
        <p:nvSpPr>
          <p:cNvPr id="34" name="Rectangle: Rounded Corners 33"/>
          <p:cNvSpPr/>
          <p:nvPr/>
        </p:nvSpPr>
        <p:spPr>
          <a:xfrm>
            <a:off x="2380466" y="5559534"/>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10</a:t>
            </a:r>
          </a:p>
        </p:txBody>
      </p:sp>
      <p:sp>
        <p:nvSpPr>
          <p:cNvPr id="64" name="Oval 63"/>
          <p:cNvSpPr/>
          <p:nvPr/>
        </p:nvSpPr>
        <p:spPr>
          <a:xfrm>
            <a:off x="10378072" y="747990"/>
            <a:ext cx="457200" cy="457200"/>
          </a:xfrm>
          <a:prstGeom prst="ellipse">
            <a:avLst/>
          </a:prstGeom>
          <a:solidFill>
            <a:srgbClr val="9F7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panose="02020603050405020304" pitchFamily="18" charset="0"/>
                <a:cs typeface="Times New Roman" panose="02020603050405020304" pitchFamily="18" charset="0"/>
              </a:rPr>
              <a:t>5</a:t>
            </a:r>
          </a:p>
        </p:txBody>
      </p:sp>
      <p:pic>
        <p:nvPicPr>
          <p:cNvPr id="5" name="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48914">
            <a:off x="10498459" y="445996"/>
            <a:ext cx="1665089" cy="1518387"/>
          </a:xfrm>
          <a:prstGeom prst="rect">
            <a:avLst/>
          </a:prstGeom>
        </p:spPr>
      </p:pic>
      <p:sp>
        <p:nvSpPr>
          <p:cNvPr id="63" name="Oval 62"/>
          <p:cNvSpPr/>
          <p:nvPr/>
        </p:nvSpPr>
        <p:spPr>
          <a:xfrm>
            <a:off x="8324080" y="747990"/>
            <a:ext cx="457200" cy="457200"/>
          </a:xfrm>
          <a:prstGeom prst="ellipse">
            <a:avLst/>
          </a:prstGeom>
          <a:solidFill>
            <a:srgbClr val="E9A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panose="02020603050405020304" pitchFamily="18" charset="0"/>
                <a:cs typeface="Times New Roman" panose="02020603050405020304" pitchFamily="18" charset="0"/>
              </a:rPr>
              <a:t>4</a:t>
            </a:r>
          </a:p>
        </p:txBody>
      </p:sp>
      <p:pic>
        <p:nvPicPr>
          <p:cNvPr id="9" name="4">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179792">
            <a:off x="8459934" y="378306"/>
            <a:ext cx="1595281" cy="1196569"/>
          </a:xfrm>
          <a:prstGeom prst="rect">
            <a:avLst/>
          </a:prstGeom>
        </p:spPr>
      </p:pic>
      <p:sp>
        <p:nvSpPr>
          <p:cNvPr id="62" name="Oval 61"/>
          <p:cNvSpPr/>
          <p:nvPr/>
        </p:nvSpPr>
        <p:spPr>
          <a:xfrm>
            <a:off x="6506254" y="708254"/>
            <a:ext cx="457200" cy="457200"/>
          </a:xfrm>
          <a:prstGeom prst="ellipse">
            <a:avLst/>
          </a:prstGeom>
          <a:solidFill>
            <a:srgbClr val="668B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panose="02020603050405020304" pitchFamily="18" charset="0"/>
                <a:cs typeface="Times New Roman" panose="02020603050405020304" pitchFamily="18" charset="0"/>
              </a:rPr>
              <a:t>3</a:t>
            </a:r>
          </a:p>
        </p:txBody>
      </p:sp>
      <p:pic>
        <p:nvPicPr>
          <p:cNvPr id="17" name="3">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28709" y="144060"/>
            <a:ext cx="1907248" cy="1545336"/>
          </a:xfrm>
          <a:prstGeom prst="rect">
            <a:avLst/>
          </a:prstGeom>
        </p:spPr>
      </p:pic>
      <p:sp>
        <p:nvSpPr>
          <p:cNvPr id="60" name="Oval 59"/>
          <p:cNvSpPr/>
          <p:nvPr/>
        </p:nvSpPr>
        <p:spPr>
          <a:xfrm>
            <a:off x="1630649" y="600116"/>
            <a:ext cx="457200" cy="457200"/>
          </a:xfrm>
          <a:prstGeom prst="ellipse">
            <a:avLst/>
          </a:prstGeom>
          <a:solidFill>
            <a:srgbClr val="1BA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panose="02020603050405020304" pitchFamily="18" charset="0"/>
                <a:cs typeface="Times New Roman" panose="02020603050405020304" pitchFamily="18" charset="0"/>
              </a:rPr>
              <a:t>1</a:t>
            </a:r>
          </a:p>
        </p:txBody>
      </p:sp>
      <p:pic>
        <p:nvPicPr>
          <p:cNvPr id="21" name="1">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1179" y="284648"/>
            <a:ext cx="1589852" cy="1545336"/>
          </a:xfrm>
          <a:prstGeom prst="rect">
            <a:avLst/>
          </a:prstGeom>
        </p:spPr>
      </p:pic>
      <p:sp>
        <p:nvSpPr>
          <p:cNvPr id="61" name="Oval 60"/>
          <p:cNvSpPr/>
          <p:nvPr/>
        </p:nvSpPr>
        <p:spPr>
          <a:xfrm>
            <a:off x="3948387" y="357506"/>
            <a:ext cx="457200" cy="457200"/>
          </a:xfrm>
          <a:prstGeom prst="ellipse">
            <a:avLst/>
          </a:prstGeom>
          <a:solidFill>
            <a:srgbClr val="3E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panose="02020603050405020304" pitchFamily="18" charset="0"/>
                <a:cs typeface="Times New Roman" panose="02020603050405020304" pitchFamily="18" charset="0"/>
              </a:rPr>
              <a:t>2</a:t>
            </a:r>
          </a:p>
        </p:txBody>
      </p:sp>
      <p:pic>
        <p:nvPicPr>
          <p:cNvPr id="25" name="2">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232994">
            <a:off x="2657695" y="139393"/>
            <a:ext cx="1864070" cy="1545336"/>
          </a:xfrm>
          <a:prstGeom prst="rect">
            <a:avLst/>
          </a:prstGeom>
        </p:spPr>
      </p:pic>
      <p:sp>
        <p:nvSpPr>
          <p:cNvPr id="45" name="TEAM B"/>
          <p:cNvSpPr/>
          <p:nvPr/>
        </p:nvSpPr>
        <p:spPr>
          <a:xfrm>
            <a:off x="7447722" y="5559919"/>
            <a:ext cx="4596997" cy="113458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a:latin typeface="Times New Roman" panose="02020603050405020304" pitchFamily="18" charset="0"/>
              <a:cs typeface="Times New Roman" panose="02020603050405020304" pitchFamily="18" charset="0"/>
            </a:endParaRPr>
          </a:p>
        </p:txBody>
      </p:sp>
      <p:sp>
        <p:nvSpPr>
          <p:cNvPr id="47" name="Rectangle: Rounded Corners 46"/>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2</a:t>
            </a:r>
          </a:p>
        </p:txBody>
      </p:sp>
      <p:sp>
        <p:nvSpPr>
          <p:cNvPr id="48" name="Rectangle 47"/>
          <p:cNvSpPr/>
          <p:nvPr/>
        </p:nvSpPr>
        <p:spPr>
          <a:xfrm>
            <a:off x="7747811" y="5746057"/>
            <a:ext cx="1491114" cy="769441"/>
          </a:xfrm>
          <a:prstGeom prst="rect">
            <a:avLst/>
          </a:prstGeom>
          <a:noFill/>
        </p:spPr>
        <p:txBody>
          <a:bodyPr wrap="none" lIns="91440" tIns="45720" rIns="91440" bIns="45720">
            <a:spAutoFit/>
          </a:bodyPr>
          <a:lstStyle/>
          <a:p>
            <a:pPr algn="ctr"/>
            <a:r>
              <a:rPr lang="en-US" sz="4400" b="1">
                <a:ln w="6600">
                  <a:solidFill>
                    <a:schemeClr val="accent2"/>
                  </a:solidFill>
                  <a:prstDash val="solid"/>
                </a:ln>
                <a:solidFill>
                  <a:srgbClr val="FFFFFF"/>
                </a:solidFill>
                <a:effectLst>
                  <a:outerShdw dist="38100" dir="2700000" algn="tl" rotWithShape="0">
                    <a:schemeClr val="accent2"/>
                  </a:outerShdw>
                </a:effectLst>
              </a:rPr>
              <a:t>ĐỘI</a:t>
            </a:r>
            <a:r>
              <a:rPr lang="en-US" sz="4400" b="1" cap="none" spc="0">
                <a:ln w="6600">
                  <a:solidFill>
                    <a:schemeClr val="accent2"/>
                  </a:solidFill>
                  <a:prstDash val="solid"/>
                </a:ln>
                <a:solidFill>
                  <a:srgbClr val="FFFFFF"/>
                </a:solidFill>
                <a:effectLst>
                  <a:outerShdw dist="38100" dir="2700000" algn="tl" rotWithShape="0">
                    <a:schemeClr val="accent2"/>
                  </a:outerShdw>
                </a:effectLst>
              </a:rPr>
              <a:t> </a:t>
            </a:r>
            <a:r>
              <a:rPr lang="en-US" sz="4400" b="1" dirty="0">
                <a:ln w="6600">
                  <a:solidFill>
                    <a:schemeClr val="accent2"/>
                  </a:solidFill>
                  <a:prstDash val="solid"/>
                </a:ln>
                <a:solidFill>
                  <a:srgbClr val="FFFFFF"/>
                </a:solidFill>
                <a:effectLst>
                  <a:outerShdw dist="38100" dir="2700000" algn="tl" rotWithShape="0">
                    <a:schemeClr val="accent2"/>
                  </a:outerShdw>
                </a:effectLst>
              </a:rPr>
              <a:t>2</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9" name="Plus Sign 48"/>
          <p:cNvSpPr/>
          <p:nvPr/>
        </p:nvSpPr>
        <p:spPr>
          <a:xfrm>
            <a:off x="10910137" y="5559919"/>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p:cNvSpPr/>
          <p:nvPr/>
        </p:nvSpPr>
        <p:spPr>
          <a:xfrm>
            <a:off x="9672581" y="5546692"/>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4</a:t>
            </a:r>
          </a:p>
        </p:txBody>
      </p:sp>
      <p:sp>
        <p:nvSpPr>
          <p:cNvPr id="51" name="Rectangle: Rounded Corners 50"/>
          <p:cNvSpPr/>
          <p:nvPr/>
        </p:nvSpPr>
        <p:spPr>
          <a:xfrm>
            <a:off x="9651255" y="5550348"/>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6</a:t>
            </a:r>
          </a:p>
        </p:txBody>
      </p:sp>
      <p:sp>
        <p:nvSpPr>
          <p:cNvPr id="52" name="Rectangle: Rounded Corners 51"/>
          <p:cNvSpPr/>
          <p:nvPr/>
        </p:nvSpPr>
        <p:spPr>
          <a:xfrm>
            <a:off x="9665185" y="555788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8</a:t>
            </a:r>
          </a:p>
        </p:txBody>
      </p:sp>
      <p:sp>
        <p:nvSpPr>
          <p:cNvPr id="53" name="Rectangle: Rounded Corners 52"/>
          <p:cNvSpPr/>
          <p:nvPr/>
        </p:nvSpPr>
        <p:spPr>
          <a:xfrm>
            <a:off x="9652639" y="5546692"/>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10</a:t>
            </a:r>
          </a:p>
        </p:txBody>
      </p:sp>
      <p:sp>
        <p:nvSpPr>
          <p:cNvPr id="8" name="Rectangle 7"/>
          <p:cNvSpPr/>
          <p:nvPr/>
        </p:nvSpPr>
        <p:spPr>
          <a:xfrm>
            <a:off x="1116353" y="1483759"/>
            <a:ext cx="4153701" cy="1754326"/>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00"/>
                </a:solidFill>
                <a:effectLst>
                  <a:outerShdw dist="38100" dir="2700000" algn="tl" rotWithShape="0">
                    <a:schemeClr val="accent2"/>
                  </a:outerShdw>
                </a:effectLst>
              </a:rPr>
              <a:t>CHÚC MỪNG </a:t>
            </a:r>
          </a:p>
          <a:p>
            <a:pPr algn="ctr"/>
            <a:r>
              <a:rPr lang="en-US" sz="5400" b="1">
                <a:ln w="6600">
                  <a:solidFill>
                    <a:schemeClr val="accent2"/>
                  </a:solidFill>
                  <a:prstDash val="solid"/>
                </a:ln>
                <a:solidFill>
                  <a:srgbClr val="FFFF00"/>
                </a:solidFill>
                <a:effectLst>
                  <a:outerShdw dist="38100" dir="2700000" algn="tl" rotWithShape="0">
                    <a:schemeClr val="accent2"/>
                  </a:outerShdw>
                </a:effectLst>
              </a:rPr>
              <a:t>ĐỘI </a:t>
            </a:r>
            <a:r>
              <a:rPr lang="en-US" sz="5400" b="1" dirty="0">
                <a:ln w="6600">
                  <a:solidFill>
                    <a:schemeClr val="accent2"/>
                  </a:solidFill>
                  <a:prstDash val="solid"/>
                </a:ln>
                <a:solidFill>
                  <a:srgbClr val="FFFF00"/>
                </a:solidFill>
                <a:effectLst>
                  <a:outerShdw dist="38100" dir="2700000" algn="tl" rotWithShape="0">
                    <a:schemeClr val="accent2"/>
                  </a:outerShdw>
                </a:effectLst>
              </a:rPr>
              <a:t>1</a:t>
            </a:r>
          </a:p>
        </p:txBody>
      </p:sp>
      <p:pic>
        <p:nvPicPr>
          <p:cNvPr id="12" name="Picture 11"/>
          <p:cNvPicPr>
            <a:picLocks noChangeAspect="1"/>
          </p:cNvPicPr>
          <p:nvPr/>
        </p:nvPicPr>
        <p:blipFill>
          <a:blip r:embed="rId1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142119" y="4518118"/>
            <a:ext cx="1333986" cy="1333986"/>
          </a:xfrm>
          <a:prstGeom prst="rect">
            <a:avLst/>
          </a:prstGeom>
        </p:spPr>
      </p:pic>
      <p:pic>
        <p:nvPicPr>
          <p:cNvPr id="59" name="Picture 58"/>
          <p:cNvPicPr>
            <a:picLocks noChangeAspect="1"/>
          </p:cNvPicPr>
          <p:nvPr/>
        </p:nvPicPr>
        <p:blipFill>
          <a:blip r:embed="rId1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7447294" y="4518118"/>
            <a:ext cx="1333986" cy="1333986"/>
          </a:xfrm>
          <a:prstGeom prst="rect">
            <a:avLst/>
          </a:prstGeom>
        </p:spPr>
      </p:pic>
      <p:sp>
        <p:nvSpPr>
          <p:cNvPr id="70" name="Rectangle 69"/>
          <p:cNvSpPr/>
          <p:nvPr/>
        </p:nvSpPr>
        <p:spPr>
          <a:xfrm>
            <a:off x="7177302" y="1549528"/>
            <a:ext cx="4153701" cy="1754326"/>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00"/>
                </a:solidFill>
                <a:effectLst>
                  <a:outerShdw dist="38100" dir="2700000" algn="tl" rotWithShape="0">
                    <a:schemeClr val="accent2"/>
                  </a:outerShdw>
                </a:effectLst>
              </a:rPr>
              <a:t>CHÚC MỪNG </a:t>
            </a:r>
          </a:p>
          <a:p>
            <a:pPr algn="ctr"/>
            <a:r>
              <a:rPr lang="en-US" sz="5400" b="1">
                <a:ln w="6600">
                  <a:solidFill>
                    <a:schemeClr val="accent2"/>
                  </a:solidFill>
                  <a:prstDash val="solid"/>
                </a:ln>
                <a:solidFill>
                  <a:srgbClr val="FFFF00"/>
                </a:solidFill>
                <a:effectLst>
                  <a:outerShdw dist="38100" dir="2700000" algn="tl" rotWithShape="0">
                    <a:schemeClr val="accent2"/>
                  </a:outerShdw>
                </a:effectLst>
              </a:rPr>
              <a:t>ĐỘI </a:t>
            </a:r>
            <a:r>
              <a:rPr lang="en-US" sz="5400" b="1" dirty="0">
                <a:ln w="6600">
                  <a:solidFill>
                    <a:schemeClr val="accent2"/>
                  </a:solidFill>
                  <a:prstDash val="solid"/>
                </a:ln>
                <a:solidFill>
                  <a:srgbClr val="FFFF00"/>
                </a:solidFill>
                <a:effectLst>
                  <a:outerShdw dist="38100" dir="2700000" algn="tl" rotWithShape="0">
                    <a:schemeClr val="accent2"/>
                  </a:outerShdw>
                </a:effectLst>
              </a:rPr>
              <a:t>2</a:t>
            </a:r>
          </a:p>
        </p:txBody>
      </p:sp>
      <p:sp>
        <p:nvSpPr>
          <p:cNvPr id="16" name="Heart 15">
            <a:hlinkClick r:id="rId17" action="ppaction://hlinksldjump"/>
          </p:cNvPr>
          <p:cNvSpPr/>
          <p:nvPr/>
        </p:nvSpPr>
        <p:spPr>
          <a:xfrm>
            <a:off x="5528709" y="5746057"/>
            <a:ext cx="962243" cy="952011"/>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Kết thúc</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28"/>
                  </p:tgtEl>
                </p:cond>
              </p:nextCondLst>
            </p:seq>
            <p:seq concurrent="1" nextAc="seek">
              <p:cTn id="28" restart="whenNotActive" fill="hold" evtFilter="cancelBubble" nodeType="interactiveSeq">
                <p:stCondLst>
                  <p:cond evt="onClick" delay="0">
                    <p:tgtEl>
                      <p:spTgt spid="49"/>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500"/>
                                        <p:tgtEl>
                                          <p:spTgt spid="47"/>
                                        </p:tgtEl>
                                      </p:cBhvr>
                                    </p:animEffect>
                                  </p:childTnLst>
                                  <p:subTnLst>
                                    <p:audio>
                                      <p:cMediaNode>
                                        <p:cTn display="0" masterRel="sameClick">
                                          <p:stCondLst>
                                            <p:cond evt="begin" delay="0">
                                              <p:tn val="31"/>
                                            </p:cond>
                                          </p:stCondLst>
                                          <p:endCondLst>
                                            <p:cond evt="onStopAudio" delay="0">
                                              <p:tgtEl>
                                                <p:sldTgt/>
                                              </p:tgtEl>
                                            </p:cond>
                                          </p:endCondLst>
                                        </p:cTn>
                                        <p:tgtEl>
                                          <p:sndTgt r:embed="rId3" name="las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fade">
                                      <p:cBhvr>
                                        <p:cTn id="38" dur="500"/>
                                        <p:tgtEl>
                                          <p:spTgt spid="50"/>
                                        </p:tgtEl>
                                      </p:cBhvr>
                                    </p:animEffect>
                                  </p:childTnLst>
                                  <p:subTnLst>
                                    <p:audio>
                                      <p:cMediaNode>
                                        <p:cTn display="0" masterRel="sameClick">
                                          <p:stCondLst>
                                            <p:cond evt="begin" delay="0">
                                              <p:tn val="36"/>
                                            </p:cond>
                                          </p:stCondLst>
                                          <p:endCondLst>
                                            <p:cond evt="onStopAudio" delay="0">
                                              <p:tgtEl>
                                                <p:sldTgt/>
                                              </p:tgtEl>
                                            </p:cond>
                                          </p:endCondLst>
                                        </p:cTn>
                                        <p:tgtEl>
                                          <p:sndTgt r:embed="rId3" name="las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subTnLst>
                                    <p:audio>
                                      <p:cMediaNode>
                                        <p:cTn display="0" masterRel="sameClick">
                                          <p:stCondLst>
                                            <p:cond evt="begin" delay="0">
                                              <p:tn val="41"/>
                                            </p:cond>
                                          </p:stCondLst>
                                          <p:endCondLst>
                                            <p:cond evt="onStopAudio" delay="0">
                                              <p:tgtEl>
                                                <p:sldTgt/>
                                              </p:tgtEl>
                                            </p:cond>
                                          </p:endCondLst>
                                        </p:cTn>
                                        <p:tgtEl>
                                          <p:sndTgt r:embed="rId3" name="las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500"/>
                                        <p:tgtEl>
                                          <p:spTgt spid="52"/>
                                        </p:tgtEl>
                                      </p:cBhvr>
                                    </p:animEffect>
                                  </p:childTnLst>
                                  <p:subTnLst>
                                    <p:audio>
                                      <p:cMediaNode>
                                        <p:cTn display="0" masterRel="sameClick">
                                          <p:stCondLst>
                                            <p:cond evt="begin" delay="0">
                                              <p:tn val="46"/>
                                            </p:cond>
                                          </p:stCondLst>
                                          <p:endCondLst>
                                            <p:cond evt="onStopAudio" delay="0">
                                              <p:tgtEl>
                                                <p:sldTgt/>
                                              </p:tgtEl>
                                            </p:cond>
                                          </p:endCondLst>
                                        </p:cTn>
                                        <p:tgtEl>
                                          <p:sndTgt r:embed="rId3" name="las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fade">
                                      <p:cBhvr>
                                        <p:cTn id="53" dur="500"/>
                                        <p:tgtEl>
                                          <p:spTgt spid="53"/>
                                        </p:tgtEl>
                                      </p:cBhvr>
                                    </p:animEffect>
                                  </p:childTnLst>
                                  <p:subTnLst>
                                    <p:audio>
                                      <p:cMediaNode>
                                        <p:cTn display="0" masterRel="sameClick">
                                          <p:stCondLst>
                                            <p:cond evt="begin" delay="0">
                                              <p:tn val="5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
                    </p:tgtEl>
                  </p:cond>
                </p:stCondLst>
                <p:endSync evt="end" delay="0">
                  <p:rtn val="all"/>
                </p:endSync>
                <p:childTnLst>
                  <p:par>
                    <p:cTn id="55" fill="hold">
                      <p:stCondLst>
                        <p:cond delay="0"/>
                      </p:stCondLst>
                      <p:childTnLst>
                        <p:par>
                          <p:cTn id="56" fill="hold">
                            <p:stCondLst>
                              <p:cond delay="0"/>
                            </p:stCondLst>
                            <p:childTnLst>
                              <p:par>
                                <p:cTn id="57" presetID="50" presetClass="exit" presetSubtype="0" accel="100000" fill="hold" grpId="0" nodeType="clickEffect">
                                  <p:stCondLst>
                                    <p:cond delay="0"/>
                                  </p:stCondLst>
                                  <p:childTnLst>
                                    <p:anim calcmode="lin" valueType="num">
                                      <p:cBhvr>
                                        <p:cTn id="58" dur="1000"/>
                                        <p:tgtEl>
                                          <p:spTgt spid="64"/>
                                        </p:tgtEl>
                                        <p:attrNameLst>
                                          <p:attrName>ppt_w</p:attrName>
                                        </p:attrNameLst>
                                      </p:cBhvr>
                                      <p:tavLst>
                                        <p:tav tm="0">
                                          <p:val>
                                            <p:strVal val="ppt_w"/>
                                          </p:val>
                                        </p:tav>
                                        <p:tav tm="100000">
                                          <p:val>
                                            <p:strVal val="ppt_w+.3"/>
                                          </p:val>
                                        </p:tav>
                                      </p:tavLst>
                                    </p:anim>
                                    <p:anim calcmode="lin" valueType="num">
                                      <p:cBhvr>
                                        <p:cTn id="59" dur="1000"/>
                                        <p:tgtEl>
                                          <p:spTgt spid="64"/>
                                        </p:tgtEl>
                                        <p:attrNameLst>
                                          <p:attrName>ppt_h</p:attrName>
                                        </p:attrNameLst>
                                      </p:cBhvr>
                                      <p:tavLst>
                                        <p:tav tm="0">
                                          <p:val>
                                            <p:strVal val="ppt_h"/>
                                          </p:val>
                                        </p:tav>
                                        <p:tav tm="100000">
                                          <p:val>
                                            <p:strVal val="ppt_h"/>
                                          </p:val>
                                        </p:tav>
                                      </p:tavLst>
                                    </p:anim>
                                    <p:animEffect transition="out" filter="fade">
                                      <p:cBhvr>
                                        <p:cTn id="60" dur="1000"/>
                                        <p:tgtEl>
                                          <p:spTgt spid="64"/>
                                        </p:tgtEl>
                                      </p:cBhvr>
                                    </p:animEffect>
                                    <p:set>
                                      <p:cBhvr>
                                        <p:cTn id="61"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2" restart="whenNotActive" fill="hold" evtFilter="cancelBubble" nodeType="interactiveSeq">
                <p:stCondLst>
                  <p:cond evt="onClick" delay="0">
                    <p:tgtEl>
                      <p:spTgt spid="9"/>
                    </p:tgtEl>
                  </p:cond>
                </p:stCondLst>
                <p:endSync evt="end" delay="0">
                  <p:rtn val="all"/>
                </p:endSync>
                <p:childTnLst>
                  <p:par>
                    <p:cTn id="63" fill="hold">
                      <p:stCondLst>
                        <p:cond delay="0"/>
                      </p:stCondLst>
                      <p:childTnLst>
                        <p:par>
                          <p:cTn id="64" fill="hold">
                            <p:stCondLst>
                              <p:cond delay="0"/>
                            </p:stCondLst>
                            <p:childTnLst>
                              <p:par>
                                <p:cTn id="65" presetID="50" presetClass="exit" presetSubtype="0" accel="100000" fill="hold" grpId="0" nodeType="clickEffect">
                                  <p:stCondLst>
                                    <p:cond delay="0"/>
                                  </p:stCondLst>
                                  <p:childTnLst>
                                    <p:anim calcmode="lin" valueType="num">
                                      <p:cBhvr>
                                        <p:cTn id="66" dur="1000"/>
                                        <p:tgtEl>
                                          <p:spTgt spid="63"/>
                                        </p:tgtEl>
                                        <p:attrNameLst>
                                          <p:attrName>ppt_w</p:attrName>
                                        </p:attrNameLst>
                                      </p:cBhvr>
                                      <p:tavLst>
                                        <p:tav tm="0">
                                          <p:val>
                                            <p:strVal val="ppt_w"/>
                                          </p:val>
                                        </p:tav>
                                        <p:tav tm="100000">
                                          <p:val>
                                            <p:strVal val="ppt_w+.3"/>
                                          </p:val>
                                        </p:tav>
                                      </p:tavLst>
                                    </p:anim>
                                    <p:anim calcmode="lin" valueType="num">
                                      <p:cBhvr>
                                        <p:cTn id="67" dur="1000"/>
                                        <p:tgtEl>
                                          <p:spTgt spid="63"/>
                                        </p:tgtEl>
                                        <p:attrNameLst>
                                          <p:attrName>ppt_h</p:attrName>
                                        </p:attrNameLst>
                                      </p:cBhvr>
                                      <p:tavLst>
                                        <p:tav tm="0">
                                          <p:val>
                                            <p:strVal val="ppt_h"/>
                                          </p:val>
                                        </p:tav>
                                        <p:tav tm="100000">
                                          <p:val>
                                            <p:strVal val="ppt_h"/>
                                          </p:val>
                                        </p:tav>
                                      </p:tavLst>
                                    </p:anim>
                                    <p:animEffect transition="out" filter="fade">
                                      <p:cBhvr>
                                        <p:cTn id="68" dur="1000"/>
                                        <p:tgtEl>
                                          <p:spTgt spid="63"/>
                                        </p:tgtEl>
                                      </p:cBhvr>
                                    </p:animEffect>
                                    <p:set>
                                      <p:cBhvr>
                                        <p:cTn id="69"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0" restart="whenNotActive" fill="hold" evtFilter="cancelBubble" nodeType="interactiveSeq">
                <p:stCondLst>
                  <p:cond evt="onClick" delay="0">
                    <p:tgtEl>
                      <p:spTgt spid="17"/>
                    </p:tgtEl>
                  </p:cond>
                </p:stCondLst>
                <p:endSync evt="end" delay="0">
                  <p:rtn val="all"/>
                </p:endSync>
                <p:childTnLst>
                  <p:par>
                    <p:cTn id="71" fill="hold">
                      <p:stCondLst>
                        <p:cond delay="0"/>
                      </p:stCondLst>
                      <p:childTnLst>
                        <p:par>
                          <p:cTn id="72" fill="hold">
                            <p:stCondLst>
                              <p:cond delay="0"/>
                            </p:stCondLst>
                            <p:childTnLst>
                              <p:par>
                                <p:cTn id="73" presetID="50" presetClass="exit" presetSubtype="0" accel="100000" fill="hold" grpId="0" nodeType="clickEffect">
                                  <p:stCondLst>
                                    <p:cond delay="0"/>
                                  </p:stCondLst>
                                  <p:childTnLst>
                                    <p:anim calcmode="lin" valueType="num">
                                      <p:cBhvr>
                                        <p:cTn id="74" dur="1000"/>
                                        <p:tgtEl>
                                          <p:spTgt spid="62"/>
                                        </p:tgtEl>
                                        <p:attrNameLst>
                                          <p:attrName>ppt_w</p:attrName>
                                        </p:attrNameLst>
                                      </p:cBhvr>
                                      <p:tavLst>
                                        <p:tav tm="0">
                                          <p:val>
                                            <p:strVal val="ppt_w"/>
                                          </p:val>
                                        </p:tav>
                                        <p:tav tm="100000">
                                          <p:val>
                                            <p:strVal val="ppt_w+.3"/>
                                          </p:val>
                                        </p:tav>
                                      </p:tavLst>
                                    </p:anim>
                                    <p:anim calcmode="lin" valueType="num">
                                      <p:cBhvr>
                                        <p:cTn id="75" dur="1000"/>
                                        <p:tgtEl>
                                          <p:spTgt spid="62"/>
                                        </p:tgtEl>
                                        <p:attrNameLst>
                                          <p:attrName>ppt_h</p:attrName>
                                        </p:attrNameLst>
                                      </p:cBhvr>
                                      <p:tavLst>
                                        <p:tav tm="0">
                                          <p:val>
                                            <p:strVal val="ppt_h"/>
                                          </p:val>
                                        </p:tav>
                                        <p:tav tm="100000">
                                          <p:val>
                                            <p:strVal val="ppt_h"/>
                                          </p:val>
                                        </p:tav>
                                      </p:tavLst>
                                    </p:anim>
                                    <p:animEffect transition="out" filter="fade">
                                      <p:cBhvr>
                                        <p:cTn id="76" dur="1000"/>
                                        <p:tgtEl>
                                          <p:spTgt spid="62"/>
                                        </p:tgtEl>
                                      </p:cBhvr>
                                    </p:animEffect>
                                    <p:set>
                                      <p:cBhvr>
                                        <p:cTn id="77"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8" restart="whenNotActive" fill="hold" evtFilter="cancelBubble" nodeType="interactiveSeq">
                <p:stCondLst>
                  <p:cond evt="onClick" delay="0">
                    <p:tgtEl>
                      <p:spTgt spid="25"/>
                    </p:tgtEl>
                  </p:cond>
                </p:stCondLst>
                <p:endSync evt="end" delay="0">
                  <p:rtn val="all"/>
                </p:endSync>
                <p:childTnLst>
                  <p:par>
                    <p:cTn id="79" fill="hold">
                      <p:stCondLst>
                        <p:cond delay="0"/>
                      </p:stCondLst>
                      <p:childTnLst>
                        <p:par>
                          <p:cTn id="80" fill="hold">
                            <p:stCondLst>
                              <p:cond delay="0"/>
                            </p:stCondLst>
                            <p:childTnLst>
                              <p:par>
                                <p:cTn id="81" presetID="50" presetClass="exit" presetSubtype="0" accel="100000" fill="hold" grpId="0" nodeType="clickEffect">
                                  <p:stCondLst>
                                    <p:cond delay="0"/>
                                  </p:stCondLst>
                                  <p:childTnLst>
                                    <p:anim calcmode="lin" valueType="num">
                                      <p:cBhvr>
                                        <p:cTn id="82" dur="1000"/>
                                        <p:tgtEl>
                                          <p:spTgt spid="61"/>
                                        </p:tgtEl>
                                        <p:attrNameLst>
                                          <p:attrName>ppt_w</p:attrName>
                                        </p:attrNameLst>
                                      </p:cBhvr>
                                      <p:tavLst>
                                        <p:tav tm="0">
                                          <p:val>
                                            <p:strVal val="ppt_w"/>
                                          </p:val>
                                        </p:tav>
                                        <p:tav tm="100000">
                                          <p:val>
                                            <p:strVal val="ppt_w+.3"/>
                                          </p:val>
                                        </p:tav>
                                      </p:tavLst>
                                    </p:anim>
                                    <p:anim calcmode="lin" valueType="num">
                                      <p:cBhvr>
                                        <p:cTn id="83" dur="1000"/>
                                        <p:tgtEl>
                                          <p:spTgt spid="61"/>
                                        </p:tgtEl>
                                        <p:attrNameLst>
                                          <p:attrName>ppt_h</p:attrName>
                                        </p:attrNameLst>
                                      </p:cBhvr>
                                      <p:tavLst>
                                        <p:tav tm="0">
                                          <p:val>
                                            <p:strVal val="ppt_h"/>
                                          </p:val>
                                        </p:tav>
                                        <p:tav tm="100000">
                                          <p:val>
                                            <p:strVal val="ppt_h"/>
                                          </p:val>
                                        </p:tav>
                                      </p:tavLst>
                                    </p:anim>
                                    <p:animEffect transition="out" filter="fade">
                                      <p:cBhvr>
                                        <p:cTn id="84" dur="1000"/>
                                        <p:tgtEl>
                                          <p:spTgt spid="61"/>
                                        </p:tgtEl>
                                      </p:cBhvr>
                                    </p:animEffect>
                                    <p:set>
                                      <p:cBhvr>
                                        <p:cTn id="85"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6" restart="whenNotActive" fill="hold" evtFilter="cancelBubble" nodeType="interactiveSeq">
                <p:stCondLst>
                  <p:cond evt="onClick" delay="0">
                    <p:tgtEl>
                      <p:spTgt spid="21"/>
                    </p:tgtEl>
                  </p:cond>
                </p:stCondLst>
                <p:endSync evt="end" delay="0">
                  <p:rtn val="all"/>
                </p:endSync>
                <p:childTnLst>
                  <p:par>
                    <p:cTn id="87" fill="hold">
                      <p:stCondLst>
                        <p:cond delay="0"/>
                      </p:stCondLst>
                      <p:childTnLst>
                        <p:par>
                          <p:cTn id="88" fill="hold">
                            <p:stCondLst>
                              <p:cond delay="0"/>
                            </p:stCondLst>
                            <p:childTnLst>
                              <p:par>
                                <p:cTn id="89" presetID="50" presetClass="exit" presetSubtype="0" accel="100000" fill="hold" grpId="0" nodeType="clickEffect">
                                  <p:stCondLst>
                                    <p:cond delay="0"/>
                                  </p:stCondLst>
                                  <p:childTnLst>
                                    <p:anim calcmode="lin" valueType="num">
                                      <p:cBhvr>
                                        <p:cTn id="90" dur="1000"/>
                                        <p:tgtEl>
                                          <p:spTgt spid="60"/>
                                        </p:tgtEl>
                                        <p:attrNameLst>
                                          <p:attrName>ppt_w</p:attrName>
                                        </p:attrNameLst>
                                      </p:cBhvr>
                                      <p:tavLst>
                                        <p:tav tm="0">
                                          <p:val>
                                            <p:strVal val="ppt_w"/>
                                          </p:val>
                                        </p:tav>
                                        <p:tav tm="100000">
                                          <p:val>
                                            <p:strVal val="ppt_w+.3"/>
                                          </p:val>
                                        </p:tav>
                                      </p:tavLst>
                                    </p:anim>
                                    <p:anim calcmode="lin" valueType="num">
                                      <p:cBhvr>
                                        <p:cTn id="91" dur="1000"/>
                                        <p:tgtEl>
                                          <p:spTgt spid="60"/>
                                        </p:tgtEl>
                                        <p:attrNameLst>
                                          <p:attrName>ppt_h</p:attrName>
                                        </p:attrNameLst>
                                      </p:cBhvr>
                                      <p:tavLst>
                                        <p:tav tm="0">
                                          <p:val>
                                            <p:strVal val="ppt_h"/>
                                          </p:val>
                                        </p:tav>
                                        <p:tav tm="100000">
                                          <p:val>
                                            <p:strVal val="ppt_h"/>
                                          </p:val>
                                        </p:tav>
                                      </p:tavLst>
                                    </p:anim>
                                    <p:animEffect transition="out" filter="fade">
                                      <p:cBhvr>
                                        <p:cTn id="92" dur="1000"/>
                                        <p:tgtEl>
                                          <p:spTgt spid="60"/>
                                        </p:tgtEl>
                                      </p:cBhvr>
                                    </p:animEffect>
                                    <p:set>
                                      <p:cBhvr>
                                        <p:cTn id="93"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94" restart="whenNotActive" fill="hold" evtFilter="cancelBubble" nodeType="interactiveSeq">
                <p:stCondLst>
                  <p:cond evt="onClick" delay="0">
                    <p:tgtEl>
                      <p:spTgt spid="12"/>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nodeType="clickEffect">
                                  <p:stCondLst>
                                    <p:cond delay="0"/>
                                  </p:stCondLst>
                                  <p:childTnLst>
                                    <p:animEffect transition="out" filter="fade">
                                      <p:cBhvr>
                                        <p:cTn id="98" dur="500" tmFilter="0, 0; .2, .5; .8, .5; 1, 0"/>
                                        <p:tgtEl>
                                          <p:spTgt spid="12"/>
                                        </p:tgtEl>
                                      </p:cBhvr>
                                    </p:animEffect>
                                    <p:animScale>
                                      <p:cBhvr>
                                        <p:cTn id="99" dur="250" autoRev="1" fill="hold"/>
                                        <p:tgtEl>
                                          <p:spTgt spid="12"/>
                                        </p:tgtEl>
                                      </p:cBhvr>
                                      <p:by x="105000" y="105000"/>
                                    </p:animScale>
                                  </p:childTnLst>
                                </p:cTn>
                              </p:par>
                              <p:par>
                                <p:cTn id="100" presetID="23" presetClass="entr" presetSubtype="32" fill="hold" grpId="0" nodeType="withEffect">
                                  <p:stCondLst>
                                    <p:cond delay="0"/>
                                  </p:stCondLst>
                                  <p:childTnLst>
                                    <p:set>
                                      <p:cBhvr>
                                        <p:cTn id="101" dur="1" fill="hold">
                                          <p:stCondLst>
                                            <p:cond delay="0"/>
                                          </p:stCondLst>
                                        </p:cTn>
                                        <p:tgtEl>
                                          <p:spTgt spid="8"/>
                                        </p:tgtEl>
                                        <p:attrNameLst>
                                          <p:attrName>style.visibility</p:attrName>
                                        </p:attrNameLst>
                                      </p:cBhvr>
                                      <p:to>
                                        <p:strVal val="visible"/>
                                      </p:to>
                                    </p:set>
                                    <p:anim calcmode="lin" valueType="num">
                                      <p:cBhvr>
                                        <p:cTn id="102" dur="500" fill="hold"/>
                                        <p:tgtEl>
                                          <p:spTgt spid="8"/>
                                        </p:tgtEl>
                                        <p:attrNameLst>
                                          <p:attrName>ppt_w</p:attrName>
                                        </p:attrNameLst>
                                      </p:cBhvr>
                                      <p:tavLst>
                                        <p:tav tm="0">
                                          <p:val>
                                            <p:strVal val="4*#ppt_w"/>
                                          </p:val>
                                        </p:tav>
                                        <p:tav tm="100000">
                                          <p:val>
                                            <p:strVal val="#ppt_w"/>
                                          </p:val>
                                        </p:tav>
                                      </p:tavLst>
                                    </p:anim>
                                    <p:anim calcmode="lin" valueType="num">
                                      <p:cBhvr>
                                        <p:cTn id="103"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2"/>
                  </p:tgtEl>
                </p:cond>
              </p:nextCondLst>
            </p:seq>
            <p:seq concurrent="1" nextAc="seek">
              <p:cTn id="104" restart="whenNotActive" fill="hold" evtFilter="cancelBubble" nodeType="interactiveSeq">
                <p:stCondLst>
                  <p:cond evt="onClick" delay="0">
                    <p:tgtEl>
                      <p:spTgt spid="59"/>
                    </p:tgtEl>
                  </p:cond>
                </p:stCondLst>
                <p:endSync evt="end" delay="0">
                  <p:rtn val="all"/>
                </p:endSync>
                <p:childTnLst>
                  <p:par>
                    <p:cTn id="105" fill="hold">
                      <p:stCondLst>
                        <p:cond delay="0"/>
                      </p:stCondLst>
                      <p:childTnLst>
                        <p:par>
                          <p:cTn id="106" fill="hold">
                            <p:stCondLst>
                              <p:cond delay="0"/>
                            </p:stCondLst>
                            <p:childTnLst>
                              <p:par>
                                <p:cTn id="107" presetID="26" presetClass="emph" presetSubtype="0" fill="hold" nodeType="clickEffect">
                                  <p:stCondLst>
                                    <p:cond delay="0"/>
                                  </p:stCondLst>
                                  <p:childTnLst>
                                    <p:animEffect transition="out" filter="fade">
                                      <p:cBhvr>
                                        <p:cTn id="108" dur="500" tmFilter="0, 0; .2, .5; .8, .5; 1, 0"/>
                                        <p:tgtEl>
                                          <p:spTgt spid="59"/>
                                        </p:tgtEl>
                                      </p:cBhvr>
                                    </p:animEffect>
                                    <p:animScale>
                                      <p:cBhvr>
                                        <p:cTn id="109" dur="250" autoRev="1" fill="hold"/>
                                        <p:tgtEl>
                                          <p:spTgt spid="59"/>
                                        </p:tgtEl>
                                      </p:cBhvr>
                                      <p:by x="105000" y="105000"/>
                                    </p:animScale>
                                  </p:childTnLst>
                                </p:cTn>
                              </p:par>
                              <p:par>
                                <p:cTn id="110" presetID="23" presetClass="entr" presetSubtype="32" fill="hold" nodeType="withEffect">
                                  <p:stCondLst>
                                    <p:cond delay="0"/>
                                  </p:stCondLst>
                                  <p:childTnLst>
                                    <p:set>
                                      <p:cBhvr>
                                        <p:cTn id="111" dur="1" fill="hold">
                                          <p:stCondLst>
                                            <p:cond delay="0"/>
                                          </p:stCondLst>
                                        </p:cTn>
                                        <p:tgtEl>
                                          <p:spTgt spid="70"/>
                                        </p:tgtEl>
                                        <p:attrNameLst>
                                          <p:attrName>style.visibility</p:attrName>
                                        </p:attrNameLst>
                                      </p:cBhvr>
                                      <p:to>
                                        <p:strVal val="visible"/>
                                      </p:to>
                                    </p:set>
                                    <p:anim calcmode="lin" valueType="num">
                                      <p:cBhvr>
                                        <p:cTn id="112" dur="500" fill="hold"/>
                                        <p:tgtEl>
                                          <p:spTgt spid="70"/>
                                        </p:tgtEl>
                                        <p:attrNameLst>
                                          <p:attrName>ppt_w</p:attrName>
                                        </p:attrNameLst>
                                      </p:cBhvr>
                                      <p:tavLst>
                                        <p:tav tm="0">
                                          <p:val>
                                            <p:strVal val="4*#ppt_w"/>
                                          </p:val>
                                        </p:tav>
                                        <p:tav tm="100000">
                                          <p:val>
                                            <p:strVal val="#ppt_w"/>
                                          </p:val>
                                        </p:tav>
                                      </p:tavLst>
                                    </p:anim>
                                    <p:anim calcmode="lin" valueType="num">
                                      <p:cBhvr>
                                        <p:cTn id="113" dur="500" fill="hold"/>
                                        <p:tgtEl>
                                          <p:spTgt spid="7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9"/>
                  </p:tgtEl>
                </p:cond>
              </p:nextCondLst>
            </p:seq>
          </p:childTnLst>
        </p:cTn>
      </p:par>
    </p:tnLst>
    <p:bldLst>
      <p:bldP spid="27" grpId="0" animBg="1"/>
      <p:bldP spid="31" grpId="0" animBg="1"/>
      <p:bldP spid="32" grpId="0" animBg="1"/>
      <p:bldP spid="33" grpId="0" animBg="1"/>
      <p:bldP spid="34" grpId="0" animBg="1"/>
      <p:bldP spid="64" grpId="0" animBg="1"/>
      <p:bldP spid="63" grpId="0" animBg="1"/>
      <p:bldP spid="62" grpId="0" animBg="1"/>
      <p:bldP spid="60" grpId="0" animBg="1"/>
      <p:bldP spid="61" grpId="0" animBg="1"/>
      <p:bldP spid="47" grpId="0" animBg="1"/>
      <p:bldP spid="50" grpId="0" animBg="1"/>
      <p:bldP spid="51" grpId="0" animBg="1"/>
      <p:bldP spid="52" grpId="0" animBg="1"/>
      <p:bldP spid="53"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p:cNvSpPr>
            <a:spLocks noGrp="1" noRot="1" noChangeAspect="1" noMove="1" noResize="1" noEditPoints="1" noAdjustHandles="1" noChangeArrowheads="1" noChangeShapeType="1" noTextEdit="1"/>
          </p:cNvSpPr>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itle 1"/>
          <p:cNvSpPr txBox="1"/>
          <p:nvPr>
            <p:custDataLst>
              <p:tags r:id="rId1"/>
            </p:custDataLst>
          </p:nvPr>
        </p:nvSpPr>
        <p:spPr>
          <a:xfrm>
            <a:off x="0" y="0"/>
            <a:ext cx="6270171" cy="914399"/>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fontScale="85000" lnSpcReduction="10000"/>
          </a:bodyPr>
          <a:lstStyle/>
          <a:p>
            <a:pPr algn="ctr">
              <a:spcBef>
                <a:spcPct val="0"/>
              </a:spcBef>
              <a:defRPr/>
            </a:pPr>
            <a:r>
              <a:rPr lang="en-US" altLang="en-US" sz="4000" b="1" dirty="0">
                <a:solidFill>
                  <a:srgbClr val="FFFFFF"/>
                </a:solidFill>
                <a:latin typeface="SVN-Vanilla Daisy Pro" panose="00000500000000000000" pitchFamily="2" charset="0"/>
              </a:rPr>
              <a:t>TRÒ </a:t>
            </a:r>
            <a:r>
              <a:rPr lang="en-US" altLang="en-US" sz="4000" b="1">
                <a:solidFill>
                  <a:srgbClr val="FFFFFF"/>
                </a:solidFill>
                <a:latin typeface="SVN-Vanilla Daisy Pro" panose="00000500000000000000" pitchFamily="2" charset="0"/>
              </a:rPr>
              <a:t>CHƠI: GIẢI BÀI TOÁN THU CHI</a:t>
            </a:r>
            <a:endParaRPr lang="en-US" sz="4000" b="1" kern="0" dirty="0">
              <a:solidFill>
                <a:srgbClr val="FFFFFF"/>
              </a:solidFill>
              <a:latin typeface="SVN-Vanilla Daisy Pro" panose="00000500000000000000" pitchFamily="2" charset="0"/>
            </a:endParaRPr>
          </a:p>
        </p:txBody>
      </p:sp>
      <p:sp>
        <p:nvSpPr>
          <p:cNvPr id="10" name="Rectangle 9"/>
          <p:cNvSpPr/>
          <p:nvPr/>
        </p:nvSpPr>
        <p:spPr>
          <a:xfrm>
            <a:off x="677093" y="1713810"/>
            <a:ext cx="10881361" cy="2800767"/>
          </a:xfrm>
          <a:prstGeom prst="rect">
            <a:avLst/>
          </a:prstGeom>
        </p:spPr>
        <p:txBody>
          <a:bodyPr wrap="square">
            <a:spAutoFit/>
          </a:bodyPr>
          <a:lstStyle/>
          <a:p>
            <a:pPr algn="just"/>
            <a:r>
              <a:rPr lang="en-US" sz="4400" i="1"/>
              <a:t>       Giả sử mẹ đưa cho em 150.000 đồng để mua thức ăn cho cả nhà dùng trong một ngày. Em hãy nêu phương án thực hiện nhiệm vụ này và giải thích vì sao em chọn như vậy ?</a:t>
            </a:r>
            <a:endParaRPr lang="en-US" sz="4400"/>
          </a:p>
        </p:txBody>
      </p:sp>
      <p:pic>
        <p:nvPicPr>
          <p:cNvPr id="7" name="图片 66"/>
          <p:cNvPicPr>
            <a:picLocks noChangeAspect="1"/>
          </p:cNvPicPr>
          <p:nvPr/>
        </p:nvPicPr>
        <p:blipFill rotWithShape="1">
          <a:blip r:embed="rId3" cstate="print">
            <a:extLst>
              <a:ext uri="{28A0092B-C50C-407E-A947-70E740481C1C}">
                <a14:useLocalDpi xmlns:a14="http://schemas.microsoft.com/office/drawing/2010/main" val="0"/>
              </a:ext>
            </a:extLst>
          </a:blip>
          <a:srcRect l="2257"/>
          <a:stretch>
            <a:fillRect/>
          </a:stretch>
        </p:blipFill>
        <p:spPr>
          <a:xfrm>
            <a:off x="9076249" y="4122692"/>
            <a:ext cx="2702312" cy="2619574"/>
          </a:xfrm>
          <a:prstGeom prst="rect">
            <a:avLst/>
          </a:prstGeom>
        </p:spPr>
      </p:pic>
      <p:pic>
        <p:nvPicPr>
          <p:cNvPr id="8" name="Picture 7"/>
          <p:cNvPicPr>
            <a:picLocks noChangeAspect="1"/>
          </p:cNvPicPr>
          <p:nvPr/>
        </p:nvPicPr>
        <p:blipFill>
          <a:blip r:embed="rId4"/>
          <a:stretch>
            <a:fillRect/>
          </a:stretch>
        </p:blipFill>
        <p:spPr>
          <a:xfrm>
            <a:off x="511727" y="4565729"/>
            <a:ext cx="2144387" cy="214438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8316"/>
            <a:ext cx="12191999" cy="689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Diagonal Corners Snipped 4"/>
          <p:cNvSpPr/>
          <p:nvPr/>
        </p:nvSpPr>
        <p:spPr>
          <a:xfrm>
            <a:off x="689113" y="249752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chemeClr val="bg1"/>
                </a:solidFill>
                <a:latin typeface="Times New Roman" panose="02020603050405020304" pitchFamily="18" charset="0"/>
                <a:cs typeface="Times New Roman" panose="02020603050405020304" pitchFamily="18" charset="0"/>
              </a:rPr>
              <a:t>A</a:t>
            </a:r>
            <a:r>
              <a:rPr lang="vi-VN" sz="3200" b="1">
                <a:solidFill>
                  <a:schemeClr val="bg1"/>
                </a:solidFill>
                <a:latin typeface="Times New Roman" panose="02020603050405020304" pitchFamily="18" charset="0"/>
                <a:cs typeface="Times New Roman" panose="02020603050405020304" pitchFamily="18" charset="0"/>
              </a:rPr>
              <a:t>.</a:t>
            </a:r>
            <a:r>
              <a:rPr lang="vi-VN" sz="2400" b="1">
                <a:solidFill>
                  <a:schemeClr val="bg1"/>
                </a:solidFill>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Mua thừa đồ này, thiếu đồ kia; chi phí bị tổn hao bởi các khoản chi không chính đáng.</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6" name="Rectangle: Diagonal Corners Snipped 5"/>
          <p:cNvSpPr/>
          <p:nvPr/>
        </p:nvSpPr>
        <p:spPr>
          <a:xfrm>
            <a:off x="1635617" y="231910"/>
            <a:ext cx="8603087"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imes New Roman" panose="02020603050405020304" pitchFamily="18" charset="0"/>
                <a:cs typeface="Times New Roman" panose="02020603050405020304" pitchFamily="18" charset="0"/>
              </a:rPr>
              <a:t>Nếu chi tiêu </a:t>
            </a:r>
            <a:r>
              <a:rPr lang="en-US" sz="3200" i="1" u="sng">
                <a:solidFill>
                  <a:schemeClr val="tx1"/>
                </a:solidFill>
                <a:latin typeface="Times New Roman" panose="02020603050405020304" pitchFamily="18" charset="0"/>
                <a:cs typeface="Times New Roman" panose="02020603050405020304" pitchFamily="18" charset="0"/>
              </a:rPr>
              <a:t>không</a:t>
            </a:r>
            <a:r>
              <a:rPr lang="en-US" sz="3200">
                <a:solidFill>
                  <a:schemeClr val="tx1"/>
                </a:solidFill>
                <a:latin typeface="Times New Roman" panose="02020603050405020304" pitchFamily="18" charset="0"/>
                <a:cs typeface="Times New Roman" panose="02020603050405020304" pitchFamily="18" charset="0"/>
              </a:rPr>
              <a:t> có kế hoạch thì sẽ dẫn đến hậu quả gì?</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7" name="Rectangle: Diagonal Corners Snipped 6"/>
          <p:cNvSpPr/>
          <p:nvPr/>
        </p:nvSpPr>
        <p:spPr>
          <a:xfrm>
            <a:off x="689113" y="35676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latin typeface="Times New Roman" panose="02020603050405020304" pitchFamily="18" charset="0"/>
                <a:cs typeface="Times New Roman" panose="02020603050405020304" pitchFamily="18" charset="0"/>
              </a:rPr>
              <a:t>B</a:t>
            </a:r>
            <a:r>
              <a:rPr lang="en-US" sz="3200" b="1">
                <a:latin typeface="Times New Roman" panose="02020603050405020304" pitchFamily="18" charset="0"/>
                <a:cs typeface="Times New Roman" panose="02020603050405020304" pitchFamily="18" charset="0"/>
              </a:rPr>
              <a:t>.</a:t>
            </a:r>
            <a:r>
              <a:rPr lang="vi-VN" sz="2400" b="1">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Tích ra được các khoản tiền tiết kiệm.</a:t>
            </a:r>
          </a:p>
        </p:txBody>
      </p:sp>
      <p:sp>
        <p:nvSpPr>
          <p:cNvPr id="8" name="Rectangle: Diagonal Corners Snipped 7"/>
          <p:cNvSpPr/>
          <p:nvPr/>
        </p:nvSpPr>
        <p:spPr>
          <a:xfrm>
            <a:off x="689113"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latin typeface="Times New Roman" panose="02020603050405020304" pitchFamily="18" charset="0"/>
                <a:cs typeface="Times New Roman" panose="02020603050405020304" pitchFamily="18" charset="0"/>
              </a:rPr>
              <a:t>C</a:t>
            </a:r>
            <a:r>
              <a:rPr lang="en-US" sz="3200" b="1">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Có thể mua được nhiều đồ dùng mà mình yêu thích.</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9" name="Rectangle: Diagonal Corners Snipped 8"/>
          <p:cNvSpPr/>
          <p:nvPr/>
        </p:nvSpPr>
        <p:spPr>
          <a:xfrm>
            <a:off x="689113" y="570786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latin typeface="Times New Roman" panose="02020603050405020304" pitchFamily="18" charset="0"/>
                <a:cs typeface="Times New Roman" panose="02020603050405020304" pitchFamily="18" charset="0"/>
              </a:rPr>
              <a:t>D</a:t>
            </a:r>
            <a:r>
              <a:rPr lang="en-US" sz="3200" b="1">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Không bị phụ thuộc ràng buộc bởi các nguyên tắc.</a:t>
            </a:r>
            <a:endParaRPr lang="en-US" sz="2800" b="1" dirty="0">
              <a:solidFill>
                <a:schemeClr val="bg1"/>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208074" y="473609"/>
            <a:ext cx="1589852" cy="1545336"/>
          </a:xfrm>
          <a:prstGeom prst="rect">
            <a:avLst/>
          </a:prstGeom>
        </p:spPr>
      </p:pic>
      <p:sp>
        <p:nvSpPr>
          <p:cNvPr id="11" name="Arrow: Pentagon 10">
            <a:hlinkClick r:id="rId8" action="ppaction://hlinksldjump"/>
          </p:cNvPr>
          <p:cNvSpPr/>
          <p:nvPr/>
        </p:nvSpPr>
        <p:spPr>
          <a:xfrm flipH="1">
            <a:off x="9447143" y="5707866"/>
            <a:ext cx="2400300" cy="853939"/>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7030A0"/>
                </a:solidFill>
                <a:latin typeface="Times New Roman" panose="02020603050405020304" pitchFamily="18" charset="0"/>
                <a:cs typeface="Times New Roman" panose="02020603050405020304" pitchFamily="18" charset="0"/>
              </a:rPr>
              <a:t>TRỞ VỀ</a:t>
            </a:r>
          </a:p>
        </p:txBody>
      </p:sp>
      <p:pic>
        <p:nvPicPr>
          <p:cNvPr id="16" name="Picture 40" descr="num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28558" y="1965367"/>
            <a:ext cx="782162"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1" descr="num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60638" y="1921865"/>
            <a:ext cx="984294"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2" descr="num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95063" y="1985455"/>
            <a:ext cx="891388" cy="92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3" descr="num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97926" y="1950301"/>
            <a:ext cx="990571" cy="95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4" descr="num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097015">
            <a:off x="10921145" y="1938268"/>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5" descr="num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897110" y="1961531"/>
            <a:ext cx="792205" cy="90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6" descr="num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983417" y="2031740"/>
            <a:ext cx="891389" cy="93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7" descr="num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907090" y="1965668"/>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8" descr="num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858127" y="2018945"/>
            <a:ext cx="989316" cy="85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49"/>
          <p:cNvGrpSpPr/>
          <p:nvPr/>
        </p:nvGrpSpPr>
        <p:grpSpPr bwMode="auto">
          <a:xfrm>
            <a:off x="10678244" y="2018945"/>
            <a:ext cx="1169199" cy="925286"/>
            <a:chOff x="432" y="3264"/>
            <a:chExt cx="964" cy="685"/>
          </a:xfrm>
        </p:grpSpPr>
        <p:pic>
          <p:nvPicPr>
            <p:cNvPr id="26" name="Picture 50" descr="num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2" y="3264"/>
              <a:ext cx="417" cy="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1" descr="num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91" y="3312"/>
              <a:ext cx="50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3000"/>
                            </p:stCondLst>
                            <p:childTnLst>
                              <p:par>
                                <p:cTn id="34" presetID="11" presetClass="entr" presetSubtype="0" fill="hold" nodeType="afterEffect">
                                  <p:stCondLst>
                                    <p:cond delay="0"/>
                                  </p:stCondLst>
                                  <p:childTnLst>
                                    <p:set>
                                      <p:cBhvr>
                                        <p:cTn id="35" dur="900">
                                          <p:stCondLst>
                                            <p:cond delay="0"/>
                                          </p:stCondLst>
                                        </p:cTn>
                                        <p:tgtEl>
                                          <p:spTgt spid="25"/>
                                        </p:tgtEl>
                                        <p:attrNameLst>
                                          <p:attrName>style.visibility</p:attrName>
                                        </p:attrNameLst>
                                      </p:cBhvr>
                                      <p:to>
                                        <p:strVal val="visible"/>
                                      </p:to>
                                    </p:set>
                                  </p:childTnLst>
                                  <p:subTnLst>
                                    <p:audio>
                                      <p:cMediaNode vol="100000">
                                        <p:cTn display="0" masterRel="sameClick">
                                          <p:stCondLst>
                                            <p:cond evt="begin" delay="0">
                                              <p:tn val="34"/>
                                            </p:cond>
                                          </p:stCondLst>
                                          <p:endCondLst>
                                            <p:cond evt="onStopAudio" delay="0">
                                              <p:tgtEl>
                                                <p:sldTgt/>
                                              </p:tgtEl>
                                            </p:cond>
                                          </p:endCondLst>
                                        </p:cTn>
                                        <p:tgtEl>
                                          <p:sndTgt r:embed="rId3" name="DING.WAV"/>
                                        </p:tgtEl>
                                      </p:cMediaNode>
                                    </p:audio>
                                  </p:subTnLst>
                                </p:cTn>
                              </p:par>
                            </p:childTnLst>
                          </p:cTn>
                        </p:par>
                        <p:par>
                          <p:cTn id="36" fill="hold">
                            <p:stCondLst>
                              <p:cond delay="4000"/>
                            </p:stCondLst>
                            <p:childTnLst>
                              <p:par>
                                <p:cTn id="37" presetID="11" presetClass="entr" presetSubtype="0" fill="hold" nodeType="afterEffect">
                                  <p:stCondLst>
                                    <p:cond delay="0"/>
                                  </p:stCondLst>
                                  <p:childTnLst>
                                    <p:set>
                                      <p:cBhvr>
                                        <p:cTn id="38" dur="900">
                                          <p:stCondLst>
                                            <p:cond delay="0"/>
                                          </p:stCondLst>
                                        </p:cTn>
                                        <p:tgtEl>
                                          <p:spTgt spid="24"/>
                                        </p:tgtEl>
                                        <p:attrNameLst>
                                          <p:attrName>style.visibility</p:attrName>
                                        </p:attrNameLst>
                                      </p:cBhvr>
                                      <p:to>
                                        <p:strVal val="visible"/>
                                      </p:to>
                                    </p:set>
                                  </p:childTnLst>
                                  <p:subTnLst>
                                    <p:audio>
                                      <p:cMediaNode vol="100000">
                                        <p:cTn display="0" masterRel="sameClick">
                                          <p:stCondLst>
                                            <p:cond evt="begin" delay="0">
                                              <p:tn val="37"/>
                                            </p:cond>
                                          </p:stCondLst>
                                          <p:endCondLst>
                                            <p:cond evt="onStopAudio" delay="0">
                                              <p:tgtEl>
                                                <p:sldTgt/>
                                              </p:tgtEl>
                                            </p:cond>
                                          </p:endCondLst>
                                        </p:cTn>
                                        <p:tgtEl>
                                          <p:sndTgt r:embed="rId3" name="DING.WAV"/>
                                        </p:tgtEl>
                                      </p:cMediaNode>
                                    </p:audio>
                                  </p:subTnLst>
                                </p:cTn>
                              </p:par>
                            </p:childTnLst>
                          </p:cTn>
                        </p:par>
                        <p:par>
                          <p:cTn id="39" fill="hold">
                            <p:stCondLst>
                              <p:cond delay="5000"/>
                            </p:stCondLst>
                            <p:childTnLst>
                              <p:par>
                                <p:cTn id="40" presetID="11" presetClass="entr" presetSubtype="0" fill="hold" nodeType="afterEffect">
                                  <p:stCondLst>
                                    <p:cond delay="0"/>
                                  </p:stCondLst>
                                  <p:childTnLst>
                                    <p:set>
                                      <p:cBhvr>
                                        <p:cTn id="41" dur="900">
                                          <p:stCondLst>
                                            <p:cond delay="0"/>
                                          </p:stCondLst>
                                        </p:cTn>
                                        <p:tgtEl>
                                          <p:spTgt spid="23"/>
                                        </p:tgtEl>
                                        <p:attrNameLst>
                                          <p:attrName>style.visibility</p:attrName>
                                        </p:attrNameLst>
                                      </p:cBhvr>
                                      <p:to>
                                        <p:strVal val="visible"/>
                                      </p:to>
                                    </p:set>
                                  </p:childTnLst>
                                  <p:subTnLst>
                                    <p:audio>
                                      <p:cMediaNode vol="100000">
                                        <p:cTn display="0" masterRel="sameClick">
                                          <p:stCondLst>
                                            <p:cond evt="begin" delay="0">
                                              <p:tn val="40"/>
                                            </p:cond>
                                          </p:stCondLst>
                                          <p:endCondLst>
                                            <p:cond evt="onStopAudio" delay="0">
                                              <p:tgtEl>
                                                <p:sldTgt/>
                                              </p:tgtEl>
                                            </p:cond>
                                          </p:endCondLst>
                                        </p:cTn>
                                        <p:tgtEl>
                                          <p:sndTgt r:embed="rId3" name="DING.WAV"/>
                                        </p:tgtEl>
                                      </p:cMediaNode>
                                    </p:audio>
                                  </p:subTnLst>
                                </p:cTn>
                              </p:par>
                            </p:childTnLst>
                          </p:cTn>
                        </p:par>
                        <p:par>
                          <p:cTn id="42" fill="hold">
                            <p:stCondLst>
                              <p:cond delay="6000"/>
                            </p:stCondLst>
                            <p:childTnLst>
                              <p:par>
                                <p:cTn id="43" presetID="11" presetClass="entr" presetSubtype="0" fill="hold" nodeType="afterEffect">
                                  <p:stCondLst>
                                    <p:cond delay="0"/>
                                  </p:stCondLst>
                                  <p:childTnLst>
                                    <p:set>
                                      <p:cBhvr>
                                        <p:cTn id="44" dur="900">
                                          <p:stCondLst>
                                            <p:cond delay="0"/>
                                          </p:stCondLst>
                                        </p:cTn>
                                        <p:tgtEl>
                                          <p:spTgt spid="22"/>
                                        </p:tgtEl>
                                        <p:attrNameLst>
                                          <p:attrName>style.visibility</p:attrName>
                                        </p:attrNameLst>
                                      </p:cBhvr>
                                      <p:to>
                                        <p:strVal val="visible"/>
                                      </p:to>
                                    </p:set>
                                  </p:childTnLst>
                                  <p:subTnLst>
                                    <p:audio>
                                      <p:cMediaNode vol="100000">
                                        <p:cTn display="0" masterRel="sameClick">
                                          <p:stCondLst>
                                            <p:cond evt="begin" delay="0">
                                              <p:tn val="43"/>
                                            </p:cond>
                                          </p:stCondLst>
                                          <p:endCondLst>
                                            <p:cond evt="onStopAudio" delay="0">
                                              <p:tgtEl>
                                                <p:sldTgt/>
                                              </p:tgtEl>
                                            </p:cond>
                                          </p:endCondLst>
                                        </p:cTn>
                                        <p:tgtEl>
                                          <p:sndTgt r:embed="rId3" name="DING.WAV"/>
                                        </p:tgtEl>
                                      </p:cMediaNode>
                                    </p:audio>
                                  </p:subTnLst>
                                </p:cTn>
                              </p:par>
                            </p:childTnLst>
                          </p:cTn>
                        </p:par>
                        <p:par>
                          <p:cTn id="45" fill="hold">
                            <p:stCondLst>
                              <p:cond delay="7000"/>
                            </p:stCondLst>
                            <p:childTnLst>
                              <p:par>
                                <p:cTn id="46" presetID="11" presetClass="entr" presetSubtype="0" fill="hold" nodeType="afterEffect">
                                  <p:stCondLst>
                                    <p:cond delay="0"/>
                                  </p:stCondLst>
                                  <p:childTnLst>
                                    <p:set>
                                      <p:cBhvr>
                                        <p:cTn id="47" dur="900">
                                          <p:stCondLst>
                                            <p:cond delay="0"/>
                                          </p:stCondLst>
                                        </p:cTn>
                                        <p:tgtEl>
                                          <p:spTgt spid="21"/>
                                        </p:tgtEl>
                                        <p:attrNameLst>
                                          <p:attrName>style.visibility</p:attrName>
                                        </p:attrNameLst>
                                      </p:cBhvr>
                                      <p:to>
                                        <p:strVal val="visible"/>
                                      </p:to>
                                    </p:set>
                                  </p:childTnLst>
                                  <p:subTnLst>
                                    <p:audio>
                                      <p:cMediaNode vol="100000">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8" fill="hold">
                            <p:stCondLst>
                              <p:cond delay="8000"/>
                            </p:stCondLst>
                            <p:childTnLst>
                              <p:par>
                                <p:cTn id="49" presetID="11" presetClass="entr" presetSubtype="0" fill="hold" nodeType="afterEffect">
                                  <p:stCondLst>
                                    <p:cond delay="0"/>
                                  </p:stCondLst>
                                  <p:childTnLst>
                                    <p:set>
                                      <p:cBhvr>
                                        <p:cTn id="50" dur="900">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49"/>
                                            </p:cond>
                                          </p:stCondLst>
                                          <p:endCondLst>
                                            <p:cond evt="onStopAudio" delay="0">
                                              <p:tgtEl>
                                                <p:sldTgt/>
                                              </p:tgtEl>
                                            </p:cond>
                                          </p:endCondLst>
                                        </p:cTn>
                                        <p:tgtEl>
                                          <p:sndTgt r:embed="rId3" name="DING.WAV"/>
                                        </p:tgtEl>
                                      </p:cMediaNode>
                                    </p:audio>
                                  </p:subTnLst>
                                </p:cTn>
                              </p:par>
                            </p:childTnLst>
                          </p:cTn>
                        </p:par>
                        <p:par>
                          <p:cTn id="51" fill="hold">
                            <p:stCondLst>
                              <p:cond delay="9000"/>
                            </p:stCondLst>
                            <p:childTnLst>
                              <p:par>
                                <p:cTn id="52" presetID="11" presetClass="entr" presetSubtype="0" fill="hold" nodeType="afterEffect">
                                  <p:stCondLst>
                                    <p:cond delay="0"/>
                                  </p:stCondLst>
                                  <p:childTnLst>
                                    <p:set>
                                      <p:cBhvr>
                                        <p:cTn id="53" dur="900">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52"/>
                                            </p:cond>
                                          </p:stCondLst>
                                          <p:endCondLst>
                                            <p:cond evt="onStopAudio" delay="0">
                                              <p:tgtEl>
                                                <p:sldTgt/>
                                              </p:tgtEl>
                                            </p:cond>
                                          </p:endCondLst>
                                        </p:cTn>
                                        <p:tgtEl>
                                          <p:sndTgt r:embed="rId3" name="DING.WAV"/>
                                        </p:tgtEl>
                                      </p:cMediaNode>
                                    </p:audio>
                                  </p:subTnLst>
                                </p:cTn>
                              </p:par>
                            </p:childTnLst>
                          </p:cTn>
                        </p:par>
                        <p:par>
                          <p:cTn id="54" fill="hold">
                            <p:stCondLst>
                              <p:cond delay="10000"/>
                            </p:stCondLst>
                            <p:childTnLst>
                              <p:par>
                                <p:cTn id="55" presetID="11" presetClass="entr" presetSubtype="0" fill="hold" nodeType="afterEffect">
                                  <p:stCondLst>
                                    <p:cond delay="0"/>
                                  </p:stCondLst>
                                  <p:childTnLst>
                                    <p:set>
                                      <p:cBhvr>
                                        <p:cTn id="56" dur="900">
                                          <p:stCondLst>
                                            <p:cond delay="0"/>
                                          </p:stCondLst>
                                        </p:cTn>
                                        <p:tgtEl>
                                          <p:spTgt spid="18"/>
                                        </p:tgtEl>
                                        <p:attrNameLst>
                                          <p:attrName>style.visibility</p:attrName>
                                        </p:attrNameLst>
                                      </p:cBhvr>
                                      <p:to>
                                        <p:strVal val="visible"/>
                                      </p:to>
                                    </p:set>
                                  </p:childTnLst>
                                  <p:subTnLst>
                                    <p:audio>
                                      <p:cMediaNode vol="100000">
                                        <p:cTn display="0" masterRel="sameClick">
                                          <p:stCondLst>
                                            <p:cond evt="begin" delay="0">
                                              <p:tn val="55"/>
                                            </p:cond>
                                          </p:stCondLst>
                                          <p:endCondLst>
                                            <p:cond evt="onStopAudio" delay="0">
                                              <p:tgtEl>
                                                <p:sldTgt/>
                                              </p:tgtEl>
                                            </p:cond>
                                          </p:endCondLst>
                                        </p:cTn>
                                        <p:tgtEl>
                                          <p:sndTgt r:embed="rId3" name="DING.WAV"/>
                                        </p:tgtEl>
                                      </p:cMediaNode>
                                    </p:audio>
                                  </p:subTnLst>
                                </p:cTn>
                              </p:par>
                            </p:childTnLst>
                          </p:cTn>
                        </p:par>
                        <p:par>
                          <p:cTn id="57" fill="hold">
                            <p:stCondLst>
                              <p:cond delay="11000"/>
                            </p:stCondLst>
                            <p:childTnLst>
                              <p:par>
                                <p:cTn id="58" presetID="11" presetClass="entr" presetSubtype="0" fill="hold" nodeType="afterEffect">
                                  <p:stCondLst>
                                    <p:cond delay="0"/>
                                  </p:stCondLst>
                                  <p:childTnLst>
                                    <p:set>
                                      <p:cBhvr>
                                        <p:cTn id="59" dur="900">
                                          <p:stCondLst>
                                            <p:cond delay="0"/>
                                          </p:stCondLst>
                                        </p:cTn>
                                        <p:tgtEl>
                                          <p:spTgt spid="17"/>
                                        </p:tgtEl>
                                        <p:attrNameLst>
                                          <p:attrName>style.visibility</p:attrName>
                                        </p:attrNameLst>
                                      </p:cBhvr>
                                      <p:to>
                                        <p:strVal val="visible"/>
                                      </p:to>
                                    </p:set>
                                  </p:childTnLst>
                                  <p:subTnLst>
                                    <p:audio>
                                      <p:cMediaNode vol="100000">
                                        <p:cTn display="0" masterRel="sameClick">
                                          <p:stCondLst>
                                            <p:cond evt="begin" delay="0">
                                              <p:tn val="58"/>
                                            </p:cond>
                                          </p:stCondLst>
                                          <p:endCondLst>
                                            <p:cond evt="onStopAudio" delay="0">
                                              <p:tgtEl>
                                                <p:sldTgt/>
                                              </p:tgtEl>
                                            </p:cond>
                                          </p:endCondLst>
                                        </p:cTn>
                                        <p:tgtEl>
                                          <p:sndTgt r:embed="rId3" name="DING.WAV"/>
                                        </p:tgtEl>
                                      </p:cMediaNode>
                                    </p:audio>
                                  </p:subTnLst>
                                </p:cTn>
                              </p:par>
                            </p:childTnLst>
                          </p:cTn>
                        </p:par>
                        <p:par>
                          <p:cTn id="60" fill="hold">
                            <p:stCondLst>
                              <p:cond delay="12000"/>
                            </p:stCondLst>
                            <p:childTnLst>
                              <p:par>
                                <p:cTn id="61" presetID="11" presetClass="entr" presetSubtype="0" fill="hold" nodeType="afterEffect">
                                  <p:stCondLst>
                                    <p:cond delay="0"/>
                                  </p:stCondLst>
                                  <p:childTnLst>
                                    <p:set>
                                      <p:cBhvr>
                                        <p:cTn id="62" dur="900">
                                          <p:stCondLst>
                                            <p:cond delay="0"/>
                                          </p:stCondLst>
                                        </p:cTn>
                                        <p:tgtEl>
                                          <p:spTgt spid="16"/>
                                        </p:tgtEl>
                                        <p:attrNameLst>
                                          <p:attrName>style.visibility</p:attrName>
                                        </p:attrNameLst>
                                      </p:cBhvr>
                                      <p:to>
                                        <p:strVal val="visible"/>
                                      </p:to>
                                    </p:set>
                                  </p:childTnLst>
                                  <p:subTnLst>
                                    <p:audio>
                                      <p:cMediaNode vol="100000">
                                        <p:cTn display="0" masterRel="sameClick">
                                          <p:stCondLst>
                                            <p:cond evt="begin" delay="0">
                                              <p:tn val="61"/>
                                            </p:cond>
                                          </p:stCondLst>
                                          <p:endCondLst>
                                            <p:cond evt="onStopAudio" delay="0">
                                              <p:tgtEl>
                                                <p:sldTgt/>
                                              </p:tgtEl>
                                            </p:cond>
                                          </p:endCondLst>
                                        </p:cTn>
                                        <p:tgtEl>
                                          <p:sndTgt r:embed="rId3" name="DIN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5"/>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5"/>
                                        </p:tgtEl>
                                        <p:attrNameLst>
                                          <p:attrName>fillcolor</p:attrName>
                                        </p:attrNameLst>
                                      </p:cBhvr>
                                      <p:to>
                                        <a:srgbClr val="92D050"/>
                                      </p:to>
                                    </p:animClr>
                                    <p:set>
                                      <p:cBhvr>
                                        <p:cTn id="68" dur="500" fill="hold"/>
                                        <p:tgtEl>
                                          <p:spTgt spid="5"/>
                                        </p:tgtEl>
                                        <p:attrNameLst>
                                          <p:attrName>fill.type</p:attrName>
                                        </p:attrNameLst>
                                      </p:cBhvr>
                                      <p:to>
                                        <p:strVal val="solid"/>
                                      </p:to>
                                    </p:set>
                                    <p:set>
                                      <p:cBhvr>
                                        <p:cTn id="69" dur="500" fill="hold"/>
                                        <p:tgtEl>
                                          <p:spTgt spid="5"/>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5"/>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7"/>
                                        </p:tgtEl>
                                        <p:attrNameLst>
                                          <p:attrName>fillcolor</p:attrName>
                                        </p:attrNameLst>
                                      </p:cBhvr>
                                      <p:to>
                                        <a:srgbClr val="FF0000"/>
                                      </p:to>
                                    </p:animClr>
                                    <p:set>
                                      <p:cBhvr>
                                        <p:cTn id="75" dur="500" fill="hold"/>
                                        <p:tgtEl>
                                          <p:spTgt spid="7"/>
                                        </p:tgtEl>
                                        <p:attrNameLst>
                                          <p:attrName>fill.type</p:attrName>
                                        </p:attrNameLst>
                                      </p:cBhvr>
                                      <p:to>
                                        <p:strVal val="solid"/>
                                      </p:to>
                                    </p:set>
                                    <p:set>
                                      <p:cBhvr>
                                        <p:cTn id="76" dur="500" fill="hold"/>
                                        <p:tgtEl>
                                          <p:spTgt spid="7"/>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7"/>
                  </p:tgtEl>
                </p:cond>
              </p:nextCondLst>
            </p:seq>
            <p:seq concurrent="1" nextAc="seek">
              <p:cTn id="77" restart="whenNotActive" fill="hold" evtFilter="cancelBubble" nodeType="interactiveSeq">
                <p:stCondLst>
                  <p:cond evt="onClick" delay="0">
                    <p:tgtEl>
                      <p:spTgt spid="8"/>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500" fill="hold"/>
                                        <p:tgtEl>
                                          <p:spTgt spid="8"/>
                                        </p:tgtEl>
                                        <p:attrNameLst>
                                          <p:attrName>fillcolor</p:attrName>
                                        </p:attrNameLst>
                                      </p:cBhvr>
                                      <p:to>
                                        <a:srgbClr val="FF0000"/>
                                      </p:to>
                                    </p:animClr>
                                    <p:set>
                                      <p:cBhvr>
                                        <p:cTn id="82" dur="500" fill="hold"/>
                                        <p:tgtEl>
                                          <p:spTgt spid="8"/>
                                        </p:tgtEl>
                                        <p:attrNameLst>
                                          <p:attrName>fill.type</p:attrName>
                                        </p:attrNameLst>
                                      </p:cBhvr>
                                      <p:to>
                                        <p:strVal val="solid"/>
                                      </p:to>
                                    </p:set>
                                    <p:set>
                                      <p:cBhvr>
                                        <p:cTn id="83" dur="500" fill="hold"/>
                                        <p:tgtEl>
                                          <p:spTgt spid="8"/>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8"/>
                  </p:tgtEl>
                </p:cond>
              </p:nextCondLst>
            </p:seq>
            <p:seq concurrent="1" nextAc="seek">
              <p:cTn id="84" restart="whenNotActive" fill="hold" evtFilter="cancelBubble" nodeType="interactiveSeq">
                <p:stCondLst>
                  <p:cond evt="onClick" delay="0">
                    <p:tgtEl>
                      <p:spTgt spid="9"/>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9"/>
                                        </p:tgtEl>
                                        <p:attrNameLst>
                                          <p:attrName>fillcolor</p:attrName>
                                        </p:attrNameLst>
                                      </p:cBhvr>
                                      <p:to>
                                        <a:srgbClr val="FF0000"/>
                                      </p:to>
                                    </p:animClr>
                                    <p:set>
                                      <p:cBhvr>
                                        <p:cTn id="89" dur="500" fill="hold"/>
                                        <p:tgtEl>
                                          <p:spTgt spid="9"/>
                                        </p:tgtEl>
                                        <p:attrNameLst>
                                          <p:attrName>fill.type</p:attrName>
                                        </p:attrNameLst>
                                      </p:cBhvr>
                                      <p:to>
                                        <p:strVal val="solid"/>
                                      </p:to>
                                    </p:set>
                                    <p:set>
                                      <p:cBhvr>
                                        <p:cTn id="90" dur="500" fill="hold"/>
                                        <p:tgtEl>
                                          <p:spTgt spid="9"/>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seq concurrent="1" nextAc="seek">
              <p:cTn id="91" restart="whenNotActive" fill="hold" evtFilter="cancelBubble" nodeType="interactiveSeq">
                <p:stCondLst>
                  <p:cond evt="onClick" delay="0">
                    <p:tgtEl>
                      <p:spTgt spid="10"/>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10"/>
                                        </p:tgtEl>
                                      </p:cBhvr>
                                    </p:animEffect>
                                    <p:animScale>
                                      <p:cBhvr>
                                        <p:cTn id="96" dur="250" autoRev="1" fill="hold"/>
                                        <p:tgtEl>
                                          <p:spTgt spid="10"/>
                                        </p:tgtEl>
                                      </p:cBhvr>
                                      <p:by x="105000" y="105000"/>
                                    </p:animScale>
                                  </p:childTnLst>
                                </p:cTn>
                              </p:par>
                            </p:childTnLst>
                          </p:cTn>
                        </p:par>
                        <p:par>
                          <p:cTn id="97" fill="hold">
                            <p:stCondLst>
                              <p:cond delay="500"/>
                            </p:stCondLst>
                            <p:childTnLst>
                              <p:par>
                                <p:cTn id="98" presetID="35" presetClass="path" presetSubtype="0" accel="50000" decel="50000" fill="hold" nodeType="afterEffect">
                                  <p:stCondLst>
                                    <p:cond delay="0"/>
                                  </p:stCondLst>
                                  <p:childTnLst>
                                    <p:animMotion origin="layout" path="M 3.09254E-6 -2.31267E-7 L -0.14253 0.25416 " pathEditMode="relative" rAng="0" ptsTypes="AA">
                                      <p:cBhvr>
                                        <p:cTn id="99" dur="2000" fill="hold"/>
                                        <p:tgtEl>
                                          <p:spTgt spid="10"/>
                                        </p:tgtEl>
                                        <p:attrNameLst>
                                          <p:attrName>ppt_x</p:attrName>
                                          <p:attrName>ppt_y</p:attrName>
                                        </p:attrNameLst>
                                      </p:cBhvr>
                                      <p:rCtr x="-7133" y="12697"/>
                                    </p:animMotion>
                                  </p:childTnLst>
                                </p:cTn>
                              </p:par>
                            </p:childTnLst>
                          </p:cTn>
                        </p:par>
                        <p:par>
                          <p:cTn id="100" fill="hold">
                            <p:stCondLst>
                              <p:cond delay="2500"/>
                            </p:stCondLst>
                            <p:childTnLst>
                              <p:par>
                                <p:cTn id="101" presetID="1" presetClass="emph" presetSubtype="2" fill="hold" nodeType="afterEffect">
                                  <p:stCondLst>
                                    <p:cond delay="0"/>
                                  </p:stCondLst>
                                  <p:childTnLst>
                                    <p:animClr clrSpc="rgb" dir="cw">
                                      <p:cBhvr>
                                        <p:cTn id="102" dur="500" fill="hold"/>
                                        <p:tgtEl>
                                          <p:spTgt spid="5"/>
                                        </p:tgtEl>
                                        <p:attrNameLst>
                                          <p:attrName>fillcolor</p:attrName>
                                        </p:attrNameLst>
                                      </p:cBhvr>
                                      <p:to>
                                        <a:srgbClr val="92D050"/>
                                      </p:to>
                                    </p:animClr>
                                    <p:set>
                                      <p:cBhvr>
                                        <p:cTn id="103" dur="500" fill="hold"/>
                                        <p:tgtEl>
                                          <p:spTgt spid="5"/>
                                        </p:tgtEl>
                                        <p:attrNameLst>
                                          <p:attrName>fill.type</p:attrName>
                                        </p:attrNameLst>
                                      </p:cBhvr>
                                      <p:to>
                                        <p:strVal val="solid"/>
                                      </p:to>
                                    </p:set>
                                    <p:set>
                                      <p:cBhvr>
                                        <p:cTn id="104" dur="500" fill="hold"/>
                                        <p:tgtEl>
                                          <p:spTgt spid="5"/>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8316"/>
            <a:ext cx="12191999" cy="689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Diagonal Corners Snipped 4"/>
          <p:cNvSpPr/>
          <p:nvPr/>
        </p:nvSpPr>
        <p:spPr>
          <a:xfrm>
            <a:off x="689111" y="25323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Chi phát sinh.</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Rectangle: Diagonal Corners Snipped 5"/>
          <p:cNvSpPr/>
          <p:nvPr/>
        </p:nvSpPr>
        <p:spPr>
          <a:xfrm>
            <a:off x="344557" y="304799"/>
            <a:ext cx="10476895"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a:solidFill>
                  <a:schemeClr val="tx1"/>
                </a:solidFill>
                <a:latin typeface="Times New Roman" panose="02020603050405020304" pitchFamily="18" charset="0"/>
                <a:cs typeface="Times New Roman" panose="02020603050405020304" pitchFamily="18" charset="0"/>
              </a:rPr>
              <a:t>Khi thực hiện kế hoạch chi tiêu, </a:t>
            </a:r>
          </a:p>
          <a:p>
            <a:pPr lvl="0" algn="ctr">
              <a:defRPr/>
            </a:pPr>
            <a:r>
              <a:rPr lang="en-US" sz="3600">
                <a:solidFill>
                  <a:schemeClr val="tx1"/>
                </a:solidFill>
                <a:latin typeface="Times New Roman" panose="02020603050405020304" pitchFamily="18" charset="0"/>
                <a:cs typeface="Times New Roman" panose="02020603050405020304" pitchFamily="18" charset="0"/>
              </a:rPr>
              <a:t>cần tập trung vào các khoản chi nào?</a:t>
            </a: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7" name="Rectangle: Diagonal Corners Snipped 6"/>
          <p:cNvSpPr/>
          <p:nvPr/>
        </p:nvSpPr>
        <p:spPr>
          <a:xfrm>
            <a:off x="689113" y="35676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B</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Chi thiết yếu, chi cần thiết nhưng có thể linh hoạt.</a:t>
            </a:r>
          </a:p>
        </p:txBody>
      </p:sp>
      <p:sp>
        <p:nvSpPr>
          <p:cNvPr id="8" name="Rectangle: Diagonal Corners Snipped 7"/>
          <p:cNvSpPr/>
          <p:nvPr/>
        </p:nvSpPr>
        <p:spPr>
          <a:xfrm>
            <a:off x="689113"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Chi cần thiết nhưng có thể linh hoạt.</a:t>
            </a:r>
          </a:p>
        </p:txBody>
      </p:sp>
      <p:sp>
        <p:nvSpPr>
          <p:cNvPr id="9" name="Rectangle: Diagonal Corners Snipped 8"/>
          <p:cNvSpPr/>
          <p:nvPr/>
        </p:nvSpPr>
        <p:spPr>
          <a:xfrm>
            <a:off x="689113" y="570786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D</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Chi thiết yếu, chi cần thiết nhưng có thể linh hoạt, chi phát sinh.</a:t>
            </a: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464556" flipH="1">
            <a:off x="10260407" y="392613"/>
            <a:ext cx="1589852" cy="1174802"/>
          </a:xfrm>
          <a:prstGeom prst="rect">
            <a:avLst/>
          </a:prstGeom>
        </p:spPr>
      </p:pic>
      <p:sp>
        <p:nvSpPr>
          <p:cNvPr id="11" name="Arrow: Pentagon 10"/>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7030A0"/>
                </a:solidFill>
                <a:latin typeface="Times New Roman" panose="02020603050405020304" pitchFamily="18" charset="0"/>
                <a:cs typeface="Times New Roman" panose="02020603050405020304" pitchFamily="18" charset="0"/>
                <a:hlinkClick r:id="rId8" action="ppaction://hlinksldjump"/>
              </a:rPr>
              <a:t>TRỞ</a:t>
            </a:r>
            <a:r>
              <a:rPr lang="en-US" sz="2800" b="1">
                <a:solidFill>
                  <a:srgbClr val="7030A0"/>
                </a:solidFill>
                <a:latin typeface="Times New Roman" panose="02020603050405020304" pitchFamily="18" charset="0"/>
                <a:cs typeface="Times New Roman" panose="02020603050405020304" pitchFamily="18" charset="0"/>
              </a:rPr>
              <a:t> VỀ</a:t>
            </a:r>
          </a:p>
        </p:txBody>
      </p:sp>
      <p:pic>
        <p:nvPicPr>
          <p:cNvPr id="12" name="Picture 40" descr="num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71766" y="2358886"/>
            <a:ext cx="782162"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num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03846" y="2315384"/>
            <a:ext cx="984294"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num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38271" y="2378974"/>
            <a:ext cx="891388" cy="92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num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41134" y="2343820"/>
            <a:ext cx="990571" cy="95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num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097015">
            <a:off x="11064353" y="2331787"/>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num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40318" y="2355050"/>
            <a:ext cx="792205" cy="90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num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26625" y="2425259"/>
            <a:ext cx="891389" cy="93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num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50298" y="2359187"/>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num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001335" y="2412464"/>
            <a:ext cx="989316" cy="85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49"/>
          <p:cNvGrpSpPr/>
          <p:nvPr/>
        </p:nvGrpSpPr>
        <p:grpSpPr bwMode="auto">
          <a:xfrm>
            <a:off x="10821452" y="2412464"/>
            <a:ext cx="1169199" cy="925286"/>
            <a:chOff x="432" y="3264"/>
            <a:chExt cx="964" cy="685"/>
          </a:xfrm>
        </p:grpSpPr>
        <p:pic>
          <p:nvPicPr>
            <p:cNvPr id="22" name="Picture 50" descr="num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2" y="3264"/>
              <a:ext cx="417" cy="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num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91" y="3312"/>
              <a:ext cx="50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3000"/>
                            </p:stCondLst>
                            <p:childTnLst>
                              <p:par>
                                <p:cTn id="34" presetID="11" presetClass="entr" presetSubtype="0" fill="hold" nodeType="afterEffect">
                                  <p:stCondLst>
                                    <p:cond delay="0"/>
                                  </p:stCondLst>
                                  <p:childTnLst>
                                    <p:set>
                                      <p:cBhvr>
                                        <p:cTn id="35" dur="900">
                                          <p:stCondLst>
                                            <p:cond delay="0"/>
                                          </p:stCondLst>
                                        </p:cTn>
                                        <p:tgtEl>
                                          <p:spTgt spid="21"/>
                                        </p:tgtEl>
                                        <p:attrNameLst>
                                          <p:attrName>style.visibility</p:attrName>
                                        </p:attrNameLst>
                                      </p:cBhvr>
                                      <p:to>
                                        <p:strVal val="visible"/>
                                      </p:to>
                                    </p:set>
                                  </p:childTnLst>
                                  <p:subTnLst>
                                    <p:audio>
                                      <p:cMediaNode vol="100000">
                                        <p:cTn display="0" masterRel="sameClick">
                                          <p:stCondLst>
                                            <p:cond evt="begin" delay="0">
                                              <p:tn val="34"/>
                                            </p:cond>
                                          </p:stCondLst>
                                          <p:endCondLst>
                                            <p:cond evt="onStopAudio" delay="0">
                                              <p:tgtEl>
                                                <p:sldTgt/>
                                              </p:tgtEl>
                                            </p:cond>
                                          </p:endCondLst>
                                        </p:cTn>
                                        <p:tgtEl>
                                          <p:sndTgt r:embed="rId3" name="DING.WAV"/>
                                        </p:tgtEl>
                                      </p:cMediaNode>
                                    </p:audio>
                                  </p:subTnLst>
                                </p:cTn>
                              </p:par>
                            </p:childTnLst>
                          </p:cTn>
                        </p:par>
                        <p:par>
                          <p:cTn id="36" fill="hold">
                            <p:stCondLst>
                              <p:cond delay="4000"/>
                            </p:stCondLst>
                            <p:childTnLst>
                              <p:par>
                                <p:cTn id="37" presetID="11" presetClass="entr" presetSubtype="0" fill="hold" nodeType="afterEffect">
                                  <p:stCondLst>
                                    <p:cond delay="0"/>
                                  </p:stCondLst>
                                  <p:childTnLst>
                                    <p:set>
                                      <p:cBhvr>
                                        <p:cTn id="38" dur="900">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37"/>
                                            </p:cond>
                                          </p:stCondLst>
                                          <p:endCondLst>
                                            <p:cond evt="onStopAudio" delay="0">
                                              <p:tgtEl>
                                                <p:sldTgt/>
                                              </p:tgtEl>
                                            </p:cond>
                                          </p:endCondLst>
                                        </p:cTn>
                                        <p:tgtEl>
                                          <p:sndTgt r:embed="rId3" name="DING.WAV"/>
                                        </p:tgtEl>
                                      </p:cMediaNode>
                                    </p:audio>
                                  </p:subTnLst>
                                </p:cTn>
                              </p:par>
                            </p:childTnLst>
                          </p:cTn>
                        </p:par>
                        <p:par>
                          <p:cTn id="39" fill="hold">
                            <p:stCondLst>
                              <p:cond delay="5000"/>
                            </p:stCondLst>
                            <p:childTnLst>
                              <p:par>
                                <p:cTn id="40" presetID="11" presetClass="entr" presetSubtype="0" fill="hold" nodeType="afterEffect">
                                  <p:stCondLst>
                                    <p:cond delay="0"/>
                                  </p:stCondLst>
                                  <p:childTnLst>
                                    <p:set>
                                      <p:cBhvr>
                                        <p:cTn id="41" dur="900">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40"/>
                                            </p:cond>
                                          </p:stCondLst>
                                          <p:endCondLst>
                                            <p:cond evt="onStopAudio" delay="0">
                                              <p:tgtEl>
                                                <p:sldTgt/>
                                              </p:tgtEl>
                                            </p:cond>
                                          </p:endCondLst>
                                        </p:cTn>
                                        <p:tgtEl>
                                          <p:sndTgt r:embed="rId3" name="DING.WAV"/>
                                        </p:tgtEl>
                                      </p:cMediaNode>
                                    </p:audio>
                                  </p:subTnLst>
                                </p:cTn>
                              </p:par>
                            </p:childTnLst>
                          </p:cTn>
                        </p:par>
                        <p:par>
                          <p:cTn id="42" fill="hold">
                            <p:stCondLst>
                              <p:cond delay="6000"/>
                            </p:stCondLst>
                            <p:childTnLst>
                              <p:par>
                                <p:cTn id="43" presetID="11" presetClass="entr" presetSubtype="0" fill="hold" nodeType="afterEffect">
                                  <p:stCondLst>
                                    <p:cond delay="0"/>
                                  </p:stCondLst>
                                  <p:childTnLst>
                                    <p:set>
                                      <p:cBhvr>
                                        <p:cTn id="44" dur="900">
                                          <p:stCondLst>
                                            <p:cond delay="0"/>
                                          </p:stCondLst>
                                        </p:cTn>
                                        <p:tgtEl>
                                          <p:spTgt spid="18"/>
                                        </p:tgtEl>
                                        <p:attrNameLst>
                                          <p:attrName>style.visibility</p:attrName>
                                        </p:attrNameLst>
                                      </p:cBhvr>
                                      <p:to>
                                        <p:strVal val="visible"/>
                                      </p:to>
                                    </p:set>
                                  </p:childTnLst>
                                  <p:subTnLst>
                                    <p:audio>
                                      <p:cMediaNode vol="100000">
                                        <p:cTn display="0" masterRel="sameClick">
                                          <p:stCondLst>
                                            <p:cond evt="begin" delay="0">
                                              <p:tn val="43"/>
                                            </p:cond>
                                          </p:stCondLst>
                                          <p:endCondLst>
                                            <p:cond evt="onStopAudio" delay="0">
                                              <p:tgtEl>
                                                <p:sldTgt/>
                                              </p:tgtEl>
                                            </p:cond>
                                          </p:endCondLst>
                                        </p:cTn>
                                        <p:tgtEl>
                                          <p:sndTgt r:embed="rId3" name="DING.WAV"/>
                                        </p:tgtEl>
                                      </p:cMediaNode>
                                    </p:audio>
                                  </p:subTnLst>
                                </p:cTn>
                              </p:par>
                            </p:childTnLst>
                          </p:cTn>
                        </p:par>
                        <p:par>
                          <p:cTn id="45" fill="hold">
                            <p:stCondLst>
                              <p:cond delay="7000"/>
                            </p:stCondLst>
                            <p:childTnLst>
                              <p:par>
                                <p:cTn id="46" presetID="11" presetClass="entr" presetSubtype="0" fill="hold" nodeType="afterEffect">
                                  <p:stCondLst>
                                    <p:cond delay="0"/>
                                  </p:stCondLst>
                                  <p:childTnLst>
                                    <p:set>
                                      <p:cBhvr>
                                        <p:cTn id="47" dur="900">
                                          <p:stCondLst>
                                            <p:cond delay="0"/>
                                          </p:stCondLst>
                                        </p:cTn>
                                        <p:tgtEl>
                                          <p:spTgt spid="17"/>
                                        </p:tgtEl>
                                        <p:attrNameLst>
                                          <p:attrName>style.visibility</p:attrName>
                                        </p:attrNameLst>
                                      </p:cBhvr>
                                      <p:to>
                                        <p:strVal val="visible"/>
                                      </p:to>
                                    </p:set>
                                  </p:childTnLst>
                                  <p:subTnLst>
                                    <p:audio>
                                      <p:cMediaNode vol="100000">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8" fill="hold">
                            <p:stCondLst>
                              <p:cond delay="8000"/>
                            </p:stCondLst>
                            <p:childTnLst>
                              <p:par>
                                <p:cTn id="49" presetID="11" presetClass="entr" presetSubtype="0" fill="hold" nodeType="afterEffect">
                                  <p:stCondLst>
                                    <p:cond delay="0"/>
                                  </p:stCondLst>
                                  <p:childTnLst>
                                    <p:set>
                                      <p:cBhvr>
                                        <p:cTn id="50" dur="900">
                                          <p:stCondLst>
                                            <p:cond delay="0"/>
                                          </p:stCondLst>
                                        </p:cTn>
                                        <p:tgtEl>
                                          <p:spTgt spid="16"/>
                                        </p:tgtEl>
                                        <p:attrNameLst>
                                          <p:attrName>style.visibility</p:attrName>
                                        </p:attrNameLst>
                                      </p:cBhvr>
                                      <p:to>
                                        <p:strVal val="visible"/>
                                      </p:to>
                                    </p:set>
                                  </p:childTnLst>
                                  <p:subTnLst>
                                    <p:audio>
                                      <p:cMediaNode vol="100000">
                                        <p:cTn display="0" masterRel="sameClick">
                                          <p:stCondLst>
                                            <p:cond evt="begin" delay="0">
                                              <p:tn val="49"/>
                                            </p:cond>
                                          </p:stCondLst>
                                          <p:endCondLst>
                                            <p:cond evt="onStopAudio" delay="0">
                                              <p:tgtEl>
                                                <p:sldTgt/>
                                              </p:tgtEl>
                                            </p:cond>
                                          </p:endCondLst>
                                        </p:cTn>
                                        <p:tgtEl>
                                          <p:sndTgt r:embed="rId3" name="DING.WAV"/>
                                        </p:tgtEl>
                                      </p:cMediaNode>
                                    </p:audio>
                                  </p:subTnLst>
                                </p:cTn>
                              </p:par>
                            </p:childTnLst>
                          </p:cTn>
                        </p:par>
                        <p:par>
                          <p:cTn id="51" fill="hold">
                            <p:stCondLst>
                              <p:cond delay="9000"/>
                            </p:stCondLst>
                            <p:childTnLst>
                              <p:par>
                                <p:cTn id="52" presetID="11" presetClass="entr" presetSubtype="0" fill="hold" nodeType="afterEffect">
                                  <p:stCondLst>
                                    <p:cond delay="0"/>
                                  </p:stCondLst>
                                  <p:childTnLst>
                                    <p:set>
                                      <p:cBhvr>
                                        <p:cTn id="53" dur="900">
                                          <p:stCondLst>
                                            <p:cond delay="0"/>
                                          </p:stCondLst>
                                        </p:cTn>
                                        <p:tgtEl>
                                          <p:spTgt spid="15"/>
                                        </p:tgtEl>
                                        <p:attrNameLst>
                                          <p:attrName>style.visibility</p:attrName>
                                        </p:attrNameLst>
                                      </p:cBhvr>
                                      <p:to>
                                        <p:strVal val="visible"/>
                                      </p:to>
                                    </p:set>
                                  </p:childTnLst>
                                  <p:subTnLst>
                                    <p:audio>
                                      <p:cMediaNode vol="100000">
                                        <p:cTn display="0" masterRel="sameClick">
                                          <p:stCondLst>
                                            <p:cond evt="begin" delay="0">
                                              <p:tn val="52"/>
                                            </p:cond>
                                          </p:stCondLst>
                                          <p:endCondLst>
                                            <p:cond evt="onStopAudio" delay="0">
                                              <p:tgtEl>
                                                <p:sldTgt/>
                                              </p:tgtEl>
                                            </p:cond>
                                          </p:endCondLst>
                                        </p:cTn>
                                        <p:tgtEl>
                                          <p:sndTgt r:embed="rId3" name="DING.WAV"/>
                                        </p:tgtEl>
                                      </p:cMediaNode>
                                    </p:audio>
                                  </p:subTnLst>
                                </p:cTn>
                              </p:par>
                            </p:childTnLst>
                          </p:cTn>
                        </p:par>
                        <p:par>
                          <p:cTn id="54" fill="hold">
                            <p:stCondLst>
                              <p:cond delay="10000"/>
                            </p:stCondLst>
                            <p:childTnLst>
                              <p:par>
                                <p:cTn id="55" presetID="11" presetClass="entr" presetSubtype="0" fill="hold" nodeType="afterEffect">
                                  <p:stCondLst>
                                    <p:cond delay="0"/>
                                  </p:stCondLst>
                                  <p:childTnLst>
                                    <p:set>
                                      <p:cBhvr>
                                        <p:cTn id="56" dur="900">
                                          <p:stCondLst>
                                            <p:cond delay="0"/>
                                          </p:stCondLst>
                                        </p:cTn>
                                        <p:tgtEl>
                                          <p:spTgt spid="14"/>
                                        </p:tgtEl>
                                        <p:attrNameLst>
                                          <p:attrName>style.visibility</p:attrName>
                                        </p:attrNameLst>
                                      </p:cBhvr>
                                      <p:to>
                                        <p:strVal val="visible"/>
                                      </p:to>
                                    </p:set>
                                  </p:childTnLst>
                                  <p:subTnLst>
                                    <p:audio>
                                      <p:cMediaNode vol="100000">
                                        <p:cTn display="0" masterRel="sameClick">
                                          <p:stCondLst>
                                            <p:cond evt="begin" delay="0">
                                              <p:tn val="55"/>
                                            </p:cond>
                                          </p:stCondLst>
                                          <p:endCondLst>
                                            <p:cond evt="onStopAudio" delay="0">
                                              <p:tgtEl>
                                                <p:sldTgt/>
                                              </p:tgtEl>
                                            </p:cond>
                                          </p:endCondLst>
                                        </p:cTn>
                                        <p:tgtEl>
                                          <p:sndTgt r:embed="rId3" name="DING.WAV"/>
                                        </p:tgtEl>
                                      </p:cMediaNode>
                                    </p:audio>
                                  </p:subTnLst>
                                </p:cTn>
                              </p:par>
                            </p:childTnLst>
                          </p:cTn>
                        </p:par>
                        <p:par>
                          <p:cTn id="57" fill="hold">
                            <p:stCondLst>
                              <p:cond delay="11000"/>
                            </p:stCondLst>
                            <p:childTnLst>
                              <p:par>
                                <p:cTn id="58" presetID="11" presetClass="entr" presetSubtype="0" fill="hold" nodeType="afterEffect">
                                  <p:stCondLst>
                                    <p:cond delay="0"/>
                                  </p:stCondLst>
                                  <p:childTnLst>
                                    <p:set>
                                      <p:cBhvr>
                                        <p:cTn id="59" dur="900">
                                          <p:stCondLst>
                                            <p:cond delay="0"/>
                                          </p:stCondLst>
                                        </p:cTn>
                                        <p:tgtEl>
                                          <p:spTgt spid="13"/>
                                        </p:tgtEl>
                                        <p:attrNameLst>
                                          <p:attrName>style.visibility</p:attrName>
                                        </p:attrNameLst>
                                      </p:cBhvr>
                                      <p:to>
                                        <p:strVal val="visible"/>
                                      </p:to>
                                    </p:set>
                                  </p:childTnLst>
                                  <p:subTnLst>
                                    <p:audio>
                                      <p:cMediaNode vol="100000">
                                        <p:cTn display="0" masterRel="sameClick">
                                          <p:stCondLst>
                                            <p:cond evt="begin" delay="0">
                                              <p:tn val="58"/>
                                            </p:cond>
                                          </p:stCondLst>
                                          <p:endCondLst>
                                            <p:cond evt="onStopAudio" delay="0">
                                              <p:tgtEl>
                                                <p:sldTgt/>
                                              </p:tgtEl>
                                            </p:cond>
                                          </p:endCondLst>
                                        </p:cTn>
                                        <p:tgtEl>
                                          <p:sndTgt r:embed="rId3" name="DING.WAV"/>
                                        </p:tgtEl>
                                      </p:cMediaNode>
                                    </p:audio>
                                  </p:subTnLst>
                                </p:cTn>
                              </p:par>
                            </p:childTnLst>
                          </p:cTn>
                        </p:par>
                        <p:par>
                          <p:cTn id="60" fill="hold">
                            <p:stCondLst>
                              <p:cond delay="12000"/>
                            </p:stCondLst>
                            <p:childTnLst>
                              <p:par>
                                <p:cTn id="61" presetID="11" presetClass="entr" presetSubtype="0" fill="hold" nodeType="afterEffect">
                                  <p:stCondLst>
                                    <p:cond delay="0"/>
                                  </p:stCondLst>
                                  <p:childTnLst>
                                    <p:set>
                                      <p:cBhvr>
                                        <p:cTn id="62" dur="900">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61"/>
                                            </p:cond>
                                          </p:stCondLst>
                                          <p:endCondLst>
                                            <p:cond evt="onStopAudio" delay="0">
                                              <p:tgtEl>
                                                <p:sldTgt/>
                                              </p:tgtEl>
                                            </p:cond>
                                          </p:endCondLst>
                                        </p:cTn>
                                        <p:tgtEl>
                                          <p:sndTgt r:embed="rId3" name="DIN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5"/>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5"/>
                                        </p:tgtEl>
                                        <p:attrNameLst>
                                          <p:attrName>fillcolor</p:attrName>
                                        </p:attrNameLst>
                                      </p:cBhvr>
                                      <p:to>
                                        <a:srgbClr val="FF0000"/>
                                      </p:to>
                                    </p:animClr>
                                    <p:set>
                                      <p:cBhvr>
                                        <p:cTn id="68" dur="500" fill="hold"/>
                                        <p:tgtEl>
                                          <p:spTgt spid="5"/>
                                        </p:tgtEl>
                                        <p:attrNameLst>
                                          <p:attrName>fill.type</p:attrName>
                                        </p:attrNameLst>
                                      </p:cBhvr>
                                      <p:to>
                                        <p:strVal val="solid"/>
                                      </p:to>
                                    </p:set>
                                    <p:set>
                                      <p:cBhvr>
                                        <p:cTn id="69" dur="500" fill="hold"/>
                                        <p:tgtEl>
                                          <p:spTgt spid="5"/>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7"/>
                                        </p:tgtEl>
                                        <p:attrNameLst>
                                          <p:attrName>fillcolor</p:attrName>
                                        </p:attrNameLst>
                                      </p:cBhvr>
                                      <p:to>
                                        <a:srgbClr val="FF0000"/>
                                      </p:to>
                                    </p:animClr>
                                    <p:set>
                                      <p:cBhvr>
                                        <p:cTn id="75" dur="500" fill="hold"/>
                                        <p:tgtEl>
                                          <p:spTgt spid="7"/>
                                        </p:tgtEl>
                                        <p:attrNameLst>
                                          <p:attrName>fill.type</p:attrName>
                                        </p:attrNameLst>
                                      </p:cBhvr>
                                      <p:to>
                                        <p:strVal val="solid"/>
                                      </p:to>
                                    </p:set>
                                    <p:set>
                                      <p:cBhvr>
                                        <p:cTn id="76" dur="500" fill="hold"/>
                                        <p:tgtEl>
                                          <p:spTgt spid="7"/>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77" restart="whenNotActive" fill="hold" evtFilter="cancelBubble" nodeType="interactiveSeq">
                <p:stCondLst>
                  <p:cond evt="onClick" delay="0">
                    <p:tgtEl>
                      <p:spTgt spid="8"/>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500" fill="hold"/>
                                        <p:tgtEl>
                                          <p:spTgt spid="8"/>
                                        </p:tgtEl>
                                        <p:attrNameLst>
                                          <p:attrName>fillcolor</p:attrName>
                                        </p:attrNameLst>
                                      </p:cBhvr>
                                      <p:to>
                                        <a:srgbClr val="FF0000"/>
                                      </p:to>
                                    </p:animClr>
                                    <p:set>
                                      <p:cBhvr>
                                        <p:cTn id="82" dur="500" fill="hold"/>
                                        <p:tgtEl>
                                          <p:spTgt spid="8"/>
                                        </p:tgtEl>
                                        <p:attrNameLst>
                                          <p:attrName>fill.type</p:attrName>
                                        </p:attrNameLst>
                                      </p:cBhvr>
                                      <p:to>
                                        <p:strVal val="solid"/>
                                      </p:to>
                                    </p:set>
                                    <p:set>
                                      <p:cBhvr>
                                        <p:cTn id="83" dur="500" fill="hold"/>
                                        <p:tgtEl>
                                          <p:spTgt spid="8"/>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seq concurrent="1" nextAc="seek">
              <p:cTn id="84" restart="whenNotActive" fill="hold" evtFilter="cancelBubble" nodeType="interactiveSeq">
                <p:stCondLst>
                  <p:cond evt="onClick" delay="0">
                    <p:tgtEl>
                      <p:spTgt spid="9"/>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9"/>
                                        </p:tgtEl>
                                        <p:attrNameLst>
                                          <p:attrName>fillcolor</p:attrName>
                                        </p:attrNameLst>
                                      </p:cBhvr>
                                      <p:to>
                                        <a:srgbClr val="92D050"/>
                                      </p:to>
                                    </p:animClr>
                                    <p:set>
                                      <p:cBhvr>
                                        <p:cTn id="89" dur="500" fill="hold"/>
                                        <p:tgtEl>
                                          <p:spTgt spid="9"/>
                                        </p:tgtEl>
                                        <p:attrNameLst>
                                          <p:attrName>fill.type</p:attrName>
                                        </p:attrNameLst>
                                      </p:cBhvr>
                                      <p:to>
                                        <p:strVal val="solid"/>
                                      </p:to>
                                    </p:set>
                                    <p:set>
                                      <p:cBhvr>
                                        <p:cTn id="90" dur="500" fill="hold"/>
                                        <p:tgtEl>
                                          <p:spTgt spid="9"/>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9"/>
                  </p:tgtEl>
                </p:cond>
              </p:nextCondLst>
            </p:seq>
            <p:seq concurrent="1" nextAc="seek">
              <p:cTn id="91" restart="whenNotActive" fill="hold" evtFilter="cancelBubble" nodeType="interactiveSeq">
                <p:stCondLst>
                  <p:cond evt="onClick" delay="0">
                    <p:tgtEl>
                      <p:spTgt spid="10"/>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10"/>
                                        </p:tgtEl>
                                      </p:cBhvr>
                                    </p:animEffect>
                                    <p:animScale>
                                      <p:cBhvr>
                                        <p:cTn id="96" dur="250" autoRev="1" fill="hold"/>
                                        <p:tgtEl>
                                          <p:spTgt spid="10"/>
                                        </p:tgtEl>
                                      </p:cBhvr>
                                      <p:by x="105000" y="105000"/>
                                    </p:animScale>
                                  </p:childTnLst>
                                </p:cTn>
                              </p:par>
                            </p:childTnLst>
                          </p:cTn>
                        </p:par>
                        <p:par>
                          <p:cTn id="97" fill="hold">
                            <p:stCondLst>
                              <p:cond delay="500"/>
                            </p:stCondLst>
                            <p:childTnLst>
                              <p:par>
                                <p:cTn id="98" presetID="35" presetClass="path" presetSubtype="0" accel="50000" decel="50000" fill="hold" nodeType="afterEffect">
                                  <p:stCondLst>
                                    <p:cond delay="0"/>
                                  </p:stCondLst>
                                  <p:childTnLst>
                                    <p:animMotion origin="layout" path="M -2.08333E-6 -1.9519E-6 L -0.32331 0.75995 " pathEditMode="relative" rAng="0" ptsTypes="AA">
                                      <p:cBhvr>
                                        <p:cTn id="99" dur="2000" fill="hold"/>
                                        <p:tgtEl>
                                          <p:spTgt spid="10"/>
                                        </p:tgtEl>
                                        <p:attrNameLst>
                                          <p:attrName>ppt_x</p:attrName>
                                          <p:attrName>ppt_y</p:attrName>
                                        </p:attrNameLst>
                                      </p:cBhvr>
                                      <p:rCtr x="-16172" y="37997"/>
                                    </p:animMotion>
                                  </p:childTnLst>
                                </p:cTn>
                              </p:par>
                            </p:childTnLst>
                          </p:cTn>
                        </p:par>
                        <p:par>
                          <p:cTn id="100" fill="hold">
                            <p:stCondLst>
                              <p:cond delay="2500"/>
                            </p:stCondLst>
                            <p:childTnLst>
                              <p:par>
                                <p:cTn id="101" presetID="1" presetClass="emph" presetSubtype="2" fill="hold" nodeType="afterEffect">
                                  <p:stCondLst>
                                    <p:cond delay="0"/>
                                  </p:stCondLst>
                                  <p:childTnLst>
                                    <p:animClr clrSpc="rgb" dir="cw">
                                      <p:cBhvr>
                                        <p:cTn id="102" dur="500" fill="hold"/>
                                        <p:tgtEl>
                                          <p:spTgt spid="9"/>
                                        </p:tgtEl>
                                        <p:attrNameLst>
                                          <p:attrName>fillcolor</p:attrName>
                                        </p:attrNameLst>
                                      </p:cBhvr>
                                      <p:to>
                                        <a:srgbClr val="92D050"/>
                                      </p:to>
                                    </p:animClr>
                                    <p:set>
                                      <p:cBhvr>
                                        <p:cTn id="103" dur="500" fill="hold"/>
                                        <p:tgtEl>
                                          <p:spTgt spid="9"/>
                                        </p:tgtEl>
                                        <p:attrNameLst>
                                          <p:attrName>fill.type</p:attrName>
                                        </p:attrNameLst>
                                      </p:cBhvr>
                                      <p:to>
                                        <p:strVal val="solid"/>
                                      </p:to>
                                    </p:set>
                                    <p:set>
                                      <p:cBhvr>
                                        <p:cTn id="104" dur="500" fill="hold"/>
                                        <p:tgtEl>
                                          <p:spTgt spid="9"/>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8316"/>
            <a:ext cx="12191999" cy="689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Diagonal Corners Snipped 4"/>
          <p:cNvSpPr/>
          <p:nvPr/>
        </p:nvSpPr>
        <p:spPr>
          <a:xfrm>
            <a:off x="689113" y="2111829"/>
            <a:ext cx="8480645" cy="149935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A. </a:t>
            </a:r>
            <a:r>
              <a:rPr lang="en-US" sz="3200">
                <a:latin typeface="Times New Roman" panose="02020603050405020304" pitchFamily="18" charset="0"/>
                <a:cs typeface="Times New Roman" panose="02020603050405020304" pitchFamily="18" charset="0"/>
              </a:rPr>
              <a:t>Sau khi đã lập được kế hoạch cần chi tiêu một cách hợp lí để thực hiện được những mục tiêu đã đề ra.</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p:cNvSpPr/>
          <p:nvPr/>
        </p:nvSpPr>
        <p:spPr>
          <a:xfrm>
            <a:off x="344557" y="304800"/>
            <a:ext cx="11502886" cy="1240972"/>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a:solidFill>
                  <a:schemeClr val="tx1"/>
                </a:solidFill>
                <a:latin typeface="Times New Roman" panose="02020603050405020304" pitchFamily="18" charset="0"/>
                <a:cs typeface="Times New Roman" panose="02020603050405020304" pitchFamily="18" charset="0"/>
              </a:rPr>
              <a:t>Em tán thành với ý kiến nào dưới đây?</a:t>
            </a: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7" name="Rectangle: Diagonal Corners Snipped 6"/>
          <p:cNvSpPr/>
          <p:nvPr/>
        </p:nvSpPr>
        <p:spPr>
          <a:xfrm>
            <a:off x="689113" y="3720034"/>
            <a:ext cx="8480645"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prstClr val="white"/>
                </a:solidFill>
                <a:latin typeface="Times New Roman" panose="02020603050405020304" pitchFamily="18" charset="0"/>
                <a:cs typeface="Times New Roman" panose="02020603050405020304" pitchFamily="18" charset="0"/>
              </a:rPr>
              <a:t>B</a:t>
            </a:r>
            <a:r>
              <a:rPr lang="en-US" sz="3200" b="1">
                <a:solidFill>
                  <a:prstClr val="white"/>
                </a:solidFill>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Chỉ cần có kế hoạch là chúng ta đã có thể có chi tiêu hợp lí.</a:t>
            </a:r>
          </a:p>
        </p:txBody>
      </p:sp>
      <p:sp>
        <p:nvSpPr>
          <p:cNvPr id="8" name="Rectangle: Diagonal Corners Snipped 7"/>
          <p:cNvSpPr/>
          <p:nvPr/>
        </p:nvSpPr>
        <p:spPr>
          <a:xfrm>
            <a:off x="689113" y="4768378"/>
            <a:ext cx="8480645"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 </a:t>
            </a:r>
            <a:r>
              <a:rPr lang="en-US" sz="3200">
                <a:latin typeface="Times New Roman" panose="02020603050405020304" pitchFamily="18" charset="0"/>
                <a:cs typeface="Times New Roman" panose="02020603050405020304" pitchFamily="18" charset="0"/>
              </a:rPr>
              <a:t>Không cần kiểm tra hay thực hiện thêm bất cứ điều gì sau khi đã lập được kế hoạch chi tiêu.</a:t>
            </a:r>
          </a:p>
        </p:txBody>
      </p:sp>
      <p:sp>
        <p:nvSpPr>
          <p:cNvPr id="9" name="Rectangle: Diagonal Corners Snipped 8"/>
          <p:cNvSpPr/>
          <p:nvPr/>
        </p:nvSpPr>
        <p:spPr>
          <a:xfrm>
            <a:off x="689113" y="5838493"/>
            <a:ext cx="8480645"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D. </a:t>
            </a:r>
            <a:r>
              <a:rPr lang="en-US" sz="3200">
                <a:latin typeface="Times New Roman" panose="02020603050405020304" pitchFamily="18" charset="0"/>
                <a:cs typeface="Times New Roman" panose="02020603050405020304" pitchFamily="18" charset="0"/>
              </a:rPr>
              <a:t>Kế hoạch chi tiêu là một trong những điều giúp chúng ta có thể xóa đói giảm nghèo.</a:t>
            </a: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084183" y="374164"/>
            <a:ext cx="1564105" cy="1545336"/>
          </a:xfrm>
          <a:prstGeom prst="rect">
            <a:avLst/>
          </a:prstGeom>
        </p:spPr>
      </p:pic>
      <p:sp>
        <p:nvSpPr>
          <p:cNvPr id="11" name="Arrow: Pentagon 10">
            <a:hlinkClick r:id="rId8" action="ppaction://hlinksldjump"/>
          </p:cNvPr>
          <p:cNvSpPr/>
          <p:nvPr/>
        </p:nvSpPr>
        <p:spPr>
          <a:xfrm flipH="1">
            <a:off x="9666086"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7030A0"/>
                </a:solidFill>
                <a:latin typeface="Times New Roman" panose="02020603050405020304" pitchFamily="18" charset="0"/>
                <a:cs typeface="Times New Roman" panose="02020603050405020304" pitchFamily="18" charset="0"/>
              </a:rPr>
              <a:t>TRỞ VỀ</a:t>
            </a:r>
          </a:p>
        </p:txBody>
      </p:sp>
      <p:pic>
        <p:nvPicPr>
          <p:cNvPr id="12" name="Picture 40" descr="num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16199" y="2481608"/>
            <a:ext cx="782162"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num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48279" y="2438106"/>
            <a:ext cx="984294"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num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82704" y="2501696"/>
            <a:ext cx="891388" cy="92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num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85567" y="2466542"/>
            <a:ext cx="990571" cy="95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num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097015">
            <a:off x="11108786" y="2454509"/>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num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84751" y="2477772"/>
            <a:ext cx="792205" cy="90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num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71058" y="2547981"/>
            <a:ext cx="891389" cy="93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num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94731" y="2481909"/>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num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045768" y="2535186"/>
            <a:ext cx="989316" cy="85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49"/>
          <p:cNvGrpSpPr/>
          <p:nvPr/>
        </p:nvGrpSpPr>
        <p:grpSpPr bwMode="auto">
          <a:xfrm>
            <a:off x="10865885" y="2535186"/>
            <a:ext cx="1169199" cy="925286"/>
            <a:chOff x="432" y="3264"/>
            <a:chExt cx="964" cy="685"/>
          </a:xfrm>
        </p:grpSpPr>
        <p:pic>
          <p:nvPicPr>
            <p:cNvPr id="22" name="Picture 50" descr="num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2" y="3264"/>
              <a:ext cx="417" cy="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num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91" y="3312"/>
              <a:ext cx="50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3000"/>
                            </p:stCondLst>
                            <p:childTnLst>
                              <p:par>
                                <p:cTn id="34" presetID="11" presetClass="entr" presetSubtype="0" fill="hold" nodeType="afterEffect">
                                  <p:stCondLst>
                                    <p:cond delay="0"/>
                                  </p:stCondLst>
                                  <p:childTnLst>
                                    <p:set>
                                      <p:cBhvr>
                                        <p:cTn id="35" dur="900">
                                          <p:stCondLst>
                                            <p:cond delay="0"/>
                                          </p:stCondLst>
                                        </p:cTn>
                                        <p:tgtEl>
                                          <p:spTgt spid="21"/>
                                        </p:tgtEl>
                                        <p:attrNameLst>
                                          <p:attrName>style.visibility</p:attrName>
                                        </p:attrNameLst>
                                      </p:cBhvr>
                                      <p:to>
                                        <p:strVal val="visible"/>
                                      </p:to>
                                    </p:set>
                                  </p:childTnLst>
                                  <p:subTnLst>
                                    <p:audio>
                                      <p:cMediaNode vol="100000">
                                        <p:cTn display="0" masterRel="sameClick">
                                          <p:stCondLst>
                                            <p:cond evt="begin" delay="0">
                                              <p:tn val="34"/>
                                            </p:cond>
                                          </p:stCondLst>
                                          <p:endCondLst>
                                            <p:cond evt="onStopAudio" delay="0">
                                              <p:tgtEl>
                                                <p:sldTgt/>
                                              </p:tgtEl>
                                            </p:cond>
                                          </p:endCondLst>
                                        </p:cTn>
                                        <p:tgtEl>
                                          <p:sndTgt r:embed="rId3" name="DING.WAV"/>
                                        </p:tgtEl>
                                      </p:cMediaNode>
                                    </p:audio>
                                  </p:subTnLst>
                                </p:cTn>
                              </p:par>
                            </p:childTnLst>
                          </p:cTn>
                        </p:par>
                        <p:par>
                          <p:cTn id="36" fill="hold">
                            <p:stCondLst>
                              <p:cond delay="4000"/>
                            </p:stCondLst>
                            <p:childTnLst>
                              <p:par>
                                <p:cTn id="37" presetID="11" presetClass="entr" presetSubtype="0" fill="hold" nodeType="afterEffect">
                                  <p:stCondLst>
                                    <p:cond delay="0"/>
                                  </p:stCondLst>
                                  <p:childTnLst>
                                    <p:set>
                                      <p:cBhvr>
                                        <p:cTn id="38" dur="900">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37"/>
                                            </p:cond>
                                          </p:stCondLst>
                                          <p:endCondLst>
                                            <p:cond evt="onStopAudio" delay="0">
                                              <p:tgtEl>
                                                <p:sldTgt/>
                                              </p:tgtEl>
                                            </p:cond>
                                          </p:endCondLst>
                                        </p:cTn>
                                        <p:tgtEl>
                                          <p:sndTgt r:embed="rId3" name="DING.WAV"/>
                                        </p:tgtEl>
                                      </p:cMediaNode>
                                    </p:audio>
                                  </p:subTnLst>
                                </p:cTn>
                              </p:par>
                            </p:childTnLst>
                          </p:cTn>
                        </p:par>
                        <p:par>
                          <p:cTn id="39" fill="hold">
                            <p:stCondLst>
                              <p:cond delay="5000"/>
                            </p:stCondLst>
                            <p:childTnLst>
                              <p:par>
                                <p:cTn id="40" presetID="11" presetClass="entr" presetSubtype="0" fill="hold" nodeType="afterEffect">
                                  <p:stCondLst>
                                    <p:cond delay="0"/>
                                  </p:stCondLst>
                                  <p:childTnLst>
                                    <p:set>
                                      <p:cBhvr>
                                        <p:cTn id="41" dur="900">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40"/>
                                            </p:cond>
                                          </p:stCondLst>
                                          <p:endCondLst>
                                            <p:cond evt="onStopAudio" delay="0">
                                              <p:tgtEl>
                                                <p:sldTgt/>
                                              </p:tgtEl>
                                            </p:cond>
                                          </p:endCondLst>
                                        </p:cTn>
                                        <p:tgtEl>
                                          <p:sndTgt r:embed="rId3" name="DING.WAV"/>
                                        </p:tgtEl>
                                      </p:cMediaNode>
                                    </p:audio>
                                  </p:subTnLst>
                                </p:cTn>
                              </p:par>
                            </p:childTnLst>
                          </p:cTn>
                        </p:par>
                        <p:par>
                          <p:cTn id="42" fill="hold">
                            <p:stCondLst>
                              <p:cond delay="6000"/>
                            </p:stCondLst>
                            <p:childTnLst>
                              <p:par>
                                <p:cTn id="43" presetID="11" presetClass="entr" presetSubtype="0" fill="hold" nodeType="afterEffect">
                                  <p:stCondLst>
                                    <p:cond delay="0"/>
                                  </p:stCondLst>
                                  <p:childTnLst>
                                    <p:set>
                                      <p:cBhvr>
                                        <p:cTn id="44" dur="900">
                                          <p:stCondLst>
                                            <p:cond delay="0"/>
                                          </p:stCondLst>
                                        </p:cTn>
                                        <p:tgtEl>
                                          <p:spTgt spid="18"/>
                                        </p:tgtEl>
                                        <p:attrNameLst>
                                          <p:attrName>style.visibility</p:attrName>
                                        </p:attrNameLst>
                                      </p:cBhvr>
                                      <p:to>
                                        <p:strVal val="visible"/>
                                      </p:to>
                                    </p:set>
                                  </p:childTnLst>
                                  <p:subTnLst>
                                    <p:audio>
                                      <p:cMediaNode vol="100000">
                                        <p:cTn display="0" masterRel="sameClick">
                                          <p:stCondLst>
                                            <p:cond evt="begin" delay="0">
                                              <p:tn val="43"/>
                                            </p:cond>
                                          </p:stCondLst>
                                          <p:endCondLst>
                                            <p:cond evt="onStopAudio" delay="0">
                                              <p:tgtEl>
                                                <p:sldTgt/>
                                              </p:tgtEl>
                                            </p:cond>
                                          </p:endCondLst>
                                        </p:cTn>
                                        <p:tgtEl>
                                          <p:sndTgt r:embed="rId3" name="DING.WAV"/>
                                        </p:tgtEl>
                                      </p:cMediaNode>
                                    </p:audio>
                                  </p:subTnLst>
                                </p:cTn>
                              </p:par>
                            </p:childTnLst>
                          </p:cTn>
                        </p:par>
                        <p:par>
                          <p:cTn id="45" fill="hold">
                            <p:stCondLst>
                              <p:cond delay="7000"/>
                            </p:stCondLst>
                            <p:childTnLst>
                              <p:par>
                                <p:cTn id="46" presetID="11" presetClass="entr" presetSubtype="0" fill="hold" nodeType="afterEffect">
                                  <p:stCondLst>
                                    <p:cond delay="0"/>
                                  </p:stCondLst>
                                  <p:childTnLst>
                                    <p:set>
                                      <p:cBhvr>
                                        <p:cTn id="47" dur="900">
                                          <p:stCondLst>
                                            <p:cond delay="0"/>
                                          </p:stCondLst>
                                        </p:cTn>
                                        <p:tgtEl>
                                          <p:spTgt spid="17"/>
                                        </p:tgtEl>
                                        <p:attrNameLst>
                                          <p:attrName>style.visibility</p:attrName>
                                        </p:attrNameLst>
                                      </p:cBhvr>
                                      <p:to>
                                        <p:strVal val="visible"/>
                                      </p:to>
                                    </p:set>
                                  </p:childTnLst>
                                  <p:subTnLst>
                                    <p:audio>
                                      <p:cMediaNode vol="100000">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8" fill="hold">
                            <p:stCondLst>
                              <p:cond delay="8000"/>
                            </p:stCondLst>
                            <p:childTnLst>
                              <p:par>
                                <p:cTn id="49" presetID="11" presetClass="entr" presetSubtype="0" fill="hold" nodeType="afterEffect">
                                  <p:stCondLst>
                                    <p:cond delay="0"/>
                                  </p:stCondLst>
                                  <p:childTnLst>
                                    <p:set>
                                      <p:cBhvr>
                                        <p:cTn id="50" dur="900">
                                          <p:stCondLst>
                                            <p:cond delay="0"/>
                                          </p:stCondLst>
                                        </p:cTn>
                                        <p:tgtEl>
                                          <p:spTgt spid="16"/>
                                        </p:tgtEl>
                                        <p:attrNameLst>
                                          <p:attrName>style.visibility</p:attrName>
                                        </p:attrNameLst>
                                      </p:cBhvr>
                                      <p:to>
                                        <p:strVal val="visible"/>
                                      </p:to>
                                    </p:set>
                                  </p:childTnLst>
                                  <p:subTnLst>
                                    <p:audio>
                                      <p:cMediaNode vol="100000">
                                        <p:cTn display="0" masterRel="sameClick">
                                          <p:stCondLst>
                                            <p:cond evt="begin" delay="0">
                                              <p:tn val="49"/>
                                            </p:cond>
                                          </p:stCondLst>
                                          <p:endCondLst>
                                            <p:cond evt="onStopAudio" delay="0">
                                              <p:tgtEl>
                                                <p:sldTgt/>
                                              </p:tgtEl>
                                            </p:cond>
                                          </p:endCondLst>
                                        </p:cTn>
                                        <p:tgtEl>
                                          <p:sndTgt r:embed="rId3" name="DING.WAV"/>
                                        </p:tgtEl>
                                      </p:cMediaNode>
                                    </p:audio>
                                  </p:subTnLst>
                                </p:cTn>
                              </p:par>
                            </p:childTnLst>
                          </p:cTn>
                        </p:par>
                        <p:par>
                          <p:cTn id="51" fill="hold">
                            <p:stCondLst>
                              <p:cond delay="9000"/>
                            </p:stCondLst>
                            <p:childTnLst>
                              <p:par>
                                <p:cTn id="52" presetID="11" presetClass="entr" presetSubtype="0" fill="hold" nodeType="afterEffect">
                                  <p:stCondLst>
                                    <p:cond delay="0"/>
                                  </p:stCondLst>
                                  <p:childTnLst>
                                    <p:set>
                                      <p:cBhvr>
                                        <p:cTn id="53" dur="900">
                                          <p:stCondLst>
                                            <p:cond delay="0"/>
                                          </p:stCondLst>
                                        </p:cTn>
                                        <p:tgtEl>
                                          <p:spTgt spid="15"/>
                                        </p:tgtEl>
                                        <p:attrNameLst>
                                          <p:attrName>style.visibility</p:attrName>
                                        </p:attrNameLst>
                                      </p:cBhvr>
                                      <p:to>
                                        <p:strVal val="visible"/>
                                      </p:to>
                                    </p:set>
                                  </p:childTnLst>
                                  <p:subTnLst>
                                    <p:audio>
                                      <p:cMediaNode vol="100000">
                                        <p:cTn display="0" masterRel="sameClick">
                                          <p:stCondLst>
                                            <p:cond evt="begin" delay="0">
                                              <p:tn val="52"/>
                                            </p:cond>
                                          </p:stCondLst>
                                          <p:endCondLst>
                                            <p:cond evt="onStopAudio" delay="0">
                                              <p:tgtEl>
                                                <p:sldTgt/>
                                              </p:tgtEl>
                                            </p:cond>
                                          </p:endCondLst>
                                        </p:cTn>
                                        <p:tgtEl>
                                          <p:sndTgt r:embed="rId3" name="DING.WAV"/>
                                        </p:tgtEl>
                                      </p:cMediaNode>
                                    </p:audio>
                                  </p:subTnLst>
                                </p:cTn>
                              </p:par>
                            </p:childTnLst>
                          </p:cTn>
                        </p:par>
                        <p:par>
                          <p:cTn id="54" fill="hold">
                            <p:stCondLst>
                              <p:cond delay="10000"/>
                            </p:stCondLst>
                            <p:childTnLst>
                              <p:par>
                                <p:cTn id="55" presetID="11" presetClass="entr" presetSubtype="0" fill="hold" nodeType="afterEffect">
                                  <p:stCondLst>
                                    <p:cond delay="0"/>
                                  </p:stCondLst>
                                  <p:childTnLst>
                                    <p:set>
                                      <p:cBhvr>
                                        <p:cTn id="56" dur="900">
                                          <p:stCondLst>
                                            <p:cond delay="0"/>
                                          </p:stCondLst>
                                        </p:cTn>
                                        <p:tgtEl>
                                          <p:spTgt spid="14"/>
                                        </p:tgtEl>
                                        <p:attrNameLst>
                                          <p:attrName>style.visibility</p:attrName>
                                        </p:attrNameLst>
                                      </p:cBhvr>
                                      <p:to>
                                        <p:strVal val="visible"/>
                                      </p:to>
                                    </p:set>
                                  </p:childTnLst>
                                  <p:subTnLst>
                                    <p:audio>
                                      <p:cMediaNode vol="100000">
                                        <p:cTn display="0" masterRel="sameClick">
                                          <p:stCondLst>
                                            <p:cond evt="begin" delay="0">
                                              <p:tn val="55"/>
                                            </p:cond>
                                          </p:stCondLst>
                                          <p:endCondLst>
                                            <p:cond evt="onStopAudio" delay="0">
                                              <p:tgtEl>
                                                <p:sldTgt/>
                                              </p:tgtEl>
                                            </p:cond>
                                          </p:endCondLst>
                                        </p:cTn>
                                        <p:tgtEl>
                                          <p:sndTgt r:embed="rId3" name="DING.WAV"/>
                                        </p:tgtEl>
                                      </p:cMediaNode>
                                    </p:audio>
                                  </p:subTnLst>
                                </p:cTn>
                              </p:par>
                            </p:childTnLst>
                          </p:cTn>
                        </p:par>
                        <p:par>
                          <p:cTn id="57" fill="hold">
                            <p:stCondLst>
                              <p:cond delay="11000"/>
                            </p:stCondLst>
                            <p:childTnLst>
                              <p:par>
                                <p:cTn id="58" presetID="11" presetClass="entr" presetSubtype="0" fill="hold" nodeType="afterEffect">
                                  <p:stCondLst>
                                    <p:cond delay="0"/>
                                  </p:stCondLst>
                                  <p:childTnLst>
                                    <p:set>
                                      <p:cBhvr>
                                        <p:cTn id="59" dur="900">
                                          <p:stCondLst>
                                            <p:cond delay="0"/>
                                          </p:stCondLst>
                                        </p:cTn>
                                        <p:tgtEl>
                                          <p:spTgt spid="13"/>
                                        </p:tgtEl>
                                        <p:attrNameLst>
                                          <p:attrName>style.visibility</p:attrName>
                                        </p:attrNameLst>
                                      </p:cBhvr>
                                      <p:to>
                                        <p:strVal val="visible"/>
                                      </p:to>
                                    </p:set>
                                  </p:childTnLst>
                                  <p:subTnLst>
                                    <p:audio>
                                      <p:cMediaNode vol="100000">
                                        <p:cTn display="0" masterRel="sameClick">
                                          <p:stCondLst>
                                            <p:cond evt="begin" delay="0">
                                              <p:tn val="58"/>
                                            </p:cond>
                                          </p:stCondLst>
                                          <p:endCondLst>
                                            <p:cond evt="onStopAudio" delay="0">
                                              <p:tgtEl>
                                                <p:sldTgt/>
                                              </p:tgtEl>
                                            </p:cond>
                                          </p:endCondLst>
                                        </p:cTn>
                                        <p:tgtEl>
                                          <p:sndTgt r:embed="rId3" name="DING.WAV"/>
                                        </p:tgtEl>
                                      </p:cMediaNode>
                                    </p:audio>
                                  </p:subTnLst>
                                </p:cTn>
                              </p:par>
                            </p:childTnLst>
                          </p:cTn>
                        </p:par>
                        <p:par>
                          <p:cTn id="60" fill="hold">
                            <p:stCondLst>
                              <p:cond delay="12000"/>
                            </p:stCondLst>
                            <p:childTnLst>
                              <p:par>
                                <p:cTn id="61" presetID="11" presetClass="entr" presetSubtype="0" fill="hold" nodeType="afterEffect">
                                  <p:stCondLst>
                                    <p:cond delay="0"/>
                                  </p:stCondLst>
                                  <p:childTnLst>
                                    <p:set>
                                      <p:cBhvr>
                                        <p:cTn id="62" dur="900">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61"/>
                                            </p:cond>
                                          </p:stCondLst>
                                          <p:endCondLst>
                                            <p:cond evt="onStopAudio" delay="0">
                                              <p:tgtEl>
                                                <p:sldTgt/>
                                              </p:tgtEl>
                                            </p:cond>
                                          </p:endCondLst>
                                        </p:cTn>
                                        <p:tgtEl>
                                          <p:sndTgt r:embed="rId3" name="DIN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5"/>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5"/>
                                        </p:tgtEl>
                                        <p:attrNameLst>
                                          <p:attrName>fillcolor</p:attrName>
                                        </p:attrNameLst>
                                      </p:cBhvr>
                                      <p:to>
                                        <a:srgbClr val="FF0000"/>
                                      </p:to>
                                    </p:animClr>
                                    <p:set>
                                      <p:cBhvr>
                                        <p:cTn id="68" dur="500" fill="hold"/>
                                        <p:tgtEl>
                                          <p:spTgt spid="5"/>
                                        </p:tgtEl>
                                        <p:attrNameLst>
                                          <p:attrName>fill.type</p:attrName>
                                        </p:attrNameLst>
                                      </p:cBhvr>
                                      <p:to>
                                        <p:strVal val="solid"/>
                                      </p:to>
                                    </p:set>
                                    <p:set>
                                      <p:cBhvr>
                                        <p:cTn id="69" dur="500" fill="hold"/>
                                        <p:tgtEl>
                                          <p:spTgt spid="5"/>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7"/>
                                        </p:tgtEl>
                                        <p:attrNameLst>
                                          <p:attrName>fillcolor</p:attrName>
                                        </p:attrNameLst>
                                      </p:cBhvr>
                                      <p:to>
                                        <a:srgbClr val="92D050"/>
                                      </p:to>
                                    </p:animClr>
                                    <p:set>
                                      <p:cBhvr>
                                        <p:cTn id="75" dur="500" fill="hold"/>
                                        <p:tgtEl>
                                          <p:spTgt spid="7"/>
                                        </p:tgtEl>
                                        <p:attrNameLst>
                                          <p:attrName>fill.type</p:attrName>
                                        </p:attrNameLst>
                                      </p:cBhvr>
                                      <p:to>
                                        <p:strVal val="solid"/>
                                      </p:to>
                                    </p:set>
                                    <p:set>
                                      <p:cBhvr>
                                        <p:cTn id="76" dur="500" fill="hold"/>
                                        <p:tgtEl>
                                          <p:spTgt spid="7"/>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7"/>
                  </p:tgtEl>
                </p:cond>
              </p:nextCondLst>
            </p:seq>
            <p:seq concurrent="1" nextAc="seek">
              <p:cTn id="77" restart="whenNotActive" fill="hold" evtFilter="cancelBubble" nodeType="interactiveSeq">
                <p:stCondLst>
                  <p:cond evt="onClick" delay="0">
                    <p:tgtEl>
                      <p:spTgt spid="8"/>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500" fill="hold"/>
                                        <p:tgtEl>
                                          <p:spTgt spid="8"/>
                                        </p:tgtEl>
                                        <p:attrNameLst>
                                          <p:attrName>fillcolor</p:attrName>
                                        </p:attrNameLst>
                                      </p:cBhvr>
                                      <p:to>
                                        <a:srgbClr val="FF0000"/>
                                      </p:to>
                                    </p:animClr>
                                    <p:set>
                                      <p:cBhvr>
                                        <p:cTn id="82" dur="500" fill="hold"/>
                                        <p:tgtEl>
                                          <p:spTgt spid="8"/>
                                        </p:tgtEl>
                                        <p:attrNameLst>
                                          <p:attrName>fill.type</p:attrName>
                                        </p:attrNameLst>
                                      </p:cBhvr>
                                      <p:to>
                                        <p:strVal val="solid"/>
                                      </p:to>
                                    </p:set>
                                    <p:set>
                                      <p:cBhvr>
                                        <p:cTn id="83" dur="500" fill="hold"/>
                                        <p:tgtEl>
                                          <p:spTgt spid="8"/>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seq concurrent="1" nextAc="seek">
              <p:cTn id="84" restart="whenNotActive" fill="hold" evtFilter="cancelBubble" nodeType="interactiveSeq">
                <p:stCondLst>
                  <p:cond evt="onClick" delay="0">
                    <p:tgtEl>
                      <p:spTgt spid="9"/>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9"/>
                                        </p:tgtEl>
                                        <p:attrNameLst>
                                          <p:attrName>fillcolor</p:attrName>
                                        </p:attrNameLst>
                                      </p:cBhvr>
                                      <p:to>
                                        <a:srgbClr val="FF0000"/>
                                      </p:to>
                                    </p:animClr>
                                    <p:set>
                                      <p:cBhvr>
                                        <p:cTn id="89" dur="500" fill="hold"/>
                                        <p:tgtEl>
                                          <p:spTgt spid="9"/>
                                        </p:tgtEl>
                                        <p:attrNameLst>
                                          <p:attrName>fill.type</p:attrName>
                                        </p:attrNameLst>
                                      </p:cBhvr>
                                      <p:to>
                                        <p:strVal val="solid"/>
                                      </p:to>
                                    </p:set>
                                    <p:set>
                                      <p:cBhvr>
                                        <p:cTn id="90" dur="500" fill="hold"/>
                                        <p:tgtEl>
                                          <p:spTgt spid="9"/>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seq concurrent="1" nextAc="seek">
              <p:cTn id="91" restart="whenNotActive" fill="hold" evtFilter="cancelBubble" nodeType="interactiveSeq">
                <p:stCondLst>
                  <p:cond evt="onClick" delay="0">
                    <p:tgtEl>
                      <p:spTgt spid="10"/>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10"/>
                                        </p:tgtEl>
                                      </p:cBhvr>
                                    </p:animEffect>
                                    <p:animScale>
                                      <p:cBhvr>
                                        <p:cTn id="96" dur="250" autoRev="1" fill="hold"/>
                                        <p:tgtEl>
                                          <p:spTgt spid="10"/>
                                        </p:tgtEl>
                                      </p:cBhvr>
                                      <p:by x="105000" y="105000"/>
                                    </p:animScale>
                                  </p:childTnLst>
                                </p:cTn>
                              </p:par>
                            </p:childTnLst>
                          </p:cTn>
                        </p:par>
                        <p:par>
                          <p:cTn id="97" fill="hold">
                            <p:stCondLst>
                              <p:cond delay="500"/>
                            </p:stCondLst>
                            <p:childTnLst>
                              <p:par>
                                <p:cTn id="98" presetID="35" presetClass="path" presetSubtype="0" accel="50000" decel="50000" fill="hold" nodeType="afterEffect">
                                  <p:stCondLst>
                                    <p:cond delay="0"/>
                                  </p:stCondLst>
                                  <p:childTnLst>
                                    <p:animMotion origin="layout" path="M 3.95833E-6 3.7037E-7 L -0.16563 0.41991 " pathEditMode="relative" rAng="0" ptsTypes="AA">
                                      <p:cBhvr>
                                        <p:cTn id="99" dur="2000" fill="hold"/>
                                        <p:tgtEl>
                                          <p:spTgt spid="10"/>
                                        </p:tgtEl>
                                        <p:attrNameLst>
                                          <p:attrName>ppt_x</p:attrName>
                                          <p:attrName>ppt_y</p:attrName>
                                        </p:attrNameLst>
                                      </p:cBhvr>
                                      <p:rCtr x="-8281" y="20995"/>
                                    </p:animMotion>
                                  </p:childTnLst>
                                </p:cTn>
                              </p:par>
                            </p:childTnLst>
                          </p:cTn>
                        </p:par>
                        <p:par>
                          <p:cTn id="100" fill="hold">
                            <p:stCondLst>
                              <p:cond delay="2500"/>
                            </p:stCondLst>
                            <p:childTnLst>
                              <p:par>
                                <p:cTn id="101" presetID="1" presetClass="emph" presetSubtype="2" fill="hold" nodeType="afterEffect">
                                  <p:stCondLst>
                                    <p:cond delay="0"/>
                                  </p:stCondLst>
                                  <p:childTnLst>
                                    <p:animClr clrSpc="rgb" dir="cw">
                                      <p:cBhvr>
                                        <p:cTn id="102" dur="500" fill="hold"/>
                                        <p:tgtEl>
                                          <p:spTgt spid="7"/>
                                        </p:tgtEl>
                                        <p:attrNameLst>
                                          <p:attrName>fillcolor</p:attrName>
                                        </p:attrNameLst>
                                      </p:cBhvr>
                                      <p:to>
                                        <a:srgbClr val="92D050"/>
                                      </p:to>
                                    </p:animClr>
                                    <p:set>
                                      <p:cBhvr>
                                        <p:cTn id="103" dur="500" fill="hold"/>
                                        <p:tgtEl>
                                          <p:spTgt spid="7"/>
                                        </p:tgtEl>
                                        <p:attrNameLst>
                                          <p:attrName>fill.type</p:attrName>
                                        </p:attrNameLst>
                                      </p:cBhvr>
                                      <p:to>
                                        <p:strVal val="solid"/>
                                      </p:to>
                                    </p:set>
                                    <p:set>
                                      <p:cBhvr>
                                        <p:cTn id="104" dur="500" fill="hold"/>
                                        <p:tgtEl>
                                          <p:spTgt spid="7"/>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7529"/>
            <a:ext cx="12191999" cy="689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Diagonal Corners Snipped 4"/>
          <p:cNvSpPr/>
          <p:nvPr/>
        </p:nvSpPr>
        <p:spPr>
          <a:xfrm>
            <a:off x="344556" y="2388666"/>
            <a:ext cx="9807169" cy="1287825"/>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Lên danh sách những món đồ mà mình cần mua, thực hiện tiết kiệm mỗi ngày từ số tiền mà mẹ cho để có thể mua được những món đồ mà mình cần.</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Rectangle: Diagonal Corners Snipped 5"/>
          <p:cNvSpPr/>
          <p:nvPr/>
        </p:nvSpPr>
        <p:spPr>
          <a:xfrm>
            <a:off x="344556" y="152402"/>
            <a:ext cx="1047689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chemeClr val="tx1"/>
                </a:solidFill>
                <a:latin typeface="Times New Roman" panose="02020603050405020304" pitchFamily="18" charset="0"/>
                <a:cs typeface="Times New Roman" panose="02020603050405020304" pitchFamily="18" charset="0"/>
              </a:rPr>
              <a:t>Sắp vào năm học, em cần mua thêm một số đồ dùng học tập nhưng số tiền tiêu vặt mẹ cho hằng ngày không quá nhiều để có thể mua được số đồ dùng mà em mong muốn em phải làm như thế nào?</a:t>
            </a:r>
          </a:p>
        </p:txBody>
      </p:sp>
      <p:sp>
        <p:nvSpPr>
          <p:cNvPr id="7" name="Rectangle: Diagonal Corners Snipped 6"/>
          <p:cNvSpPr/>
          <p:nvPr/>
        </p:nvSpPr>
        <p:spPr>
          <a:xfrm>
            <a:off x="400872" y="3785347"/>
            <a:ext cx="9807169"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B</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Xin mẹ thêm tiền để mua các đồ dùng mà mình muốn.</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p:cNvSpPr/>
          <p:nvPr/>
        </p:nvSpPr>
        <p:spPr>
          <a:xfrm>
            <a:off x="344556" y="4790149"/>
            <a:ext cx="9807169"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Bỏ bớt các món đồ cần mua để có thể mua được với số tiền tiêu vặt mà mẹ cho.</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Rectangle: Diagonal Corners Snipped 8"/>
          <p:cNvSpPr/>
          <p:nvPr/>
        </p:nvSpPr>
        <p:spPr>
          <a:xfrm>
            <a:off x="344556" y="5839523"/>
            <a:ext cx="9807169"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D</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Hỏi vay thêm bạn bè để có đủ số tiền cần thiết dùng để mua đồ dùng học tập khi vào trong năm học.</a:t>
            </a:r>
            <a:endParaRPr lang="en-US" sz="2800" b="1" dirty="0">
              <a:solidFill>
                <a:prstClr val="white"/>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7515" y="177955"/>
            <a:ext cx="1927640" cy="1702748"/>
          </a:xfrm>
          <a:prstGeom prst="rect">
            <a:avLst/>
          </a:prstGeom>
        </p:spPr>
      </p:pic>
      <p:sp>
        <p:nvSpPr>
          <p:cNvPr id="11" name="Arrow: Pentagon 10">
            <a:hlinkClick r:id="rId8" action="ppaction://hlinksldjump"/>
          </p:cNvPr>
          <p:cNvSpPr/>
          <p:nvPr/>
        </p:nvSpPr>
        <p:spPr>
          <a:xfrm flipH="1">
            <a:off x="10251583" y="5759494"/>
            <a:ext cx="1940416"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7030A0"/>
                </a:solidFill>
                <a:latin typeface="Times New Roman" panose="02020603050405020304" pitchFamily="18" charset="0"/>
                <a:cs typeface="Times New Roman" panose="02020603050405020304" pitchFamily="18" charset="0"/>
              </a:rPr>
              <a:t>TRỞ VỀ</a:t>
            </a:r>
          </a:p>
        </p:txBody>
      </p:sp>
      <p:pic>
        <p:nvPicPr>
          <p:cNvPr id="12" name="Picture 40" descr="num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71766" y="2378974"/>
            <a:ext cx="782162"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num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03846" y="2335472"/>
            <a:ext cx="984294"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num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38271" y="2399062"/>
            <a:ext cx="891388" cy="92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num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41134" y="2363908"/>
            <a:ext cx="990571" cy="95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num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097015">
            <a:off x="11064353" y="2351875"/>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num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40318" y="2375138"/>
            <a:ext cx="792205" cy="90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num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26625" y="2445347"/>
            <a:ext cx="891389" cy="93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num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50298" y="2379275"/>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num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001335" y="2432552"/>
            <a:ext cx="989316" cy="85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49"/>
          <p:cNvGrpSpPr/>
          <p:nvPr/>
        </p:nvGrpSpPr>
        <p:grpSpPr bwMode="auto">
          <a:xfrm>
            <a:off x="10821452" y="2432552"/>
            <a:ext cx="1169199" cy="925286"/>
            <a:chOff x="432" y="3264"/>
            <a:chExt cx="964" cy="685"/>
          </a:xfrm>
        </p:grpSpPr>
        <p:pic>
          <p:nvPicPr>
            <p:cNvPr id="22" name="Picture 50" descr="num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2" y="3264"/>
              <a:ext cx="417" cy="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num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91" y="3312"/>
              <a:ext cx="50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3000"/>
                            </p:stCondLst>
                            <p:childTnLst>
                              <p:par>
                                <p:cTn id="34" presetID="11" presetClass="entr" presetSubtype="0" fill="hold" nodeType="afterEffect">
                                  <p:stCondLst>
                                    <p:cond delay="0"/>
                                  </p:stCondLst>
                                  <p:childTnLst>
                                    <p:set>
                                      <p:cBhvr>
                                        <p:cTn id="35" dur="900">
                                          <p:stCondLst>
                                            <p:cond delay="0"/>
                                          </p:stCondLst>
                                        </p:cTn>
                                        <p:tgtEl>
                                          <p:spTgt spid="21"/>
                                        </p:tgtEl>
                                        <p:attrNameLst>
                                          <p:attrName>style.visibility</p:attrName>
                                        </p:attrNameLst>
                                      </p:cBhvr>
                                      <p:to>
                                        <p:strVal val="visible"/>
                                      </p:to>
                                    </p:set>
                                  </p:childTnLst>
                                  <p:subTnLst>
                                    <p:audio>
                                      <p:cMediaNode vol="100000">
                                        <p:cTn display="0" masterRel="sameClick">
                                          <p:stCondLst>
                                            <p:cond evt="begin" delay="0">
                                              <p:tn val="34"/>
                                            </p:cond>
                                          </p:stCondLst>
                                          <p:endCondLst>
                                            <p:cond evt="onStopAudio" delay="0">
                                              <p:tgtEl>
                                                <p:sldTgt/>
                                              </p:tgtEl>
                                            </p:cond>
                                          </p:endCondLst>
                                        </p:cTn>
                                        <p:tgtEl>
                                          <p:sndTgt r:embed="rId3" name="DING.WAV"/>
                                        </p:tgtEl>
                                      </p:cMediaNode>
                                    </p:audio>
                                  </p:subTnLst>
                                </p:cTn>
                              </p:par>
                            </p:childTnLst>
                          </p:cTn>
                        </p:par>
                        <p:par>
                          <p:cTn id="36" fill="hold">
                            <p:stCondLst>
                              <p:cond delay="4000"/>
                            </p:stCondLst>
                            <p:childTnLst>
                              <p:par>
                                <p:cTn id="37" presetID="11" presetClass="entr" presetSubtype="0" fill="hold" nodeType="afterEffect">
                                  <p:stCondLst>
                                    <p:cond delay="0"/>
                                  </p:stCondLst>
                                  <p:childTnLst>
                                    <p:set>
                                      <p:cBhvr>
                                        <p:cTn id="38" dur="900">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37"/>
                                            </p:cond>
                                          </p:stCondLst>
                                          <p:endCondLst>
                                            <p:cond evt="onStopAudio" delay="0">
                                              <p:tgtEl>
                                                <p:sldTgt/>
                                              </p:tgtEl>
                                            </p:cond>
                                          </p:endCondLst>
                                        </p:cTn>
                                        <p:tgtEl>
                                          <p:sndTgt r:embed="rId3" name="DING.WAV"/>
                                        </p:tgtEl>
                                      </p:cMediaNode>
                                    </p:audio>
                                  </p:subTnLst>
                                </p:cTn>
                              </p:par>
                            </p:childTnLst>
                          </p:cTn>
                        </p:par>
                        <p:par>
                          <p:cTn id="39" fill="hold">
                            <p:stCondLst>
                              <p:cond delay="5000"/>
                            </p:stCondLst>
                            <p:childTnLst>
                              <p:par>
                                <p:cTn id="40" presetID="11" presetClass="entr" presetSubtype="0" fill="hold" nodeType="afterEffect">
                                  <p:stCondLst>
                                    <p:cond delay="0"/>
                                  </p:stCondLst>
                                  <p:childTnLst>
                                    <p:set>
                                      <p:cBhvr>
                                        <p:cTn id="41" dur="900">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40"/>
                                            </p:cond>
                                          </p:stCondLst>
                                          <p:endCondLst>
                                            <p:cond evt="onStopAudio" delay="0">
                                              <p:tgtEl>
                                                <p:sldTgt/>
                                              </p:tgtEl>
                                            </p:cond>
                                          </p:endCondLst>
                                        </p:cTn>
                                        <p:tgtEl>
                                          <p:sndTgt r:embed="rId3" name="DING.WAV"/>
                                        </p:tgtEl>
                                      </p:cMediaNode>
                                    </p:audio>
                                  </p:subTnLst>
                                </p:cTn>
                              </p:par>
                            </p:childTnLst>
                          </p:cTn>
                        </p:par>
                        <p:par>
                          <p:cTn id="42" fill="hold">
                            <p:stCondLst>
                              <p:cond delay="6000"/>
                            </p:stCondLst>
                            <p:childTnLst>
                              <p:par>
                                <p:cTn id="43" presetID="11" presetClass="entr" presetSubtype="0" fill="hold" nodeType="afterEffect">
                                  <p:stCondLst>
                                    <p:cond delay="0"/>
                                  </p:stCondLst>
                                  <p:childTnLst>
                                    <p:set>
                                      <p:cBhvr>
                                        <p:cTn id="44" dur="900">
                                          <p:stCondLst>
                                            <p:cond delay="0"/>
                                          </p:stCondLst>
                                        </p:cTn>
                                        <p:tgtEl>
                                          <p:spTgt spid="18"/>
                                        </p:tgtEl>
                                        <p:attrNameLst>
                                          <p:attrName>style.visibility</p:attrName>
                                        </p:attrNameLst>
                                      </p:cBhvr>
                                      <p:to>
                                        <p:strVal val="visible"/>
                                      </p:to>
                                    </p:set>
                                  </p:childTnLst>
                                  <p:subTnLst>
                                    <p:audio>
                                      <p:cMediaNode vol="100000">
                                        <p:cTn display="0" masterRel="sameClick">
                                          <p:stCondLst>
                                            <p:cond evt="begin" delay="0">
                                              <p:tn val="43"/>
                                            </p:cond>
                                          </p:stCondLst>
                                          <p:endCondLst>
                                            <p:cond evt="onStopAudio" delay="0">
                                              <p:tgtEl>
                                                <p:sldTgt/>
                                              </p:tgtEl>
                                            </p:cond>
                                          </p:endCondLst>
                                        </p:cTn>
                                        <p:tgtEl>
                                          <p:sndTgt r:embed="rId3" name="DING.WAV"/>
                                        </p:tgtEl>
                                      </p:cMediaNode>
                                    </p:audio>
                                  </p:subTnLst>
                                </p:cTn>
                              </p:par>
                            </p:childTnLst>
                          </p:cTn>
                        </p:par>
                        <p:par>
                          <p:cTn id="45" fill="hold">
                            <p:stCondLst>
                              <p:cond delay="7000"/>
                            </p:stCondLst>
                            <p:childTnLst>
                              <p:par>
                                <p:cTn id="46" presetID="11" presetClass="entr" presetSubtype="0" fill="hold" nodeType="afterEffect">
                                  <p:stCondLst>
                                    <p:cond delay="0"/>
                                  </p:stCondLst>
                                  <p:childTnLst>
                                    <p:set>
                                      <p:cBhvr>
                                        <p:cTn id="47" dur="900">
                                          <p:stCondLst>
                                            <p:cond delay="0"/>
                                          </p:stCondLst>
                                        </p:cTn>
                                        <p:tgtEl>
                                          <p:spTgt spid="17"/>
                                        </p:tgtEl>
                                        <p:attrNameLst>
                                          <p:attrName>style.visibility</p:attrName>
                                        </p:attrNameLst>
                                      </p:cBhvr>
                                      <p:to>
                                        <p:strVal val="visible"/>
                                      </p:to>
                                    </p:set>
                                  </p:childTnLst>
                                  <p:subTnLst>
                                    <p:audio>
                                      <p:cMediaNode vol="100000">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8" fill="hold">
                            <p:stCondLst>
                              <p:cond delay="8000"/>
                            </p:stCondLst>
                            <p:childTnLst>
                              <p:par>
                                <p:cTn id="49" presetID="11" presetClass="entr" presetSubtype="0" fill="hold" nodeType="afterEffect">
                                  <p:stCondLst>
                                    <p:cond delay="0"/>
                                  </p:stCondLst>
                                  <p:childTnLst>
                                    <p:set>
                                      <p:cBhvr>
                                        <p:cTn id="50" dur="900">
                                          <p:stCondLst>
                                            <p:cond delay="0"/>
                                          </p:stCondLst>
                                        </p:cTn>
                                        <p:tgtEl>
                                          <p:spTgt spid="16"/>
                                        </p:tgtEl>
                                        <p:attrNameLst>
                                          <p:attrName>style.visibility</p:attrName>
                                        </p:attrNameLst>
                                      </p:cBhvr>
                                      <p:to>
                                        <p:strVal val="visible"/>
                                      </p:to>
                                    </p:set>
                                  </p:childTnLst>
                                  <p:subTnLst>
                                    <p:audio>
                                      <p:cMediaNode vol="100000">
                                        <p:cTn display="0" masterRel="sameClick">
                                          <p:stCondLst>
                                            <p:cond evt="begin" delay="0">
                                              <p:tn val="49"/>
                                            </p:cond>
                                          </p:stCondLst>
                                          <p:endCondLst>
                                            <p:cond evt="onStopAudio" delay="0">
                                              <p:tgtEl>
                                                <p:sldTgt/>
                                              </p:tgtEl>
                                            </p:cond>
                                          </p:endCondLst>
                                        </p:cTn>
                                        <p:tgtEl>
                                          <p:sndTgt r:embed="rId3" name="DING.WAV"/>
                                        </p:tgtEl>
                                      </p:cMediaNode>
                                    </p:audio>
                                  </p:subTnLst>
                                </p:cTn>
                              </p:par>
                            </p:childTnLst>
                          </p:cTn>
                        </p:par>
                        <p:par>
                          <p:cTn id="51" fill="hold">
                            <p:stCondLst>
                              <p:cond delay="9000"/>
                            </p:stCondLst>
                            <p:childTnLst>
                              <p:par>
                                <p:cTn id="52" presetID="11" presetClass="entr" presetSubtype="0" fill="hold" nodeType="afterEffect">
                                  <p:stCondLst>
                                    <p:cond delay="0"/>
                                  </p:stCondLst>
                                  <p:childTnLst>
                                    <p:set>
                                      <p:cBhvr>
                                        <p:cTn id="53" dur="900">
                                          <p:stCondLst>
                                            <p:cond delay="0"/>
                                          </p:stCondLst>
                                        </p:cTn>
                                        <p:tgtEl>
                                          <p:spTgt spid="15"/>
                                        </p:tgtEl>
                                        <p:attrNameLst>
                                          <p:attrName>style.visibility</p:attrName>
                                        </p:attrNameLst>
                                      </p:cBhvr>
                                      <p:to>
                                        <p:strVal val="visible"/>
                                      </p:to>
                                    </p:set>
                                  </p:childTnLst>
                                  <p:subTnLst>
                                    <p:audio>
                                      <p:cMediaNode vol="100000">
                                        <p:cTn display="0" masterRel="sameClick">
                                          <p:stCondLst>
                                            <p:cond evt="begin" delay="0">
                                              <p:tn val="52"/>
                                            </p:cond>
                                          </p:stCondLst>
                                          <p:endCondLst>
                                            <p:cond evt="onStopAudio" delay="0">
                                              <p:tgtEl>
                                                <p:sldTgt/>
                                              </p:tgtEl>
                                            </p:cond>
                                          </p:endCondLst>
                                        </p:cTn>
                                        <p:tgtEl>
                                          <p:sndTgt r:embed="rId3" name="DING.WAV"/>
                                        </p:tgtEl>
                                      </p:cMediaNode>
                                    </p:audio>
                                  </p:subTnLst>
                                </p:cTn>
                              </p:par>
                            </p:childTnLst>
                          </p:cTn>
                        </p:par>
                        <p:par>
                          <p:cTn id="54" fill="hold">
                            <p:stCondLst>
                              <p:cond delay="10000"/>
                            </p:stCondLst>
                            <p:childTnLst>
                              <p:par>
                                <p:cTn id="55" presetID="11" presetClass="entr" presetSubtype="0" fill="hold" nodeType="afterEffect">
                                  <p:stCondLst>
                                    <p:cond delay="0"/>
                                  </p:stCondLst>
                                  <p:childTnLst>
                                    <p:set>
                                      <p:cBhvr>
                                        <p:cTn id="56" dur="900">
                                          <p:stCondLst>
                                            <p:cond delay="0"/>
                                          </p:stCondLst>
                                        </p:cTn>
                                        <p:tgtEl>
                                          <p:spTgt spid="14"/>
                                        </p:tgtEl>
                                        <p:attrNameLst>
                                          <p:attrName>style.visibility</p:attrName>
                                        </p:attrNameLst>
                                      </p:cBhvr>
                                      <p:to>
                                        <p:strVal val="visible"/>
                                      </p:to>
                                    </p:set>
                                  </p:childTnLst>
                                  <p:subTnLst>
                                    <p:audio>
                                      <p:cMediaNode vol="100000">
                                        <p:cTn display="0" masterRel="sameClick">
                                          <p:stCondLst>
                                            <p:cond evt="begin" delay="0">
                                              <p:tn val="55"/>
                                            </p:cond>
                                          </p:stCondLst>
                                          <p:endCondLst>
                                            <p:cond evt="onStopAudio" delay="0">
                                              <p:tgtEl>
                                                <p:sldTgt/>
                                              </p:tgtEl>
                                            </p:cond>
                                          </p:endCondLst>
                                        </p:cTn>
                                        <p:tgtEl>
                                          <p:sndTgt r:embed="rId3" name="DING.WAV"/>
                                        </p:tgtEl>
                                      </p:cMediaNode>
                                    </p:audio>
                                  </p:subTnLst>
                                </p:cTn>
                              </p:par>
                            </p:childTnLst>
                          </p:cTn>
                        </p:par>
                        <p:par>
                          <p:cTn id="57" fill="hold">
                            <p:stCondLst>
                              <p:cond delay="11000"/>
                            </p:stCondLst>
                            <p:childTnLst>
                              <p:par>
                                <p:cTn id="58" presetID="11" presetClass="entr" presetSubtype="0" fill="hold" nodeType="afterEffect">
                                  <p:stCondLst>
                                    <p:cond delay="0"/>
                                  </p:stCondLst>
                                  <p:childTnLst>
                                    <p:set>
                                      <p:cBhvr>
                                        <p:cTn id="59" dur="900">
                                          <p:stCondLst>
                                            <p:cond delay="0"/>
                                          </p:stCondLst>
                                        </p:cTn>
                                        <p:tgtEl>
                                          <p:spTgt spid="13"/>
                                        </p:tgtEl>
                                        <p:attrNameLst>
                                          <p:attrName>style.visibility</p:attrName>
                                        </p:attrNameLst>
                                      </p:cBhvr>
                                      <p:to>
                                        <p:strVal val="visible"/>
                                      </p:to>
                                    </p:set>
                                  </p:childTnLst>
                                  <p:subTnLst>
                                    <p:audio>
                                      <p:cMediaNode vol="100000">
                                        <p:cTn display="0" masterRel="sameClick">
                                          <p:stCondLst>
                                            <p:cond evt="begin" delay="0">
                                              <p:tn val="58"/>
                                            </p:cond>
                                          </p:stCondLst>
                                          <p:endCondLst>
                                            <p:cond evt="onStopAudio" delay="0">
                                              <p:tgtEl>
                                                <p:sldTgt/>
                                              </p:tgtEl>
                                            </p:cond>
                                          </p:endCondLst>
                                        </p:cTn>
                                        <p:tgtEl>
                                          <p:sndTgt r:embed="rId3" name="DING.WAV"/>
                                        </p:tgtEl>
                                      </p:cMediaNode>
                                    </p:audio>
                                  </p:subTnLst>
                                </p:cTn>
                              </p:par>
                            </p:childTnLst>
                          </p:cTn>
                        </p:par>
                        <p:par>
                          <p:cTn id="60" fill="hold">
                            <p:stCondLst>
                              <p:cond delay="12000"/>
                            </p:stCondLst>
                            <p:childTnLst>
                              <p:par>
                                <p:cTn id="61" presetID="11" presetClass="entr" presetSubtype="0" fill="hold" nodeType="afterEffect">
                                  <p:stCondLst>
                                    <p:cond delay="0"/>
                                  </p:stCondLst>
                                  <p:childTnLst>
                                    <p:set>
                                      <p:cBhvr>
                                        <p:cTn id="62" dur="900">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61"/>
                                            </p:cond>
                                          </p:stCondLst>
                                          <p:endCondLst>
                                            <p:cond evt="onStopAudio" delay="0">
                                              <p:tgtEl>
                                                <p:sldTgt/>
                                              </p:tgtEl>
                                            </p:cond>
                                          </p:endCondLst>
                                        </p:cTn>
                                        <p:tgtEl>
                                          <p:sndTgt r:embed="rId3" name="DIN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5"/>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5"/>
                                        </p:tgtEl>
                                        <p:attrNameLst>
                                          <p:attrName>fillcolor</p:attrName>
                                        </p:attrNameLst>
                                      </p:cBhvr>
                                      <p:to>
                                        <a:srgbClr val="92D050"/>
                                      </p:to>
                                    </p:animClr>
                                    <p:set>
                                      <p:cBhvr>
                                        <p:cTn id="68" dur="500" fill="hold"/>
                                        <p:tgtEl>
                                          <p:spTgt spid="5"/>
                                        </p:tgtEl>
                                        <p:attrNameLst>
                                          <p:attrName>fill.type</p:attrName>
                                        </p:attrNameLst>
                                      </p:cBhvr>
                                      <p:to>
                                        <p:strVal val="solid"/>
                                      </p:to>
                                    </p:set>
                                    <p:set>
                                      <p:cBhvr>
                                        <p:cTn id="69" dur="500" fill="hold"/>
                                        <p:tgtEl>
                                          <p:spTgt spid="5"/>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5"/>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7"/>
                                        </p:tgtEl>
                                        <p:attrNameLst>
                                          <p:attrName>fillcolor</p:attrName>
                                        </p:attrNameLst>
                                      </p:cBhvr>
                                      <p:to>
                                        <a:srgbClr val="FF0000"/>
                                      </p:to>
                                    </p:animClr>
                                    <p:set>
                                      <p:cBhvr>
                                        <p:cTn id="75" dur="500" fill="hold"/>
                                        <p:tgtEl>
                                          <p:spTgt spid="7"/>
                                        </p:tgtEl>
                                        <p:attrNameLst>
                                          <p:attrName>fill.type</p:attrName>
                                        </p:attrNameLst>
                                      </p:cBhvr>
                                      <p:to>
                                        <p:strVal val="solid"/>
                                      </p:to>
                                    </p:set>
                                    <p:set>
                                      <p:cBhvr>
                                        <p:cTn id="76" dur="500" fill="hold"/>
                                        <p:tgtEl>
                                          <p:spTgt spid="7"/>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7"/>
                  </p:tgtEl>
                </p:cond>
              </p:nextCondLst>
            </p:seq>
            <p:seq concurrent="1" nextAc="seek">
              <p:cTn id="77" restart="whenNotActive" fill="hold" evtFilter="cancelBubble" nodeType="interactiveSeq">
                <p:stCondLst>
                  <p:cond evt="onClick" delay="0">
                    <p:tgtEl>
                      <p:spTgt spid="8"/>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500" fill="hold"/>
                                        <p:tgtEl>
                                          <p:spTgt spid="8"/>
                                        </p:tgtEl>
                                        <p:attrNameLst>
                                          <p:attrName>fillcolor</p:attrName>
                                        </p:attrNameLst>
                                      </p:cBhvr>
                                      <p:to>
                                        <a:srgbClr val="FF0000"/>
                                      </p:to>
                                    </p:animClr>
                                    <p:set>
                                      <p:cBhvr>
                                        <p:cTn id="82" dur="500" fill="hold"/>
                                        <p:tgtEl>
                                          <p:spTgt spid="8"/>
                                        </p:tgtEl>
                                        <p:attrNameLst>
                                          <p:attrName>fill.type</p:attrName>
                                        </p:attrNameLst>
                                      </p:cBhvr>
                                      <p:to>
                                        <p:strVal val="solid"/>
                                      </p:to>
                                    </p:set>
                                    <p:set>
                                      <p:cBhvr>
                                        <p:cTn id="83" dur="500" fill="hold"/>
                                        <p:tgtEl>
                                          <p:spTgt spid="8"/>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8"/>
                  </p:tgtEl>
                </p:cond>
              </p:nextCondLst>
            </p:seq>
            <p:seq concurrent="1" nextAc="seek">
              <p:cTn id="84" restart="whenNotActive" fill="hold" evtFilter="cancelBubble" nodeType="interactiveSeq">
                <p:stCondLst>
                  <p:cond evt="onClick" delay="0">
                    <p:tgtEl>
                      <p:spTgt spid="9"/>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9"/>
                                        </p:tgtEl>
                                        <p:attrNameLst>
                                          <p:attrName>fillcolor</p:attrName>
                                        </p:attrNameLst>
                                      </p:cBhvr>
                                      <p:to>
                                        <a:srgbClr val="FF0000"/>
                                      </p:to>
                                    </p:animClr>
                                    <p:set>
                                      <p:cBhvr>
                                        <p:cTn id="89" dur="500" fill="hold"/>
                                        <p:tgtEl>
                                          <p:spTgt spid="9"/>
                                        </p:tgtEl>
                                        <p:attrNameLst>
                                          <p:attrName>fill.type</p:attrName>
                                        </p:attrNameLst>
                                      </p:cBhvr>
                                      <p:to>
                                        <p:strVal val="solid"/>
                                      </p:to>
                                    </p:set>
                                    <p:set>
                                      <p:cBhvr>
                                        <p:cTn id="90" dur="500" fill="hold"/>
                                        <p:tgtEl>
                                          <p:spTgt spid="9"/>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seq concurrent="1" nextAc="seek">
              <p:cTn id="91" restart="whenNotActive" fill="hold" evtFilter="cancelBubble" nodeType="interactiveSeq">
                <p:stCondLst>
                  <p:cond evt="onClick" delay="0">
                    <p:tgtEl>
                      <p:spTgt spid="10"/>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10"/>
                                        </p:tgtEl>
                                      </p:cBhvr>
                                    </p:animEffect>
                                    <p:animScale>
                                      <p:cBhvr>
                                        <p:cTn id="96" dur="250" autoRev="1" fill="hold"/>
                                        <p:tgtEl>
                                          <p:spTgt spid="10"/>
                                        </p:tgtEl>
                                      </p:cBhvr>
                                      <p:by x="105000" y="105000"/>
                                    </p:animScale>
                                  </p:childTnLst>
                                </p:cTn>
                              </p:par>
                            </p:childTnLst>
                          </p:cTn>
                        </p:par>
                        <p:par>
                          <p:cTn id="97" fill="hold">
                            <p:stCondLst>
                              <p:cond delay="500"/>
                            </p:stCondLst>
                            <p:childTnLst>
                              <p:par>
                                <p:cTn id="98" presetID="35" presetClass="path" presetSubtype="0" accel="50000" decel="50000" fill="hold" nodeType="afterEffect">
                                  <p:stCondLst>
                                    <p:cond delay="0"/>
                                  </p:stCondLst>
                                  <p:childTnLst>
                                    <p:animMotion origin="layout" path="M 4.79167E-6 -1.48148E-6 L -0.078 0.21829 " pathEditMode="relative" rAng="0" ptsTypes="AA">
                                      <p:cBhvr>
                                        <p:cTn id="99" dur="2000" fill="hold"/>
                                        <p:tgtEl>
                                          <p:spTgt spid="10"/>
                                        </p:tgtEl>
                                        <p:attrNameLst>
                                          <p:attrName>ppt_x</p:attrName>
                                          <p:attrName>ppt_y</p:attrName>
                                        </p:attrNameLst>
                                      </p:cBhvr>
                                      <p:rCtr x="-3906" y="10903"/>
                                    </p:animMotion>
                                  </p:childTnLst>
                                </p:cTn>
                              </p:par>
                            </p:childTnLst>
                          </p:cTn>
                        </p:par>
                        <p:par>
                          <p:cTn id="100" fill="hold">
                            <p:stCondLst>
                              <p:cond delay="2500"/>
                            </p:stCondLst>
                            <p:childTnLst>
                              <p:par>
                                <p:cTn id="101" presetID="1" presetClass="emph" presetSubtype="2" fill="hold" nodeType="afterEffect">
                                  <p:stCondLst>
                                    <p:cond delay="0"/>
                                  </p:stCondLst>
                                  <p:childTnLst>
                                    <p:animClr clrSpc="rgb" dir="cw">
                                      <p:cBhvr>
                                        <p:cTn id="102" dur="500" fill="hold"/>
                                        <p:tgtEl>
                                          <p:spTgt spid="5"/>
                                        </p:tgtEl>
                                        <p:attrNameLst>
                                          <p:attrName>fillcolor</p:attrName>
                                        </p:attrNameLst>
                                      </p:cBhvr>
                                      <p:to>
                                        <a:srgbClr val="92D050"/>
                                      </p:to>
                                    </p:animClr>
                                    <p:set>
                                      <p:cBhvr>
                                        <p:cTn id="103" dur="500" fill="hold"/>
                                        <p:tgtEl>
                                          <p:spTgt spid="5"/>
                                        </p:tgtEl>
                                        <p:attrNameLst>
                                          <p:attrName>fill.type</p:attrName>
                                        </p:attrNameLst>
                                      </p:cBhvr>
                                      <p:to>
                                        <p:strVal val="solid"/>
                                      </p:to>
                                    </p:set>
                                    <p:set>
                                      <p:cBhvr>
                                        <p:cTn id="104" dur="500" fill="hold"/>
                                        <p:tgtEl>
                                          <p:spTgt spid="5"/>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8316"/>
            <a:ext cx="12191999" cy="689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Diagonal Corners Snipped 4"/>
          <p:cNvSpPr/>
          <p:nvPr/>
        </p:nvSpPr>
        <p:spPr>
          <a:xfrm>
            <a:off x="101296" y="2214499"/>
            <a:ext cx="10338068" cy="628321"/>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Ngọc có thể xin thêm mẹ tiền để mua bộ sách yêu thích.</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Rectangle: Diagonal Corners Snipped 5"/>
          <p:cNvSpPr/>
          <p:nvPr/>
        </p:nvSpPr>
        <p:spPr>
          <a:xfrm>
            <a:off x="279244" y="21776"/>
            <a:ext cx="10839450"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a:solidFill>
                  <a:schemeClr val="tx1"/>
                </a:solidFill>
                <a:latin typeface="Times New Roman" panose="02020603050405020304" pitchFamily="18" charset="0"/>
                <a:cs typeface="Times New Roman" panose="02020603050405020304" pitchFamily="18" charset="0"/>
              </a:rPr>
              <a:t>Ngọc muốn mua được bộ sách mới ra của tác giả Antoine de Saint-Exupéry nhưng số tiền mà Ngọc đang có chưa đủ. Theo em, Ngọc có thể thực hiện tiết kiệm chi tiêu như thế nào để đạt được mục tiêu mua bộ sách mới?</a:t>
            </a: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7" name="Rectangle: Diagonal Corners Snipped 6"/>
          <p:cNvSpPr/>
          <p:nvPr/>
        </p:nvSpPr>
        <p:spPr>
          <a:xfrm>
            <a:off x="123067" y="2972320"/>
            <a:ext cx="10316298" cy="837684"/>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prstClr val="white"/>
                </a:solidFill>
                <a:latin typeface="Times New Roman" panose="02020603050405020304" pitchFamily="18" charset="0"/>
                <a:cs typeface="Times New Roman" panose="02020603050405020304" pitchFamily="18" charset="0"/>
              </a:rPr>
              <a:t>B</a:t>
            </a:r>
            <a:r>
              <a:rPr lang="en-US" sz="3200" b="1">
                <a:solidFill>
                  <a:prstClr val="white"/>
                </a:solidFill>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Ngọc có thể kêu gọi bạn bè cùng góp tiền mua chung bộ sách.</a:t>
            </a:r>
          </a:p>
        </p:txBody>
      </p:sp>
      <p:sp>
        <p:nvSpPr>
          <p:cNvPr id="8" name="Rectangle: Diagonal Corners Snipped 7"/>
          <p:cNvSpPr/>
          <p:nvPr/>
        </p:nvSpPr>
        <p:spPr>
          <a:xfrm>
            <a:off x="101296" y="3940633"/>
            <a:ext cx="10316297" cy="137586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Để có được tiền mua bộ sách mới Ngọc có thể tiết kiệm tiền từ các khoản tiền tiêu vặt hằng ngày, kiếm thêm một số tiền từ các kế hoạch nhỏ của bản thân.</a:t>
            </a:r>
          </a:p>
        </p:txBody>
      </p:sp>
      <p:sp>
        <p:nvSpPr>
          <p:cNvPr id="9" name="Rectangle: Diagonal Corners Snipped 8"/>
          <p:cNvSpPr/>
          <p:nvPr/>
        </p:nvSpPr>
        <p:spPr>
          <a:xfrm>
            <a:off x="101296" y="5447119"/>
            <a:ext cx="10316297" cy="1430094"/>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D</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a:t>
            </a:r>
            <a:r>
              <a:rPr kumimoji="0" lang="vi-VN"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Ngọc có thể lên kế hoạch xin người thân thêm tiền để thực hiện kế hoạch mua sách, vì mua sách là một mục tiêu tốt nên chắc chắn người thân sẽ sẵn sàng giúp đỡ Ngọc.</a:t>
            </a: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439364" y="992712"/>
            <a:ext cx="1226306" cy="1174802"/>
          </a:xfrm>
          <a:prstGeom prst="rect">
            <a:avLst/>
          </a:prstGeom>
        </p:spPr>
      </p:pic>
      <p:sp>
        <p:nvSpPr>
          <p:cNvPr id="11" name="Arrow: Pentagon 10">
            <a:hlinkClick r:id="rId8" action="ppaction://hlinksldjump"/>
          </p:cNvPr>
          <p:cNvSpPr/>
          <p:nvPr/>
        </p:nvSpPr>
        <p:spPr>
          <a:xfrm flipH="1">
            <a:off x="10417592" y="5658878"/>
            <a:ext cx="1774406"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rgbClr val="7030A0"/>
                </a:solidFill>
                <a:latin typeface="Times New Roman" panose="02020603050405020304" pitchFamily="18" charset="0"/>
                <a:cs typeface="Times New Roman" panose="02020603050405020304" pitchFamily="18" charset="0"/>
              </a:rPr>
              <a:t>TRỞ VỀ</a:t>
            </a:r>
          </a:p>
        </p:txBody>
      </p:sp>
      <p:pic>
        <p:nvPicPr>
          <p:cNvPr id="12" name="Picture 40" descr="num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28558" y="2554305"/>
            <a:ext cx="782162"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num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60638" y="2510803"/>
            <a:ext cx="984294"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num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95063" y="2574393"/>
            <a:ext cx="891388" cy="92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num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97926" y="2539239"/>
            <a:ext cx="990571" cy="95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num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097015">
            <a:off x="10921145" y="2527206"/>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num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897110" y="2550469"/>
            <a:ext cx="792205" cy="90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num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983417" y="2620678"/>
            <a:ext cx="891389" cy="93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num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907090" y="2554606"/>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num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858127" y="2607883"/>
            <a:ext cx="989316" cy="85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49"/>
          <p:cNvGrpSpPr/>
          <p:nvPr/>
        </p:nvGrpSpPr>
        <p:grpSpPr bwMode="auto">
          <a:xfrm>
            <a:off x="10678244" y="2607883"/>
            <a:ext cx="1169199" cy="925286"/>
            <a:chOff x="432" y="3264"/>
            <a:chExt cx="964" cy="685"/>
          </a:xfrm>
        </p:grpSpPr>
        <p:pic>
          <p:nvPicPr>
            <p:cNvPr id="22" name="Picture 50" descr="num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2" y="3264"/>
              <a:ext cx="417" cy="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num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91" y="3312"/>
              <a:ext cx="50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3000"/>
                            </p:stCondLst>
                            <p:childTnLst>
                              <p:par>
                                <p:cTn id="34" presetID="11" presetClass="entr" presetSubtype="0" fill="hold" nodeType="afterEffect">
                                  <p:stCondLst>
                                    <p:cond delay="0"/>
                                  </p:stCondLst>
                                  <p:childTnLst>
                                    <p:set>
                                      <p:cBhvr>
                                        <p:cTn id="35" dur="900">
                                          <p:stCondLst>
                                            <p:cond delay="0"/>
                                          </p:stCondLst>
                                        </p:cTn>
                                        <p:tgtEl>
                                          <p:spTgt spid="21"/>
                                        </p:tgtEl>
                                        <p:attrNameLst>
                                          <p:attrName>style.visibility</p:attrName>
                                        </p:attrNameLst>
                                      </p:cBhvr>
                                      <p:to>
                                        <p:strVal val="visible"/>
                                      </p:to>
                                    </p:set>
                                  </p:childTnLst>
                                  <p:subTnLst>
                                    <p:audio>
                                      <p:cMediaNode vol="100000">
                                        <p:cTn display="0" masterRel="sameClick">
                                          <p:stCondLst>
                                            <p:cond evt="begin" delay="0">
                                              <p:tn val="34"/>
                                            </p:cond>
                                          </p:stCondLst>
                                          <p:endCondLst>
                                            <p:cond evt="onStopAudio" delay="0">
                                              <p:tgtEl>
                                                <p:sldTgt/>
                                              </p:tgtEl>
                                            </p:cond>
                                          </p:endCondLst>
                                        </p:cTn>
                                        <p:tgtEl>
                                          <p:sndTgt r:embed="rId3" name="DING.WAV"/>
                                        </p:tgtEl>
                                      </p:cMediaNode>
                                    </p:audio>
                                  </p:subTnLst>
                                </p:cTn>
                              </p:par>
                            </p:childTnLst>
                          </p:cTn>
                        </p:par>
                        <p:par>
                          <p:cTn id="36" fill="hold">
                            <p:stCondLst>
                              <p:cond delay="4000"/>
                            </p:stCondLst>
                            <p:childTnLst>
                              <p:par>
                                <p:cTn id="37" presetID="11" presetClass="entr" presetSubtype="0" fill="hold" nodeType="afterEffect">
                                  <p:stCondLst>
                                    <p:cond delay="0"/>
                                  </p:stCondLst>
                                  <p:childTnLst>
                                    <p:set>
                                      <p:cBhvr>
                                        <p:cTn id="38" dur="900">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37"/>
                                            </p:cond>
                                          </p:stCondLst>
                                          <p:endCondLst>
                                            <p:cond evt="onStopAudio" delay="0">
                                              <p:tgtEl>
                                                <p:sldTgt/>
                                              </p:tgtEl>
                                            </p:cond>
                                          </p:endCondLst>
                                        </p:cTn>
                                        <p:tgtEl>
                                          <p:sndTgt r:embed="rId3" name="DING.WAV"/>
                                        </p:tgtEl>
                                      </p:cMediaNode>
                                    </p:audio>
                                  </p:subTnLst>
                                </p:cTn>
                              </p:par>
                            </p:childTnLst>
                          </p:cTn>
                        </p:par>
                        <p:par>
                          <p:cTn id="39" fill="hold">
                            <p:stCondLst>
                              <p:cond delay="5000"/>
                            </p:stCondLst>
                            <p:childTnLst>
                              <p:par>
                                <p:cTn id="40" presetID="11" presetClass="entr" presetSubtype="0" fill="hold" nodeType="afterEffect">
                                  <p:stCondLst>
                                    <p:cond delay="0"/>
                                  </p:stCondLst>
                                  <p:childTnLst>
                                    <p:set>
                                      <p:cBhvr>
                                        <p:cTn id="41" dur="900">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40"/>
                                            </p:cond>
                                          </p:stCondLst>
                                          <p:endCondLst>
                                            <p:cond evt="onStopAudio" delay="0">
                                              <p:tgtEl>
                                                <p:sldTgt/>
                                              </p:tgtEl>
                                            </p:cond>
                                          </p:endCondLst>
                                        </p:cTn>
                                        <p:tgtEl>
                                          <p:sndTgt r:embed="rId3" name="DING.WAV"/>
                                        </p:tgtEl>
                                      </p:cMediaNode>
                                    </p:audio>
                                  </p:subTnLst>
                                </p:cTn>
                              </p:par>
                            </p:childTnLst>
                          </p:cTn>
                        </p:par>
                        <p:par>
                          <p:cTn id="42" fill="hold">
                            <p:stCondLst>
                              <p:cond delay="6000"/>
                            </p:stCondLst>
                            <p:childTnLst>
                              <p:par>
                                <p:cTn id="43" presetID="11" presetClass="entr" presetSubtype="0" fill="hold" nodeType="afterEffect">
                                  <p:stCondLst>
                                    <p:cond delay="0"/>
                                  </p:stCondLst>
                                  <p:childTnLst>
                                    <p:set>
                                      <p:cBhvr>
                                        <p:cTn id="44" dur="900">
                                          <p:stCondLst>
                                            <p:cond delay="0"/>
                                          </p:stCondLst>
                                        </p:cTn>
                                        <p:tgtEl>
                                          <p:spTgt spid="18"/>
                                        </p:tgtEl>
                                        <p:attrNameLst>
                                          <p:attrName>style.visibility</p:attrName>
                                        </p:attrNameLst>
                                      </p:cBhvr>
                                      <p:to>
                                        <p:strVal val="visible"/>
                                      </p:to>
                                    </p:set>
                                  </p:childTnLst>
                                  <p:subTnLst>
                                    <p:audio>
                                      <p:cMediaNode vol="100000">
                                        <p:cTn display="0" masterRel="sameClick">
                                          <p:stCondLst>
                                            <p:cond evt="begin" delay="0">
                                              <p:tn val="43"/>
                                            </p:cond>
                                          </p:stCondLst>
                                          <p:endCondLst>
                                            <p:cond evt="onStopAudio" delay="0">
                                              <p:tgtEl>
                                                <p:sldTgt/>
                                              </p:tgtEl>
                                            </p:cond>
                                          </p:endCondLst>
                                        </p:cTn>
                                        <p:tgtEl>
                                          <p:sndTgt r:embed="rId3" name="DING.WAV"/>
                                        </p:tgtEl>
                                      </p:cMediaNode>
                                    </p:audio>
                                  </p:subTnLst>
                                </p:cTn>
                              </p:par>
                            </p:childTnLst>
                          </p:cTn>
                        </p:par>
                        <p:par>
                          <p:cTn id="45" fill="hold">
                            <p:stCondLst>
                              <p:cond delay="7000"/>
                            </p:stCondLst>
                            <p:childTnLst>
                              <p:par>
                                <p:cTn id="46" presetID="11" presetClass="entr" presetSubtype="0" fill="hold" nodeType="afterEffect">
                                  <p:stCondLst>
                                    <p:cond delay="0"/>
                                  </p:stCondLst>
                                  <p:childTnLst>
                                    <p:set>
                                      <p:cBhvr>
                                        <p:cTn id="47" dur="900">
                                          <p:stCondLst>
                                            <p:cond delay="0"/>
                                          </p:stCondLst>
                                        </p:cTn>
                                        <p:tgtEl>
                                          <p:spTgt spid="17"/>
                                        </p:tgtEl>
                                        <p:attrNameLst>
                                          <p:attrName>style.visibility</p:attrName>
                                        </p:attrNameLst>
                                      </p:cBhvr>
                                      <p:to>
                                        <p:strVal val="visible"/>
                                      </p:to>
                                    </p:set>
                                  </p:childTnLst>
                                  <p:subTnLst>
                                    <p:audio>
                                      <p:cMediaNode vol="100000">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8" fill="hold">
                            <p:stCondLst>
                              <p:cond delay="8000"/>
                            </p:stCondLst>
                            <p:childTnLst>
                              <p:par>
                                <p:cTn id="49" presetID="11" presetClass="entr" presetSubtype="0" fill="hold" nodeType="afterEffect">
                                  <p:stCondLst>
                                    <p:cond delay="0"/>
                                  </p:stCondLst>
                                  <p:childTnLst>
                                    <p:set>
                                      <p:cBhvr>
                                        <p:cTn id="50" dur="900">
                                          <p:stCondLst>
                                            <p:cond delay="0"/>
                                          </p:stCondLst>
                                        </p:cTn>
                                        <p:tgtEl>
                                          <p:spTgt spid="16"/>
                                        </p:tgtEl>
                                        <p:attrNameLst>
                                          <p:attrName>style.visibility</p:attrName>
                                        </p:attrNameLst>
                                      </p:cBhvr>
                                      <p:to>
                                        <p:strVal val="visible"/>
                                      </p:to>
                                    </p:set>
                                  </p:childTnLst>
                                  <p:subTnLst>
                                    <p:audio>
                                      <p:cMediaNode vol="100000">
                                        <p:cTn display="0" masterRel="sameClick">
                                          <p:stCondLst>
                                            <p:cond evt="begin" delay="0">
                                              <p:tn val="49"/>
                                            </p:cond>
                                          </p:stCondLst>
                                          <p:endCondLst>
                                            <p:cond evt="onStopAudio" delay="0">
                                              <p:tgtEl>
                                                <p:sldTgt/>
                                              </p:tgtEl>
                                            </p:cond>
                                          </p:endCondLst>
                                        </p:cTn>
                                        <p:tgtEl>
                                          <p:sndTgt r:embed="rId3" name="DING.WAV"/>
                                        </p:tgtEl>
                                      </p:cMediaNode>
                                    </p:audio>
                                  </p:subTnLst>
                                </p:cTn>
                              </p:par>
                            </p:childTnLst>
                          </p:cTn>
                        </p:par>
                        <p:par>
                          <p:cTn id="51" fill="hold">
                            <p:stCondLst>
                              <p:cond delay="9000"/>
                            </p:stCondLst>
                            <p:childTnLst>
                              <p:par>
                                <p:cTn id="52" presetID="11" presetClass="entr" presetSubtype="0" fill="hold" nodeType="afterEffect">
                                  <p:stCondLst>
                                    <p:cond delay="0"/>
                                  </p:stCondLst>
                                  <p:childTnLst>
                                    <p:set>
                                      <p:cBhvr>
                                        <p:cTn id="53" dur="900">
                                          <p:stCondLst>
                                            <p:cond delay="0"/>
                                          </p:stCondLst>
                                        </p:cTn>
                                        <p:tgtEl>
                                          <p:spTgt spid="15"/>
                                        </p:tgtEl>
                                        <p:attrNameLst>
                                          <p:attrName>style.visibility</p:attrName>
                                        </p:attrNameLst>
                                      </p:cBhvr>
                                      <p:to>
                                        <p:strVal val="visible"/>
                                      </p:to>
                                    </p:set>
                                  </p:childTnLst>
                                  <p:subTnLst>
                                    <p:audio>
                                      <p:cMediaNode vol="100000">
                                        <p:cTn display="0" masterRel="sameClick">
                                          <p:stCondLst>
                                            <p:cond evt="begin" delay="0">
                                              <p:tn val="52"/>
                                            </p:cond>
                                          </p:stCondLst>
                                          <p:endCondLst>
                                            <p:cond evt="onStopAudio" delay="0">
                                              <p:tgtEl>
                                                <p:sldTgt/>
                                              </p:tgtEl>
                                            </p:cond>
                                          </p:endCondLst>
                                        </p:cTn>
                                        <p:tgtEl>
                                          <p:sndTgt r:embed="rId3" name="DING.WAV"/>
                                        </p:tgtEl>
                                      </p:cMediaNode>
                                    </p:audio>
                                  </p:subTnLst>
                                </p:cTn>
                              </p:par>
                            </p:childTnLst>
                          </p:cTn>
                        </p:par>
                        <p:par>
                          <p:cTn id="54" fill="hold">
                            <p:stCondLst>
                              <p:cond delay="10000"/>
                            </p:stCondLst>
                            <p:childTnLst>
                              <p:par>
                                <p:cTn id="55" presetID="11" presetClass="entr" presetSubtype="0" fill="hold" nodeType="afterEffect">
                                  <p:stCondLst>
                                    <p:cond delay="0"/>
                                  </p:stCondLst>
                                  <p:childTnLst>
                                    <p:set>
                                      <p:cBhvr>
                                        <p:cTn id="56" dur="900">
                                          <p:stCondLst>
                                            <p:cond delay="0"/>
                                          </p:stCondLst>
                                        </p:cTn>
                                        <p:tgtEl>
                                          <p:spTgt spid="14"/>
                                        </p:tgtEl>
                                        <p:attrNameLst>
                                          <p:attrName>style.visibility</p:attrName>
                                        </p:attrNameLst>
                                      </p:cBhvr>
                                      <p:to>
                                        <p:strVal val="visible"/>
                                      </p:to>
                                    </p:set>
                                  </p:childTnLst>
                                  <p:subTnLst>
                                    <p:audio>
                                      <p:cMediaNode vol="100000">
                                        <p:cTn display="0" masterRel="sameClick">
                                          <p:stCondLst>
                                            <p:cond evt="begin" delay="0">
                                              <p:tn val="55"/>
                                            </p:cond>
                                          </p:stCondLst>
                                          <p:endCondLst>
                                            <p:cond evt="onStopAudio" delay="0">
                                              <p:tgtEl>
                                                <p:sldTgt/>
                                              </p:tgtEl>
                                            </p:cond>
                                          </p:endCondLst>
                                        </p:cTn>
                                        <p:tgtEl>
                                          <p:sndTgt r:embed="rId3" name="DING.WAV"/>
                                        </p:tgtEl>
                                      </p:cMediaNode>
                                    </p:audio>
                                  </p:subTnLst>
                                </p:cTn>
                              </p:par>
                            </p:childTnLst>
                          </p:cTn>
                        </p:par>
                        <p:par>
                          <p:cTn id="57" fill="hold">
                            <p:stCondLst>
                              <p:cond delay="11000"/>
                            </p:stCondLst>
                            <p:childTnLst>
                              <p:par>
                                <p:cTn id="58" presetID="11" presetClass="entr" presetSubtype="0" fill="hold" nodeType="afterEffect">
                                  <p:stCondLst>
                                    <p:cond delay="0"/>
                                  </p:stCondLst>
                                  <p:childTnLst>
                                    <p:set>
                                      <p:cBhvr>
                                        <p:cTn id="59" dur="900">
                                          <p:stCondLst>
                                            <p:cond delay="0"/>
                                          </p:stCondLst>
                                        </p:cTn>
                                        <p:tgtEl>
                                          <p:spTgt spid="13"/>
                                        </p:tgtEl>
                                        <p:attrNameLst>
                                          <p:attrName>style.visibility</p:attrName>
                                        </p:attrNameLst>
                                      </p:cBhvr>
                                      <p:to>
                                        <p:strVal val="visible"/>
                                      </p:to>
                                    </p:set>
                                  </p:childTnLst>
                                  <p:subTnLst>
                                    <p:audio>
                                      <p:cMediaNode vol="100000">
                                        <p:cTn display="0" masterRel="sameClick">
                                          <p:stCondLst>
                                            <p:cond evt="begin" delay="0">
                                              <p:tn val="58"/>
                                            </p:cond>
                                          </p:stCondLst>
                                          <p:endCondLst>
                                            <p:cond evt="onStopAudio" delay="0">
                                              <p:tgtEl>
                                                <p:sldTgt/>
                                              </p:tgtEl>
                                            </p:cond>
                                          </p:endCondLst>
                                        </p:cTn>
                                        <p:tgtEl>
                                          <p:sndTgt r:embed="rId3" name="DING.WAV"/>
                                        </p:tgtEl>
                                      </p:cMediaNode>
                                    </p:audio>
                                  </p:subTnLst>
                                </p:cTn>
                              </p:par>
                            </p:childTnLst>
                          </p:cTn>
                        </p:par>
                        <p:par>
                          <p:cTn id="60" fill="hold">
                            <p:stCondLst>
                              <p:cond delay="12000"/>
                            </p:stCondLst>
                            <p:childTnLst>
                              <p:par>
                                <p:cTn id="61" presetID="11" presetClass="entr" presetSubtype="0" fill="hold" nodeType="afterEffect">
                                  <p:stCondLst>
                                    <p:cond delay="0"/>
                                  </p:stCondLst>
                                  <p:childTnLst>
                                    <p:set>
                                      <p:cBhvr>
                                        <p:cTn id="62" dur="900">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61"/>
                                            </p:cond>
                                          </p:stCondLst>
                                          <p:endCondLst>
                                            <p:cond evt="onStopAudio" delay="0">
                                              <p:tgtEl>
                                                <p:sldTgt/>
                                              </p:tgtEl>
                                            </p:cond>
                                          </p:endCondLst>
                                        </p:cTn>
                                        <p:tgtEl>
                                          <p:sndTgt r:embed="rId3" name="DIN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5"/>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5"/>
                                        </p:tgtEl>
                                        <p:attrNameLst>
                                          <p:attrName>fillcolor</p:attrName>
                                        </p:attrNameLst>
                                      </p:cBhvr>
                                      <p:to>
                                        <a:srgbClr val="FF0000"/>
                                      </p:to>
                                    </p:animClr>
                                    <p:set>
                                      <p:cBhvr>
                                        <p:cTn id="68" dur="500" fill="hold"/>
                                        <p:tgtEl>
                                          <p:spTgt spid="5"/>
                                        </p:tgtEl>
                                        <p:attrNameLst>
                                          <p:attrName>fill.type</p:attrName>
                                        </p:attrNameLst>
                                      </p:cBhvr>
                                      <p:to>
                                        <p:strVal val="solid"/>
                                      </p:to>
                                    </p:set>
                                    <p:set>
                                      <p:cBhvr>
                                        <p:cTn id="69" dur="500" fill="hold"/>
                                        <p:tgtEl>
                                          <p:spTgt spid="5"/>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7"/>
                                        </p:tgtEl>
                                        <p:attrNameLst>
                                          <p:attrName>fillcolor</p:attrName>
                                        </p:attrNameLst>
                                      </p:cBhvr>
                                      <p:to>
                                        <a:srgbClr val="FF0000"/>
                                      </p:to>
                                    </p:animClr>
                                    <p:set>
                                      <p:cBhvr>
                                        <p:cTn id="75" dur="500" fill="hold"/>
                                        <p:tgtEl>
                                          <p:spTgt spid="7"/>
                                        </p:tgtEl>
                                        <p:attrNameLst>
                                          <p:attrName>fill.type</p:attrName>
                                        </p:attrNameLst>
                                      </p:cBhvr>
                                      <p:to>
                                        <p:strVal val="solid"/>
                                      </p:to>
                                    </p:set>
                                    <p:set>
                                      <p:cBhvr>
                                        <p:cTn id="76" dur="500" fill="hold"/>
                                        <p:tgtEl>
                                          <p:spTgt spid="7"/>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77" restart="whenNotActive" fill="hold" evtFilter="cancelBubble" nodeType="interactiveSeq">
                <p:stCondLst>
                  <p:cond evt="onClick" delay="0">
                    <p:tgtEl>
                      <p:spTgt spid="8"/>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500" fill="hold"/>
                                        <p:tgtEl>
                                          <p:spTgt spid="8"/>
                                        </p:tgtEl>
                                        <p:attrNameLst>
                                          <p:attrName>fillcolor</p:attrName>
                                        </p:attrNameLst>
                                      </p:cBhvr>
                                      <p:to>
                                        <a:srgbClr val="92D050"/>
                                      </p:to>
                                    </p:animClr>
                                    <p:set>
                                      <p:cBhvr>
                                        <p:cTn id="82" dur="500" fill="hold"/>
                                        <p:tgtEl>
                                          <p:spTgt spid="8"/>
                                        </p:tgtEl>
                                        <p:attrNameLst>
                                          <p:attrName>fill.type</p:attrName>
                                        </p:attrNameLst>
                                      </p:cBhvr>
                                      <p:to>
                                        <p:strVal val="solid"/>
                                      </p:to>
                                    </p:set>
                                    <p:set>
                                      <p:cBhvr>
                                        <p:cTn id="83" dur="500" fill="hold"/>
                                        <p:tgtEl>
                                          <p:spTgt spid="8"/>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8"/>
                  </p:tgtEl>
                </p:cond>
              </p:nextCondLst>
            </p:seq>
            <p:seq concurrent="1" nextAc="seek">
              <p:cTn id="84" restart="whenNotActive" fill="hold" evtFilter="cancelBubble" nodeType="interactiveSeq">
                <p:stCondLst>
                  <p:cond evt="onClick" delay="0">
                    <p:tgtEl>
                      <p:spTgt spid="9"/>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9"/>
                                        </p:tgtEl>
                                        <p:attrNameLst>
                                          <p:attrName>fillcolor</p:attrName>
                                        </p:attrNameLst>
                                      </p:cBhvr>
                                      <p:to>
                                        <a:srgbClr val="FF0000"/>
                                      </p:to>
                                    </p:animClr>
                                    <p:set>
                                      <p:cBhvr>
                                        <p:cTn id="89" dur="500" fill="hold"/>
                                        <p:tgtEl>
                                          <p:spTgt spid="9"/>
                                        </p:tgtEl>
                                        <p:attrNameLst>
                                          <p:attrName>fill.type</p:attrName>
                                        </p:attrNameLst>
                                      </p:cBhvr>
                                      <p:to>
                                        <p:strVal val="solid"/>
                                      </p:to>
                                    </p:set>
                                    <p:set>
                                      <p:cBhvr>
                                        <p:cTn id="90" dur="500" fill="hold"/>
                                        <p:tgtEl>
                                          <p:spTgt spid="9"/>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seq concurrent="1" nextAc="seek">
              <p:cTn id="91" restart="whenNotActive" fill="hold" evtFilter="cancelBubble" nodeType="interactiveSeq">
                <p:stCondLst>
                  <p:cond evt="onClick" delay="0">
                    <p:tgtEl>
                      <p:spTgt spid="10"/>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10"/>
                                        </p:tgtEl>
                                      </p:cBhvr>
                                    </p:animEffect>
                                    <p:animScale>
                                      <p:cBhvr>
                                        <p:cTn id="96" dur="250" autoRev="1" fill="hold"/>
                                        <p:tgtEl>
                                          <p:spTgt spid="10"/>
                                        </p:tgtEl>
                                      </p:cBhvr>
                                      <p:by x="105000" y="105000"/>
                                    </p:animScale>
                                  </p:childTnLst>
                                </p:cTn>
                              </p:par>
                            </p:childTnLst>
                          </p:cTn>
                        </p:par>
                        <p:par>
                          <p:cTn id="97" fill="hold">
                            <p:stCondLst>
                              <p:cond delay="500"/>
                            </p:stCondLst>
                            <p:childTnLst>
                              <p:par>
                                <p:cTn id="98" presetID="35" presetClass="path" presetSubtype="0" accel="50000" decel="50000" fill="hold" nodeType="afterEffect">
                                  <p:stCondLst>
                                    <p:cond delay="0"/>
                                  </p:stCondLst>
                                  <p:childTnLst>
                                    <p:animMotion origin="layout" path="M -4.16667E-7 -4.07407E-6 L -0.06185 0.41991 " pathEditMode="relative" rAng="0" ptsTypes="AA">
                                      <p:cBhvr>
                                        <p:cTn id="99" dur="2000" fill="hold"/>
                                        <p:tgtEl>
                                          <p:spTgt spid="10"/>
                                        </p:tgtEl>
                                        <p:attrNameLst>
                                          <p:attrName>ppt_x</p:attrName>
                                          <p:attrName>ppt_y</p:attrName>
                                        </p:attrNameLst>
                                      </p:cBhvr>
                                      <p:rCtr x="-3099" y="20995"/>
                                    </p:animMotion>
                                  </p:childTnLst>
                                </p:cTn>
                              </p:par>
                            </p:childTnLst>
                          </p:cTn>
                        </p:par>
                        <p:par>
                          <p:cTn id="100" fill="hold">
                            <p:stCondLst>
                              <p:cond delay="2500"/>
                            </p:stCondLst>
                            <p:childTnLst>
                              <p:par>
                                <p:cTn id="101" presetID="1" presetClass="emph" presetSubtype="2" fill="hold" nodeType="afterEffect">
                                  <p:stCondLst>
                                    <p:cond delay="0"/>
                                  </p:stCondLst>
                                  <p:childTnLst>
                                    <p:animClr clrSpc="rgb" dir="cw">
                                      <p:cBhvr>
                                        <p:cTn id="102" dur="500" fill="hold"/>
                                        <p:tgtEl>
                                          <p:spTgt spid="8"/>
                                        </p:tgtEl>
                                        <p:attrNameLst>
                                          <p:attrName>fillcolor</p:attrName>
                                        </p:attrNameLst>
                                      </p:cBhvr>
                                      <p:to>
                                        <a:srgbClr val="92D050"/>
                                      </p:to>
                                    </p:animClr>
                                    <p:set>
                                      <p:cBhvr>
                                        <p:cTn id="103" dur="500" fill="hold"/>
                                        <p:tgtEl>
                                          <p:spTgt spid="8"/>
                                        </p:tgtEl>
                                        <p:attrNameLst>
                                          <p:attrName>fill.type</p:attrName>
                                        </p:attrNameLst>
                                      </p:cBhvr>
                                      <p:to>
                                        <p:strVal val="solid"/>
                                      </p:to>
                                    </p:set>
                                    <p:set>
                                      <p:cBhvr>
                                        <p:cTn id="104" dur="500" fill="hold"/>
                                        <p:tgtEl>
                                          <p:spTgt spid="8"/>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1619860" y="0"/>
            <a:ext cx="1048558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gn="ctr" eaLnBrk="0" fontAlgn="base" hangingPunct="0">
              <a:lnSpc>
                <a:spcPct val="100000"/>
              </a:lnSpc>
              <a:spcBef>
                <a:spcPct val="0"/>
              </a:spcBef>
              <a:spcAft>
                <a:spcPct val="0"/>
              </a:spcAft>
              <a:buNone/>
              <a:defRPr/>
            </a:pPr>
            <a:r>
              <a:rPr lang="en-US" sz="4000"/>
              <a:t>Em tán thành hay không tán thành với những </a:t>
            </a:r>
          </a:p>
          <a:p>
            <a:pPr lvl="0" algn="ctr" eaLnBrk="0" fontAlgn="base" hangingPunct="0">
              <a:lnSpc>
                <a:spcPct val="100000"/>
              </a:lnSpc>
              <a:spcBef>
                <a:spcPct val="0"/>
              </a:spcBef>
              <a:spcAft>
                <a:spcPct val="0"/>
              </a:spcAft>
              <a:buNone/>
              <a:defRPr/>
            </a:pPr>
            <a:r>
              <a:rPr lang="en-US" sz="4000"/>
              <a:t>ý kiến nào dưới đây? Vì sao?</a:t>
            </a:r>
            <a:endParaRPr kumimoji="0" lang="en-US" altLang="en-US" sz="4000" b="0" i="0" u="none" strike="noStrike" kern="1200" cap="none" spc="0" normalizeH="0" baseline="0" noProof="0" dirty="0">
              <a:ln>
                <a:noFill/>
              </a:ln>
              <a:solidFill>
                <a:srgbClr val="0070C0"/>
              </a:solidFill>
              <a:effectLst/>
              <a:uLnTx/>
              <a:uFillTx/>
              <a:latin typeface="#9Slide05 Atlantika" pitchFamily="2" charset="0"/>
              <a:cs typeface="Arial" panose="020B0604020202020204" pitchFamily="34" charset="0"/>
              <a:sym typeface="Arial" panose="020B0604020202020204" pitchFamily="34" charset="0"/>
            </a:endParaRPr>
          </a:p>
        </p:txBody>
      </p:sp>
      <p:sp>
        <p:nvSpPr>
          <p:cNvPr id="12299" name="TextBox 15"/>
          <p:cNvSpPr txBox="1">
            <a:spLocks noChangeArrowheads="1"/>
          </p:cNvSpPr>
          <p:nvPr/>
        </p:nvSpPr>
        <p:spPr bwMode="auto">
          <a:xfrm>
            <a:off x="122848" y="24838"/>
            <a:ext cx="29940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vi-VN" alt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Bài </a:t>
            </a:r>
            <a:r>
              <a:rPr kumimoji="0" lang="vi-VN"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tập 1</a:t>
            </a:r>
            <a:endPar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70" y="1417384"/>
            <a:ext cx="1613647" cy="121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83" y="2710773"/>
            <a:ext cx="1569186" cy="118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90" y="3991724"/>
            <a:ext cx="1686876" cy="1263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1437823" y="1481268"/>
            <a:ext cx="10201275" cy="1088353"/>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a:r>
              <a:rPr lang="en-US" sz="3200"/>
              <a:t>Lập kế hoạch chi tiêu chủ yếu để thực hiện mục tiêu tiết kiệm.</a:t>
            </a:r>
          </a:p>
        </p:txBody>
      </p:sp>
      <p:sp>
        <p:nvSpPr>
          <p:cNvPr id="20" name="Rounded Rectangle 19"/>
          <p:cNvSpPr/>
          <p:nvPr/>
        </p:nvSpPr>
        <p:spPr>
          <a:xfrm>
            <a:off x="1437822" y="2831932"/>
            <a:ext cx="10201275" cy="10609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just" eaLnBrk="0" fontAlgn="base" hangingPunct="0">
              <a:spcBef>
                <a:spcPct val="0"/>
              </a:spcBef>
              <a:spcAft>
                <a:spcPct val="0"/>
              </a:spcAft>
              <a:defRPr/>
            </a:pPr>
            <a:r>
              <a:rPr lang="en-US" sz="3200"/>
              <a:t>Đảm bảo các khoản chi thiết yếu là nội dung quan trọng trong kế hoạch chi tiêu.</a:t>
            </a:r>
            <a:endParaRPr kumimoji="0" lang="en-US" altLang="en-US" sz="3200" b="0" i="0" u="none" strike="noStrike" kern="1200" cap="none" spc="0" normalizeH="0" baseline="0" noProof="0" dirty="0">
              <a:ln>
                <a:noFill/>
              </a:ln>
              <a:solidFill>
                <a:prstClr val="black"/>
              </a:solidFill>
              <a:effectLst/>
              <a:uLnTx/>
              <a:uFillTx/>
              <a:latin typeface="#9Slide05 Atlantika" pitchFamily="2" charset="0"/>
              <a:cs typeface="Times New Roman" panose="02020603050405020304" pitchFamily="18" charset="0"/>
              <a:sym typeface="Arial" panose="020B0604020202020204" pitchFamily="34" charset="0"/>
            </a:endParaRPr>
          </a:p>
        </p:txBody>
      </p:sp>
      <p:sp>
        <p:nvSpPr>
          <p:cNvPr id="21" name="Rounded Rectangle 20"/>
          <p:cNvSpPr/>
          <p:nvPr/>
        </p:nvSpPr>
        <p:spPr>
          <a:xfrm>
            <a:off x="1437821" y="4103400"/>
            <a:ext cx="10201275" cy="103984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just" eaLnBrk="0" fontAlgn="base" hangingPunct="0">
              <a:spcBef>
                <a:spcPct val="0"/>
              </a:spcBef>
              <a:spcAft>
                <a:spcPct val="0"/>
              </a:spcAft>
              <a:defRPr/>
            </a:pPr>
            <a:r>
              <a:rPr lang="en-US" sz="3200"/>
              <a:t>Chỉ những người có thói quen chi tiêu tùy tiện mới cần lập kế hoạch chi tiêu.</a:t>
            </a:r>
            <a:endParaRPr kumimoji="0" lang="en-US" altLang="en-US" sz="3200" b="0" i="0" u="none" strike="noStrike" kern="1200" cap="none" spc="0" normalizeH="0" baseline="0" noProof="0" dirty="0">
              <a:ln>
                <a:noFill/>
              </a:ln>
              <a:solidFill>
                <a:prstClr val="black"/>
              </a:solidFill>
              <a:effectLst/>
              <a:uLnTx/>
              <a:uFillTx/>
              <a:latin typeface="#9Slide05 Atlantika" pitchFamily="2" charset="0"/>
              <a:cs typeface="Times New Roman" panose="02020603050405020304" pitchFamily="18" charset="0"/>
              <a:sym typeface="Arial" panose="020B0604020202020204" pitchFamily="34"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406" y="5254918"/>
            <a:ext cx="976539" cy="1203753"/>
          </a:xfrm>
          <a:prstGeom prst="rect">
            <a:avLst/>
          </a:prstGeom>
        </p:spPr>
      </p:pic>
      <p:sp>
        <p:nvSpPr>
          <p:cNvPr id="11" name="Rounded Rectangle 10"/>
          <p:cNvSpPr/>
          <p:nvPr/>
        </p:nvSpPr>
        <p:spPr>
          <a:xfrm>
            <a:off x="1437820" y="5399315"/>
            <a:ext cx="10201275" cy="101581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just" eaLnBrk="0" fontAlgn="base" hangingPunct="0">
              <a:spcBef>
                <a:spcPct val="0"/>
              </a:spcBef>
              <a:spcAft>
                <a:spcPct val="0"/>
              </a:spcAft>
              <a:defRPr/>
            </a:pPr>
            <a:r>
              <a:rPr lang="en-US" sz="3200"/>
              <a:t>Chỉ những người có ít tiền mới cần lập kế hoạch chi tiêu.</a:t>
            </a:r>
            <a:endParaRPr kumimoji="0" lang="en-US" altLang="en-US" sz="3200" b="0" i="0" u="none" strike="noStrike" kern="1200" cap="none" spc="0" normalizeH="0" baseline="0" noProof="0" dirty="0">
              <a:ln>
                <a:noFill/>
              </a:ln>
              <a:solidFill>
                <a:prstClr val="black"/>
              </a:solidFill>
              <a:effectLst/>
              <a:uLnTx/>
              <a:uFillTx/>
              <a:latin typeface="#9Slide05 Atlantika" pitchFamily="2" charset="0"/>
              <a:cs typeface="Times New Roman" panose="02020603050405020304" pitchFamily="18" charset="0"/>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in)">
                                      <p:cBhvr>
                                        <p:cTn id="10" dur="2000"/>
                                        <p:tgtEl>
                                          <p:spTgt spid="19"/>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circle(in)">
                                      <p:cBhvr>
                                        <p:cTn id="16" dur="2000"/>
                                        <p:tgtEl>
                                          <p:spTgt spid="20"/>
                                        </p:tgtEl>
                                      </p:cBhvr>
                                    </p:animEffect>
                                  </p:childTnLst>
                                </p:cTn>
                              </p:par>
                              <p:par>
                                <p:cTn id="17" presetID="6" presetClass="entr" presetSubtype="16"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20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5275" y="-20430"/>
            <a:ext cx="6694039"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p:cNvSpPr txBox="1">
            <a:spLocks noChangeArrowheads="1"/>
          </p:cNvSpPr>
          <p:nvPr/>
        </p:nvSpPr>
        <p:spPr bwMode="auto">
          <a:xfrm>
            <a:off x="2346271" y="211352"/>
            <a:ext cx="45270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p:cNvSpPr txBox="1"/>
          <p:nvPr/>
        </p:nvSpPr>
        <p:spPr>
          <a:xfrm>
            <a:off x="304799" y="1410505"/>
            <a:ext cx="12127616" cy="4524315"/>
          </a:xfrm>
          <a:prstGeom prst="rect">
            <a:avLst/>
          </a:prstGeom>
          <a:noFill/>
        </p:spPr>
        <p:txBody>
          <a:bodyPr wrap="square">
            <a:spAutoFit/>
          </a:bodyPr>
          <a:lstStyle/>
          <a:p>
            <a:r>
              <a:rPr lang="en-US" sz="3200" b="1"/>
              <a:t>Bài tập 2:</a:t>
            </a:r>
            <a:r>
              <a:rPr lang="en-US" sz="3200"/>
              <a:t> Thói quen chi tiêu dưới đây hợp lí hay chưa hợp lí? Vì sao?</a:t>
            </a:r>
          </a:p>
          <a:p>
            <a:r>
              <a:rPr lang="en-US" sz="3200"/>
              <a:t>a) Xác định thứ tự ưu tiên những thứ cần mua trước khi đi mua sắm.</a:t>
            </a:r>
          </a:p>
          <a:p>
            <a:r>
              <a:rPr lang="en-US" sz="3200"/>
              <a:t>b) Xác định giá tiền những thứ cần mua.</a:t>
            </a:r>
          </a:p>
          <a:p>
            <a:r>
              <a:rPr lang="en-US" sz="3200"/>
              <a:t>c) Liệt kê những thứ cần mua trước khi đi mua sắm.</a:t>
            </a:r>
          </a:p>
          <a:p>
            <a:r>
              <a:rPr lang="en-US" sz="3200"/>
              <a:t>d) Khảo giá những loại đồ muốn mua ở vài nơi để lựa chọn nơi nào có đồ cùng chất lượng nhưng giá rẻ hơn thì mua.</a:t>
            </a:r>
          </a:p>
          <a:p>
            <a:r>
              <a:rPr lang="en-US" sz="3200"/>
              <a:t>e) Chỉ chi tiêu cho những việc thật sự cần thiết.</a:t>
            </a:r>
          </a:p>
          <a:p>
            <a:r>
              <a:rPr lang="en-US" sz="3200"/>
              <a:t>g) Chỉ chọn những đồ đắt tiền để mua.</a:t>
            </a:r>
          </a:p>
          <a:p>
            <a:r>
              <a:rPr lang="en-US" sz="3200"/>
              <a:t>h) Chỉ chọn mua những đồ có giá rẻ nhất.</a:t>
            </a:r>
          </a:p>
        </p:txBody>
      </p:sp>
      <p:pic>
        <p:nvPicPr>
          <p:cNvPr id="2"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5112" y="4354715"/>
            <a:ext cx="1909174" cy="269445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948" y="1813935"/>
            <a:ext cx="968738" cy="123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1"/>
          <p:cNvSpPr txBox="1">
            <a:spLocks noChangeArrowheads="1"/>
          </p:cNvSpPr>
          <p:nvPr/>
        </p:nvSpPr>
        <p:spPr bwMode="auto">
          <a:xfrm>
            <a:off x="3763131" y="2841258"/>
            <a:ext cx="525450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742950" marR="0" lvl="1" indent="-285750" algn="l" defTabSz="914400" rtl="0" eaLnBrk="0" fontAlgn="auto" latinLnBrk="0" hangingPunct="0">
              <a:lnSpc>
                <a:spcPct val="100000"/>
              </a:lnSpc>
              <a:spcBef>
                <a:spcPts val="0"/>
              </a:spcBef>
              <a:spcAft>
                <a:spcPts val="0"/>
              </a:spcAft>
              <a:buClrTx/>
              <a:buSzTx/>
              <a:buFontTx/>
              <a:buNone/>
              <a:defRPr/>
            </a:pPr>
            <a:r>
              <a:rPr kumimoji="0" lang="en-US" sz="3200" i="0" u="sng" strike="noStrike" kern="1200" cap="none" spc="0" normalizeH="0" baseline="0" noProof="0">
                <a:ln>
                  <a:noFill/>
                </a:ln>
                <a:solidFill>
                  <a:srgbClr val="FF0000"/>
                </a:solidFill>
                <a:effectLst/>
                <a:uLnTx/>
                <a:uFillTx/>
                <a:latin typeface="#9Slide05 Brannboll Ny" panose="02000000000000000000" pitchFamily="2" charset="0"/>
                <a:ea typeface="+mn-ea"/>
                <a:cs typeface="Times New Roman" panose="02020603050405020304" pitchFamily="18" charset="0"/>
              </a:rPr>
              <a:t>Bài</a:t>
            </a:r>
            <a:r>
              <a:rPr kumimoji="0" lang="en-US" sz="3200" i="0" u="sng" strike="noStrike" kern="1200" cap="none" spc="0" normalizeH="0" noProof="0">
                <a:ln>
                  <a:noFill/>
                </a:ln>
                <a:solidFill>
                  <a:srgbClr val="FF0000"/>
                </a:solidFill>
                <a:effectLst/>
                <a:uLnTx/>
                <a:uFillTx/>
                <a:latin typeface="#9Slide05 Brannboll Ny" panose="02000000000000000000" pitchFamily="2" charset="0"/>
                <a:ea typeface="+mn-ea"/>
                <a:cs typeface="Times New Roman" panose="02020603050405020304" pitchFamily="18" charset="0"/>
              </a:rPr>
              <a:t> tập 3:</a:t>
            </a:r>
          </a:p>
          <a:p>
            <a:pPr marL="742950" marR="0" lvl="1" indent="-285750" algn="l" defTabSz="914400" rtl="0" eaLnBrk="0" fontAlgn="auto" latinLnBrk="0" hangingPunct="0">
              <a:lnSpc>
                <a:spcPct val="100000"/>
              </a:lnSpc>
              <a:spcBef>
                <a:spcPts val="0"/>
              </a:spcBef>
              <a:spcAft>
                <a:spcPts val="0"/>
              </a:spcAft>
              <a:buClrTx/>
              <a:buSzTx/>
              <a:buFontTx/>
              <a:buNone/>
              <a:defRPr/>
            </a:pPr>
            <a:r>
              <a:rPr kumimoji="0" lang="vi-VN" sz="3200" b="0" i="0" u="none" strike="noStrike" kern="1200" cap="none" spc="0" normalizeH="0" baseline="0" noProof="0">
                <a:ln>
                  <a:noFill/>
                </a:ln>
                <a:solidFill>
                  <a:srgbClr val="FF0000"/>
                </a:solidFill>
                <a:effectLst/>
                <a:uLnTx/>
                <a:uFillTx/>
                <a:latin typeface="#9Slide05 Brannboll Ny" panose="02000000000000000000" pitchFamily="2" charset="0"/>
                <a:ea typeface="+mn-ea"/>
                <a:cs typeface="Times New Roman" panose="02020603050405020304" pitchFamily="18" charset="0"/>
              </a:rPr>
              <a:t>Nhóm </a:t>
            </a:r>
            <a:r>
              <a:rPr kumimoji="0" lang="vi-VN" sz="32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1</a:t>
            </a:r>
            <a:r>
              <a:rPr kumimoji="0" lang="vi-VN" sz="3200" b="0" i="0" u="none" strike="noStrike" kern="1200" cap="none" spc="0" normalizeH="0" baseline="0" noProof="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0" i="0" u="none" strike="noStrike" kern="1200" cap="none" spc="0" normalizeH="0" baseline="0" noProof="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vi-VN" sz="3200" b="0" i="0" u="none" strike="noStrike" kern="1200" cap="none" spc="0" normalizeH="0" baseline="0" noProof="0">
                <a:ln>
                  <a:noFill/>
                </a:ln>
                <a:solidFill>
                  <a:srgbClr val="FF0000"/>
                </a:solidFill>
                <a:effectLst/>
                <a:uLnTx/>
                <a:uFillTx/>
                <a:latin typeface="#9Slide05 Brannboll Ny" panose="02000000000000000000" pitchFamily="2" charset="0"/>
                <a:ea typeface="+mn-ea"/>
                <a:cs typeface="Times New Roman" panose="02020603050405020304" pitchFamily="18" charset="0"/>
              </a:rPr>
              <a:t>Tình </a:t>
            </a:r>
            <a:r>
              <a:rPr kumimoji="0" lang="vi-VN" sz="32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huống a</a:t>
            </a:r>
          </a:p>
          <a:p>
            <a:pPr marL="742950" marR="0" lvl="1" indent="-285750" algn="l" defTabSz="914400" rtl="0" eaLnBrk="0" fontAlgn="auto" latinLnBrk="0" hangingPunct="0">
              <a:lnSpc>
                <a:spcPct val="100000"/>
              </a:lnSpc>
              <a:spcBef>
                <a:spcPts val="0"/>
              </a:spcBef>
              <a:spcAft>
                <a:spcPts val="0"/>
              </a:spcAft>
              <a:buClrTx/>
              <a:buSzTx/>
              <a:buFontTx/>
              <a:buNone/>
              <a:defRPr/>
            </a:pPr>
            <a:r>
              <a:rPr lang="vi-VN" sz="3200" b="0" dirty="0">
                <a:solidFill>
                  <a:srgbClr val="FF0000"/>
                </a:solidFill>
                <a:latin typeface="#9Slide05 Brannboll Ny" panose="02000000000000000000" pitchFamily="2" charset="0"/>
                <a:cs typeface="Times New Roman" panose="02020603050405020304" pitchFamily="18" charset="0"/>
              </a:rPr>
              <a:t>Nhóm 2: Tình huống b</a:t>
            </a:r>
          </a:p>
          <a:p>
            <a:pPr marL="342900" marR="0" lvl="0" indent="-342900" algn="just" defTabSz="914400" rtl="0" eaLnBrk="0" fontAlgn="auto" latinLnBrk="0" hangingPunct="0">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endParaRPr>
          </a:p>
        </p:txBody>
      </p:sp>
      <p:pic>
        <p:nvPicPr>
          <p:cNvPr id="10" name="Picture 9" descr="22858PICdbgea5Gz679dY_PIC201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48146" y="3111552"/>
            <a:ext cx="2242254" cy="3746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176025" y="4672969"/>
            <a:ext cx="2113618" cy="2272116"/>
          </a:xfrm>
          <a:prstGeom prst="rect">
            <a:avLst/>
          </a:prstGeom>
        </p:spPr>
      </p:pic>
      <p:grpSp>
        <p:nvGrpSpPr>
          <p:cNvPr id="14" name="组合 135"/>
          <p:cNvGrpSpPr/>
          <p:nvPr/>
        </p:nvGrpSpPr>
        <p:grpSpPr>
          <a:xfrm>
            <a:off x="2269961" y="2066831"/>
            <a:ext cx="8000563" cy="3789686"/>
            <a:chOff x="3246438" y="1047943"/>
            <a:chExt cx="5711825" cy="4698808"/>
          </a:xfrm>
          <a:solidFill>
            <a:schemeClr val="tx1"/>
          </a:solidFill>
        </p:grpSpPr>
        <p:sp>
          <p:nvSpPr>
            <p:cNvPr id="16"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p:cNvSpPr/>
            <p:nvPr/>
          </p:nvSpPr>
          <p:spPr bwMode="auto">
            <a:xfrm>
              <a:off x="5124265" y="1047943"/>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p:cNvGrpSpPr/>
            <p:nvPr/>
          </p:nvGrpSpPr>
          <p:grpSpPr>
            <a:xfrm>
              <a:off x="3517901" y="1225551"/>
              <a:ext cx="5260975" cy="4090987"/>
              <a:chOff x="3517901" y="1225551"/>
              <a:chExt cx="5260975" cy="4090987"/>
            </a:xfrm>
            <a:grpFill/>
          </p:grpSpPr>
          <p:sp>
            <p:nvSpPr>
              <p:cNvPr id="24"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p:cNvSpPr/>
              <p:nvPr/>
            </p:nvSpPr>
            <p:spPr bwMode="auto">
              <a:xfrm>
                <a:off x="4145361" y="1703388"/>
                <a:ext cx="109538" cy="19051"/>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6" name="Rectangle: Rounded Corners 1"/>
          <p:cNvSpPr/>
          <p:nvPr/>
        </p:nvSpPr>
        <p:spPr>
          <a:xfrm>
            <a:off x="587014" y="406407"/>
            <a:ext cx="3968139" cy="1074604"/>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165100" algn="ctr" defTabSz="914400" rtl="0" eaLnBrk="1" fontAlgn="auto" latinLnBrk="0" hangingPunct="1">
              <a:lnSpc>
                <a:spcPct val="130000"/>
              </a:lnSpc>
              <a:spcBef>
                <a:spcPts val="0"/>
              </a:spcBef>
              <a:spcAft>
                <a:spcPts val="200"/>
              </a:spcAft>
              <a:buClrTx/>
              <a:buSzTx/>
              <a:buFontTx/>
              <a:buNone/>
              <a:defRPr/>
            </a:pPr>
            <a:r>
              <a:rPr kumimoji="0" lang="en-US" sz="3200" b="1" i="0" u="none" strike="noStrike" kern="0" cap="none" spc="0" normalizeH="0" noProof="0">
                <a:ln>
                  <a:noFill/>
                </a:ln>
                <a:solidFill>
                  <a:srgbClr val="0070C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XỬ LÍ TÌNH HUỐNG</a:t>
            </a: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1000"/>
                                        <p:tgtEl>
                                          <p:spTgt spid="7">
                                            <p:txEl>
                                              <p:pRg st="1" end="1"/>
                                            </p:txEl>
                                          </p:spTgt>
                                        </p:tgtEl>
                                      </p:cBhvr>
                                    </p:animEffect>
                                    <p:anim calcmode="lin" valueType="num">
                                      <p:cBhvr>
                                        <p:cTn id="1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1000"/>
                                        <p:tgtEl>
                                          <p:spTgt spid="7">
                                            <p:txEl>
                                              <p:pRg st="2" end="2"/>
                                            </p:txEl>
                                          </p:spTgt>
                                        </p:tgtEl>
                                      </p:cBhvr>
                                    </p:animEffect>
                                    <p:anim calcmode="lin" valueType="num">
                                      <p:cBhvr>
                                        <p:cTn id="2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2000" cy="6857999"/>
          </a:xfrm>
          <a:prstGeom prst="rect">
            <a:avLst/>
          </a:prstGeom>
        </p:spPr>
      </p:pic>
      <p:grpSp>
        <p:nvGrpSpPr>
          <p:cNvPr id="5" name="Group 4"/>
          <p:cNvGrpSpPr/>
          <p:nvPr/>
        </p:nvGrpSpPr>
        <p:grpSpPr>
          <a:xfrm>
            <a:off x="70694" y="262521"/>
            <a:ext cx="8182303" cy="6922049"/>
            <a:chOff x="101023" y="-521812"/>
            <a:chExt cx="7805125" cy="7602242"/>
          </a:xfrm>
        </p:grpSpPr>
        <p:pic>
          <p:nvPicPr>
            <p:cNvPr id="6" name="Google Shape;154;p8"/>
            <p:cNvPicPr preferRelativeResize="0"/>
            <p:nvPr/>
          </p:nvPicPr>
          <p:blipFill rotWithShape="1">
            <a:blip r:embed="rId3"/>
            <a:srcRect l="16992" t="-937" r="50159" b="17086"/>
            <a:stretch>
              <a:fillRect/>
            </a:stretch>
          </p:blipFill>
          <p:spPr>
            <a:xfrm>
              <a:off x="101023" y="-521812"/>
              <a:ext cx="7805125" cy="6999520"/>
            </a:xfrm>
            <a:prstGeom prst="rect">
              <a:avLst/>
            </a:prstGeom>
            <a:noFill/>
            <a:ln>
              <a:noFill/>
            </a:ln>
          </p:spPr>
        </p:pic>
        <p:pic>
          <p:nvPicPr>
            <p:cNvPr id="7" name="Google Shape;155;p8"/>
            <p:cNvPicPr preferRelativeResize="0"/>
            <p:nvPr/>
          </p:nvPicPr>
          <p:blipFill rotWithShape="1">
            <a:blip r:embed="rId4" cstate="print"/>
            <a:srcRect/>
            <a:stretch>
              <a:fillRect/>
            </a:stretch>
          </p:blipFill>
          <p:spPr>
            <a:xfrm>
              <a:off x="3068240" y="4750073"/>
              <a:ext cx="2072846" cy="2330357"/>
            </a:xfrm>
            <a:prstGeom prst="rect">
              <a:avLst/>
            </a:prstGeom>
            <a:noFill/>
            <a:ln>
              <a:noFill/>
            </a:ln>
          </p:spPr>
        </p:pic>
      </p:grpSp>
      <p:pic>
        <p:nvPicPr>
          <p:cNvPr id="9" name="Shape 95"/>
          <p:cNvPicPr/>
          <p:nvPr/>
        </p:nvPicPr>
        <p:blipFill>
          <a:blip r:embed="rId5"/>
          <a:stretch>
            <a:fillRect/>
          </a:stretch>
        </p:blipFill>
        <p:spPr>
          <a:xfrm>
            <a:off x="8011886" y="2046514"/>
            <a:ext cx="4271553" cy="4302238"/>
          </a:xfrm>
          <a:prstGeom prst="rect">
            <a:avLst/>
          </a:prstGeom>
        </p:spPr>
      </p:pic>
      <p:sp>
        <p:nvSpPr>
          <p:cNvPr id="11" name="Rectangle: Rounded Corners 1"/>
          <p:cNvSpPr/>
          <p:nvPr/>
        </p:nvSpPr>
        <p:spPr>
          <a:xfrm>
            <a:off x="5781213" y="101600"/>
            <a:ext cx="2071015" cy="79828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defRPr/>
            </a:pPr>
            <a:r>
              <a:rPr kumimoji="0" lang="en-US" sz="3200" b="1" i="0" u="none" strike="noStrike" kern="1200" cap="none" spc="0" normalizeH="0" baseline="0" noProof="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Bài</a:t>
            </a:r>
            <a:r>
              <a:rPr kumimoji="0" lang="en-US" sz="3200" b="1" i="0" u="none" strike="noStrike" kern="1200" cap="none" spc="0" normalizeH="0" noProof="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tập 5:</a:t>
            </a:r>
            <a:endPar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p:txBody>
      </p:sp>
      <p:sp>
        <p:nvSpPr>
          <p:cNvPr id="3" name="TextBox 2"/>
          <p:cNvSpPr txBox="1"/>
          <p:nvPr/>
        </p:nvSpPr>
        <p:spPr>
          <a:xfrm>
            <a:off x="783770" y="2133614"/>
            <a:ext cx="6553199" cy="3170099"/>
          </a:xfrm>
          <a:prstGeom prst="rect">
            <a:avLst/>
          </a:prstGeom>
          <a:noFill/>
        </p:spPr>
        <p:txBody>
          <a:bodyPr wrap="square" rtlCol="0">
            <a:spAutoFit/>
          </a:bodyPr>
          <a:lstStyle/>
          <a:p>
            <a:pPr algn="just"/>
            <a:r>
              <a:rPr lang="en-US" sz="4000">
                <a:latin typeface="Arial" panose="020B0604020202020204" pitchFamily="34" charset="0"/>
                <a:cs typeface="Arial" panose="020B0604020202020204" pitchFamily="34" charset="0"/>
              </a:rPr>
              <a:t>      Em hãy kể những thói quen chi tiêu của mình  và cho biết thói quen chi tiêu nào chưa hợp lí. </a:t>
            </a:r>
          </a:p>
          <a:p>
            <a:pPr algn="just"/>
            <a:r>
              <a:rPr lang="en-US" sz="4000">
                <a:latin typeface="Arial" panose="020B0604020202020204" pitchFamily="34" charset="0"/>
                <a:cs typeface="Arial" panose="020B0604020202020204" pitchFamily="34" charset="0"/>
              </a:rPr>
              <a:t>      Giải thích vì sao?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680"/>
            <a:ext cx="12192000" cy="6793462"/>
          </a:xfrm>
          <a:prstGeom prst="rect">
            <a:avLst/>
          </a:prstGeom>
        </p:spPr>
      </p:pic>
      <p:pic>
        <p:nvPicPr>
          <p:cNvPr id="6" name="Picture 5"/>
          <p:cNvPicPr>
            <a:picLocks noChangeAspect="1"/>
          </p:cNvPicPr>
          <p:nvPr/>
        </p:nvPicPr>
        <p:blipFill>
          <a:blip r:embed="rId3"/>
          <a:stretch>
            <a:fillRect/>
          </a:stretch>
        </p:blipFill>
        <p:spPr>
          <a:xfrm>
            <a:off x="848853" y="647109"/>
            <a:ext cx="4058985" cy="6037449"/>
          </a:xfrm>
          <a:prstGeom prst="rect">
            <a:avLst/>
          </a:prstGeom>
        </p:spPr>
      </p:pic>
      <p:pic>
        <p:nvPicPr>
          <p:cNvPr id="8" name="Picture 7"/>
          <p:cNvPicPr>
            <a:picLocks noChangeAspect="1"/>
          </p:cNvPicPr>
          <p:nvPr/>
        </p:nvPicPr>
        <p:blipFill>
          <a:blip r:embed="rId4"/>
          <a:stretch>
            <a:fillRect/>
          </a:stretch>
        </p:blipFill>
        <p:spPr>
          <a:xfrm>
            <a:off x="6595461" y="2802404"/>
            <a:ext cx="5038519" cy="3882155"/>
          </a:xfrm>
          <a:prstGeom prst="rect">
            <a:avLst/>
          </a:prstGeom>
        </p:spPr>
      </p:pic>
      <p:sp>
        <p:nvSpPr>
          <p:cNvPr id="9" name="文本框 6"/>
          <p:cNvSpPr txBox="1"/>
          <p:nvPr/>
        </p:nvSpPr>
        <p:spPr>
          <a:xfrm>
            <a:off x="7245240" y="4743481"/>
            <a:ext cx="394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200" b="1">
                <a:solidFill>
                  <a:prstClr val="black"/>
                </a:solidFill>
                <a:effectLst>
                  <a:glow rad="101600">
                    <a:srgbClr val="E6B91E">
                      <a:satMod val="175000"/>
                      <a:alpha val="40000"/>
                    </a:srgbClr>
                  </a:glow>
                </a:effectLst>
                <a:latin typeface="SVN-Vanilla Daisy Pro" panose="00000500000000000000" pitchFamily="2" charset="0"/>
                <a:ea typeface="Microsoft YaHei" panose="020B0503020204020204" pitchFamily="34" charset="-122"/>
                <a:cs typeface="Times New Roman" panose="02020603050405020304" pitchFamily="18" charset="0"/>
              </a:rPr>
              <a:t>IV</a:t>
            </a:r>
            <a:r>
              <a:rPr kumimoji="0" lang="en-US" altLang="zh-CN" sz="3200" b="1" i="0" u="none" strike="noStrike" kern="1200" cap="none" spc="0" normalizeH="0" baseline="0" noProof="0">
                <a:ln>
                  <a:noFill/>
                </a:ln>
                <a:solidFill>
                  <a:prstClr val="black"/>
                </a:solidFill>
                <a:effectLst>
                  <a:glow rad="101600">
                    <a:srgbClr val="E6B91E">
                      <a:satMod val="175000"/>
                      <a:alpha val="40000"/>
                    </a:srgbClr>
                  </a:glow>
                </a:effectLst>
                <a:uLnTx/>
                <a:uFillTx/>
                <a:latin typeface="SVN-Vanilla Daisy Pro" panose="00000500000000000000" pitchFamily="2" charset="0"/>
                <a:ea typeface="Microsoft YaHei" panose="020B0503020204020204" pitchFamily="34" charset="-122"/>
                <a:cs typeface="Times New Roman" panose="02020603050405020304" pitchFamily="18" charset="0"/>
              </a:rPr>
              <a:t>. VẬN</a:t>
            </a:r>
            <a:r>
              <a:rPr kumimoji="0" lang="en-US" altLang="zh-CN" sz="3200" b="1" i="0" u="none" strike="noStrike" kern="1200" cap="none" spc="0" normalizeH="0" noProof="0">
                <a:ln>
                  <a:noFill/>
                </a:ln>
                <a:solidFill>
                  <a:prstClr val="black"/>
                </a:solidFill>
                <a:effectLst>
                  <a:glow rad="101600">
                    <a:srgbClr val="E6B91E">
                      <a:satMod val="175000"/>
                      <a:alpha val="40000"/>
                    </a:srgbClr>
                  </a:glow>
                </a:effectLst>
                <a:uLnTx/>
                <a:uFillTx/>
                <a:latin typeface="SVN-Vanilla Daisy Pro" panose="00000500000000000000" pitchFamily="2" charset="0"/>
                <a:ea typeface="Microsoft YaHei" panose="020B0503020204020204" pitchFamily="34" charset="-122"/>
                <a:cs typeface="Times New Roman" panose="02020603050405020304" pitchFamily="18" charset="0"/>
              </a:rPr>
              <a:t> DỤNG</a:t>
            </a:r>
            <a:endParaRPr kumimoji="0" lang="zh-CN" altLang="en-US"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Microsoft YaHei" panose="020B0503020204020204" pitchFamily="34" charset="-122"/>
              <a:cs typeface="Times New Roman" panose="02020603050405020304" pitchFamily="18" charset="0"/>
            </a:endParaRPr>
          </a:p>
        </p:txBody>
      </p:sp>
      <p:sp>
        <p:nvSpPr>
          <p:cNvPr id="11" name="Rectangle 10"/>
          <p:cNvSpPr>
            <a:spLocks noChangeArrowheads="1"/>
          </p:cNvSpPr>
          <p:nvPr/>
        </p:nvSpPr>
        <p:spPr bwMode="auto">
          <a:xfrm>
            <a:off x="1416543" y="1719319"/>
            <a:ext cx="292360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lvl="0" algn="ctr" eaLnBrk="0" fontAlgn="base" hangingPunct="0">
              <a:spcBef>
                <a:spcPct val="0"/>
              </a:spcBef>
              <a:spcAft>
                <a:spcPct val="0"/>
              </a:spcAft>
              <a:defRPr/>
            </a:pPr>
            <a:r>
              <a:rPr lang="en-US" altLang="en-US" sz="4800" b="1">
                <a:solidFill>
                  <a:srgbClr val="0000FF"/>
                </a:solidFill>
                <a:latin typeface="#9Slide05 Fourth" panose="00000500000000000000" pitchFamily="2" charset="0"/>
                <a:ea typeface="Helvetica Neue"/>
                <a:cs typeface="Helvetica Neue"/>
              </a:rPr>
              <a:t>Bài 8:</a:t>
            </a:r>
            <a:r>
              <a:rPr lang="en-US" altLang="en-US" sz="4800" b="1">
                <a:solidFill>
                  <a:srgbClr val="FF0000"/>
                </a:solidFill>
                <a:latin typeface="#9Slide05 Fourth" panose="00000500000000000000" pitchFamily="2" charset="0"/>
                <a:ea typeface="Helvetica Neue"/>
                <a:cs typeface="Helvetica Neue"/>
              </a:rPr>
              <a:t> </a:t>
            </a:r>
          </a:p>
          <a:p>
            <a:pPr lvl="0" algn="ctr" eaLnBrk="0" fontAlgn="base" hangingPunct="0">
              <a:spcBef>
                <a:spcPct val="0"/>
              </a:spcBef>
              <a:spcAft>
                <a:spcPct val="0"/>
              </a:spcAft>
              <a:defRPr/>
            </a:pPr>
            <a:r>
              <a:rPr lang="en-US" altLang="en-US" sz="4400" b="1">
                <a:solidFill>
                  <a:srgbClr val="FF0000"/>
                </a:solidFill>
                <a:latin typeface="#9Slide05 Fourth" panose="00000500000000000000" pitchFamily="2" charset="0"/>
                <a:ea typeface="Helvetica Neue"/>
                <a:cs typeface="Helvetica Neue"/>
              </a:rPr>
              <a:t>Lập kế hoạch chi tiêu</a:t>
            </a:r>
            <a:endParaRPr lang="en-SG" altLang="en-US" sz="4400" b="1" dirty="0">
              <a:solidFill>
                <a:srgbClr val="0000FF"/>
              </a:solidFill>
              <a:latin typeface="#9Slide05 Fourth" panose="00000500000000000000" pitchFamily="2"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29202" y="543632"/>
            <a:ext cx="6901541" cy="267765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sz="2800" i="1"/>
              <a:t>+ </a:t>
            </a:r>
            <a:r>
              <a:rPr lang="en-US" sz="2800" b="1" i="1"/>
              <a:t>Phương án 1</a:t>
            </a:r>
            <a:r>
              <a:rPr lang="en-US" sz="2800" i="1"/>
              <a:t>:</a:t>
            </a:r>
            <a:endParaRPr lang="en-US" sz="2800"/>
          </a:p>
          <a:p>
            <a:pPr lvl="0"/>
            <a:r>
              <a:rPr lang="en-US" sz="2800" i="1"/>
              <a:t>Rau = 10.000đ</a:t>
            </a:r>
            <a:endParaRPr lang="en-US" sz="2800"/>
          </a:p>
          <a:p>
            <a:pPr lvl="0"/>
            <a:r>
              <a:rPr lang="en-US" sz="2800" i="1"/>
              <a:t>Thịt lợn = 0,5 kg x 120.000 đ/kg = 60.000đ</a:t>
            </a:r>
            <a:endParaRPr lang="en-US" sz="2800"/>
          </a:p>
          <a:p>
            <a:pPr lvl="0"/>
            <a:r>
              <a:rPr lang="en-US" sz="2800" i="1"/>
              <a:t>Cá = 1 kg x 50.000 đ/kg= 50.000đ</a:t>
            </a:r>
            <a:endParaRPr lang="en-US" sz="2800"/>
          </a:p>
          <a:p>
            <a:pPr lvl="0"/>
            <a:r>
              <a:rPr lang="en-US" sz="2800" i="1"/>
              <a:t>Trái cây = 30.000đ</a:t>
            </a:r>
            <a:endParaRPr lang="en-US" sz="2800"/>
          </a:p>
          <a:p>
            <a:r>
              <a:rPr lang="en-US" sz="2800" i="1"/>
              <a:t>=&gt; Tổng cộng mua hết 150.000đ</a:t>
            </a:r>
            <a:endParaRPr lang="en-US" sz="2800"/>
          </a:p>
        </p:txBody>
      </p:sp>
      <p:sp>
        <p:nvSpPr>
          <p:cNvPr id="3" name="Rectangle 2"/>
          <p:cNvSpPr/>
          <p:nvPr/>
        </p:nvSpPr>
        <p:spPr>
          <a:xfrm>
            <a:off x="1055916" y="3518611"/>
            <a:ext cx="7043055" cy="310854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sz="2800" i="1"/>
              <a:t>+ </a:t>
            </a:r>
            <a:r>
              <a:rPr lang="en-US" sz="2800" b="1" i="1"/>
              <a:t>Phương án 2</a:t>
            </a:r>
            <a:r>
              <a:rPr lang="en-US" sz="2800" i="1"/>
              <a:t>:</a:t>
            </a:r>
            <a:endParaRPr lang="en-US" sz="2800"/>
          </a:p>
          <a:p>
            <a:pPr lvl="0"/>
            <a:r>
              <a:rPr lang="en-US" sz="2800" i="1"/>
              <a:t>Rau = 16.000đ</a:t>
            </a:r>
            <a:endParaRPr lang="en-US" sz="2800"/>
          </a:p>
          <a:p>
            <a:pPr lvl="0"/>
            <a:r>
              <a:rPr lang="en-US" sz="2800" i="1"/>
              <a:t>Thịt bò = 0,2 kg x 240.000 đ/kg = 48.000đ</a:t>
            </a:r>
            <a:endParaRPr lang="en-US" sz="2800"/>
          </a:p>
          <a:p>
            <a:pPr lvl="0"/>
            <a:r>
              <a:rPr lang="en-US" sz="2800" i="1"/>
              <a:t>Đậu phụ = 20.000đ</a:t>
            </a:r>
            <a:endParaRPr lang="en-US" sz="2800"/>
          </a:p>
          <a:p>
            <a:pPr lvl="0"/>
            <a:r>
              <a:rPr lang="en-US" sz="2800" i="1"/>
              <a:t>Thịt lợn = 0,3 kg x 120.000 đ/kg = 36.000đ</a:t>
            </a:r>
            <a:endParaRPr lang="en-US" sz="2800"/>
          </a:p>
          <a:p>
            <a:pPr lvl="0"/>
            <a:r>
              <a:rPr lang="en-US" sz="2800" i="1"/>
              <a:t>Trái cây = 30.000đ</a:t>
            </a:r>
            <a:endParaRPr lang="en-US" sz="2800"/>
          </a:p>
          <a:p>
            <a:r>
              <a:rPr lang="en-US" sz="2800" i="1"/>
              <a:t>=&gt; Tổng cộng 150.000đ</a:t>
            </a: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icture 232"/>
          <p:cNvPicPr>
            <a:picLocks noChangeAspect="1"/>
          </p:cNvPicPr>
          <p:nvPr/>
        </p:nvPicPr>
        <p:blipFill>
          <a:blip r:embed="rId2"/>
          <a:stretch>
            <a:fillRect/>
          </a:stretch>
        </p:blipFill>
        <p:spPr>
          <a:xfrm>
            <a:off x="10276" y="14213"/>
            <a:ext cx="12192000" cy="6857999"/>
          </a:xfrm>
          <a:prstGeom prst="rect">
            <a:avLst/>
          </a:prstGeom>
        </p:spPr>
      </p:pic>
      <p:pic>
        <p:nvPicPr>
          <p:cNvPr id="2"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690" y="3960282"/>
            <a:ext cx="2324754" cy="3124661"/>
          </a:xfrm>
          <a:prstGeom prst="rect">
            <a:avLst/>
          </a:prstGeom>
        </p:spPr>
      </p:pic>
      <p:pic>
        <p:nvPicPr>
          <p:cNvPr id="3"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8704" y="5381279"/>
            <a:ext cx="2687307" cy="1603067"/>
          </a:xfrm>
          <a:prstGeom prst="rect">
            <a:avLst/>
          </a:prstGeom>
        </p:spPr>
      </p:pic>
      <p:pic>
        <p:nvPicPr>
          <p:cNvPr id="5"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1285" y="1520119"/>
            <a:ext cx="979749" cy="1249856"/>
          </a:xfrm>
          <a:prstGeom prst="rect">
            <a:avLst/>
          </a:prstGeom>
        </p:spPr>
      </p:pic>
      <p:grpSp>
        <p:nvGrpSpPr>
          <p:cNvPr id="6" name="组合 2"/>
          <p:cNvGrpSpPr/>
          <p:nvPr/>
        </p:nvGrpSpPr>
        <p:grpSpPr>
          <a:xfrm>
            <a:off x="-80099" y="507602"/>
            <a:ext cx="6926961" cy="4047990"/>
            <a:chOff x="1949253" y="1627716"/>
            <a:chExt cx="3271491" cy="2309600"/>
          </a:xfrm>
        </p:grpSpPr>
        <p:grpSp>
          <p:nvGrpSpPr>
            <p:cNvPr id="7" name="组合 135"/>
            <p:cNvGrpSpPr/>
            <p:nvPr/>
          </p:nvGrpSpPr>
          <p:grpSpPr>
            <a:xfrm>
              <a:off x="1949253" y="1627716"/>
              <a:ext cx="3271491" cy="2309600"/>
              <a:chOff x="3246438" y="1068388"/>
              <a:chExt cx="5711825" cy="4678363"/>
            </a:xfrm>
            <a:solidFill>
              <a:schemeClr val="tx1"/>
            </a:solidFill>
          </p:grpSpPr>
          <p:sp>
            <p:nvSpPr>
              <p:cNvPr id="9"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6" name="组合 143"/>
              <p:cNvGrpSpPr/>
              <p:nvPr/>
            </p:nvGrpSpPr>
            <p:grpSpPr>
              <a:xfrm>
                <a:off x="3517901" y="1225551"/>
                <a:ext cx="5260975" cy="4090987"/>
                <a:chOff x="3517901" y="1225551"/>
                <a:chExt cx="5260975" cy="4090987"/>
              </a:xfrm>
              <a:grpFill/>
            </p:grpSpPr>
            <p:sp>
              <p:nvSpPr>
                <p:cNvPr id="17"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8" name="文本框 49"/>
            <p:cNvSpPr txBox="1">
              <a:spLocks noChangeArrowheads="1"/>
            </p:cNvSpPr>
            <p:nvPr/>
          </p:nvSpPr>
          <p:spPr bwMode="auto">
            <a:xfrm>
              <a:off x="2088382" y="2140431"/>
              <a:ext cx="2894943" cy="287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R="0" lvl="0" algn="l" defTabSz="914400" rtl="0" eaLnBrk="1" fontAlgn="auto" latinLnBrk="0" hangingPunct="1">
                <a:lnSpc>
                  <a:spcPct val="127000"/>
                </a:lnSpc>
                <a:spcBef>
                  <a:spcPts val="1000"/>
                </a:spcBef>
                <a:spcAft>
                  <a:spcPts val="0"/>
                </a:spcAft>
                <a:buClrTx/>
                <a:buSzTx/>
                <a:buNone/>
                <a:tabLst>
                  <a:tab pos="241300" algn="l"/>
                </a:tabLst>
                <a:defRPr/>
              </a:pPr>
              <a:endParaRPr kumimoji="0" lang="en-US" sz="2000" b="1" i="0" u="none" strike="noStrike" kern="1200" cap="none" spc="0" normalizeH="0" baseline="0" noProof="0" dirty="0">
                <a:ln>
                  <a:noFill/>
                </a:ln>
                <a:solidFill>
                  <a:srgbClr val="000000"/>
                </a:solidFill>
                <a:effectLst/>
                <a:uLnTx/>
                <a:uFillTx/>
                <a:latin typeface="+mj-lt"/>
                <a:ea typeface="SimSun" panose="02010600030101010101" pitchFamily="2" charset="-122"/>
                <a:cs typeface="Times New Roman" panose="02020603050405020304" pitchFamily="18" charset="0"/>
              </a:endParaRPr>
            </a:p>
          </p:txBody>
        </p:sp>
      </p:grpSp>
      <p:grpSp>
        <p:nvGrpSpPr>
          <p:cNvPr id="99" name="组合 225"/>
          <p:cNvGrpSpPr/>
          <p:nvPr/>
        </p:nvGrpSpPr>
        <p:grpSpPr>
          <a:xfrm flipH="1">
            <a:off x="5670739" y="2481890"/>
            <a:ext cx="6570616" cy="4223808"/>
            <a:chOff x="3246438" y="1068388"/>
            <a:chExt cx="5711825" cy="4678363"/>
          </a:xfrm>
          <a:solidFill>
            <a:schemeClr val="tx1"/>
          </a:solidFill>
        </p:grpSpPr>
        <p:sp>
          <p:nvSpPr>
            <p:cNvPr id="101"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08" name="组合 233"/>
            <p:cNvGrpSpPr/>
            <p:nvPr/>
          </p:nvGrpSpPr>
          <p:grpSpPr>
            <a:xfrm>
              <a:off x="3517901" y="1225551"/>
              <a:ext cx="5260975" cy="4090987"/>
              <a:chOff x="3517901" y="1225551"/>
              <a:chExt cx="5260975" cy="4090987"/>
            </a:xfrm>
            <a:grpFill/>
          </p:grpSpPr>
          <p:sp>
            <p:nvSpPr>
              <p:cNvPr id="109"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4"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5"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6"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4"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grpSp>
        <p:nvGrpSpPr>
          <p:cNvPr id="190" name="组合 452"/>
          <p:cNvGrpSpPr/>
          <p:nvPr/>
        </p:nvGrpSpPr>
        <p:grpSpPr>
          <a:xfrm>
            <a:off x="69495" y="64240"/>
            <a:ext cx="869766" cy="1203995"/>
            <a:chOff x="4427538" y="954088"/>
            <a:chExt cx="3333750" cy="3729038"/>
          </a:xfrm>
        </p:grpSpPr>
        <p:sp>
          <p:nvSpPr>
            <p:cNvPr id="191" name="Freeform 5"/>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92" name="Freeform 6"/>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3" name="Freeform 7"/>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4" name="Freeform 8"/>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5" name="Freeform 9"/>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6" name="Freeform 10"/>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7" name="Freeform 11"/>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8" name="Freeform 12"/>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9" name="Freeform 13"/>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0" name="Freeform 14"/>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1" name="Freeform 15"/>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2" name="Freeform 16"/>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3" name="Freeform 17"/>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4" name="Freeform 18"/>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5" name="Freeform 19"/>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6" name="Freeform 20"/>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7" name="Freeform 21"/>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8" name="Freeform 22"/>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9" name="Freeform 23"/>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0" name="Freeform 24"/>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1" name="Freeform 25"/>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2" name="Freeform 26"/>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3" name="Freeform 27"/>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4" name="Freeform 28"/>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5" name="Freeform 29"/>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6" name="Freeform 30"/>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7" name="Freeform 31"/>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8" name="Freeform 32"/>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9" name="Freeform 33"/>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0" name="Freeform 34"/>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1" name="Freeform 35"/>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2" name="Freeform 36"/>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3" name="Freeform 37"/>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4" name="Freeform 38"/>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5" name="Freeform 39"/>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6" name="Freeform 40"/>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7" name="Freeform 41"/>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8" name="Freeform 42"/>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9" name="Freeform 43"/>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0" name="Freeform 44"/>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1" name="Freeform 45"/>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2" name="Freeform 46"/>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sp>
        <p:nvSpPr>
          <p:cNvPr id="234" name="TextBox 233"/>
          <p:cNvSpPr txBox="1"/>
          <p:nvPr/>
        </p:nvSpPr>
        <p:spPr>
          <a:xfrm>
            <a:off x="4990809" y="203655"/>
            <a:ext cx="456057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300" normalizeH="0" baseline="0" noProof="0" dirty="0">
                <a:ln>
                  <a:noFill/>
                </a:ln>
                <a:solidFill>
                  <a:srgbClr val="FF0000"/>
                </a:solidFill>
                <a:effectLst/>
                <a:uLnTx/>
                <a:uFillTx/>
                <a:latin typeface="Times New Roman" panose="02020603050405020304" pitchFamily="18" charset="0"/>
                <a:ea typeface="【苹果】迟暮朝朝醉晚灯" panose="02000500000000000000"/>
                <a:cs typeface="Times New Roman" panose="02020603050405020304" pitchFamily="18" charset="0"/>
                <a:sym typeface="+mn-lt"/>
              </a:rPr>
              <a:t>HOẠT ĐỘNG DỰ ÁN</a:t>
            </a:r>
            <a:endParaRPr kumimoji="0" lang="en-US" sz="4000" b="1" i="0" u="none" strike="noStrike" kern="1200" cap="none" spc="0" normalizeH="0" baseline="0" noProof="0" dirty="0">
              <a:ln>
                <a:noFill/>
              </a:ln>
              <a:solidFill>
                <a:srgbClr val="000000"/>
              </a:solidFill>
              <a:effectLst/>
              <a:uLnTx/>
              <a:uFillTx/>
              <a:latin typeface="Calibri" panose="020F0502020204030204"/>
            </a:endParaRPr>
          </a:p>
        </p:txBody>
      </p:sp>
      <p:sp>
        <p:nvSpPr>
          <p:cNvPr id="237" name="Rectangle 236"/>
          <p:cNvSpPr/>
          <p:nvPr/>
        </p:nvSpPr>
        <p:spPr>
          <a:xfrm>
            <a:off x="604129" y="1713415"/>
            <a:ext cx="5080606" cy="1384995"/>
          </a:xfrm>
          <a:prstGeom prst="rect">
            <a:avLst/>
          </a:prstGeom>
        </p:spPr>
        <p:txBody>
          <a:bodyPr wrap="square">
            <a:spAutoFit/>
          </a:bodyPr>
          <a:lstStyle/>
          <a:p>
            <a:pPr algn="just"/>
            <a:r>
              <a:rPr lang="en-US" sz="2800" b="1"/>
              <a:t>Nhóm 1,2: </a:t>
            </a:r>
            <a:r>
              <a:rPr lang="en-US" sz="2800"/>
              <a:t>Em hãy lập và thực hiện kế hoạch để khắc phục thói quen chi tiêu chưa hợp lí.</a:t>
            </a:r>
          </a:p>
        </p:txBody>
      </p:sp>
      <p:sp>
        <p:nvSpPr>
          <p:cNvPr id="238" name="Rectangle 237"/>
          <p:cNvSpPr/>
          <p:nvPr/>
        </p:nvSpPr>
        <p:spPr>
          <a:xfrm>
            <a:off x="6645922" y="3719759"/>
            <a:ext cx="4979554" cy="1384995"/>
          </a:xfrm>
          <a:prstGeom prst="rect">
            <a:avLst/>
          </a:prstGeom>
        </p:spPr>
        <p:txBody>
          <a:bodyPr wrap="square">
            <a:spAutoFit/>
          </a:bodyPr>
          <a:lstStyle/>
          <a:p>
            <a:pPr algn="just"/>
            <a:r>
              <a:rPr lang="en-US" sz="2800" b="1"/>
              <a:t>Nhóm 3,4: </a:t>
            </a:r>
            <a:r>
              <a:rPr lang="en-US" sz="2800"/>
              <a:t>Em hãy viết bài chia sẻ về một thói quen chi tiêu hợp lí mà em tâm đắc.</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250" fill="hold"/>
                                        <p:tgtEl>
                                          <p:spTgt spid="2"/>
                                        </p:tgtEl>
                                        <p:attrNameLst>
                                          <p:attrName>ppt_x</p:attrName>
                                        </p:attrNameLst>
                                      </p:cBhvr>
                                      <p:tavLst>
                                        <p:tav tm="0">
                                          <p:val>
                                            <p:strVal val="1+#ppt_w/2"/>
                                          </p:val>
                                        </p:tav>
                                        <p:tav tm="100000">
                                          <p:val>
                                            <p:strVal val="#ppt_x"/>
                                          </p:val>
                                        </p:tav>
                                      </p:tavLst>
                                    </p:anim>
                                    <p:anim calcmode="lin" valueType="num">
                                      <p:cBhvr additive="base">
                                        <p:cTn id="12" dur="125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500" fill="hold"/>
                                        <p:tgtEl>
                                          <p:spTgt spid="3"/>
                                        </p:tgtEl>
                                        <p:attrNameLst>
                                          <p:attrName>ppt_x</p:attrName>
                                        </p:attrNameLst>
                                      </p:cBhvr>
                                      <p:tavLst>
                                        <p:tav tm="0">
                                          <p:val>
                                            <p:strVal val="1+#ppt_w/2"/>
                                          </p:val>
                                        </p:tav>
                                        <p:tav tm="100000">
                                          <p:val>
                                            <p:strVal val="#ppt_x"/>
                                          </p:val>
                                        </p:tav>
                                      </p:tavLst>
                                    </p:anim>
                                    <p:anim calcmode="lin" valueType="num">
                                      <p:cBhvr additive="base">
                                        <p:cTn id="16" dur="1500" fill="hold"/>
                                        <p:tgtEl>
                                          <p:spTgt spid="3"/>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14" presetClass="entr" presetSubtype="10" fill="hold" nodeType="afterEffect">
                                  <p:stCondLst>
                                    <p:cond delay="0"/>
                                  </p:stCondLst>
                                  <p:childTnLst>
                                    <p:set>
                                      <p:cBhvr>
                                        <p:cTn id="24" dur="1" fill="hold">
                                          <p:stCondLst>
                                            <p:cond delay="0"/>
                                          </p:stCondLst>
                                        </p:cTn>
                                        <p:tgtEl>
                                          <p:spTgt spid="190"/>
                                        </p:tgtEl>
                                        <p:attrNameLst>
                                          <p:attrName>style.visibility</p:attrName>
                                        </p:attrNameLst>
                                      </p:cBhvr>
                                      <p:to>
                                        <p:strVal val="visible"/>
                                      </p:to>
                                    </p:set>
                                    <p:animEffect transition="in" filter="randombar(horizontal)">
                                      <p:cBhvr>
                                        <p:cTn id="25" dur="75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lant&#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447"/>
            <a:ext cx="12192000" cy="6858000"/>
          </a:xfrm>
          <a:prstGeom prst="rect">
            <a:avLst/>
          </a:prstGeom>
        </p:spPr>
      </p:pic>
      <p:pic>
        <p:nvPicPr>
          <p:cNvPr id="5" name="PA_图片 4"/>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2025862" y="0"/>
            <a:ext cx="7968435" cy="6632621"/>
          </a:xfrm>
          <a:prstGeom prst="rect">
            <a:avLst/>
          </a:prstGeom>
        </p:spPr>
      </p:pic>
      <p:pic>
        <p:nvPicPr>
          <p:cNvPr id="4" name="Picture 3"/>
          <p:cNvPicPr>
            <a:picLocks noChangeAspect="1"/>
          </p:cNvPicPr>
          <p:nvPr/>
        </p:nvPicPr>
        <p:blipFill>
          <a:blip r:embed="rId6"/>
          <a:stretch>
            <a:fillRect/>
          </a:stretch>
        </p:blipFill>
        <p:spPr>
          <a:xfrm>
            <a:off x="8458299" y="4330621"/>
            <a:ext cx="2617531" cy="2617531"/>
          </a:xfrm>
          <a:prstGeom prst="rect">
            <a:avLst/>
          </a:prstGeom>
        </p:spPr>
      </p:pic>
      <p:sp>
        <p:nvSpPr>
          <p:cNvPr id="6" name="TextBox 5"/>
          <p:cNvSpPr txBox="1"/>
          <p:nvPr/>
        </p:nvSpPr>
        <p:spPr>
          <a:xfrm>
            <a:off x="3046255" y="2341194"/>
            <a:ext cx="4736523" cy="480901"/>
          </a:xfrm>
          <a:prstGeom prst="rect">
            <a:avLst/>
          </a:prstGeom>
          <a:noFill/>
        </p:spPr>
        <p:txBody>
          <a:bodyPr wrap="square">
            <a:spAutoFit/>
          </a:bodyPr>
          <a:lstStyle/>
          <a:p>
            <a:pPr algn="just">
              <a:lnSpc>
                <a:spcPct val="115000"/>
              </a:lnSpc>
              <a:tabLst>
                <a:tab pos="644525" algn="l"/>
              </a:tabLst>
            </a:pPr>
            <a:endParaRPr lang="en-US" sz="2400" dirty="0">
              <a:effectLst/>
              <a:latin typeface="Arial" panose="020B0604020202020204" pitchFamily="34" charset="0"/>
              <a:ea typeface="Arial" panose="020B0604020202020204" pitchFamily="34" charset="0"/>
            </a:endParaRPr>
          </a:p>
        </p:txBody>
      </p:sp>
      <p:sp>
        <p:nvSpPr>
          <p:cNvPr id="10" name="Rectangle 9"/>
          <p:cNvSpPr/>
          <p:nvPr/>
        </p:nvSpPr>
        <p:spPr>
          <a:xfrm>
            <a:off x="3253042" y="2365810"/>
            <a:ext cx="5923416" cy="2308324"/>
          </a:xfrm>
          <a:prstGeom prst="rect">
            <a:avLst/>
          </a:prstGeom>
        </p:spPr>
        <p:txBody>
          <a:bodyPr wrap="none">
            <a:spAutoFit/>
          </a:bodyPr>
          <a:lstStyle/>
          <a:p>
            <a:pPr algn="ctr"/>
            <a:r>
              <a:rPr lang="en-US" sz="7200">
                <a:solidFill>
                  <a:srgbClr val="FF0000"/>
                </a:solidFill>
                <a:latin typeface="Aachen" pitchFamily="18" charset="0"/>
                <a:ea typeface="Aachen" pitchFamily="18" charset="0"/>
                <a:cs typeface="Aachen" pitchFamily="18" charset="0"/>
              </a:rPr>
              <a:t>Chúc các em </a:t>
            </a:r>
          </a:p>
          <a:p>
            <a:pPr algn="ctr"/>
            <a:r>
              <a:rPr lang="en-US" sz="7200">
                <a:solidFill>
                  <a:srgbClr val="FF0000"/>
                </a:solidFill>
                <a:latin typeface="Aachen" pitchFamily="18" charset="0"/>
                <a:ea typeface="Aachen" pitchFamily="18" charset="0"/>
                <a:cs typeface="Aachen" pitchFamily="18" charset="0"/>
              </a:rPr>
              <a:t>học tốt! </a:t>
            </a:r>
            <a:endParaRPr lang="en-US" sz="7200">
              <a:latin typeface="Aachen" pitchFamily="18" charset="0"/>
              <a:ea typeface="Aachen" pitchFamily="18" charset="0"/>
              <a:cs typeface="Aachen" pitchFamily="18" charset="0"/>
            </a:endParaRPr>
          </a:p>
        </p:txBody>
      </p:sp>
      <p:sp>
        <p:nvSpPr>
          <p:cNvPr id="11" name="五角星 4"/>
          <p:cNvSpPr/>
          <p:nvPr/>
        </p:nvSpPr>
        <p:spPr>
          <a:xfrm rot="19903756">
            <a:off x="4102084" y="1215019"/>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12" name="五角星 5"/>
          <p:cNvSpPr/>
          <p:nvPr/>
        </p:nvSpPr>
        <p:spPr>
          <a:xfrm rot="21380687">
            <a:off x="6056950" y="1483899"/>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13" name="五角星 6"/>
          <p:cNvSpPr/>
          <p:nvPr/>
        </p:nvSpPr>
        <p:spPr>
          <a:xfrm rot="19938392">
            <a:off x="7043185" y="1533559"/>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14" name="五角星 7"/>
          <p:cNvSpPr/>
          <p:nvPr/>
        </p:nvSpPr>
        <p:spPr>
          <a:xfrm rot="19938392">
            <a:off x="7824006" y="5234119"/>
            <a:ext cx="364447" cy="364784"/>
          </a:xfrm>
          <a:prstGeom prst="star5">
            <a:avLst>
              <a:gd name="adj" fmla="val 23926"/>
              <a:gd name="hf" fmla="val 105146"/>
              <a:gd name="vf" fmla="val 110557"/>
            </a:avLst>
          </a:prstGeom>
          <a:blipFill dpi="0" rotWithShape="1">
            <a:blip r:embed="rId9">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15" name="五角星 8"/>
          <p:cNvSpPr/>
          <p:nvPr/>
        </p:nvSpPr>
        <p:spPr>
          <a:xfrm rot="19967404">
            <a:off x="8157320" y="2058434"/>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16" name="五角星 9"/>
          <p:cNvSpPr/>
          <p:nvPr/>
        </p:nvSpPr>
        <p:spPr>
          <a:xfrm>
            <a:off x="6422293" y="4709222"/>
            <a:ext cx="253202" cy="253437"/>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17" name="五角星 10"/>
          <p:cNvSpPr/>
          <p:nvPr/>
        </p:nvSpPr>
        <p:spPr>
          <a:xfrm>
            <a:off x="8200131" y="4706302"/>
            <a:ext cx="186173" cy="186346"/>
          </a:xfrm>
          <a:prstGeom prst="star5">
            <a:avLst>
              <a:gd name="adj" fmla="val 23926"/>
              <a:gd name="hf" fmla="val 105146"/>
              <a:gd name="vf" fmla="val 110557"/>
            </a:avLst>
          </a:prstGeom>
          <a:blipFill dpi="0" rotWithShape="1">
            <a:blip r:embed="rId7" cstate="print">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18" name="五角星 11"/>
          <p:cNvSpPr/>
          <p:nvPr/>
        </p:nvSpPr>
        <p:spPr>
          <a:xfrm>
            <a:off x="8713097" y="4949644"/>
            <a:ext cx="93086" cy="93172"/>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20" name="五角星 4"/>
          <p:cNvSpPr/>
          <p:nvPr/>
        </p:nvSpPr>
        <p:spPr>
          <a:xfrm rot="19903756">
            <a:off x="4109082" y="1231977"/>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21" name="五角星 5"/>
          <p:cNvSpPr/>
          <p:nvPr/>
        </p:nvSpPr>
        <p:spPr>
          <a:xfrm rot="21380687">
            <a:off x="6063947" y="1500856"/>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22" name="五角星 6"/>
          <p:cNvSpPr/>
          <p:nvPr/>
        </p:nvSpPr>
        <p:spPr>
          <a:xfrm rot="19938392">
            <a:off x="7050182" y="1550516"/>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24" name="五角星 8"/>
          <p:cNvSpPr/>
          <p:nvPr/>
        </p:nvSpPr>
        <p:spPr>
          <a:xfrm rot="19967404">
            <a:off x="8150323" y="2116053"/>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25" name="五角星 4"/>
          <p:cNvSpPr/>
          <p:nvPr/>
        </p:nvSpPr>
        <p:spPr>
          <a:xfrm rot="19903756">
            <a:off x="4102085" y="1289595"/>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26" name="五角星 5"/>
          <p:cNvSpPr/>
          <p:nvPr/>
        </p:nvSpPr>
        <p:spPr>
          <a:xfrm rot="21380687">
            <a:off x="6056950" y="1558476"/>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27" name="五角星 6"/>
          <p:cNvSpPr/>
          <p:nvPr/>
        </p:nvSpPr>
        <p:spPr>
          <a:xfrm rot="19938392">
            <a:off x="7043185" y="1608134"/>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29" name="五角星 7"/>
          <p:cNvSpPr/>
          <p:nvPr/>
        </p:nvSpPr>
        <p:spPr>
          <a:xfrm rot="19938392">
            <a:off x="7769892" y="5230352"/>
            <a:ext cx="364447" cy="364784"/>
          </a:xfrm>
          <a:prstGeom prst="star5">
            <a:avLst>
              <a:gd name="adj" fmla="val 23926"/>
              <a:gd name="hf" fmla="val 105146"/>
              <a:gd name="vf" fmla="val 110557"/>
            </a:avLst>
          </a:prstGeom>
          <a:blipFill dpi="0" rotWithShape="1">
            <a:blip r:embed="rId9">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30" name="五角星 10"/>
          <p:cNvSpPr/>
          <p:nvPr/>
        </p:nvSpPr>
        <p:spPr>
          <a:xfrm>
            <a:off x="8146016" y="4702536"/>
            <a:ext cx="186173" cy="186346"/>
          </a:xfrm>
          <a:prstGeom prst="star5">
            <a:avLst>
              <a:gd name="adj" fmla="val 23926"/>
              <a:gd name="hf" fmla="val 105146"/>
              <a:gd name="vf" fmla="val 110557"/>
            </a:avLst>
          </a:prstGeom>
          <a:blipFill dpi="0" rotWithShape="1">
            <a:blip r:embed="rId7" cstate="print">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31" name="五角星 8"/>
          <p:cNvSpPr/>
          <p:nvPr/>
        </p:nvSpPr>
        <p:spPr>
          <a:xfrm rot="19967404">
            <a:off x="8096209" y="2112288"/>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32" name="五角星 4"/>
          <p:cNvSpPr/>
          <p:nvPr/>
        </p:nvSpPr>
        <p:spPr>
          <a:xfrm rot="19903756">
            <a:off x="4047970" y="1285831"/>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33" name="五角星 5"/>
          <p:cNvSpPr/>
          <p:nvPr/>
        </p:nvSpPr>
        <p:spPr>
          <a:xfrm rot="21380687">
            <a:off x="6002836" y="1554710"/>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34" name="五角星 6"/>
          <p:cNvSpPr/>
          <p:nvPr/>
        </p:nvSpPr>
        <p:spPr>
          <a:xfrm rot="19938392">
            <a:off x="6989070" y="1604369"/>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pic>
        <p:nvPicPr>
          <p:cNvPr id="36" name="Picture 35"/>
          <p:cNvPicPr>
            <a:picLocks noChangeAspect="1"/>
          </p:cNvPicPr>
          <p:nvPr/>
        </p:nvPicPr>
        <p:blipFill>
          <a:blip r:embed="rId10"/>
          <a:stretch>
            <a:fillRect/>
          </a:stretch>
        </p:blipFill>
        <p:spPr>
          <a:xfrm flipH="1">
            <a:off x="2266121" y="3410010"/>
            <a:ext cx="2107130" cy="25402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6" presetClass="entr" presetSubtype="0" fill="hold" grpId="0" nodeType="after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childTnLst>
                          </p:cTn>
                        </p:par>
                        <p:par>
                          <p:cTn id="25" fill="hold">
                            <p:stCondLst>
                              <p:cond delay="2500"/>
                            </p:stCondLst>
                            <p:childTnLst>
                              <p:par>
                                <p:cTn id="26" presetID="2" presetClass="entr" presetSubtype="1"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25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50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750" fill="hold"/>
                                        <p:tgtEl>
                                          <p:spTgt spid="14"/>
                                        </p:tgtEl>
                                        <p:attrNameLst>
                                          <p:attrName>ppt_x</p:attrName>
                                        </p:attrNameLst>
                                      </p:cBhvr>
                                      <p:tavLst>
                                        <p:tav tm="0">
                                          <p:val>
                                            <p:strVal val="#ppt_x"/>
                                          </p:val>
                                        </p:tav>
                                        <p:tav tm="100000">
                                          <p:val>
                                            <p:strVal val="#ppt_x"/>
                                          </p:val>
                                        </p:tav>
                                      </p:tavLst>
                                    </p:anim>
                                    <p:anim calcmode="lin" valueType="num">
                                      <p:cBhvr additive="base">
                                        <p:cTn id="41" dur="750" fill="hold"/>
                                        <p:tgtEl>
                                          <p:spTgt spid="14"/>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25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750" fill="hold"/>
                                        <p:tgtEl>
                                          <p:spTgt spid="16"/>
                                        </p:tgtEl>
                                        <p:attrNameLst>
                                          <p:attrName>ppt_x</p:attrName>
                                        </p:attrNameLst>
                                      </p:cBhvr>
                                      <p:tavLst>
                                        <p:tav tm="0">
                                          <p:val>
                                            <p:strVal val="#ppt_x"/>
                                          </p:val>
                                        </p:tav>
                                        <p:tav tm="100000">
                                          <p:val>
                                            <p:strVal val="#ppt_x"/>
                                          </p:val>
                                        </p:tav>
                                      </p:tavLst>
                                    </p:anim>
                                    <p:anim calcmode="lin" valueType="num">
                                      <p:cBhvr additive="base">
                                        <p:cTn id="49" dur="750" fill="hold"/>
                                        <p:tgtEl>
                                          <p:spTgt spid="16"/>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stCondLst>
                                    <p:cond delay="25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750" fill="hold"/>
                                        <p:tgtEl>
                                          <p:spTgt spid="18"/>
                                        </p:tgtEl>
                                        <p:attrNameLst>
                                          <p:attrName>ppt_x</p:attrName>
                                        </p:attrNameLst>
                                      </p:cBhvr>
                                      <p:tavLst>
                                        <p:tav tm="0">
                                          <p:val>
                                            <p:strVal val="#ppt_x"/>
                                          </p:val>
                                        </p:tav>
                                        <p:tav tm="100000">
                                          <p:val>
                                            <p:strVal val="#ppt_x"/>
                                          </p:val>
                                        </p:tav>
                                      </p:tavLst>
                                    </p:anim>
                                    <p:anim calcmode="lin" valueType="num">
                                      <p:cBhvr additive="base">
                                        <p:cTn id="57" dur="750" fill="hold"/>
                                        <p:tgtEl>
                                          <p:spTgt spid="18"/>
                                        </p:tgtEl>
                                        <p:attrNameLst>
                                          <p:attrName>ppt_y</p:attrName>
                                        </p:attrNameLst>
                                      </p:cBhvr>
                                      <p:tavLst>
                                        <p:tav tm="0">
                                          <p:val>
                                            <p:strVal val="0-#ppt_h/2"/>
                                          </p:val>
                                        </p:tav>
                                        <p:tav tm="100000">
                                          <p:val>
                                            <p:strVal val="#ppt_y"/>
                                          </p:val>
                                        </p:tav>
                                      </p:tavLst>
                                    </p:anim>
                                  </p:childTnLst>
                                </p:cTn>
                              </p:par>
                              <p:par>
                                <p:cTn id="58" presetID="8" presetClass="emph" presetSubtype="0" repeatCount="2000" fill="hold" grpId="1" nodeType="withEffect">
                                  <p:stCondLst>
                                    <p:cond delay="0"/>
                                  </p:stCondLst>
                                  <p:childTnLst>
                                    <p:animRot by="21600000">
                                      <p:cBhvr>
                                        <p:cTn id="59" dur="3500" fill="hold"/>
                                        <p:tgtEl>
                                          <p:spTgt spid="11"/>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4"/>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5"/>
                                        </p:tgtEl>
                                        <p:attrNameLst>
                                          <p:attrName>r</p:attrName>
                                        </p:attrNameLst>
                                      </p:cBhvr>
                                    </p:animRot>
                                  </p:childTnLst>
                                </p:cTn>
                              </p:par>
                              <p:par>
                                <p:cTn id="64" presetID="8" presetClass="emph" presetSubtype="0" repeatCount="2000" fill="hold" grpId="1" nodeType="withEffect">
                                  <p:stCondLst>
                                    <p:cond delay="0"/>
                                  </p:stCondLst>
                                  <p:childTnLst>
                                    <p:animRot by="-21600000">
                                      <p:cBhvr>
                                        <p:cTn id="65" dur="3500" fill="hold"/>
                                        <p:tgtEl>
                                          <p:spTgt spid="17"/>
                                        </p:tgtEl>
                                        <p:attrNameLst>
                                          <p:attrName>r</p:attrName>
                                        </p:attrNameLst>
                                      </p:cBhvr>
                                    </p:animRot>
                                  </p:childTnLst>
                                </p:cTn>
                              </p:par>
                              <p:par>
                                <p:cTn id="66" presetID="8" presetClass="emph" presetSubtype="0" repeatCount="2000" fill="hold" grpId="1" nodeType="withEffect">
                                  <p:stCondLst>
                                    <p:cond delay="0"/>
                                  </p:stCondLst>
                                  <p:childTnLst>
                                    <p:animRot by="21600000">
                                      <p:cBhvr>
                                        <p:cTn id="67" dur="3500" fill="hold"/>
                                        <p:tgtEl>
                                          <p:spTgt spid="13"/>
                                        </p:tgtEl>
                                        <p:attrNameLst>
                                          <p:attrName>r</p:attrName>
                                        </p:attrNameLst>
                                      </p:cBhvr>
                                    </p:animRot>
                                  </p:childTnLst>
                                </p:cTn>
                              </p:par>
                              <p:par>
                                <p:cTn id="68" presetID="6" presetClass="emph" presetSubtype="0" repeatCount="2000" autoRev="1" fill="hold" grpId="1" nodeType="withEffect">
                                  <p:stCondLst>
                                    <p:cond delay="0"/>
                                  </p:stCondLst>
                                  <p:childTnLst>
                                    <p:animScale>
                                      <p:cBhvr>
                                        <p:cTn id="69" dur="2000" fill="hold"/>
                                        <p:tgtEl>
                                          <p:spTgt spid="12"/>
                                        </p:tgtEl>
                                      </p:cBhvr>
                                      <p:by x="150000" y="150000"/>
                                    </p:animScale>
                                  </p:childTnLst>
                                </p:cTn>
                              </p:par>
                            </p:childTnLst>
                          </p:cTn>
                        </p:par>
                        <p:par>
                          <p:cTn id="70" fill="hold">
                            <p:stCondLst>
                              <p:cond delay="3000"/>
                            </p:stCondLst>
                            <p:childTnLst>
                              <p:par>
                                <p:cTn id="71" presetID="2" presetClass="entr" presetSubtype="1" fill="hold" grpId="0" nodeType="after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fill="hold"/>
                                        <p:tgtEl>
                                          <p:spTgt spid="20"/>
                                        </p:tgtEl>
                                        <p:attrNameLst>
                                          <p:attrName>ppt_x</p:attrName>
                                        </p:attrNameLst>
                                      </p:cBhvr>
                                      <p:tavLst>
                                        <p:tav tm="0">
                                          <p:val>
                                            <p:strVal val="#ppt_x"/>
                                          </p:val>
                                        </p:tav>
                                        <p:tav tm="100000">
                                          <p:val>
                                            <p:strVal val="#ppt_x"/>
                                          </p:val>
                                        </p:tav>
                                      </p:tavLst>
                                    </p:anim>
                                    <p:anim calcmode="lin" valueType="num">
                                      <p:cBhvr additive="base">
                                        <p:cTn id="74" dur="500" fill="hold"/>
                                        <p:tgtEl>
                                          <p:spTgt spid="20"/>
                                        </p:tgtEl>
                                        <p:attrNameLst>
                                          <p:attrName>ppt_y</p:attrName>
                                        </p:attrNameLst>
                                      </p:cBhvr>
                                      <p:tavLst>
                                        <p:tav tm="0">
                                          <p:val>
                                            <p:strVal val="0-#ppt_h/2"/>
                                          </p:val>
                                        </p:tav>
                                        <p:tav tm="100000">
                                          <p:val>
                                            <p:strVal val="#ppt_y"/>
                                          </p:val>
                                        </p:tav>
                                      </p:tavLst>
                                    </p:anim>
                                  </p:childTnLst>
                                </p:cTn>
                              </p:par>
                              <p:par>
                                <p:cTn id="75" presetID="2" presetClass="entr" presetSubtype="1" fill="hold" grpId="0" nodeType="withEffect">
                                  <p:stCondLst>
                                    <p:cond delay="250"/>
                                  </p:stCondLst>
                                  <p:childTnLst>
                                    <p:set>
                                      <p:cBhvr>
                                        <p:cTn id="76" dur="1" fill="hold">
                                          <p:stCondLst>
                                            <p:cond delay="0"/>
                                          </p:stCondLst>
                                        </p:cTn>
                                        <p:tgtEl>
                                          <p:spTgt spid="21"/>
                                        </p:tgtEl>
                                        <p:attrNameLst>
                                          <p:attrName>style.visibility</p:attrName>
                                        </p:attrNameLst>
                                      </p:cBhvr>
                                      <p:to>
                                        <p:strVal val="visible"/>
                                      </p:to>
                                    </p:set>
                                    <p:anim calcmode="lin" valueType="num">
                                      <p:cBhvr additive="base">
                                        <p:cTn id="77" dur="500" fill="hold"/>
                                        <p:tgtEl>
                                          <p:spTgt spid="21"/>
                                        </p:tgtEl>
                                        <p:attrNameLst>
                                          <p:attrName>ppt_x</p:attrName>
                                        </p:attrNameLst>
                                      </p:cBhvr>
                                      <p:tavLst>
                                        <p:tav tm="0">
                                          <p:val>
                                            <p:strVal val="#ppt_x"/>
                                          </p:val>
                                        </p:tav>
                                        <p:tav tm="100000">
                                          <p:val>
                                            <p:strVal val="#ppt_x"/>
                                          </p:val>
                                        </p:tav>
                                      </p:tavLst>
                                    </p:anim>
                                    <p:anim calcmode="lin" valueType="num">
                                      <p:cBhvr additive="base">
                                        <p:cTn id="78" dur="500" fill="hold"/>
                                        <p:tgtEl>
                                          <p:spTgt spid="21"/>
                                        </p:tgtEl>
                                        <p:attrNameLst>
                                          <p:attrName>ppt_y</p:attrName>
                                        </p:attrNameLst>
                                      </p:cBhvr>
                                      <p:tavLst>
                                        <p:tav tm="0">
                                          <p:val>
                                            <p:strVal val="0-#ppt_h/2"/>
                                          </p:val>
                                        </p:tav>
                                        <p:tav tm="100000">
                                          <p:val>
                                            <p:strVal val="#ppt_y"/>
                                          </p:val>
                                        </p:tav>
                                      </p:tavLst>
                                    </p:anim>
                                  </p:childTnLst>
                                </p:cTn>
                              </p:par>
                              <p:par>
                                <p:cTn id="79" presetID="2" presetClass="entr" presetSubtype="1" fill="hold" grpId="0" nodeType="withEffect">
                                  <p:stCondLst>
                                    <p:cond delay="500"/>
                                  </p:stCondLst>
                                  <p:childTnLst>
                                    <p:set>
                                      <p:cBhvr>
                                        <p:cTn id="80" dur="1" fill="hold">
                                          <p:stCondLst>
                                            <p:cond delay="0"/>
                                          </p:stCondLst>
                                        </p:cTn>
                                        <p:tgtEl>
                                          <p:spTgt spid="22"/>
                                        </p:tgtEl>
                                        <p:attrNameLst>
                                          <p:attrName>style.visibility</p:attrName>
                                        </p:attrNameLst>
                                      </p:cBhvr>
                                      <p:to>
                                        <p:strVal val="visible"/>
                                      </p:to>
                                    </p:set>
                                    <p:anim calcmode="lin" valueType="num">
                                      <p:cBhvr additive="base">
                                        <p:cTn id="81" dur="500" fill="hold"/>
                                        <p:tgtEl>
                                          <p:spTgt spid="22"/>
                                        </p:tgtEl>
                                        <p:attrNameLst>
                                          <p:attrName>ppt_x</p:attrName>
                                        </p:attrNameLst>
                                      </p:cBhvr>
                                      <p:tavLst>
                                        <p:tav tm="0">
                                          <p:val>
                                            <p:strVal val="#ppt_x"/>
                                          </p:val>
                                        </p:tav>
                                        <p:tav tm="100000">
                                          <p:val>
                                            <p:strVal val="#ppt_x"/>
                                          </p:val>
                                        </p:tav>
                                      </p:tavLst>
                                    </p:anim>
                                    <p:anim calcmode="lin" valueType="num">
                                      <p:cBhvr additive="base">
                                        <p:cTn id="82" dur="500" fill="hold"/>
                                        <p:tgtEl>
                                          <p:spTgt spid="22"/>
                                        </p:tgtEl>
                                        <p:attrNameLst>
                                          <p:attrName>ppt_y</p:attrName>
                                        </p:attrNameLst>
                                      </p:cBhvr>
                                      <p:tavLst>
                                        <p:tav tm="0">
                                          <p:val>
                                            <p:strVal val="0-#ppt_h/2"/>
                                          </p:val>
                                        </p:tav>
                                        <p:tav tm="100000">
                                          <p:val>
                                            <p:strVal val="#ppt_y"/>
                                          </p:val>
                                        </p:tav>
                                      </p:tavLst>
                                    </p:anim>
                                  </p:childTnLst>
                                </p:cTn>
                              </p:par>
                              <p:par>
                                <p:cTn id="83" presetID="8" presetClass="emph" presetSubtype="0" repeatCount="2000" fill="hold" grpId="1" nodeType="withEffect">
                                  <p:stCondLst>
                                    <p:cond delay="0"/>
                                  </p:stCondLst>
                                  <p:childTnLst>
                                    <p:animRot by="21600000">
                                      <p:cBhvr>
                                        <p:cTn id="84" dur="3500" fill="hold"/>
                                        <p:tgtEl>
                                          <p:spTgt spid="20"/>
                                        </p:tgtEl>
                                        <p:attrNameLst>
                                          <p:attrName>r</p:attrName>
                                        </p:attrNameLst>
                                      </p:cBhvr>
                                    </p:animRot>
                                  </p:childTnLst>
                                </p:cTn>
                              </p:par>
                              <p:par>
                                <p:cTn id="85" presetID="8" presetClass="emph" presetSubtype="0" repeatCount="2000" fill="hold" grpId="1" nodeType="withEffect">
                                  <p:stCondLst>
                                    <p:cond delay="0"/>
                                  </p:stCondLst>
                                  <p:childTnLst>
                                    <p:animRot by="21600000">
                                      <p:cBhvr>
                                        <p:cTn id="86" dur="3500" fill="hold"/>
                                        <p:tgtEl>
                                          <p:spTgt spid="22"/>
                                        </p:tgtEl>
                                        <p:attrNameLst>
                                          <p:attrName>r</p:attrName>
                                        </p:attrNameLst>
                                      </p:cBhvr>
                                    </p:animRot>
                                  </p:childTnLst>
                                </p:cTn>
                              </p:par>
                              <p:par>
                                <p:cTn id="87" presetID="6" presetClass="emph" presetSubtype="0" repeatCount="2000" autoRev="1" fill="hold" grpId="1" nodeType="withEffect">
                                  <p:stCondLst>
                                    <p:cond delay="0"/>
                                  </p:stCondLst>
                                  <p:childTnLst>
                                    <p:animScale>
                                      <p:cBhvr>
                                        <p:cTn id="88" dur="2000" fill="hold"/>
                                        <p:tgtEl>
                                          <p:spTgt spid="21"/>
                                        </p:tgtEl>
                                      </p:cBhvr>
                                      <p:by x="150000" y="150000"/>
                                    </p:animScale>
                                  </p:childTnLst>
                                </p:cTn>
                              </p:par>
                              <p:par>
                                <p:cTn id="89" presetID="2" presetClass="entr" presetSubtype="1"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 calcmode="lin" valueType="num">
                                      <p:cBhvr additive="base">
                                        <p:cTn id="91" dur="500" fill="hold"/>
                                        <p:tgtEl>
                                          <p:spTgt spid="24"/>
                                        </p:tgtEl>
                                        <p:attrNameLst>
                                          <p:attrName>ppt_x</p:attrName>
                                        </p:attrNameLst>
                                      </p:cBhvr>
                                      <p:tavLst>
                                        <p:tav tm="0">
                                          <p:val>
                                            <p:strVal val="#ppt_x"/>
                                          </p:val>
                                        </p:tav>
                                        <p:tav tm="100000">
                                          <p:val>
                                            <p:strVal val="#ppt_x"/>
                                          </p:val>
                                        </p:tav>
                                      </p:tavLst>
                                    </p:anim>
                                    <p:anim calcmode="lin" valueType="num">
                                      <p:cBhvr additive="base">
                                        <p:cTn id="92" dur="500" fill="hold"/>
                                        <p:tgtEl>
                                          <p:spTgt spid="24"/>
                                        </p:tgtEl>
                                        <p:attrNameLst>
                                          <p:attrName>ppt_y</p:attrName>
                                        </p:attrNameLst>
                                      </p:cBhvr>
                                      <p:tavLst>
                                        <p:tav tm="0">
                                          <p:val>
                                            <p:strVal val="0-#ppt_h/2"/>
                                          </p:val>
                                        </p:tav>
                                        <p:tav tm="100000">
                                          <p:val>
                                            <p:strVal val="#ppt_y"/>
                                          </p:val>
                                        </p:tav>
                                      </p:tavLst>
                                    </p:anim>
                                  </p:childTnLst>
                                </p:cTn>
                              </p:par>
                              <p:par>
                                <p:cTn id="93" presetID="8" presetClass="emph" presetSubtype="0" repeatCount="2000" fill="hold" grpId="1" nodeType="withEffect">
                                  <p:stCondLst>
                                    <p:cond delay="0"/>
                                  </p:stCondLst>
                                  <p:childTnLst>
                                    <p:animRot by="21600000">
                                      <p:cBhvr>
                                        <p:cTn id="94" dur="3500" fill="hold"/>
                                        <p:tgtEl>
                                          <p:spTgt spid="24"/>
                                        </p:tgtEl>
                                        <p:attrNameLst>
                                          <p:attrName>r</p:attrName>
                                        </p:attrNameLst>
                                      </p:cBhvr>
                                    </p:animRot>
                                  </p:childTnLst>
                                </p:cTn>
                              </p:par>
                            </p:childTnLst>
                          </p:cTn>
                        </p:par>
                        <p:par>
                          <p:cTn id="95" fill="hold">
                            <p:stCondLst>
                              <p:cond delay="3500"/>
                            </p:stCondLst>
                            <p:childTnLst>
                              <p:par>
                                <p:cTn id="96" presetID="2" presetClass="entr" presetSubtype="1" fill="hold" grpId="0" nodeType="afterEffect">
                                  <p:stCondLst>
                                    <p:cond delay="0"/>
                                  </p:stCondLst>
                                  <p:childTnLst>
                                    <p:set>
                                      <p:cBhvr>
                                        <p:cTn id="97" dur="1" fill="hold">
                                          <p:stCondLst>
                                            <p:cond delay="0"/>
                                          </p:stCondLst>
                                        </p:cTn>
                                        <p:tgtEl>
                                          <p:spTgt spid="25"/>
                                        </p:tgtEl>
                                        <p:attrNameLst>
                                          <p:attrName>style.visibility</p:attrName>
                                        </p:attrNameLst>
                                      </p:cBhvr>
                                      <p:to>
                                        <p:strVal val="visible"/>
                                      </p:to>
                                    </p:set>
                                    <p:anim calcmode="lin" valueType="num">
                                      <p:cBhvr additive="base">
                                        <p:cTn id="98" dur="500" fill="hold"/>
                                        <p:tgtEl>
                                          <p:spTgt spid="25"/>
                                        </p:tgtEl>
                                        <p:attrNameLst>
                                          <p:attrName>ppt_x</p:attrName>
                                        </p:attrNameLst>
                                      </p:cBhvr>
                                      <p:tavLst>
                                        <p:tav tm="0">
                                          <p:val>
                                            <p:strVal val="#ppt_x"/>
                                          </p:val>
                                        </p:tav>
                                        <p:tav tm="100000">
                                          <p:val>
                                            <p:strVal val="#ppt_x"/>
                                          </p:val>
                                        </p:tav>
                                      </p:tavLst>
                                    </p:anim>
                                    <p:anim calcmode="lin" valueType="num">
                                      <p:cBhvr additive="base">
                                        <p:cTn id="99" dur="500" fill="hold"/>
                                        <p:tgtEl>
                                          <p:spTgt spid="25"/>
                                        </p:tgtEl>
                                        <p:attrNameLst>
                                          <p:attrName>ppt_y</p:attrName>
                                        </p:attrNameLst>
                                      </p:cBhvr>
                                      <p:tavLst>
                                        <p:tav tm="0">
                                          <p:val>
                                            <p:strVal val="0-#ppt_h/2"/>
                                          </p:val>
                                        </p:tav>
                                        <p:tav tm="100000">
                                          <p:val>
                                            <p:strVal val="#ppt_y"/>
                                          </p:val>
                                        </p:tav>
                                      </p:tavLst>
                                    </p:anim>
                                  </p:childTnLst>
                                </p:cTn>
                              </p:par>
                              <p:par>
                                <p:cTn id="100" presetID="2" presetClass="entr" presetSubtype="1" fill="hold" grpId="0" nodeType="withEffect">
                                  <p:stCondLst>
                                    <p:cond delay="250"/>
                                  </p:stCondLst>
                                  <p:childTnLst>
                                    <p:set>
                                      <p:cBhvr>
                                        <p:cTn id="101" dur="1" fill="hold">
                                          <p:stCondLst>
                                            <p:cond delay="0"/>
                                          </p:stCondLst>
                                        </p:cTn>
                                        <p:tgtEl>
                                          <p:spTgt spid="26"/>
                                        </p:tgtEl>
                                        <p:attrNameLst>
                                          <p:attrName>style.visibility</p:attrName>
                                        </p:attrNameLst>
                                      </p:cBhvr>
                                      <p:to>
                                        <p:strVal val="visible"/>
                                      </p:to>
                                    </p:set>
                                    <p:anim calcmode="lin" valueType="num">
                                      <p:cBhvr additive="base">
                                        <p:cTn id="102" dur="500" fill="hold"/>
                                        <p:tgtEl>
                                          <p:spTgt spid="26"/>
                                        </p:tgtEl>
                                        <p:attrNameLst>
                                          <p:attrName>ppt_x</p:attrName>
                                        </p:attrNameLst>
                                      </p:cBhvr>
                                      <p:tavLst>
                                        <p:tav tm="0">
                                          <p:val>
                                            <p:strVal val="#ppt_x"/>
                                          </p:val>
                                        </p:tav>
                                        <p:tav tm="100000">
                                          <p:val>
                                            <p:strVal val="#ppt_x"/>
                                          </p:val>
                                        </p:tav>
                                      </p:tavLst>
                                    </p:anim>
                                    <p:anim calcmode="lin" valueType="num">
                                      <p:cBhvr additive="base">
                                        <p:cTn id="103" dur="500" fill="hold"/>
                                        <p:tgtEl>
                                          <p:spTgt spid="26"/>
                                        </p:tgtEl>
                                        <p:attrNameLst>
                                          <p:attrName>ppt_y</p:attrName>
                                        </p:attrNameLst>
                                      </p:cBhvr>
                                      <p:tavLst>
                                        <p:tav tm="0">
                                          <p:val>
                                            <p:strVal val="0-#ppt_h/2"/>
                                          </p:val>
                                        </p:tav>
                                        <p:tav tm="100000">
                                          <p:val>
                                            <p:strVal val="#ppt_y"/>
                                          </p:val>
                                        </p:tav>
                                      </p:tavLst>
                                    </p:anim>
                                  </p:childTnLst>
                                </p:cTn>
                              </p:par>
                              <p:par>
                                <p:cTn id="104" presetID="2" presetClass="entr" presetSubtype="1" fill="hold" grpId="0" nodeType="withEffect">
                                  <p:stCondLst>
                                    <p:cond delay="500"/>
                                  </p:stCondLst>
                                  <p:childTnLst>
                                    <p:set>
                                      <p:cBhvr>
                                        <p:cTn id="105" dur="1" fill="hold">
                                          <p:stCondLst>
                                            <p:cond delay="0"/>
                                          </p:stCondLst>
                                        </p:cTn>
                                        <p:tgtEl>
                                          <p:spTgt spid="27"/>
                                        </p:tgtEl>
                                        <p:attrNameLst>
                                          <p:attrName>style.visibility</p:attrName>
                                        </p:attrNameLst>
                                      </p:cBhvr>
                                      <p:to>
                                        <p:strVal val="visible"/>
                                      </p:to>
                                    </p:set>
                                    <p:anim calcmode="lin" valueType="num">
                                      <p:cBhvr additive="base">
                                        <p:cTn id="106" dur="500" fill="hold"/>
                                        <p:tgtEl>
                                          <p:spTgt spid="27"/>
                                        </p:tgtEl>
                                        <p:attrNameLst>
                                          <p:attrName>ppt_x</p:attrName>
                                        </p:attrNameLst>
                                      </p:cBhvr>
                                      <p:tavLst>
                                        <p:tav tm="0">
                                          <p:val>
                                            <p:strVal val="#ppt_x"/>
                                          </p:val>
                                        </p:tav>
                                        <p:tav tm="100000">
                                          <p:val>
                                            <p:strVal val="#ppt_x"/>
                                          </p:val>
                                        </p:tav>
                                      </p:tavLst>
                                    </p:anim>
                                    <p:anim calcmode="lin" valueType="num">
                                      <p:cBhvr additive="base">
                                        <p:cTn id="107" dur="500" fill="hold"/>
                                        <p:tgtEl>
                                          <p:spTgt spid="27"/>
                                        </p:tgtEl>
                                        <p:attrNameLst>
                                          <p:attrName>ppt_y</p:attrName>
                                        </p:attrNameLst>
                                      </p:cBhvr>
                                      <p:tavLst>
                                        <p:tav tm="0">
                                          <p:val>
                                            <p:strVal val="0-#ppt_h/2"/>
                                          </p:val>
                                        </p:tav>
                                        <p:tav tm="100000">
                                          <p:val>
                                            <p:strVal val="#ppt_y"/>
                                          </p:val>
                                        </p:tav>
                                      </p:tavLst>
                                    </p:anim>
                                  </p:childTnLst>
                                </p:cTn>
                              </p:par>
                              <p:par>
                                <p:cTn id="108" presetID="8" presetClass="emph" presetSubtype="0" repeatCount="2000" fill="hold" grpId="1" nodeType="withEffect">
                                  <p:stCondLst>
                                    <p:cond delay="0"/>
                                  </p:stCondLst>
                                  <p:childTnLst>
                                    <p:animRot by="21600000">
                                      <p:cBhvr>
                                        <p:cTn id="109" dur="3500" fill="hold"/>
                                        <p:tgtEl>
                                          <p:spTgt spid="25"/>
                                        </p:tgtEl>
                                        <p:attrNameLst>
                                          <p:attrName>r</p:attrName>
                                        </p:attrNameLst>
                                      </p:cBhvr>
                                    </p:animRot>
                                  </p:childTnLst>
                                </p:cTn>
                              </p:par>
                              <p:par>
                                <p:cTn id="110" presetID="8" presetClass="emph" presetSubtype="0" repeatCount="2000" fill="hold" grpId="1" nodeType="withEffect">
                                  <p:stCondLst>
                                    <p:cond delay="0"/>
                                  </p:stCondLst>
                                  <p:childTnLst>
                                    <p:animRot by="21600000">
                                      <p:cBhvr>
                                        <p:cTn id="111" dur="3500" fill="hold"/>
                                        <p:tgtEl>
                                          <p:spTgt spid="27"/>
                                        </p:tgtEl>
                                        <p:attrNameLst>
                                          <p:attrName>r</p:attrName>
                                        </p:attrNameLst>
                                      </p:cBhvr>
                                    </p:animRot>
                                  </p:childTnLst>
                                </p:cTn>
                              </p:par>
                              <p:par>
                                <p:cTn id="112" presetID="6" presetClass="emph" presetSubtype="0" repeatCount="2000" autoRev="1" fill="hold" grpId="1" nodeType="withEffect">
                                  <p:stCondLst>
                                    <p:cond delay="0"/>
                                  </p:stCondLst>
                                  <p:childTnLst>
                                    <p:animScale>
                                      <p:cBhvr>
                                        <p:cTn id="113" dur="2000" fill="hold"/>
                                        <p:tgtEl>
                                          <p:spTgt spid="26"/>
                                        </p:tgtEl>
                                      </p:cBhvr>
                                      <p:by x="150000" y="150000"/>
                                    </p:animScale>
                                  </p:childTnLst>
                                </p:cTn>
                              </p:par>
                              <p:par>
                                <p:cTn id="114" presetID="2" presetClass="entr" presetSubtype="1" fill="hold" grpId="0" nodeType="withEffect">
                                  <p:stCondLst>
                                    <p:cond delay="0"/>
                                  </p:stCondLst>
                                  <p:childTnLst>
                                    <p:set>
                                      <p:cBhvr>
                                        <p:cTn id="115" dur="1" fill="hold">
                                          <p:stCondLst>
                                            <p:cond delay="0"/>
                                          </p:stCondLst>
                                        </p:cTn>
                                        <p:tgtEl>
                                          <p:spTgt spid="29"/>
                                        </p:tgtEl>
                                        <p:attrNameLst>
                                          <p:attrName>style.visibility</p:attrName>
                                        </p:attrNameLst>
                                      </p:cBhvr>
                                      <p:to>
                                        <p:strVal val="visible"/>
                                      </p:to>
                                    </p:set>
                                    <p:anim calcmode="lin" valueType="num">
                                      <p:cBhvr additive="base">
                                        <p:cTn id="116" dur="750" fill="hold"/>
                                        <p:tgtEl>
                                          <p:spTgt spid="29"/>
                                        </p:tgtEl>
                                        <p:attrNameLst>
                                          <p:attrName>ppt_x</p:attrName>
                                        </p:attrNameLst>
                                      </p:cBhvr>
                                      <p:tavLst>
                                        <p:tav tm="0">
                                          <p:val>
                                            <p:strVal val="#ppt_x"/>
                                          </p:val>
                                        </p:tav>
                                        <p:tav tm="100000">
                                          <p:val>
                                            <p:strVal val="#ppt_x"/>
                                          </p:val>
                                        </p:tav>
                                      </p:tavLst>
                                    </p:anim>
                                    <p:anim calcmode="lin" valueType="num">
                                      <p:cBhvr additive="base">
                                        <p:cTn id="117" dur="750" fill="hold"/>
                                        <p:tgtEl>
                                          <p:spTgt spid="29"/>
                                        </p:tgtEl>
                                        <p:attrNameLst>
                                          <p:attrName>ppt_y</p:attrName>
                                        </p:attrNameLst>
                                      </p:cBhvr>
                                      <p:tavLst>
                                        <p:tav tm="0">
                                          <p:val>
                                            <p:strVal val="0-#ppt_h/2"/>
                                          </p:val>
                                        </p:tav>
                                        <p:tav tm="100000">
                                          <p:val>
                                            <p:strVal val="#ppt_y"/>
                                          </p:val>
                                        </p:tav>
                                      </p:tavLst>
                                    </p:anim>
                                  </p:childTnLst>
                                </p:cTn>
                              </p:par>
                              <p:par>
                                <p:cTn id="118" presetID="2" presetClass="entr" presetSubtype="1" fill="hold" grpId="0" nodeType="withEffect">
                                  <p:stCondLst>
                                    <p:cond delay="0"/>
                                  </p:stCondLst>
                                  <p:childTnLst>
                                    <p:set>
                                      <p:cBhvr>
                                        <p:cTn id="119" dur="1" fill="hold">
                                          <p:stCondLst>
                                            <p:cond delay="0"/>
                                          </p:stCondLst>
                                        </p:cTn>
                                        <p:tgtEl>
                                          <p:spTgt spid="30"/>
                                        </p:tgtEl>
                                        <p:attrNameLst>
                                          <p:attrName>style.visibility</p:attrName>
                                        </p:attrNameLst>
                                      </p:cBhvr>
                                      <p:to>
                                        <p:strVal val="visible"/>
                                      </p:to>
                                    </p:set>
                                    <p:anim calcmode="lin" valueType="num">
                                      <p:cBhvr additive="base">
                                        <p:cTn id="120" dur="500" fill="hold"/>
                                        <p:tgtEl>
                                          <p:spTgt spid="30"/>
                                        </p:tgtEl>
                                        <p:attrNameLst>
                                          <p:attrName>ppt_x</p:attrName>
                                        </p:attrNameLst>
                                      </p:cBhvr>
                                      <p:tavLst>
                                        <p:tav tm="0">
                                          <p:val>
                                            <p:strVal val="#ppt_x"/>
                                          </p:val>
                                        </p:tav>
                                        <p:tav tm="100000">
                                          <p:val>
                                            <p:strVal val="#ppt_x"/>
                                          </p:val>
                                        </p:tav>
                                      </p:tavLst>
                                    </p:anim>
                                    <p:anim calcmode="lin" valueType="num">
                                      <p:cBhvr additive="base">
                                        <p:cTn id="121" dur="500" fill="hold"/>
                                        <p:tgtEl>
                                          <p:spTgt spid="30"/>
                                        </p:tgtEl>
                                        <p:attrNameLst>
                                          <p:attrName>ppt_y</p:attrName>
                                        </p:attrNameLst>
                                      </p:cBhvr>
                                      <p:tavLst>
                                        <p:tav tm="0">
                                          <p:val>
                                            <p:strVal val="0-#ppt_h/2"/>
                                          </p:val>
                                        </p:tav>
                                        <p:tav tm="100000">
                                          <p:val>
                                            <p:strVal val="#ppt_y"/>
                                          </p:val>
                                        </p:tav>
                                      </p:tavLst>
                                    </p:anim>
                                  </p:childTnLst>
                                </p:cTn>
                              </p:par>
                              <p:par>
                                <p:cTn id="122" presetID="8" presetClass="emph" presetSubtype="0" repeatCount="2000" fill="hold" grpId="1" nodeType="withEffect">
                                  <p:stCondLst>
                                    <p:cond delay="0"/>
                                  </p:stCondLst>
                                  <p:childTnLst>
                                    <p:animRot by="-21600000">
                                      <p:cBhvr>
                                        <p:cTn id="123" dur="3500" fill="hold"/>
                                        <p:tgtEl>
                                          <p:spTgt spid="29"/>
                                        </p:tgtEl>
                                        <p:attrNameLst>
                                          <p:attrName>r</p:attrName>
                                        </p:attrNameLst>
                                      </p:cBhvr>
                                    </p:animRot>
                                  </p:childTnLst>
                                </p:cTn>
                              </p:par>
                              <p:par>
                                <p:cTn id="124" presetID="8" presetClass="emph" presetSubtype="0" repeatCount="2000" fill="hold" grpId="1" nodeType="withEffect">
                                  <p:stCondLst>
                                    <p:cond delay="0"/>
                                  </p:stCondLst>
                                  <p:childTnLst>
                                    <p:animRot by="-21600000">
                                      <p:cBhvr>
                                        <p:cTn id="125" dur="3500" fill="hold"/>
                                        <p:tgtEl>
                                          <p:spTgt spid="30"/>
                                        </p:tgtEl>
                                        <p:attrNameLst>
                                          <p:attrName>r</p:attrName>
                                        </p:attrNameLst>
                                      </p:cBhvr>
                                    </p:animRot>
                                  </p:childTnLst>
                                </p:cTn>
                              </p:par>
                              <p:par>
                                <p:cTn id="126" presetID="2" presetClass="entr" presetSubtype="1" fill="hold" grpId="0" nodeType="withEffect">
                                  <p:stCondLst>
                                    <p:cond delay="0"/>
                                  </p:stCondLst>
                                  <p:childTnLst>
                                    <p:set>
                                      <p:cBhvr>
                                        <p:cTn id="127" dur="1" fill="hold">
                                          <p:stCondLst>
                                            <p:cond delay="0"/>
                                          </p:stCondLst>
                                        </p:cTn>
                                        <p:tgtEl>
                                          <p:spTgt spid="31"/>
                                        </p:tgtEl>
                                        <p:attrNameLst>
                                          <p:attrName>style.visibility</p:attrName>
                                        </p:attrNameLst>
                                      </p:cBhvr>
                                      <p:to>
                                        <p:strVal val="visible"/>
                                      </p:to>
                                    </p:set>
                                    <p:anim calcmode="lin" valueType="num">
                                      <p:cBhvr additive="base">
                                        <p:cTn id="128" dur="500" fill="hold"/>
                                        <p:tgtEl>
                                          <p:spTgt spid="31"/>
                                        </p:tgtEl>
                                        <p:attrNameLst>
                                          <p:attrName>ppt_x</p:attrName>
                                        </p:attrNameLst>
                                      </p:cBhvr>
                                      <p:tavLst>
                                        <p:tav tm="0">
                                          <p:val>
                                            <p:strVal val="#ppt_x"/>
                                          </p:val>
                                        </p:tav>
                                        <p:tav tm="100000">
                                          <p:val>
                                            <p:strVal val="#ppt_x"/>
                                          </p:val>
                                        </p:tav>
                                      </p:tavLst>
                                    </p:anim>
                                    <p:anim calcmode="lin" valueType="num">
                                      <p:cBhvr additive="base">
                                        <p:cTn id="129" dur="500" fill="hold"/>
                                        <p:tgtEl>
                                          <p:spTgt spid="31"/>
                                        </p:tgtEl>
                                        <p:attrNameLst>
                                          <p:attrName>ppt_y</p:attrName>
                                        </p:attrNameLst>
                                      </p:cBhvr>
                                      <p:tavLst>
                                        <p:tav tm="0">
                                          <p:val>
                                            <p:strVal val="0-#ppt_h/2"/>
                                          </p:val>
                                        </p:tav>
                                        <p:tav tm="100000">
                                          <p:val>
                                            <p:strVal val="#ppt_y"/>
                                          </p:val>
                                        </p:tav>
                                      </p:tavLst>
                                    </p:anim>
                                  </p:childTnLst>
                                </p:cTn>
                              </p:par>
                              <p:par>
                                <p:cTn id="130" presetID="8" presetClass="emph" presetSubtype="0" repeatCount="2000" fill="hold" grpId="1" nodeType="withEffect">
                                  <p:stCondLst>
                                    <p:cond delay="0"/>
                                  </p:stCondLst>
                                  <p:childTnLst>
                                    <p:animRot by="21600000">
                                      <p:cBhvr>
                                        <p:cTn id="131" dur="3500" fill="hold"/>
                                        <p:tgtEl>
                                          <p:spTgt spid="31"/>
                                        </p:tgtEl>
                                        <p:attrNameLst>
                                          <p:attrName>r</p:attrName>
                                        </p:attrNameLst>
                                      </p:cBhvr>
                                    </p:animRot>
                                  </p:childTnLst>
                                </p:cTn>
                              </p:par>
                            </p:childTnLst>
                          </p:cTn>
                        </p:par>
                        <p:par>
                          <p:cTn id="132" fill="hold">
                            <p:stCondLst>
                              <p:cond delay="4000"/>
                            </p:stCondLst>
                            <p:childTnLst>
                              <p:par>
                                <p:cTn id="133" presetID="2" presetClass="entr" presetSubtype="1" fill="hold" grpId="0" nodeType="afterEffect">
                                  <p:stCondLst>
                                    <p:cond delay="0"/>
                                  </p:stCondLst>
                                  <p:childTnLst>
                                    <p:set>
                                      <p:cBhvr>
                                        <p:cTn id="134" dur="1" fill="hold">
                                          <p:stCondLst>
                                            <p:cond delay="0"/>
                                          </p:stCondLst>
                                        </p:cTn>
                                        <p:tgtEl>
                                          <p:spTgt spid="32"/>
                                        </p:tgtEl>
                                        <p:attrNameLst>
                                          <p:attrName>style.visibility</p:attrName>
                                        </p:attrNameLst>
                                      </p:cBhvr>
                                      <p:to>
                                        <p:strVal val="visible"/>
                                      </p:to>
                                    </p:set>
                                    <p:anim calcmode="lin" valueType="num">
                                      <p:cBhvr additive="base">
                                        <p:cTn id="135" dur="500" fill="hold"/>
                                        <p:tgtEl>
                                          <p:spTgt spid="32"/>
                                        </p:tgtEl>
                                        <p:attrNameLst>
                                          <p:attrName>ppt_x</p:attrName>
                                        </p:attrNameLst>
                                      </p:cBhvr>
                                      <p:tavLst>
                                        <p:tav tm="0">
                                          <p:val>
                                            <p:strVal val="#ppt_x"/>
                                          </p:val>
                                        </p:tav>
                                        <p:tav tm="100000">
                                          <p:val>
                                            <p:strVal val="#ppt_x"/>
                                          </p:val>
                                        </p:tav>
                                      </p:tavLst>
                                    </p:anim>
                                    <p:anim calcmode="lin" valueType="num">
                                      <p:cBhvr additive="base">
                                        <p:cTn id="136" dur="500" fill="hold"/>
                                        <p:tgtEl>
                                          <p:spTgt spid="32"/>
                                        </p:tgtEl>
                                        <p:attrNameLst>
                                          <p:attrName>ppt_y</p:attrName>
                                        </p:attrNameLst>
                                      </p:cBhvr>
                                      <p:tavLst>
                                        <p:tav tm="0">
                                          <p:val>
                                            <p:strVal val="0-#ppt_h/2"/>
                                          </p:val>
                                        </p:tav>
                                        <p:tav tm="100000">
                                          <p:val>
                                            <p:strVal val="#ppt_y"/>
                                          </p:val>
                                        </p:tav>
                                      </p:tavLst>
                                    </p:anim>
                                  </p:childTnLst>
                                </p:cTn>
                              </p:par>
                              <p:par>
                                <p:cTn id="137" presetID="2" presetClass="entr" presetSubtype="1" fill="hold" grpId="0" nodeType="withEffect">
                                  <p:stCondLst>
                                    <p:cond delay="250"/>
                                  </p:stCondLst>
                                  <p:childTnLst>
                                    <p:set>
                                      <p:cBhvr>
                                        <p:cTn id="138" dur="1" fill="hold">
                                          <p:stCondLst>
                                            <p:cond delay="0"/>
                                          </p:stCondLst>
                                        </p:cTn>
                                        <p:tgtEl>
                                          <p:spTgt spid="33"/>
                                        </p:tgtEl>
                                        <p:attrNameLst>
                                          <p:attrName>style.visibility</p:attrName>
                                        </p:attrNameLst>
                                      </p:cBhvr>
                                      <p:to>
                                        <p:strVal val="visible"/>
                                      </p:to>
                                    </p:set>
                                    <p:anim calcmode="lin" valueType="num">
                                      <p:cBhvr additive="base">
                                        <p:cTn id="139" dur="500" fill="hold"/>
                                        <p:tgtEl>
                                          <p:spTgt spid="33"/>
                                        </p:tgtEl>
                                        <p:attrNameLst>
                                          <p:attrName>ppt_x</p:attrName>
                                        </p:attrNameLst>
                                      </p:cBhvr>
                                      <p:tavLst>
                                        <p:tav tm="0">
                                          <p:val>
                                            <p:strVal val="#ppt_x"/>
                                          </p:val>
                                        </p:tav>
                                        <p:tav tm="100000">
                                          <p:val>
                                            <p:strVal val="#ppt_x"/>
                                          </p:val>
                                        </p:tav>
                                      </p:tavLst>
                                    </p:anim>
                                    <p:anim calcmode="lin" valueType="num">
                                      <p:cBhvr additive="base">
                                        <p:cTn id="140" dur="500" fill="hold"/>
                                        <p:tgtEl>
                                          <p:spTgt spid="33"/>
                                        </p:tgtEl>
                                        <p:attrNameLst>
                                          <p:attrName>ppt_y</p:attrName>
                                        </p:attrNameLst>
                                      </p:cBhvr>
                                      <p:tavLst>
                                        <p:tav tm="0">
                                          <p:val>
                                            <p:strVal val="0-#ppt_h/2"/>
                                          </p:val>
                                        </p:tav>
                                        <p:tav tm="100000">
                                          <p:val>
                                            <p:strVal val="#ppt_y"/>
                                          </p:val>
                                        </p:tav>
                                      </p:tavLst>
                                    </p:anim>
                                  </p:childTnLst>
                                </p:cTn>
                              </p:par>
                              <p:par>
                                <p:cTn id="141" presetID="2" presetClass="entr" presetSubtype="1" fill="hold" grpId="0" nodeType="withEffect">
                                  <p:stCondLst>
                                    <p:cond delay="500"/>
                                  </p:stCondLst>
                                  <p:childTnLst>
                                    <p:set>
                                      <p:cBhvr>
                                        <p:cTn id="142" dur="1" fill="hold">
                                          <p:stCondLst>
                                            <p:cond delay="0"/>
                                          </p:stCondLst>
                                        </p:cTn>
                                        <p:tgtEl>
                                          <p:spTgt spid="34"/>
                                        </p:tgtEl>
                                        <p:attrNameLst>
                                          <p:attrName>style.visibility</p:attrName>
                                        </p:attrNameLst>
                                      </p:cBhvr>
                                      <p:to>
                                        <p:strVal val="visible"/>
                                      </p:to>
                                    </p:set>
                                    <p:anim calcmode="lin" valueType="num">
                                      <p:cBhvr additive="base">
                                        <p:cTn id="143" dur="500" fill="hold"/>
                                        <p:tgtEl>
                                          <p:spTgt spid="34"/>
                                        </p:tgtEl>
                                        <p:attrNameLst>
                                          <p:attrName>ppt_x</p:attrName>
                                        </p:attrNameLst>
                                      </p:cBhvr>
                                      <p:tavLst>
                                        <p:tav tm="0">
                                          <p:val>
                                            <p:strVal val="#ppt_x"/>
                                          </p:val>
                                        </p:tav>
                                        <p:tav tm="100000">
                                          <p:val>
                                            <p:strVal val="#ppt_x"/>
                                          </p:val>
                                        </p:tav>
                                      </p:tavLst>
                                    </p:anim>
                                    <p:anim calcmode="lin" valueType="num">
                                      <p:cBhvr additive="base">
                                        <p:cTn id="144" dur="500" fill="hold"/>
                                        <p:tgtEl>
                                          <p:spTgt spid="34"/>
                                        </p:tgtEl>
                                        <p:attrNameLst>
                                          <p:attrName>ppt_y</p:attrName>
                                        </p:attrNameLst>
                                      </p:cBhvr>
                                      <p:tavLst>
                                        <p:tav tm="0">
                                          <p:val>
                                            <p:strVal val="0-#ppt_h/2"/>
                                          </p:val>
                                        </p:tav>
                                        <p:tav tm="100000">
                                          <p:val>
                                            <p:strVal val="#ppt_y"/>
                                          </p:val>
                                        </p:tav>
                                      </p:tavLst>
                                    </p:anim>
                                  </p:childTnLst>
                                </p:cTn>
                              </p:par>
                              <p:par>
                                <p:cTn id="145" presetID="8" presetClass="emph" presetSubtype="0" repeatCount="2000" fill="hold" grpId="1" nodeType="withEffect">
                                  <p:stCondLst>
                                    <p:cond delay="0"/>
                                  </p:stCondLst>
                                  <p:childTnLst>
                                    <p:animRot by="21600000">
                                      <p:cBhvr>
                                        <p:cTn id="146" dur="3500" fill="hold"/>
                                        <p:tgtEl>
                                          <p:spTgt spid="32"/>
                                        </p:tgtEl>
                                        <p:attrNameLst>
                                          <p:attrName>r</p:attrName>
                                        </p:attrNameLst>
                                      </p:cBhvr>
                                    </p:animRot>
                                  </p:childTnLst>
                                </p:cTn>
                              </p:par>
                              <p:par>
                                <p:cTn id="147" presetID="8" presetClass="emph" presetSubtype="0" repeatCount="2000" fill="hold" grpId="1" nodeType="withEffect">
                                  <p:stCondLst>
                                    <p:cond delay="0"/>
                                  </p:stCondLst>
                                  <p:childTnLst>
                                    <p:animRot by="21600000">
                                      <p:cBhvr>
                                        <p:cTn id="148" dur="3500" fill="hold"/>
                                        <p:tgtEl>
                                          <p:spTgt spid="34"/>
                                        </p:tgtEl>
                                        <p:attrNameLst>
                                          <p:attrName>r</p:attrName>
                                        </p:attrNameLst>
                                      </p:cBhvr>
                                    </p:animRot>
                                  </p:childTnLst>
                                </p:cTn>
                              </p:par>
                              <p:par>
                                <p:cTn id="149" presetID="6" presetClass="emph" presetSubtype="0" repeatCount="2000" autoRev="1" fill="hold" grpId="1" nodeType="withEffect">
                                  <p:stCondLst>
                                    <p:cond delay="0"/>
                                  </p:stCondLst>
                                  <p:childTnLst>
                                    <p:animScale>
                                      <p:cBhvr>
                                        <p:cTn id="150" dur="2000" fill="hold"/>
                                        <p:tgtEl>
                                          <p:spTgt spid="3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7" grpId="0" animBg="1"/>
      <p:bldP spid="17" grpId="1" animBg="1"/>
      <p:bldP spid="18" grpId="0" animBg="1"/>
      <p:bldP spid="20" grpId="0" animBg="1"/>
      <p:bldP spid="20" grpId="1" animBg="1"/>
      <p:bldP spid="21" grpId="0" animBg="1"/>
      <p:bldP spid="21" grpId="1" animBg="1"/>
      <p:bldP spid="22" grpId="0" animBg="1"/>
      <p:bldP spid="22" grpId="1" animBg="1"/>
      <p:bldP spid="24" grpId="0" animBg="1"/>
      <p:bldP spid="24" grpId="1" animBg="1"/>
      <p:bldP spid="25" grpId="0" animBg="1"/>
      <p:bldP spid="25" grpId="1" animBg="1"/>
      <p:bldP spid="26" grpId="0" animBg="1"/>
      <p:bldP spid="26" grpId="1" animBg="1"/>
      <p:bldP spid="27" grpId="0" animBg="1"/>
      <p:bldP spid="27"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p:cNvPicPr>
            <a:picLocks noChangeAspect="1"/>
          </p:cNvPicPr>
          <p:nvPr/>
        </p:nvPicPr>
        <p:blipFill rotWithShape="1">
          <a:blip r:embed="rId2"/>
          <a:srcRect l="871" r="1" b="1"/>
          <a:stretch>
            <a:fillRect/>
          </a:stretch>
        </p:blipFill>
        <p:spPr>
          <a:xfrm>
            <a:off x="49951" y="1282"/>
            <a:ext cx="12191980" cy="6856718"/>
          </a:xfrm>
          <a:prstGeom prst="rect">
            <a:avLst/>
          </a:prstGeom>
        </p:spPr>
      </p:pic>
      <p:sp>
        <p:nvSpPr>
          <p:cNvPr id="7" name="Text Box 11"/>
          <p:cNvSpPr txBox="1">
            <a:spLocks noChangeArrowheads="1"/>
          </p:cNvSpPr>
          <p:nvPr/>
        </p:nvSpPr>
        <p:spPr bwMode="auto">
          <a:xfrm>
            <a:off x="6025072" y="2538654"/>
            <a:ext cx="388175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ctr" defTabSz="457200" rtl="0" eaLnBrk="0" fontAlgn="auto" latinLnBrk="0" hangingPunct="0">
              <a:lnSpc>
                <a:spcPct val="100000"/>
              </a:lnSpc>
              <a:spcBef>
                <a:spcPts val="0"/>
              </a:spcBef>
              <a:spcAft>
                <a:spcPts val="0"/>
              </a:spcAft>
              <a:buClrTx/>
              <a:buSzTx/>
              <a:buFontTx/>
              <a:buNone/>
              <a:defRPr/>
            </a:pPr>
            <a:r>
              <a:rPr kumimoji="0" lang="vi-VN" sz="4800" b="1" i="0" u="none" strike="noStrike" kern="120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Xin </a:t>
            </a:r>
            <a:r>
              <a:rPr kumimoji="0" lang="vi-VN" sz="4800" b="1" i="0" u="none" strike="noStrike" kern="1200" cap="none" spc="0" normalizeH="0" baseline="0" noProof="0">
                <a:ln>
                  <a:noFill/>
                </a:ln>
                <a:solidFill>
                  <a:srgbClr val="0000FF"/>
                </a:solidFill>
                <a:effectLst/>
                <a:uLnTx/>
                <a:uFillTx/>
                <a:latin typeface="#9Slide05 Brannboll Ny" panose="02000000000000000000" pitchFamily="2" charset="0"/>
                <a:ea typeface="+mn-ea"/>
                <a:cs typeface="Times New Roman" panose="02020603050405020304" pitchFamily="18" charset="0"/>
              </a:rPr>
              <a:t>chào </a:t>
            </a:r>
            <a:endParaRPr kumimoji="0" lang="en-US" sz="4800" b="1" i="0" u="none" strike="noStrike" kern="1200" cap="none" spc="0" normalizeH="0" baseline="0" noProof="0">
              <a:ln>
                <a:noFill/>
              </a:ln>
              <a:solidFill>
                <a:srgbClr val="0000FF"/>
              </a:solidFill>
              <a:effectLst/>
              <a:uLnTx/>
              <a:uFillTx/>
              <a:latin typeface="#9Slide05 Brannboll Ny" panose="02000000000000000000" pitchFamily="2" charset="0"/>
              <a:ea typeface="+mn-ea"/>
              <a:cs typeface="Times New Roman" panose="02020603050405020304" pitchFamily="18" charset="0"/>
            </a:endParaRPr>
          </a:p>
          <a:p>
            <a:pPr marL="342900" marR="0" lvl="0" indent="-342900" algn="ctr" defTabSz="457200" rtl="0" eaLnBrk="0" fontAlgn="auto" latinLnBrk="0" hangingPunct="0">
              <a:lnSpc>
                <a:spcPct val="100000"/>
              </a:lnSpc>
              <a:spcBef>
                <a:spcPts val="0"/>
              </a:spcBef>
              <a:spcAft>
                <a:spcPts val="0"/>
              </a:spcAft>
              <a:buClrTx/>
              <a:buSzTx/>
              <a:buFontTx/>
              <a:buNone/>
              <a:defRPr/>
            </a:pPr>
            <a:r>
              <a:rPr kumimoji="0" lang="vi-VN" sz="4800" b="1" i="0" u="none" strike="noStrike" kern="1200" cap="none" spc="0" normalizeH="0" baseline="0" noProof="0">
                <a:ln>
                  <a:noFill/>
                </a:ln>
                <a:solidFill>
                  <a:srgbClr val="0000FF"/>
                </a:solidFill>
                <a:effectLst/>
                <a:uLnTx/>
                <a:uFillTx/>
                <a:latin typeface="#9Slide05 Brannboll Ny" panose="02000000000000000000" pitchFamily="2" charset="0"/>
                <a:ea typeface="+mn-ea"/>
                <a:cs typeface="Times New Roman" panose="02020603050405020304" pitchFamily="18" charset="0"/>
              </a:rPr>
              <a:t>và </a:t>
            </a:r>
            <a:r>
              <a:rPr kumimoji="0" lang="vi-VN" sz="4800" b="1" i="0" u="none" strike="noStrike" kern="120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hẹn gặp lại </a:t>
            </a:r>
            <a:endParaRPr kumimoji="0" lang="ru-RU"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descr="22858PICdbgea5Gz679dY_PIC201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31624" y="2896653"/>
            <a:ext cx="2738106"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2260501" y="4885168"/>
            <a:ext cx="2687293" cy="1988514"/>
          </a:xfrm>
          <a:prstGeom prst="rect">
            <a:avLst/>
          </a:prstGeom>
        </p:spPr>
      </p:pic>
      <p:grpSp>
        <p:nvGrpSpPr>
          <p:cNvPr id="13" name="组合 2"/>
          <p:cNvGrpSpPr/>
          <p:nvPr/>
        </p:nvGrpSpPr>
        <p:grpSpPr>
          <a:xfrm>
            <a:off x="5518845" y="2060346"/>
            <a:ext cx="5250829" cy="2742465"/>
            <a:chOff x="1949253" y="1617623"/>
            <a:chExt cx="3271491" cy="2319693"/>
          </a:xfrm>
        </p:grpSpPr>
        <p:grpSp>
          <p:nvGrpSpPr>
            <p:cNvPr id="14" name="组合 135"/>
            <p:cNvGrpSpPr/>
            <p:nvPr/>
          </p:nvGrpSpPr>
          <p:grpSpPr>
            <a:xfrm>
              <a:off x="1949253" y="1617623"/>
              <a:ext cx="3271491" cy="2319693"/>
              <a:chOff x="3246438" y="1047943"/>
              <a:chExt cx="5711825" cy="4698808"/>
            </a:xfrm>
            <a:solidFill>
              <a:schemeClr val="tx1"/>
            </a:solidFill>
          </p:grpSpPr>
          <p:sp>
            <p:nvSpPr>
              <p:cNvPr id="16"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p:cNvSpPr/>
              <p:nvPr/>
            </p:nvSpPr>
            <p:spPr bwMode="auto">
              <a:xfrm>
                <a:off x="5124265" y="1047943"/>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p:cNvGrpSpPr/>
              <p:nvPr/>
            </p:nvGrpSpPr>
            <p:grpSpPr>
              <a:xfrm>
                <a:off x="3517901" y="1225551"/>
                <a:ext cx="5260975" cy="4090987"/>
                <a:chOff x="3517901" y="1225551"/>
                <a:chExt cx="5260975" cy="4090987"/>
              </a:xfrm>
              <a:grpFill/>
            </p:grpSpPr>
            <p:sp>
              <p:nvSpPr>
                <p:cNvPr id="24"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p:cNvSpPr/>
                <p:nvPr/>
              </p:nvSpPr>
              <p:spPr bwMode="auto">
                <a:xfrm>
                  <a:off x="4145361" y="1703388"/>
                  <a:ext cx="109538" cy="19051"/>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p:cNvSpPr txBox="1">
              <a:spLocks noChangeArrowheads="1"/>
            </p:cNvSpPr>
            <p:nvPr/>
          </p:nvSpPr>
          <p:spPr bwMode="auto">
            <a:xfrm>
              <a:off x="2025013" y="2028013"/>
              <a:ext cx="2909328" cy="312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endParaRPr>
            </a:p>
          </p:txBody>
        </p:sp>
      </p:grpSp>
      <p:sp>
        <p:nvSpPr>
          <p:cNvPr id="2" name="Footer Placeholder 3"/>
          <p:cNvSpPr txBox="1"/>
          <p:nvPr/>
        </p:nvSpPr>
        <p:spPr>
          <a:xfrm>
            <a:off x="596449" y="3321423"/>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800" dirty="0">
              <a:solidFill>
                <a:srgbClr val="002060"/>
              </a:solidFill>
              <a:latin typeface="#9Slide05 Brannboll Ny" panose="02000000000000000000" pitchFamily="2" charset="0"/>
            </a:endParaRP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lant&#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447"/>
            <a:ext cx="12192000" cy="6858000"/>
          </a:xfrm>
          <a:prstGeom prst="rect">
            <a:avLst/>
          </a:prstGeom>
        </p:spPr>
      </p:pic>
      <p:pic>
        <p:nvPicPr>
          <p:cNvPr id="5" name="PA_图片 4"/>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2025862" y="0"/>
            <a:ext cx="7968435" cy="6632621"/>
          </a:xfrm>
          <a:prstGeom prst="rect">
            <a:avLst/>
          </a:prstGeom>
        </p:spPr>
      </p:pic>
      <p:pic>
        <p:nvPicPr>
          <p:cNvPr id="4" name="Picture 3"/>
          <p:cNvPicPr>
            <a:picLocks noChangeAspect="1"/>
          </p:cNvPicPr>
          <p:nvPr/>
        </p:nvPicPr>
        <p:blipFill>
          <a:blip r:embed="rId6"/>
          <a:stretch>
            <a:fillRect/>
          </a:stretch>
        </p:blipFill>
        <p:spPr>
          <a:xfrm>
            <a:off x="8458299" y="4330621"/>
            <a:ext cx="2617531" cy="2617531"/>
          </a:xfrm>
          <a:prstGeom prst="rect">
            <a:avLst/>
          </a:prstGeom>
        </p:spPr>
      </p:pic>
      <p:sp>
        <p:nvSpPr>
          <p:cNvPr id="6" name="TextBox 5"/>
          <p:cNvSpPr txBox="1"/>
          <p:nvPr/>
        </p:nvSpPr>
        <p:spPr>
          <a:xfrm>
            <a:off x="3046255" y="2341194"/>
            <a:ext cx="4736523" cy="480901"/>
          </a:xfrm>
          <a:prstGeom prst="rect">
            <a:avLst/>
          </a:prstGeom>
          <a:noFill/>
        </p:spPr>
        <p:txBody>
          <a:bodyPr wrap="square">
            <a:spAutoFit/>
          </a:bodyPr>
          <a:lstStyle/>
          <a:p>
            <a:pPr algn="just">
              <a:lnSpc>
                <a:spcPct val="115000"/>
              </a:lnSpc>
              <a:tabLst>
                <a:tab pos="644525" algn="l"/>
              </a:tabLst>
            </a:pPr>
            <a:endParaRPr lang="en-US" sz="2400" dirty="0">
              <a:effectLst/>
              <a:latin typeface="Arial" panose="020B0604020202020204" pitchFamily="34" charset="0"/>
              <a:ea typeface="Arial" panose="020B0604020202020204" pitchFamily="34" charset="0"/>
            </a:endParaRPr>
          </a:p>
        </p:txBody>
      </p:sp>
      <p:sp>
        <p:nvSpPr>
          <p:cNvPr id="10" name="Rectangle 9"/>
          <p:cNvSpPr/>
          <p:nvPr/>
        </p:nvSpPr>
        <p:spPr>
          <a:xfrm>
            <a:off x="3406770" y="2776616"/>
            <a:ext cx="5554727" cy="1569660"/>
          </a:xfrm>
          <a:prstGeom prst="rect">
            <a:avLst/>
          </a:prstGeom>
        </p:spPr>
        <p:txBody>
          <a:bodyPr wrap="none">
            <a:spAutoFit/>
          </a:bodyPr>
          <a:lstStyle/>
          <a:p>
            <a:pPr algn="ctr"/>
            <a:r>
              <a:rPr lang="en-US" sz="4800" i="1"/>
              <a:t> Theo em, vì sao phải </a:t>
            </a:r>
          </a:p>
          <a:p>
            <a:pPr algn="ctr"/>
            <a:r>
              <a:rPr lang="en-US" sz="4800" i="1"/>
              <a:t>tính toán như vậy?</a:t>
            </a:r>
            <a:endParaRPr lang="en-US" sz="4800">
              <a:latin typeface="Aachen" pitchFamily="18" charset="0"/>
              <a:ea typeface="Aachen" pitchFamily="18" charset="0"/>
              <a:cs typeface="Aachen" pitchFamily="18" charset="0"/>
            </a:endParaRPr>
          </a:p>
        </p:txBody>
      </p:sp>
      <p:sp>
        <p:nvSpPr>
          <p:cNvPr id="11" name="五角星 4"/>
          <p:cNvSpPr/>
          <p:nvPr/>
        </p:nvSpPr>
        <p:spPr>
          <a:xfrm rot="19903756">
            <a:off x="4102084" y="1215019"/>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12" name="五角星 5"/>
          <p:cNvSpPr/>
          <p:nvPr/>
        </p:nvSpPr>
        <p:spPr>
          <a:xfrm rot="21380687">
            <a:off x="6056950" y="1483899"/>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13" name="五角星 6"/>
          <p:cNvSpPr/>
          <p:nvPr/>
        </p:nvSpPr>
        <p:spPr>
          <a:xfrm rot="19938392">
            <a:off x="7043185" y="1533559"/>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14" name="五角星 7"/>
          <p:cNvSpPr/>
          <p:nvPr/>
        </p:nvSpPr>
        <p:spPr>
          <a:xfrm rot="19938392">
            <a:off x="7824006" y="5234119"/>
            <a:ext cx="364447" cy="364784"/>
          </a:xfrm>
          <a:prstGeom prst="star5">
            <a:avLst>
              <a:gd name="adj" fmla="val 23926"/>
              <a:gd name="hf" fmla="val 105146"/>
              <a:gd name="vf" fmla="val 110557"/>
            </a:avLst>
          </a:prstGeom>
          <a:blipFill dpi="0" rotWithShape="1">
            <a:blip r:embed="rId9">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15" name="五角星 8"/>
          <p:cNvSpPr/>
          <p:nvPr/>
        </p:nvSpPr>
        <p:spPr>
          <a:xfrm rot="19967404">
            <a:off x="8157320" y="2058434"/>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16" name="五角星 9"/>
          <p:cNvSpPr/>
          <p:nvPr/>
        </p:nvSpPr>
        <p:spPr>
          <a:xfrm>
            <a:off x="6422293" y="4709222"/>
            <a:ext cx="253202" cy="253437"/>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17" name="五角星 10"/>
          <p:cNvSpPr/>
          <p:nvPr/>
        </p:nvSpPr>
        <p:spPr>
          <a:xfrm>
            <a:off x="8200131" y="4706302"/>
            <a:ext cx="186173" cy="186346"/>
          </a:xfrm>
          <a:prstGeom prst="star5">
            <a:avLst>
              <a:gd name="adj" fmla="val 23926"/>
              <a:gd name="hf" fmla="val 105146"/>
              <a:gd name="vf" fmla="val 110557"/>
            </a:avLst>
          </a:prstGeom>
          <a:blipFill dpi="0" rotWithShape="1">
            <a:blip r:embed="rId7" cstate="print">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18" name="五角星 11"/>
          <p:cNvSpPr/>
          <p:nvPr/>
        </p:nvSpPr>
        <p:spPr>
          <a:xfrm>
            <a:off x="8713097" y="4949644"/>
            <a:ext cx="93086" cy="93172"/>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20" name="五角星 4"/>
          <p:cNvSpPr/>
          <p:nvPr/>
        </p:nvSpPr>
        <p:spPr>
          <a:xfrm rot="19903756">
            <a:off x="4109082" y="1231977"/>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21" name="五角星 5"/>
          <p:cNvSpPr/>
          <p:nvPr/>
        </p:nvSpPr>
        <p:spPr>
          <a:xfrm rot="21380687">
            <a:off x="6063947" y="1500856"/>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22" name="五角星 6"/>
          <p:cNvSpPr/>
          <p:nvPr/>
        </p:nvSpPr>
        <p:spPr>
          <a:xfrm rot="19938392">
            <a:off x="7050182" y="1550516"/>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24" name="五角星 8"/>
          <p:cNvSpPr/>
          <p:nvPr/>
        </p:nvSpPr>
        <p:spPr>
          <a:xfrm rot="19967404">
            <a:off x="8150323" y="2116053"/>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25" name="五角星 4"/>
          <p:cNvSpPr/>
          <p:nvPr/>
        </p:nvSpPr>
        <p:spPr>
          <a:xfrm rot="19903756">
            <a:off x="4102085" y="1289595"/>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26" name="五角星 5"/>
          <p:cNvSpPr/>
          <p:nvPr/>
        </p:nvSpPr>
        <p:spPr>
          <a:xfrm rot="21380687">
            <a:off x="6056950" y="1558476"/>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27" name="五角星 6"/>
          <p:cNvSpPr/>
          <p:nvPr/>
        </p:nvSpPr>
        <p:spPr>
          <a:xfrm rot="19938392">
            <a:off x="7043185" y="1608134"/>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29" name="五角星 7"/>
          <p:cNvSpPr/>
          <p:nvPr/>
        </p:nvSpPr>
        <p:spPr>
          <a:xfrm rot="19938392">
            <a:off x="7769892" y="5230352"/>
            <a:ext cx="364447" cy="364784"/>
          </a:xfrm>
          <a:prstGeom prst="star5">
            <a:avLst>
              <a:gd name="adj" fmla="val 23926"/>
              <a:gd name="hf" fmla="val 105146"/>
              <a:gd name="vf" fmla="val 110557"/>
            </a:avLst>
          </a:prstGeom>
          <a:blipFill dpi="0" rotWithShape="1">
            <a:blip r:embed="rId9">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30" name="五角星 10"/>
          <p:cNvSpPr/>
          <p:nvPr/>
        </p:nvSpPr>
        <p:spPr>
          <a:xfrm>
            <a:off x="8146016" y="4702536"/>
            <a:ext cx="186173" cy="186346"/>
          </a:xfrm>
          <a:prstGeom prst="star5">
            <a:avLst>
              <a:gd name="adj" fmla="val 23926"/>
              <a:gd name="hf" fmla="val 105146"/>
              <a:gd name="vf" fmla="val 110557"/>
            </a:avLst>
          </a:prstGeom>
          <a:blipFill dpi="0" rotWithShape="1">
            <a:blip r:embed="rId7" cstate="print">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31" name="五角星 8"/>
          <p:cNvSpPr/>
          <p:nvPr/>
        </p:nvSpPr>
        <p:spPr>
          <a:xfrm rot="19967404">
            <a:off x="8096209" y="2112288"/>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32" name="五角星 4"/>
          <p:cNvSpPr/>
          <p:nvPr/>
        </p:nvSpPr>
        <p:spPr>
          <a:xfrm rot="19903756">
            <a:off x="4047970" y="1285831"/>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33" name="五角星 5"/>
          <p:cNvSpPr/>
          <p:nvPr/>
        </p:nvSpPr>
        <p:spPr>
          <a:xfrm rot="21380687">
            <a:off x="6002836" y="1554710"/>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34" name="五角星 6"/>
          <p:cNvSpPr/>
          <p:nvPr/>
        </p:nvSpPr>
        <p:spPr>
          <a:xfrm rot="19938392">
            <a:off x="6989070" y="1604369"/>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pic>
        <p:nvPicPr>
          <p:cNvPr id="36" name="Picture 35"/>
          <p:cNvPicPr>
            <a:picLocks noChangeAspect="1"/>
          </p:cNvPicPr>
          <p:nvPr/>
        </p:nvPicPr>
        <p:blipFill>
          <a:blip r:embed="rId10"/>
          <a:stretch>
            <a:fillRect/>
          </a:stretch>
        </p:blipFill>
        <p:spPr>
          <a:xfrm flipH="1">
            <a:off x="2266121" y="3410010"/>
            <a:ext cx="2107130" cy="25402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6" presetClass="entr" presetSubtype="0" fill="hold" grpId="0" nodeType="after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childTnLst>
                          </p:cTn>
                        </p:par>
                        <p:par>
                          <p:cTn id="25" fill="hold">
                            <p:stCondLst>
                              <p:cond delay="2500"/>
                            </p:stCondLst>
                            <p:childTnLst>
                              <p:par>
                                <p:cTn id="26" presetID="2" presetClass="entr" presetSubtype="1"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25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50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750" fill="hold"/>
                                        <p:tgtEl>
                                          <p:spTgt spid="14"/>
                                        </p:tgtEl>
                                        <p:attrNameLst>
                                          <p:attrName>ppt_x</p:attrName>
                                        </p:attrNameLst>
                                      </p:cBhvr>
                                      <p:tavLst>
                                        <p:tav tm="0">
                                          <p:val>
                                            <p:strVal val="#ppt_x"/>
                                          </p:val>
                                        </p:tav>
                                        <p:tav tm="100000">
                                          <p:val>
                                            <p:strVal val="#ppt_x"/>
                                          </p:val>
                                        </p:tav>
                                      </p:tavLst>
                                    </p:anim>
                                    <p:anim calcmode="lin" valueType="num">
                                      <p:cBhvr additive="base">
                                        <p:cTn id="41" dur="750" fill="hold"/>
                                        <p:tgtEl>
                                          <p:spTgt spid="14"/>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25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750" fill="hold"/>
                                        <p:tgtEl>
                                          <p:spTgt spid="16"/>
                                        </p:tgtEl>
                                        <p:attrNameLst>
                                          <p:attrName>ppt_x</p:attrName>
                                        </p:attrNameLst>
                                      </p:cBhvr>
                                      <p:tavLst>
                                        <p:tav tm="0">
                                          <p:val>
                                            <p:strVal val="#ppt_x"/>
                                          </p:val>
                                        </p:tav>
                                        <p:tav tm="100000">
                                          <p:val>
                                            <p:strVal val="#ppt_x"/>
                                          </p:val>
                                        </p:tav>
                                      </p:tavLst>
                                    </p:anim>
                                    <p:anim calcmode="lin" valueType="num">
                                      <p:cBhvr additive="base">
                                        <p:cTn id="49" dur="750" fill="hold"/>
                                        <p:tgtEl>
                                          <p:spTgt spid="16"/>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stCondLst>
                                    <p:cond delay="25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750" fill="hold"/>
                                        <p:tgtEl>
                                          <p:spTgt spid="18"/>
                                        </p:tgtEl>
                                        <p:attrNameLst>
                                          <p:attrName>ppt_x</p:attrName>
                                        </p:attrNameLst>
                                      </p:cBhvr>
                                      <p:tavLst>
                                        <p:tav tm="0">
                                          <p:val>
                                            <p:strVal val="#ppt_x"/>
                                          </p:val>
                                        </p:tav>
                                        <p:tav tm="100000">
                                          <p:val>
                                            <p:strVal val="#ppt_x"/>
                                          </p:val>
                                        </p:tav>
                                      </p:tavLst>
                                    </p:anim>
                                    <p:anim calcmode="lin" valueType="num">
                                      <p:cBhvr additive="base">
                                        <p:cTn id="57" dur="750" fill="hold"/>
                                        <p:tgtEl>
                                          <p:spTgt spid="18"/>
                                        </p:tgtEl>
                                        <p:attrNameLst>
                                          <p:attrName>ppt_y</p:attrName>
                                        </p:attrNameLst>
                                      </p:cBhvr>
                                      <p:tavLst>
                                        <p:tav tm="0">
                                          <p:val>
                                            <p:strVal val="0-#ppt_h/2"/>
                                          </p:val>
                                        </p:tav>
                                        <p:tav tm="100000">
                                          <p:val>
                                            <p:strVal val="#ppt_y"/>
                                          </p:val>
                                        </p:tav>
                                      </p:tavLst>
                                    </p:anim>
                                  </p:childTnLst>
                                </p:cTn>
                              </p:par>
                              <p:par>
                                <p:cTn id="58" presetID="8" presetClass="emph" presetSubtype="0" repeatCount="2000" fill="hold" grpId="1" nodeType="withEffect">
                                  <p:stCondLst>
                                    <p:cond delay="0"/>
                                  </p:stCondLst>
                                  <p:childTnLst>
                                    <p:animRot by="21600000">
                                      <p:cBhvr>
                                        <p:cTn id="59" dur="3500" fill="hold"/>
                                        <p:tgtEl>
                                          <p:spTgt spid="11"/>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4"/>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5"/>
                                        </p:tgtEl>
                                        <p:attrNameLst>
                                          <p:attrName>r</p:attrName>
                                        </p:attrNameLst>
                                      </p:cBhvr>
                                    </p:animRot>
                                  </p:childTnLst>
                                </p:cTn>
                              </p:par>
                              <p:par>
                                <p:cTn id="64" presetID="8" presetClass="emph" presetSubtype="0" repeatCount="2000" fill="hold" grpId="1" nodeType="withEffect">
                                  <p:stCondLst>
                                    <p:cond delay="0"/>
                                  </p:stCondLst>
                                  <p:childTnLst>
                                    <p:animRot by="-21600000">
                                      <p:cBhvr>
                                        <p:cTn id="65" dur="3500" fill="hold"/>
                                        <p:tgtEl>
                                          <p:spTgt spid="17"/>
                                        </p:tgtEl>
                                        <p:attrNameLst>
                                          <p:attrName>r</p:attrName>
                                        </p:attrNameLst>
                                      </p:cBhvr>
                                    </p:animRot>
                                  </p:childTnLst>
                                </p:cTn>
                              </p:par>
                              <p:par>
                                <p:cTn id="66" presetID="8" presetClass="emph" presetSubtype="0" repeatCount="2000" fill="hold" grpId="1" nodeType="withEffect">
                                  <p:stCondLst>
                                    <p:cond delay="0"/>
                                  </p:stCondLst>
                                  <p:childTnLst>
                                    <p:animRot by="21600000">
                                      <p:cBhvr>
                                        <p:cTn id="67" dur="3500" fill="hold"/>
                                        <p:tgtEl>
                                          <p:spTgt spid="13"/>
                                        </p:tgtEl>
                                        <p:attrNameLst>
                                          <p:attrName>r</p:attrName>
                                        </p:attrNameLst>
                                      </p:cBhvr>
                                    </p:animRot>
                                  </p:childTnLst>
                                </p:cTn>
                              </p:par>
                              <p:par>
                                <p:cTn id="68" presetID="6" presetClass="emph" presetSubtype="0" repeatCount="2000" autoRev="1" fill="hold" grpId="1" nodeType="withEffect">
                                  <p:stCondLst>
                                    <p:cond delay="0"/>
                                  </p:stCondLst>
                                  <p:childTnLst>
                                    <p:animScale>
                                      <p:cBhvr>
                                        <p:cTn id="69" dur="2000" fill="hold"/>
                                        <p:tgtEl>
                                          <p:spTgt spid="12"/>
                                        </p:tgtEl>
                                      </p:cBhvr>
                                      <p:by x="150000" y="150000"/>
                                    </p:animScale>
                                  </p:childTnLst>
                                </p:cTn>
                              </p:par>
                            </p:childTnLst>
                          </p:cTn>
                        </p:par>
                        <p:par>
                          <p:cTn id="70" fill="hold">
                            <p:stCondLst>
                              <p:cond delay="3000"/>
                            </p:stCondLst>
                            <p:childTnLst>
                              <p:par>
                                <p:cTn id="71" presetID="2" presetClass="entr" presetSubtype="1" fill="hold" grpId="0" nodeType="after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fill="hold"/>
                                        <p:tgtEl>
                                          <p:spTgt spid="20"/>
                                        </p:tgtEl>
                                        <p:attrNameLst>
                                          <p:attrName>ppt_x</p:attrName>
                                        </p:attrNameLst>
                                      </p:cBhvr>
                                      <p:tavLst>
                                        <p:tav tm="0">
                                          <p:val>
                                            <p:strVal val="#ppt_x"/>
                                          </p:val>
                                        </p:tav>
                                        <p:tav tm="100000">
                                          <p:val>
                                            <p:strVal val="#ppt_x"/>
                                          </p:val>
                                        </p:tav>
                                      </p:tavLst>
                                    </p:anim>
                                    <p:anim calcmode="lin" valueType="num">
                                      <p:cBhvr additive="base">
                                        <p:cTn id="74" dur="500" fill="hold"/>
                                        <p:tgtEl>
                                          <p:spTgt spid="20"/>
                                        </p:tgtEl>
                                        <p:attrNameLst>
                                          <p:attrName>ppt_y</p:attrName>
                                        </p:attrNameLst>
                                      </p:cBhvr>
                                      <p:tavLst>
                                        <p:tav tm="0">
                                          <p:val>
                                            <p:strVal val="0-#ppt_h/2"/>
                                          </p:val>
                                        </p:tav>
                                        <p:tav tm="100000">
                                          <p:val>
                                            <p:strVal val="#ppt_y"/>
                                          </p:val>
                                        </p:tav>
                                      </p:tavLst>
                                    </p:anim>
                                  </p:childTnLst>
                                </p:cTn>
                              </p:par>
                              <p:par>
                                <p:cTn id="75" presetID="2" presetClass="entr" presetSubtype="1" fill="hold" grpId="0" nodeType="withEffect">
                                  <p:stCondLst>
                                    <p:cond delay="250"/>
                                  </p:stCondLst>
                                  <p:childTnLst>
                                    <p:set>
                                      <p:cBhvr>
                                        <p:cTn id="76" dur="1" fill="hold">
                                          <p:stCondLst>
                                            <p:cond delay="0"/>
                                          </p:stCondLst>
                                        </p:cTn>
                                        <p:tgtEl>
                                          <p:spTgt spid="21"/>
                                        </p:tgtEl>
                                        <p:attrNameLst>
                                          <p:attrName>style.visibility</p:attrName>
                                        </p:attrNameLst>
                                      </p:cBhvr>
                                      <p:to>
                                        <p:strVal val="visible"/>
                                      </p:to>
                                    </p:set>
                                    <p:anim calcmode="lin" valueType="num">
                                      <p:cBhvr additive="base">
                                        <p:cTn id="77" dur="500" fill="hold"/>
                                        <p:tgtEl>
                                          <p:spTgt spid="21"/>
                                        </p:tgtEl>
                                        <p:attrNameLst>
                                          <p:attrName>ppt_x</p:attrName>
                                        </p:attrNameLst>
                                      </p:cBhvr>
                                      <p:tavLst>
                                        <p:tav tm="0">
                                          <p:val>
                                            <p:strVal val="#ppt_x"/>
                                          </p:val>
                                        </p:tav>
                                        <p:tav tm="100000">
                                          <p:val>
                                            <p:strVal val="#ppt_x"/>
                                          </p:val>
                                        </p:tav>
                                      </p:tavLst>
                                    </p:anim>
                                    <p:anim calcmode="lin" valueType="num">
                                      <p:cBhvr additive="base">
                                        <p:cTn id="78" dur="500" fill="hold"/>
                                        <p:tgtEl>
                                          <p:spTgt spid="21"/>
                                        </p:tgtEl>
                                        <p:attrNameLst>
                                          <p:attrName>ppt_y</p:attrName>
                                        </p:attrNameLst>
                                      </p:cBhvr>
                                      <p:tavLst>
                                        <p:tav tm="0">
                                          <p:val>
                                            <p:strVal val="0-#ppt_h/2"/>
                                          </p:val>
                                        </p:tav>
                                        <p:tav tm="100000">
                                          <p:val>
                                            <p:strVal val="#ppt_y"/>
                                          </p:val>
                                        </p:tav>
                                      </p:tavLst>
                                    </p:anim>
                                  </p:childTnLst>
                                </p:cTn>
                              </p:par>
                              <p:par>
                                <p:cTn id="79" presetID="2" presetClass="entr" presetSubtype="1" fill="hold" grpId="0" nodeType="withEffect">
                                  <p:stCondLst>
                                    <p:cond delay="500"/>
                                  </p:stCondLst>
                                  <p:childTnLst>
                                    <p:set>
                                      <p:cBhvr>
                                        <p:cTn id="80" dur="1" fill="hold">
                                          <p:stCondLst>
                                            <p:cond delay="0"/>
                                          </p:stCondLst>
                                        </p:cTn>
                                        <p:tgtEl>
                                          <p:spTgt spid="22"/>
                                        </p:tgtEl>
                                        <p:attrNameLst>
                                          <p:attrName>style.visibility</p:attrName>
                                        </p:attrNameLst>
                                      </p:cBhvr>
                                      <p:to>
                                        <p:strVal val="visible"/>
                                      </p:to>
                                    </p:set>
                                    <p:anim calcmode="lin" valueType="num">
                                      <p:cBhvr additive="base">
                                        <p:cTn id="81" dur="500" fill="hold"/>
                                        <p:tgtEl>
                                          <p:spTgt spid="22"/>
                                        </p:tgtEl>
                                        <p:attrNameLst>
                                          <p:attrName>ppt_x</p:attrName>
                                        </p:attrNameLst>
                                      </p:cBhvr>
                                      <p:tavLst>
                                        <p:tav tm="0">
                                          <p:val>
                                            <p:strVal val="#ppt_x"/>
                                          </p:val>
                                        </p:tav>
                                        <p:tav tm="100000">
                                          <p:val>
                                            <p:strVal val="#ppt_x"/>
                                          </p:val>
                                        </p:tav>
                                      </p:tavLst>
                                    </p:anim>
                                    <p:anim calcmode="lin" valueType="num">
                                      <p:cBhvr additive="base">
                                        <p:cTn id="82" dur="500" fill="hold"/>
                                        <p:tgtEl>
                                          <p:spTgt spid="22"/>
                                        </p:tgtEl>
                                        <p:attrNameLst>
                                          <p:attrName>ppt_y</p:attrName>
                                        </p:attrNameLst>
                                      </p:cBhvr>
                                      <p:tavLst>
                                        <p:tav tm="0">
                                          <p:val>
                                            <p:strVal val="0-#ppt_h/2"/>
                                          </p:val>
                                        </p:tav>
                                        <p:tav tm="100000">
                                          <p:val>
                                            <p:strVal val="#ppt_y"/>
                                          </p:val>
                                        </p:tav>
                                      </p:tavLst>
                                    </p:anim>
                                  </p:childTnLst>
                                </p:cTn>
                              </p:par>
                              <p:par>
                                <p:cTn id="83" presetID="8" presetClass="emph" presetSubtype="0" repeatCount="2000" fill="hold" grpId="1" nodeType="withEffect">
                                  <p:stCondLst>
                                    <p:cond delay="0"/>
                                  </p:stCondLst>
                                  <p:childTnLst>
                                    <p:animRot by="21600000">
                                      <p:cBhvr>
                                        <p:cTn id="84" dur="3500" fill="hold"/>
                                        <p:tgtEl>
                                          <p:spTgt spid="20"/>
                                        </p:tgtEl>
                                        <p:attrNameLst>
                                          <p:attrName>r</p:attrName>
                                        </p:attrNameLst>
                                      </p:cBhvr>
                                    </p:animRot>
                                  </p:childTnLst>
                                </p:cTn>
                              </p:par>
                              <p:par>
                                <p:cTn id="85" presetID="8" presetClass="emph" presetSubtype="0" repeatCount="2000" fill="hold" grpId="1" nodeType="withEffect">
                                  <p:stCondLst>
                                    <p:cond delay="0"/>
                                  </p:stCondLst>
                                  <p:childTnLst>
                                    <p:animRot by="21600000">
                                      <p:cBhvr>
                                        <p:cTn id="86" dur="3500" fill="hold"/>
                                        <p:tgtEl>
                                          <p:spTgt spid="22"/>
                                        </p:tgtEl>
                                        <p:attrNameLst>
                                          <p:attrName>r</p:attrName>
                                        </p:attrNameLst>
                                      </p:cBhvr>
                                    </p:animRot>
                                  </p:childTnLst>
                                </p:cTn>
                              </p:par>
                              <p:par>
                                <p:cTn id="87" presetID="6" presetClass="emph" presetSubtype="0" repeatCount="2000" autoRev="1" fill="hold" grpId="1" nodeType="withEffect">
                                  <p:stCondLst>
                                    <p:cond delay="0"/>
                                  </p:stCondLst>
                                  <p:childTnLst>
                                    <p:animScale>
                                      <p:cBhvr>
                                        <p:cTn id="88" dur="2000" fill="hold"/>
                                        <p:tgtEl>
                                          <p:spTgt spid="21"/>
                                        </p:tgtEl>
                                      </p:cBhvr>
                                      <p:by x="150000" y="150000"/>
                                    </p:animScale>
                                  </p:childTnLst>
                                </p:cTn>
                              </p:par>
                              <p:par>
                                <p:cTn id="89" presetID="2" presetClass="entr" presetSubtype="1"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 calcmode="lin" valueType="num">
                                      <p:cBhvr additive="base">
                                        <p:cTn id="91" dur="500" fill="hold"/>
                                        <p:tgtEl>
                                          <p:spTgt spid="24"/>
                                        </p:tgtEl>
                                        <p:attrNameLst>
                                          <p:attrName>ppt_x</p:attrName>
                                        </p:attrNameLst>
                                      </p:cBhvr>
                                      <p:tavLst>
                                        <p:tav tm="0">
                                          <p:val>
                                            <p:strVal val="#ppt_x"/>
                                          </p:val>
                                        </p:tav>
                                        <p:tav tm="100000">
                                          <p:val>
                                            <p:strVal val="#ppt_x"/>
                                          </p:val>
                                        </p:tav>
                                      </p:tavLst>
                                    </p:anim>
                                    <p:anim calcmode="lin" valueType="num">
                                      <p:cBhvr additive="base">
                                        <p:cTn id="92" dur="500" fill="hold"/>
                                        <p:tgtEl>
                                          <p:spTgt spid="24"/>
                                        </p:tgtEl>
                                        <p:attrNameLst>
                                          <p:attrName>ppt_y</p:attrName>
                                        </p:attrNameLst>
                                      </p:cBhvr>
                                      <p:tavLst>
                                        <p:tav tm="0">
                                          <p:val>
                                            <p:strVal val="0-#ppt_h/2"/>
                                          </p:val>
                                        </p:tav>
                                        <p:tav tm="100000">
                                          <p:val>
                                            <p:strVal val="#ppt_y"/>
                                          </p:val>
                                        </p:tav>
                                      </p:tavLst>
                                    </p:anim>
                                  </p:childTnLst>
                                </p:cTn>
                              </p:par>
                              <p:par>
                                <p:cTn id="93" presetID="8" presetClass="emph" presetSubtype="0" repeatCount="2000" fill="hold" grpId="1" nodeType="withEffect">
                                  <p:stCondLst>
                                    <p:cond delay="0"/>
                                  </p:stCondLst>
                                  <p:childTnLst>
                                    <p:animRot by="21600000">
                                      <p:cBhvr>
                                        <p:cTn id="94" dur="3500" fill="hold"/>
                                        <p:tgtEl>
                                          <p:spTgt spid="24"/>
                                        </p:tgtEl>
                                        <p:attrNameLst>
                                          <p:attrName>r</p:attrName>
                                        </p:attrNameLst>
                                      </p:cBhvr>
                                    </p:animRot>
                                  </p:childTnLst>
                                </p:cTn>
                              </p:par>
                            </p:childTnLst>
                          </p:cTn>
                        </p:par>
                        <p:par>
                          <p:cTn id="95" fill="hold">
                            <p:stCondLst>
                              <p:cond delay="3500"/>
                            </p:stCondLst>
                            <p:childTnLst>
                              <p:par>
                                <p:cTn id="96" presetID="2" presetClass="entr" presetSubtype="1" fill="hold" grpId="0" nodeType="afterEffect">
                                  <p:stCondLst>
                                    <p:cond delay="0"/>
                                  </p:stCondLst>
                                  <p:childTnLst>
                                    <p:set>
                                      <p:cBhvr>
                                        <p:cTn id="97" dur="1" fill="hold">
                                          <p:stCondLst>
                                            <p:cond delay="0"/>
                                          </p:stCondLst>
                                        </p:cTn>
                                        <p:tgtEl>
                                          <p:spTgt spid="25"/>
                                        </p:tgtEl>
                                        <p:attrNameLst>
                                          <p:attrName>style.visibility</p:attrName>
                                        </p:attrNameLst>
                                      </p:cBhvr>
                                      <p:to>
                                        <p:strVal val="visible"/>
                                      </p:to>
                                    </p:set>
                                    <p:anim calcmode="lin" valueType="num">
                                      <p:cBhvr additive="base">
                                        <p:cTn id="98" dur="500" fill="hold"/>
                                        <p:tgtEl>
                                          <p:spTgt spid="25"/>
                                        </p:tgtEl>
                                        <p:attrNameLst>
                                          <p:attrName>ppt_x</p:attrName>
                                        </p:attrNameLst>
                                      </p:cBhvr>
                                      <p:tavLst>
                                        <p:tav tm="0">
                                          <p:val>
                                            <p:strVal val="#ppt_x"/>
                                          </p:val>
                                        </p:tav>
                                        <p:tav tm="100000">
                                          <p:val>
                                            <p:strVal val="#ppt_x"/>
                                          </p:val>
                                        </p:tav>
                                      </p:tavLst>
                                    </p:anim>
                                    <p:anim calcmode="lin" valueType="num">
                                      <p:cBhvr additive="base">
                                        <p:cTn id="99" dur="500" fill="hold"/>
                                        <p:tgtEl>
                                          <p:spTgt spid="25"/>
                                        </p:tgtEl>
                                        <p:attrNameLst>
                                          <p:attrName>ppt_y</p:attrName>
                                        </p:attrNameLst>
                                      </p:cBhvr>
                                      <p:tavLst>
                                        <p:tav tm="0">
                                          <p:val>
                                            <p:strVal val="0-#ppt_h/2"/>
                                          </p:val>
                                        </p:tav>
                                        <p:tav tm="100000">
                                          <p:val>
                                            <p:strVal val="#ppt_y"/>
                                          </p:val>
                                        </p:tav>
                                      </p:tavLst>
                                    </p:anim>
                                  </p:childTnLst>
                                </p:cTn>
                              </p:par>
                              <p:par>
                                <p:cTn id="100" presetID="2" presetClass="entr" presetSubtype="1" fill="hold" grpId="0" nodeType="withEffect">
                                  <p:stCondLst>
                                    <p:cond delay="250"/>
                                  </p:stCondLst>
                                  <p:childTnLst>
                                    <p:set>
                                      <p:cBhvr>
                                        <p:cTn id="101" dur="1" fill="hold">
                                          <p:stCondLst>
                                            <p:cond delay="0"/>
                                          </p:stCondLst>
                                        </p:cTn>
                                        <p:tgtEl>
                                          <p:spTgt spid="26"/>
                                        </p:tgtEl>
                                        <p:attrNameLst>
                                          <p:attrName>style.visibility</p:attrName>
                                        </p:attrNameLst>
                                      </p:cBhvr>
                                      <p:to>
                                        <p:strVal val="visible"/>
                                      </p:to>
                                    </p:set>
                                    <p:anim calcmode="lin" valueType="num">
                                      <p:cBhvr additive="base">
                                        <p:cTn id="102" dur="500" fill="hold"/>
                                        <p:tgtEl>
                                          <p:spTgt spid="26"/>
                                        </p:tgtEl>
                                        <p:attrNameLst>
                                          <p:attrName>ppt_x</p:attrName>
                                        </p:attrNameLst>
                                      </p:cBhvr>
                                      <p:tavLst>
                                        <p:tav tm="0">
                                          <p:val>
                                            <p:strVal val="#ppt_x"/>
                                          </p:val>
                                        </p:tav>
                                        <p:tav tm="100000">
                                          <p:val>
                                            <p:strVal val="#ppt_x"/>
                                          </p:val>
                                        </p:tav>
                                      </p:tavLst>
                                    </p:anim>
                                    <p:anim calcmode="lin" valueType="num">
                                      <p:cBhvr additive="base">
                                        <p:cTn id="103" dur="500" fill="hold"/>
                                        <p:tgtEl>
                                          <p:spTgt spid="26"/>
                                        </p:tgtEl>
                                        <p:attrNameLst>
                                          <p:attrName>ppt_y</p:attrName>
                                        </p:attrNameLst>
                                      </p:cBhvr>
                                      <p:tavLst>
                                        <p:tav tm="0">
                                          <p:val>
                                            <p:strVal val="0-#ppt_h/2"/>
                                          </p:val>
                                        </p:tav>
                                        <p:tav tm="100000">
                                          <p:val>
                                            <p:strVal val="#ppt_y"/>
                                          </p:val>
                                        </p:tav>
                                      </p:tavLst>
                                    </p:anim>
                                  </p:childTnLst>
                                </p:cTn>
                              </p:par>
                              <p:par>
                                <p:cTn id="104" presetID="2" presetClass="entr" presetSubtype="1" fill="hold" grpId="0" nodeType="withEffect">
                                  <p:stCondLst>
                                    <p:cond delay="500"/>
                                  </p:stCondLst>
                                  <p:childTnLst>
                                    <p:set>
                                      <p:cBhvr>
                                        <p:cTn id="105" dur="1" fill="hold">
                                          <p:stCondLst>
                                            <p:cond delay="0"/>
                                          </p:stCondLst>
                                        </p:cTn>
                                        <p:tgtEl>
                                          <p:spTgt spid="27"/>
                                        </p:tgtEl>
                                        <p:attrNameLst>
                                          <p:attrName>style.visibility</p:attrName>
                                        </p:attrNameLst>
                                      </p:cBhvr>
                                      <p:to>
                                        <p:strVal val="visible"/>
                                      </p:to>
                                    </p:set>
                                    <p:anim calcmode="lin" valueType="num">
                                      <p:cBhvr additive="base">
                                        <p:cTn id="106" dur="500" fill="hold"/>
                                        <p:tgtEl>
                                          <p:spTgt spid="27"/>
                                        </p:tgtEl>
                                        <p:attrNameLst>
                                          <p:attrName>ppt_x</p:attrName>
                                        </p:attrNameLst>
                                      </p:cBhvr>
                                      <p:tavLst>
                                        <p:tav tm="0">
                                          <p:val>
                                            <p:strVal val="#ppt_x"/>
                                          </p:val>
                                        </p:tav>
                                        <p:tav tm="100000">
                                          <p:val>
                                            <p:strVal val="#ppt_x"/>
                                          </p:val>
                                        </p:tav>
                                      </p:tavLst>
                                    </p:anim>
                                    <p:anim calcmode="lin" valueType="num">
                                      <p:cBhvr additive="base">
                                        <p:cTn id="107" dur="500" fill="hold"/>
                                        <p:tgtEl>
                                          <p:spTgt spid="27"/>
                                        </p:tgtEl>
                                        <p:attrNameLst>
                                          <p:attrName>ppt_y</p:attrName>
                                        </p:attrNameLst>
                                      </p:cBhvr>
                                      <p:tavLst>
                                        <p:tav tm="0">
                                          <p:val>
                                            <p:strVal val="0-#ppt_h/2"/>
                                          </p:val>
                                        </p:tav>
                                        <p:tav tm="100000">
                                          <p:val>
                                            <p:strVal val="#ppt_y"/>
                                          </p:val>
                                        </p:tav>
                                      </p:tavLst>
                                    </p:anim>
                                  </p:childTnLst>
                                </p:cTn>
                              </p:par>
                              <p:par>
                                <p:cTn id="108" presetID="8" presetClass="emph" presetSubtype="0" repeatCount="2000" fill="hold" grpId="1" nodeType="withEffect">
                                  <p:stCondLst>
                                    <p:cond delay="0"/>
                                  </p:stCondLst>
                                  <p:childTnLst>
                                    <p:animRot by="21600000">
                                      <p:cBhvr>
                                        <p:cTn id="109" dur="3500" fill="hold"/>
                                        <p:tgtEl>
                                          <p:spTgt spid="25"/>
                                        </p:tgtEl>
                                        <p:attrNameLst>
                                          <p:attrName>r</p:attrName>
                                        </p:attrNameLst>
                                      </p:cBhvr>
                                    </p:animRot>
                                  </p:childTnLst>
                                </p:cTn>
                              </p:par>
                              <p:par>
                                <p:cTn id="110" presetID="8" presetClass="emph" presetSubtype="0" repeatCount="2000" fill="hold" grpId="1" nodeType="withEffect">
                                  <p:stCondLst>
                                    <p:cond delay="0"/>
                                  </p:stCondLst>
                                  <p:childTnLst>
                                    <p:animRot by="21600000">
                                      <p:cBhvr>
                                        <p:cTn id="111" dur="3500" fill="hold"/>
                                        <p:tgtEl>
                                          <p:spTgt spid="27"/>
                                        </p:tgtEl>
                                        <p:attrNameLst>
                                          <p:attrName>r</p:attrName>
                                        </p:attrNameLst>
                                      </p:cBhvr>
                                    </p:animRot>
                                  </p:childTnLst>
                                </p:cTn>
                              </p:par>
                              <p:par>
                                <p:cTn id="112" presetID="6" presetClass="emph" presetSubtype="0" repeatCount="2000" autoRev="1" fill="hold" grpId="1" nodeType="withEffect">
                                  <p:stCondLst>
                                    <p:cond delay="0"/>
                                  </p:stCondLst>
                                  <p:childTnLst>
                                    <p:animScale>
                                      <p:cBhvr>
                                        <p:cTn id="113" dur="2000" fill="hold"/>
                                        <p:tgtEl>
                                          <p:spTgt spid="26"/>
                                        </p:tgtEl>
                                      </p:cBhvr>
                                      <p:by x="150000" y="150000"/>
                                    </p:animScale>
                                  </p:childTnLst>
                                </p:cTn>
                              </p:par>
                              <p:par>
                                <p:cTn id="114" presetID="2" presetClass="entr" presetSubtype="1" fill="hold" grpId="0" nodeType="withEffect">
                                  <p:stCondLst>
                                    <p:cond delay="0"/>
                                  </p:stCondLst>
                                  <p:childTnLst>
                                    <p:set>
                                      <p:cBhvr>
                                        <p:cTn id="115" dur="1" fill="hold">
                                          <p:stCondLst>
                                            <p:cond delay="0"/>
                                          </p:stCondLst>
                                        </p:cTn>
                                        <p:tgtEl>
                                          <p:spTgt spid="29"/>
                                        </p:tgtEl>
                                        <p:attrNameLst>
                                          <p:attrName>style.visibility</p:attrName>
                                        </p:attrNameLst>
                                      </p:cBhvr>
                                      <p:to>
                                        <p:strVal val="visible"/>
                                      </p:to>
                                    </p:set>
                                    <p:anim calcmode="lin" valueType="num">
                                      <p:cBhvr additive="base">
                                        <p:cTn id="116" dur="750" fill="hold"/>
                                        <p:tgtEl>
                                          <p:spTgt spid="29"/>
                                        </p:tgtEl>
                                        <p:attrNameLst>
                                          <p:attrName>ppt_x</p:attrName>
                                        </p:attrNameLst>
                                      </p:cBhvr>
                                      <p:tavLst>
                                        <p:tav tm="0">
                                          <p:val>
                                            <p:strVal val="#ppt_x"/>
                                          </p:val>
                                        </p:tav>
                                        <p:tav tm="100000">
                                          <p:val>
                                            <p:strVal val="#ppt_x"/>
                                          </p:val>
                                        </p:tav>
                                      </p:tavLst>
                                    </p:anim>
                                    <p:anim calcmode="lin" valueType="num">
                                      <p:cBhvr additive="base">
                                        <p:cTn id="117" dur="750" fill="hold"/>
                                        <p:tgtEl>
                                          <p:spTgt spid="29"/>
                                        </p:tgtEl>
                                        <p:attrNameLst>
                                          <p:attrName>ppt_y</p:attrName>
                                        </p:attrNameLst>
                                      </p:cBhvr>
                                      <p:tavLst>
                                        <p:tav tm="0">
                                          <p:val>
                                            <p:strVal val="0-#ppt_h/2"/>
                                          </p:val>
                                        </p:tav>
                                        <p:tav tm="100000">
                                          <p:val>
                                            <p:strVal val="#ppt_y"/>
                                          </p:val>
                                        </p:tav>
                                      </p:tavLst>
                                    </p:anim>
                                  </p:childTnLst>
                                </p:cTn>
                              </p:par>
                              <p:par>
                                <p:cTn id="118" presetID="2" presetClass="entr" presetSubtype="1" fill="hold" grpId="0" nodeType="withEffect">
                                  <p:stCondLst>
                                    <p:cond delay="0"/>
                                  </p:stCondLst>
                                  <p:childTnLst>
                                    <p:set>
                                      <p:cBhvr>
                                        <p:cTn id="119" dur="1" fill="hold">
                                          <p:stCondLst>
                                            <p:cond delay="0"/>
                                          </p:stCondLst>
                                        </p:cTn>
                                        <p:tgtEl>
                                          <p:spTgt spid="30"/>
                                        </p:tgtEl>
                                        <p:attrNameLst>
                                          <p:attrName>style.visibility</p:attrName>
                                        </p:attrNameLst>
                                      </p:cBhvr>
                                      <p:to>
                                        <p:strVal val="visible"/>
                                      </p:to>
                                    </p:set>
                                    <p:anim calcmode="lin" valueType="num">
                                      <p:cBhvr additive="base">
                                        <p:cTn id="120" dur="500" fill="hold"/>
                                        <p:tgtEl>
                                          <p:spTgt spid="30"/>
                                        </p:tgtEl>
                                        <p:attrNameLst>
                                          <p:attrName>ppt_x</p:attrName>
                                        </p:attrNameLst>
                                      </p:cBhvr>
                                      <p:tavLst>
                                        <p:tav tm="0">
                                          <p:val>
                                            <p:strVal val="#ppt_x"/>
                                          </p:val>
                                        </p:tav>
                                        <p:tav tm="100000">
                                          <p:val>
                                            <p:strVal val="#ppt_x"/>
                                          </p:val>
                                        </p:tav>
                                      </p:tavLst>
                                    </p:anim>
                                    <p:anim calcmode="lin" valueType="num">
                                      <p:cBhvr additive="base">
                                        <p:cTn id="121" dur="500" fill="hold"/>
                                        <p:tgtEl>
                                          <p:spTgt spid="30"/>
                                        </p:tgtEl>
                                        <p:attrNameLst>
                                          <p:attrName>ppt_y</p:attrName>
                                        </p:attrNameLst>
                                      </p:cBhvr>
                                      <p:tavLst>
                                        <p:tav tm="0">
                                          <p:val>
                                            <p:strVal val="0-#ppt_h/2"/>
                                          </p:val>
                                        </p:tav>
                                        <p:tav tm="100000">
                                          <p:val>
                                            <p:strVal val="#ppt_y"/>
                                          </p:val>
                                        </p:tav>
                                      </p:tavLst>
                                    </p:anim>
                                  </p:childTnLst>
                                </p:cTn>
                              </p:par>
                              <p:par>
                                <p:cTn id="122" presetID="8" presetClass="emph" presetSubtype="0" repeatCount="2000" fill="hold" grpId="1" nodeType="withEffect">
                                  <p:stCondLst>
                                    <p:cond delay="0"/>
                                  </p:stCondLst>
                                  <p:childTnLst>
                                    <p:animRot by="-21600000">
                                      <p:cBhvr>
                                        <p:cTn id="123" dur="3500" fill="hold"/>
                                        <p:tgtEl>
                                          <p:spTgt spid="29"/>
                                        </p:tgtEl>
                                        <p:attrNameLst>
                                          <p:attrName>r</p:attrName>
                                        </p:attrNameLst>
                                      </p:cBhvr>
                                    </p:animRot>
                                  </p:childTnLst>
                                </p:cTn>
                              </p:par>
                              <p:par>
                                <p:cTn id="124" presetID="8" presetClass="emph" presetSubtype="0" repeatCount="2000" fill="hold" grpId="1" nodeType="withEffect">
                                  <p:stCondLst>
                                    <p:cond delay="0"/>
                                  </p:stCondLst>
                                  <p:childTnLst>
                                    <p:animRot by="-21600000">
                                      <p:cBhvr>
                                        <p:cTn id="125" dur="3500" fill="hold"/>
                                        <p:tgtEl>
                                          <p:spTgt spid="30"/>
                                        </p:tgtEl>
                                        <p:attrNameLst>
                                          <p:attrName>r</p:attrName>
                                        </p:attrNameLst>
                                      </p:cBhvr>
                                    </p:animRot>
                                  </p:childTnLst>
                                </p:cTn>
                              </p:par>
                              <p:par>
                                <p:cTn id="126" presetID="2" presetClass="entr" presetSubtype="1" fill="hold" grpId="0" nodeType="withEffect">
                                  <p:stCondLst>
                                    <p:cond delay="0"/>
                                  </p:stCondLst>
                                  <p:childTnLst>
                                    <p:set>
                                      <p:cBhvr>
                                        <p:cTn id="127" dur="1" fill="hold">
                                          <p:stCondLst>
                                            <p:cond delay="0"/>
                                          </p:stCondLst>
                                        </p:cTn>
                                        <p:tgtEl>
                                          <p:spTgt spid="31"/>
                                        </p:tgtEl>
                                        <p:attrNameLst>
                                          <p:attrName>style.visibility</p:attrName>
                                        </p:attrNameLst>
                                      </p:cBhvr>
                                      <p:to>
                                        <p:strVal val="visible"/>
                                      </p:to>
                                    </p:set>
                                    <p:anim calcmode="lin" valueType="num">
                                      <p:cBhvr additive="base">
                                        <p:cTn id="128" dur="500" fill="hold"/>
                                        <p:tgtEl>
                                          <p:spTgt spid="31"/>
                                        </p:tgtEl>
                                        <p:attrNameLst>
                                          <p:attrName>ppt_x</p:attrName>
                                        </p:attrNameLst>
                                      </p:cBhvr>
                                      <p:tavLst>
                                        <p:tav tm="0">
                                          <p:val>
                                            <p:strVal val="#ppt_x"/>
                                          </p:val>
                                        </p:tav>
                                        <p:tav tm="100000">
                                          <p:val>
                                            <p:strVal val="#ppt_x"/>
                                          </p:val>
                                        </p:tav>
                                      </p:tavLst>
                                    </p:anim>
                                    <p:anim calcmode="lin" valueType="num">
                                      <p:cBhvr additive="base">
                                        <p:cTn id="129" dur="500" fill="hold"/>
                                        <p:tgtEl>
                                          <p:spTgt spid="31"/>
                                        </p:tgtEl>
                                        <p:attrNameLst>
                                          <p:attrName>ppt_y</p:attrName>
                                        </p:attrNameLst>
                                      </p:cBhvr>
                                      <p:tavLst>
                                        <p:tav tm="0">
                                          <p:val>
                                            <p:strVal val="0-#ppt_h/2"/>
                                          </p:val>
                                        </p:tav>
                                        <p:tav tm="100000">
                                          <p:val>
                                            <p:strVal val="#ppt_y"/>
                                          </p:val>
                                        </p:tav>
                                      </p:tavLst>
                                    </p:anim>
                                  </p:childTnLst>
                                </p:cTn>
                              </p:par>
                              <p:par>
                                <p:cTn id="130" presetID="8" presetClass="emph" presetSubtype="0" repeatCount="2000" fill="hold" grpId="1" nodeType="withEffect">
                                  <p:stCondLst>
                                    <p:cond delay="0"/>
                                  </p:stCondLst>
                                  <p:childTnLst>
                                    <p:animRot by="21600000">
                                      <p:cBhvr>
                                        <p:cTn id="131" dur="3500" fill="hold"/>
                                        <p:tgtEl>
                                          <p:spTgt spid="31"/>
                                        </p:tgtEl>
                                        <p:attrNameLst>
                                          <p:attrName>r</p:attrName>
                                        </p:attrNameLst>
                                      </p:cBhvr>
                                    </p:animRot>
                                  </p:childTnLst>
                                </p:cTn>
                              </p:par>
                            </p:childTnLst>
                          </p:cTn>
                        </p:par>
                        <p:par>
                          <p:cTn id="132" fill="hold">
                            <p:stCondLst>
                              <p:cond delay="4000"/>
                            </p:stCondLst>
                            <p:childTnLst>
                              <p:par>
                                <p:cTn id="133" presetID="2" presetClass="entr" presetSubtype="1" fill="hold" grpId="0" nodeType="afterEffect">
                                  <p:stCondLst>
                                    <p:cond delay="0"/>
                                  </p:stCondLst>
                                  <p:childTnLst>
                                    <p:set>
                                      <p:cBhvr>
                                        <p:cTn id="134" dur="1" fill="hold">
                                          <p:stCondLst>
                                            <p:cond delay="0"/>
                                          </p:stCondLst>
                                        </p:cTn>
                                        <p:tgtEl>
                                          <p:spTgt spid="32"/>
                                        </p:tgtEl>
                                        <p:attrNameLst>
                                          <p:attrName>style.visibility</p:attrName>
                                        </p:attrNameLst>
                                      </p:cBhvr>
                                      <p:to>
                                        <p:strVal val="visible"/>
                                      </p:to>
                                    </p:set>
                                    <p:anim calcmode="lin" valueType="num">
                                      <p:cBhvr additive="base">
                                        <p:cTn id="135" dur="500" fill="hold"/>
                                        <p:tgtEl>
                                          <p:spTgt spid="32"/>
                                        </p:tgtEl>
                                        <p:attrNameLst>
                                          <p:attrName>ppt_x</p:attrName>
                                        </p:attrNameLst>
                                      </p:cBhvr>
                                      <p:tavLst>
                                        <p:tav tm="0">
                                          <p:val>
                                            <p:strVal val="#ppt_x"/>
                                          </p:val>
                                        </p:tav>
                                        <p:tav tm="100000">
                                          <p:val>
                                            <p:strVal val="#ppt_x"/>
                                          </p:val>
                                        </p:tav>
                                      </p:tavLst>
                                    </p:anim>
                                    <p:anim calcmode="lin" valueType="num">
                                      <p:cBhvr additive="base">
                                        <p:cTn id="136" dur="500" fill="hold"/>
                                        <p:tgtEl>
                                          <p:spTgt spid="32"/>
                                        </p:tgtEl>
                                        <p:attrNameLst>
                                          <p:attrName>ppt_y</p:attrName>
                                        </p:attrNameLst>
                                      </p:cBhvr>
                                      <p:tavLst>
                                        <p:tav tm="0">
                                          <p:val>
                                            <p:strVal val="0-#ppt_h/2"/>
                                          </p:val>
                                        </p:tav>
                                        <p:tav tm="100000">
                                          <p:val>
                                            <p:strVal val="#ppt_y"/>
                                          </p:val>
                                        </p:tav>
                                      </p:tavLst>
                                    </p:anim>
                                  </p:childTnLst>
                                </p:cTn>
                              </p:par>
                              <p:par>
                                <p:cTn id="137" presetID="2" presetClass="entr" presetSubtype="1" fill="hold" grpId="0" nodeType="withEffect">
                                  <p:stCondLst>
                                    <p:cond delay="250"/>
                                  </p:stCondLst>
                                  <p:childTnLst>
                                    <p:set>
                                      <p:cBhvr>
                                        <p:cTn id="138" dur="1" fill="hold">
                                          <p:stCondLst>
                                            <p:cond delay="0"/>
                                          </p:stCondLst>
                                        </p:cTn>
                                        <p:tgtEl>
                                          <p:spTgt spid="33"/>
                                        </p:tgtEl>
                                        <p:attrNameLst>
                                          <p:attrName>style.visibility</p:attrName>
                                        </p:attrNameLst>
                                      </p:cBhvr>
                                      <p:to>
                                        <p:strVal val="visible"/>
                                      </p:to>
                                    </p:set>
                                    <p:anim calcmode="lin" valueType="num">
                                      <p:cBhvr additive="base">
                                        <p:cTn id="139" dur="500" fill="hold"/>
                                        <p:tgtEl>
                                          <p:spTgt spid="33"/>
                                        </p:tgtEl>
                                        <p:attrNameLst>
                                          <p:attrName>ppt_x</p:attrName>
                                        </p:attrNameLst>
                                      </p:cBhvr>
                                      <p:tavLst>
                                        <p:tav tm="0">
                                          <p:val>
                                            <p:strVal val="#ppt_x"/>
                                          </p:val>
                                        </p:tav>
                                        <p:tav tm="100000">
                                          <p:val>
                                            <p:strVal val="#ppt_x"/>
                                          </p:val>
                                        </p:tav>
                                      </p:tavLst>
                                    </p:anim>
                                    <p:anim calcmode="lin" valueType="num">
                                      <p:cBhvr additive="base">
                                        <p:cTn id="140" dur="500" fill="hold"/>
                                        <p:tgtEl>
                                          <p:spTgt spid="33"/>
                                        </p:tgtEl>
                                        <p:attrNameLst>
                                          <p:attrName>ppt_y</p:attrName>
                                        </p:attrNameLst>
                                      </p:cBhvr>
                                      <p:tavLst>
                                        <p:tav tm="0">
                                          <p:val>
                                            <p:strVal val="0-#ppt_h/2"/>
                                          </p:val>
                                        </p:tav>
                                        <p:tav tm="100000">
                                          <p:val>
                                            <p:strVal val="#ppt_y"/>
                                          </p:val>
                                        </p:tav>
                                      </p:tavLst>
                                    </p:anim>
                                  </p:childTnLst>
                                </p:cTn>
                              </p:par>
                              <p:par>
                                <p:cTn id="141" presetID="2" presetClass="entr" presetSubtype="1" fill="hold" grpId="0" nodeType="withEffect">
                                  <p:stCondLst>
                                    <p:cond delay="500"/>
                                  </p:stCondLst>
                                  <p:childTnLst>
                                    <p:set>
                                      <p:cBhvr>
                                        <p:cTn id="142" dur="1" fill="hold">
                                          <p:stCondLst>
                                            <p:cond delay="0"/>
                                          </p:stCondLst>
                                        </p:cTn>
                                        <p:tgtEl>
                                          <p:spTgt spid="34"/>
                                        </p:tgtEl>
                                        <p:attrNameLst>
                                          <p:attrName>style.visibility</p:attrName>
                                        </p:attrNameLst>
                                      </p:cBhvr>
                                      <p:to>
                                        <p:strVal val="visible"/>
                                      </p:to>
                                    </p:set>
                                    <p:anim calcmode="lin" valueType="num">
                                      <p:cBhvr additive="base">
                                        <p:cTn id="143" dur="500" fill="hold"/>
                                        <p:tgtEl>
                                          <p:spTgt spid="34"/>
                                        </p:tgtEl>
                                        <p:attrNameLst>
                                          <p:attrName>ppt_x</p:attrName>
                                        </p:attrNameLst>
                                      </p:cBhvr>
                                      <p:tavLst>
                                        <p:tav tm="0">
                                          <p:val>
                                            <p:strVal val="#ppt_x"/>
                                          </p:val>
                                        </p:tav>
                                        <p:tav tm="100000">
                                          <p:val>
                                            <p:strVal val="#ppt_x"/>
                                          </p:val>
                                        </p:tav>
                                      </p:tavLst>
                                    </p:anim>
                                    <p:anim calcmode="lin" valueType="num">
                                      <p:cBhvr additive="base">
                                        <p:cTn id="144" dur="500" fill="hold"/>
                                        <p:tgtEl>
                                          <p:spTgt spid="34"/>
                                        </p:tgtEl>
                                        <p:attrNameLst>
                                          <p:attrName>ppt_y</p:attrName>
                                        </p:attrNameLst>
                                      </p:cBhvr>
                                      <p:tavLst>
                                        <p:tav tm="0">
                                          <p:val>
                                            <p:strVal val="0-#ppt_h/2"/>
                                          </p:val>
                                        </p:tav>
                                        <p:tav tm="100000">
                                          <p:val>
                                            <p:strVal val="#ppt_y"/>
                                          </p:val>
                                        </p:tav>
                                      </p:tavLst>
                                    </p:anim>
                                  </p:childTnLst>
                                </p:cTn>
                              </p:par>
                              <p:par>
                                <p:cTn id="145" presetID="8" presetClass="emph" presetSubtype="0" repeatCount="2000" fill="hold" grpId="1" nodeType="withEffect">
                                  <p:stCondLst>
                                    <p:cond delay="0"/>
                                  </p:stCondLst>
                                  <p:childTnLst>
                                    <p:animRot by="21600000">
                                      <p:cBhvr>
                                        <p:cTn id="146" dur="3500" fill="hold"/>
                                        <p:tgtEl>
                                          <p:spTgt spid="32"/>
                                        </p:tgtEl>
                                        <p:attrNameLst>
                                          <p:attrName>r</p:attrName>
                                        </p:attrNameLst>
                                      </p:cBhvr>
                                    </p:animRot>
                                  </p:childTnLst>
                                </p:cTn>
                              </p:par>
                              <p:par>
                                <p:cTn id="147" presetID="8" presetClass="emph" presetSubtype="0" repeatCount="2000" fill="hold" grpId="1" nodeType="withEffect">
                                  <p:stCondLst>
                                    <p:cond delay="0"/>
                                  </p:stCondLst>
                                  <p:childTnLst>
                                    <p:animRot by="21600000">
                                      <p:cBhvr>
                                        <p:cTn id="148" dur="3500" fill="hold"/>
                                        <p:tgtEl>
                                          <p:spTgt spid="34"/>
                                        </p:tgtEl>
                                        <p:attrNameLst>
                                          <p:attrName>r</p:attrName>
                                        </p:attrNameLst>
                                      </p:cBhvr>
                                    </p:animRot>
                                  </p:childTnLst>
                                </p:cTn>
                              </p:par>
                              <p:par>
                                <p:cTn id="149" presetID="6" presetClass="emph" presetSubtype="0" repeatCount="2000" autoRev="1" fill="hold" grpId="1" nodeType="withEffect">
                                  <p:stCondLst>
                                    <p:cond delay="0"/>
                                  </p:stCondLst>
                                  <p:childTnLst>
                                    <p:animScale>
                                      <p:cBhvr>
                                        <p:cTn id="150" dur="2000" fill="hold"/>
                                        <p:tgtEl>
                                          <p:spTgt spid="3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7" grpId="0" animBg="1"/>
      <p:bldP spid="17" grpId="1" animBg="1"/>
      <p:bldP spid="18" grpId="0" animBg="1"/>
      <p:bldP spid="20" grpId="0" animBg="1"/>
      <p:bldP spid="20" grpId="1" animBg="1"/>
      <p:bldP spid="21" grpId="0" animBg="1"/>
      <p:bldP spid="21" grpId="1" animBg="1"/>
      <p:bldP spid="22" grpId="0" animBg="1"/>
      <p:bldP spid="22" grpId="1" animBg="1"/>
      <p:bldP spid="24" grpId="0" animBg="1"/>
      <p:bldP spid="24" grpId="1" animBg="1"/>
      <p:bldP spid="25" grpId="0" animBg="1"/>
      <p:bldP spid="25" grpId="1" animBg="1"/>
      <p:bldP spid="26" grpId="0" animBg="1"/>
      <p:bldP spid="26" grpId="1" animBg="1"/>
      <p:bldP spid="27" grpId="0" animBg="1"/>
      <p:bldP spid="27"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2269"/>
            <a:ext cx="12192000" cy="6793462"/>
          </a:xfrm>
          <a:prstGeom prst="rect">
            <a:avLst/>
          </a:prstGeom>
        </p:spPr>
      </p:pic>
      <p:pic>
        <p:nvPicPr>
          <p:cNvPr id="6" name="Picture 5"/>
          <p:cNvPicPr>
            <a:picLocks noChangeAspect="1"/>
          </p:cNvPicPr>
          <p:nvPr/>
        </p:nvPicPr>
        <p:blipFill>
          <a:blip r:embed="rId3"/>
          <a:stretch>
            <a:fillRect/>
          </a:stretch>
        </p:blipFill>
        <p:spPr>
          <a:xfrm>
            <a:off x="848853" y="647109"/>
            <a:ext cx="4058985" cy="6037449"/>
          </a:xfrm>
          <a:prstGeom prst="rect">
            <a:avLst/>
          </a:prstGeom>
        </p:spPr>
      </p:pic>
      <p:sp>
        <p:nvSpPr>
          <p:cNvPr id="7" name="Rectangle 6"/>
          <p:cNvSpPr>
            <a:spLocks noChangeArrowheads="1"/>
          </p:cNvSpPr>
          <p:nvPr/>
        </p:nvSpPr>
        <p:spPr bwMode="auto">
          <a:xfrm>
            <a:off x="1416543" y="1719319"/>
            <a:ext cx="292360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lvl="0" algn="ctr" eaLnBrk="0" fontAlgn="base" hangingPunct="0">
              <a:spcBef>
                <a:spcPct val="0"/>
              </a:spcBef>
              <a:spcAft>
                <a:spcPct val="0"/>
              </a:spcAft>
              <a:defRPr/>
            </a:pPr>
            <a:r>
              <a:rPr lang="en-US" altLang="en-US" sz="4800" b="1">
                <a:solidFill>
                  <a:srgbClr val="0000FF"/>
                </a:solidFill>
                <a:latin typeface="#9Slide05 Fourth" panose="00000500000000000000" pitchFamily="2" charset="0"/>
                <a:ea typeface="Helvetica Neue"/>
                <a:cs typeface="Helvetica Neue"/>
              </a:rPr>
              <a:t>Bài 8:</a:t>
            </a:r>
            <a:r>
              <a:rPr lang="en-US" altLang="en-US" sz="4800" b="1">
                <a:solidFill>
                  <a:srgbClr val="FF0000"/>
                </a:solidFill>
                <a:latin typeface="#9Slide05 Fourth" panose="00000500000000000000" pitchFamily="2" charset="0"/>
                <a:ea typeface="Helvetica Neue"/>
                <a:cs typeface="Helvetica Neue"/>
              </a:rPr>
              <a:t> </a:t>
            </a:r>
          </a:p>
          <a:p>
            <a:pPr lvl="0" algn="ctr" eaLnBrk="0" fontAlgn="base" hangingPunct="0">
              <a:spcBef>
                <a:spcPct val="0"/>
              </a:spcBef>
              <a:spcAft>
                <a:spcPct val="0"/>
              </a:spcAft>
              <a:defRPr/>
            </a:pPr>
            <a:r>
              <a:rPr lang="en-US" altLang="en-US" sz="4400" b="1">
                <a:solidFill>
                  <a:srgbClr val="FF0000"/>
                </a:solidFill>
                <a:latin typeface="#9Slide05 Fourth" panose="00000500000000000000" pitchFamily="2" charset="0"/>
                <a:ea typeface="Helvetica Neue"/>
                <a:cs typeface="Helvetica Neue"/>
              </a:rPr>
              <a:t>Lập kế hoạch chi tiêu</a:t>
            </a:r>
            <a:endParaRPr lang="en-SG" altLang="en-US" sz="4400" b="1" dirty="0">
              <a:solidFill>
                <a:srgbClr val="0000FF"/>
              </a:solidFill>
              <a:latin typeface="#9Slide05 Fourth" panose="00000500000000000000" pitchFamily="2" charset="0"/>
            </a:endParaRPr>
          </a:p>
        </p:txBody>
      </p:sp>
      <p:pic>
        <p:nvPicPr>
          <p:cNvPr id="8" name="Picture 7"/>
          <p:cNvPicPr>
            <a:picLocks noChangeAspect="1"/>
          </p:cNvPicPr>
          <p:nvPr/>
        </p:nvPicPr>
        <p:blipFill>
          <a:blip r:embed="rId4"/>
          <a:stretch>
            <a:fillRect/>
          </a:stretch>
        </p:blipFill>
        <p:spPr>
          <a:xfrm>
            <a:off x="6595461" y="2802404"/>
            <a:ext cx="5038519" cy="3882155"/>
          </a:xfrm>
          <a:prstGeom prst="rect">
            <a:avLst/>
          </a:prstGeom>
        </p:spPr>
      </p:pic>
      <p:sp>
        <p:nvSpPr>
          <p:cNvPr id="9" name="文本框 6"/>
          <p:cNvSpPr txBox="1"/>
          <p:nvPr/>
        </p:nvSpPr>
        <p:spPr>
          <a:xfrm>
            <a:off x="7245240" y="4743481"/>
            <a:ext cx="394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a:ln>
                  <a:noFill/>
                </a:ln>
                <a:solidFill>
                  <a:prstClr val="black"/>
                </a:solidFill>
                <a:effectLst>
                  <a:glow rad="101600">
                    <a:srgbClr val="E6B91E">
                      <a:satMod val="175000"/>
                      <a:alpha val="40000"/>
                    </a:srgbClr>
                  </a:glow>
                </a:effectLst>
                <a:uLnTx/>
                <a:uFillTx/>
                <a:latin typeface="SVN-Vanilla Daisy Pro" panose="00000500000000000000" pitchFamily="2" charset="0"/>
                <a:ea typeface="Microsoft YaHei" panose="020B0503020204020204" pitchFamily="34" charset="-122"/>
                <a:cs typeface="Times New Roman" panose="02020603050405020304" pitchFamily="18" charset="0"/>
              </a:rPr>
              <a:t>II. KHÁM</a:t>
            </a:r>
            <a:r>
              <a:rPr kumimoji="0" lang="en-US" altLang="zh-CN" sz="3200" b="1" i="0" u="none" strike="noStrike" kern="1200" cap="none" spc="0" normalizeH="0" noProof="0">
                <a:ln>
                  <a:noFill/>
                </a:ln>
                <a:solidFill>
                  <a:prstClr val="black"/>
                </a:solidFill>
                <a:effectLst>
                  <a:glow rad="101600">
                    <a:srgbClr val="E6B91E">
                      <a:satMod val="175000"/>
                      <a:alpha val="40000"/>
                    </a:srgbClr>
                  </a:glow>
                </a:effectLst>
                <a:uLnTx/>
                <a:uFillTx/>
                <a:latin typeface="SVN-Vanilla Daisy Pro" panose="00000500000000000000" pitchFamily="2" charset="0"/>
                <a:ea typeface="Microsoft YaHei" panose="020B0503020204020204" pitchFamily="34" charset="-122"/>
                <a:cs typeface="Times New Roman" panose="02020603050405020304" pitchFamily="18" charset="0"/>
              </a:rPr>
              <a:t> PHÁ</a:t>
            </a:r>
            <a:endParaRPr kumimoji="0" lang="zh-CN" altLang="en-US"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Microsoft YaHei" panose="020B0503020204020204" pitchFamily="34" charset="-122"/>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984"/>
        <p:cNvGrpSpPr/>
        <p:nvPr/>
      </p:nvGrpSpPr>
      <p:grpSpPr>
        <a:xfrm>
          <a:off x="0" y="0"/>
          <a:ext cx="0" cy="0"/>
          <a:chOff x="0" y="0"/>
          <a:chExt cx="0" cy="0"/>
        </a:xfrm>
      </p:grpSpPr>
      <p:sp>
        <p:nvSpPr>
          <p:cNvPr id="985" name="Google Shape;985;p38"/>
          <p:cNvSpPr/>
          <p:nvPr/>
        </p:nvSpPr>
        <p:spPr>
          <a:xfrm>
            <a:off x="547877" y="2765294"/>
            <a:ext cx="10981379" cy="2812000"/>
          </a:xfrm>
          <a:prstGeom prst="roundRect">
            <a:avLst>
              <a:gd name="adj" fmla="val 50000"/>
            </a:avLst>
          </a:prstGeom>
          <a:solidFill>
            <a:schemeClr val="accent5"/>
          </a:solidFill>
          <a:ln w="76200" cap="flat" cmpd="sng">
            <a:solidFill>
              <a:schemeClr val="lt1"/>
            </a:solidFill>
            <a:prstDash val="solid"/>
            <a:round/>
            <a:headEnd type="none" w="sm" len="sm"/>
            <a:tailEnd type="none" w="sm" len="sm"/>
          </a:ln>
          <a:effectLst>
            <a:outerShdw blurRad="57150" dist="19050" dir="324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988" name="Google Shape;988;p38"/>
          <p:cNvGrpSpPr/>
          <p:nvPr/>
        </p:nvGrpSpPr>
        <p:grpSpPr>
          <a:xfrm>
            <a:off x="3081774" y="2248614"/>
            <a:ext cx="6028471" cy="385561"/>
            <a:chOff x="2721830" y="1314985"/>
            <a:chExt cx="4521353" cy="289171"/>
          </a:xfrm>
        </p:grpSpPr>
        <p:sp>
          <p:nvSpPr>
            <p:cNvPr id="989" name="Google Shape;989;p38"/>
            <p:cNvSpPr/>
            <p:nvPr/>
          </p:nvSpPr>
          <p:spPr>
            <a:xfrm>
              <a:off x="2721830"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0" name="Google Shape;990;p38"/>
            <p:cNvSpPr/>
            <p:nvPr/>
          </p:nvSpPr>
          <p:spPr>
            <a:xfrm>
              <a:off x="6954105"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66" name="Title 1"/>
          <p:cNvSpPr>
            <a:spLocks noGrp="1"/>
          </p:cNvSpPr>
          <p:nvPr>
            <p:ph type="title"/>
          </p:nvPr>
        </p:nvSpPr>
        <p:spPr>
          <a:xfrm>
            <a:off x="714998" y="3505755"/>
            <a:ext cx="10812237" cy="1206405"/>
          </a:xfrm>
        </p:spPr>
        <p:txBody>
          <a:bodyPr/>
          <a:lstStyle/>
          <a:p>
            <a:r>
              <a:rPr lang="en-US" sz="5400" b="1"/>
              <a:t>SỰ CẦN THIẾT </a:t>
            </a:r>
            <a:br>
              <a:rPr lang="en-US" sz="5400" b="1"/>
            </a:br>
            <a:r>
              <a:rPr lang="en-US" sz="5400" b="1"/>
              <a:t>PHẢI LẬP KẾ HOẠCH CHI TIÊU</a:t>
            </a:r>
            <a:endParaRPr lang="en-US" sz="5400"/>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그래픽 3"/>
          <p:cNvSpPr>
            <a:spLocks noChangeArrowheads="1"/>
          </p:cNvSpPr>
          <p:nvPr/>
        </p:nvSpPr>
        <p:spPr bwMode="auto">
          <a:xfrm>
            <a:off x="4021138" y="114300"/>
            <a:ext cx="7859712" cy="833438"/>
          </a:xfrm>
          <a:custGeom>
            <a:avLst/>
            <a:gdLst>
              <a:gd name="T0" fmla="*/ 81647980 w 2435955"/>
              <a:gd name="T1" fmla="*/ 30763 h 730787"/>
              <a:gd name="T2" fmla="*/ 696623 w 2435955"/>
              <a:gd name="T3" fmla="*/ 30763 h 730787"/>
              <a:gd name="T4" fmla="*/ 696623 w 2435955"/>
              <a:gd name="T5" fmla="*/ 798251 h 730787"/>
              <a:gd name="T6" fmla="*/ 8066240 w 2435955"/>
              <a:gd name="T7" fmla="*/ 798251 h 730787"/>
              <a:gd name="T8" fmla="*/ 14246695 w 2435955"/>
              <a:gd name="T9" fmla="*/ 1071183 h 730787"/>
              <a:gd name="T10" fmla="*/ 20421677 w 2435955"/>
              <a:gd name="T11" fmla="*/ 798251 h 730787"/>
              <a:gd name="T12" fmla="*/ 81647980 w 2435955"/>
              <a:gd name="T13" fmla="*/ 798251 h 730787"/>
              <a:gd name="T14" fmla="*/ 0 60000 65536"/>
              <a:gd name="T15" fmla="*/ 0 60000 65536"/>
              <a:gd name="T16" fmla="*/ 0 60000 65536"/>
              <a:gd name="T17" fmla="*/ 0 60000 65536"/>
              <a:gd name="T18" fmla="*/ 0 60000 65536"/>
              <a:gd name="T19" fmla="*/ 0 60000 65536"/>
              <a:gd name="T20" fmla="*/ 0 60000 65536"/>
              <a:gd name="T21" fmla="*/ 0 w 2435955"/>
              <a:gd name="T22" fmla="*/ 0 h 730787"/>
              <a:gd name="T23" fmla="*/ 2435955 w 2435955"/>
              <a:gd name="T24" fmla="*/ 730787 h 7307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35955" h="730787">
                <a:moveTo>
                  <a:pt x="2430710" y="20739"/>
                </a:moveTo>
                <a:lnTo>
                  <a:pt x="20739" y="20739"/>
                </a:lnTo>
                <a:lnTo>
                  <a:pt x="20739" y="538136"/>
                </a:lnTo>
                <a:lnTo>
                  <a:pt x="240137" y="538136"/>
                </a:lnTo>
                <a:lnTo>
                  <a:pt x="424133" y="722132"/>
                </a:lnTo>
                <a:lnTo>
                  <a:pt x="607966" y="538136"/>
                </a:lnTo>
                <a:lnTo>
                  <a:pt x="2430710" y="538136"/>
                </a:lnTo>
                <a:lnTo>
                  <a:pt x="2430710" y="20739"/>
                </a:lnTo>
                <a:close/>
              </a:path>
            </a:pathLst>
          </a:custGeom>
          <a:solidFill>
            <a:srgbClr val="FF0000"/>
          </a:solidFill>
          <a:ln>
            <a:noFill/>
          </a:ln>
          <a:extLst>
            <a:ext uri="{91240B29-F687-4F45-9708-019B960494DF}">
              <a14:hiddenLine xmlns:a14="http://schemas.microsoft.com/office/drawing/2010/main" w="16256">
                <a:solidFill>
                  <a:srgbClr val="000000"/>
                </a:solidFill>
                <a:miter lim="800000"/>
                <a:headEnd/>
                <a:tailEnd/>
              </a14:hiddenLine>
            </a:ext>
          </a:extLst>
        </p:spPr>
        <p:txBody>
          <a:bodyPr tIns="133200"/>
          <a:lstStyle/>
          <a:p>
            <a:pPr latinLnBrk="1"/>
            <a:r>
              <a:rPr lang="en-US" altLang="ko-KR" sz="2500" b="1">
                <a:solidFill>
                  <a:schemeClr val="bg1"/>
                </a:solidFill>
                <a:latin typeface="Arial Unicode MS" pitchFamily="34" charset="-128"/>
              </a:rPr>
              <a:t>1. Sự cần thiết phải lập kế hoạch chi tiêu</a:t>
            </a:r>
            <a:endParaRPr lang="ko-KR" altLang="en-US" sz="2500" b="1">
              <a:solidFill>
                <a:schemeClr val="bg1"/>
              </a:solidFill>
              <a:latin typeface="Arial Unicode MS" pitchFamily="34" charset="-128"/>
            </a:endParaRPr>
          </a:p>
        </p:txBody>
      </p:sp>
      <p:sp>
        <p:nvSpPr>
          <p:cNvPr id="10243" name="Rounded Rectangle 3"/>
          <p:cNvSpPr>
            <a:spLocks noChangeArrowheads="1"/>
          </p:cNvSpPr>
          <p:nvPr/>
        </p:nvSpPr>
        <p:spPr bwMode="auto">
          <a:xfrm>
            <a:off x="101600" y="76200"/>
            <a:ext cx="3625850" cy="657225"/>
          </a:xfrm>
          <a:prstGeom prst="roundRect">
            <a:avLst>
              <a:gd name="adj" fmla="val 16667"/>
            </a:avLst>
          </a:prstGeom>
          <a:solidFill>
            <a:srgbClr val="FFCC99"/>
          </a:solidFill>
          <a:ln>
            <a:noFill/>
          </a:ln>
          <a:extLst>
            <a:ext uri="{91240B29-F687-4F45-9708-019B960494DF}">
              <a14:hiddenLine xmlns:a14="http://schemas.microsoft.com/office/drawing/2010/main" w="38100">
                <a:solidFill>
                  <a:schemeClr val="tx1"/>
                </a:solidFill>
                <a:round/>
              </a14:hiddenLine>
            </a:ext>
          </a:extLst>
        </p:spPr>
        <p:txBody>
          <a:bodyPr anchor="ctr"/>
          <a:lstStyle/>
          <a:p>
            <a:pPr algn="ctr"/>
            <a:r>
              <a:rPr lang="en-US" sz="3000" b="1">
                <a:solidFill>
                  <a:srgbClr val="FF0000"/>
                </a:solidFill>
                <a:latin typeface="Arial Unicode MS" pitchFamily="34" charset="-128"/>
              </a:rPr>
              <a:t>KHÁM PHÁ</a:t>
            </a:r>
            <a:endParaRPr lang="vi-VN" sz="3000" b="1">
              <a:solidFill>
                <a:srgbClr val="FF0000"/>
              </a:solidFill>
              <a:latin typeface="Arial Unicode MS" pitchFamily="34" charset="-128"/>
            </a:endParaRPr>
          </a:p>
        </p:txBody>
      </p:sp>
      <p:sp>
        <p:nvSpPr>
          <p:cNvPr id="17414" name="Rectangle 6"/>
          <p:cNvSpPr>
            <a:spLocks noChangeArrowheads="1"/>
          </p:cNvSpPr>
          <p:nvPr/>
        </p:nvSpPr>
        <p:spPr bwMode="auto">
          <a:xfrm>
            <a:off x="1787525" y="1427163"/>
            <a:ext cx="8313738" cy="52387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latinLnBrk="1"/>
            <a:r>
              <a:rPr lang="en-US" sz="2800"/>
              <a:t>Đọc thông tin trong SHS tr.48 và trả lời câu hỏi</a:t>
            </a:r>
            <a:endParaRPr lang="vi-VN" altLang="ko-KR" sz="2500" b="1">
              <a:solidFill>
                <a:schemeClr val="accent1"/>
              </a:solidFill>
              <a:latin typeface="Arial Unicode MS" pitchFamily="34" charset="-128"/>
            </a:endParaRPr>
          </a:p>
        </p:txBody>
      </p:sp>
      <p:pic>
        <p:nvPicPr>
          <p:cNvPr id="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5056" y="2351077"/>
            <a:ext cx="11978937" cy="4171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blinds(horizontal)">
                                      <p:cBhvr>
                                        <p:cTn id="7"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a:spLocks noChangeArrowheads="1"/>
          </p:cNvSpPr>
          <p:nvPr/>
        </p:nvSpPr>
        <p:spPr bwMode="auto">
          <a:xfrm>
            <a:off x="8810" y="-27418"/>
            <a:ext cx="5046223" cy="68341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48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Kĩ</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thuật</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Các</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mảnh</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ghép</a:t>
            </a:r>
            <a:r>
              <a:rPr kumimoji="0" lang="en-US" altLang="en-US" sz="3600" b="0"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a:t>
            </a:r>
          </a:p>
        </p:txBody>
      </p:sp>
      <p:sp>
        <p:nvSpPr>
          <p:cNvPr id="32" name="Oval 31"/>
          <p:cNvSpPr/>
          <p:nvPr/>
        </p:nvSpPr>
        <p:spPr bwMode="auto">
          <a:xfrm>
            <a:off x="83367" y="889263"/>
            <a:ext cx="2017713"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Giai</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đoạn</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1</a:t>
            </a:r>
          </a:p>
          <a:p>
            <a:pPr marL="0" marR="0" lvl="0" indent="0" algn="l" defTabSz="914400" rtl="0" eaLnBrk="1" fontAlgn="base" latinLnBrk="0" hangingPunct="1">
              <a:lnSpc>
                <a:spcPct val="100000"/>
              </a:lnSpc>
              <a:spcBef>
                <a:spcPct val="0"/>
              </a:spcBef>
              <a:spcAft>
                <a:spcPct val="0"/>
              </a:spcAft>
              <a:buClrTx/>
              <a:buSzTx/>
              <a:buFontTx/>
              <a:buNone/>
              <a:defRPr/>
            </a:pP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Nhóm</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chuyên</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sâu</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endParaRPr kumimoji="1" lang="vi-VN"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endParaRPr>
          </a:p>
        </p:txBody>
      </p:sp>
      <p:sp>
        <p:nvSpPr>
          <p:cNvPr id="34" name="Rectangle 33"/>
          <p:cNvSpPr/>
          <p:nvPr/>
        </p:nvSpPr>
        <p:spPr>
          <a:xfrm>
            <a:off x="2326097" y="1301476"/>
            <a:ext cx="8941631" cy="4524315"/>
          </a:xfrm>
          <a:prstGeom prst="rect">
            <a:avLst/>
          </a:prstGeom>
          <a:ln w="57150">
            <a:solidFill>
              <a:schemeClr val="tx1"/>
            </a:solidFill>
          </a:ln>
        </p:spPr>
        <p:txBody>
          <a:bodyPr wrap="square">
            <a:spAutoFit/>
          </a:bodyPr>
          <a:lstStyle/>
          <a:p>
            <a:pPr algn="just"/>
            <a:r>
              <a:rPr kumimoji="0" lang="vi-VN" sz="32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I </a:t>
            </a:r>
            <a:r>
              <a:rPr kumimoji="0" lang="vi-VN"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a:t>
            </a:r>
            <a:r>
              <a:rPr lang="en-US" sz="3200" noProof="0">
                <a:solidFill>
                  <a:prstClr val="black"/>
                </a:solidFill>
                <a:latin typeface="#9Slide05 Atlantika" pitchFamily="2" charset="0"/>
                <a:cs typeface="Times New Roman" panose="02020603050405020304" pitchFamily="18" charset="0"/>
              </a:rPr>
              <a:t>  </a:t>
            </a:r>
            <a:r>
              <a:rPr lang="en-US" sz="3200" i="1">
                <a:solidFill>
                  <a:schemeClr val="accent4">
                    <a:lumMod val="75000"/>
                  </a:schemeClr>
                </a:solidFill>
              </a:rPr>
              <a:t>Câu a) </a:t>
            </a:r>
            <a:r>
              <a:rPr lang="en-US" sz="3200" i="1"/>
              <a:t>Việc bạn Phương chi tiêu tùy tiện đã dẫn đến khó khăn gì trong cuộc sống? Nếu mẹ không đủ tiền để đưa thêm thì điều gì sẽ xảy ra?</a:t>
            </a:r>
            <a:endParaRPr lang="en-US" sz="3200"/>
          </a:p>
          <a:p>
            <a:pPr algn="just"/>
            <a:r>
              <a:rPr kumimoji="0" lang="vi-VN"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32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2 </a:t>
            </a:r>
            <a:r>
              <a:rPr kumimoji="0" lang="vi-VN"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a:t>
            </a:r>
            <a:r>
              <a:rPr kumimoji="0" lang="en-US"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 </a:t>
            </a:r>
            <a:r>
              <a:rPr lang="en-US" sz="3200" i="1" noProof="0">
                <a:solidFill>
                  <a:schemeClr val="accent4">
                    <a:lumMod val="75000"/>
                  </a:schemeClr>
                </a:solidFill>
              </a:rPr>
              <a:t>Câu b)</a:t>
            </a:r>
            <a:r>
              <a:rPr lang="en-US" sz="3200" i="1" noProof="0"/>
              <a:t> </a:t>
            </a:r>
            <a:r>
              <a:rPr lang="en-US" sz="3200" i="1"/>
              <a:t>Em hãy dự đoán những khó khăn có thể xảy ra nếu Phương tiếp tục chi tiêu như vậy?</a:t>
            </a:r>
            <a:endParaRPr lang="en-US" sz="3200"/>
          </a:p>
          <a:p>
            <a:pPr algn="just"/>
            <a:r>
              <a:rPr kumimoji="0" lang="vi-VN"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32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3 </a:t>
            </a:r>
            <a:r>
              <a:rPr kumimoji="0" lang="vi-VN"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a:t>
            </a:r>
            <a:r>
              <a:rPr kumimoji="0" lang="en-US" sz="3200" b="0" i="0" u="none" strike="noStrike" kern="1200" cap="none" spc="0" normalizeH="0" baseline="0" noProof="0">
                <a:ln>
                  <a:noFill/>
                </a:ln>
                <a:solidFill>
                  <a:srgbClr val="000000"/>
                </a:solidFill>
                <a:effectLst/>
                <a:uLnTx/>
                <a:uFillTx/>
                <a:latin typeface="#9Slide05 Brannboll Ny" panose="02000000000000000000" pitchFamily="2" charset="0"/>
                <a:ea typeface="Calibri" panose="020F0502020204030204" pitchFamily="34" charset="0"/>
                <a:cs typeface="Arial" panose="020B0604020202020204" pitchFamily="34" charset="0"/>
              </a:rPr>
              <a:t> </a:t>
            </a:r>
            <a:r>
              <a:rPr lang="en-US" sz="3200" i="1" noProof="0">
                <a:solidFill>
                  <a:schemeClr val="accent4">
                    <a:lumMod val="75000"/>
                  </a:schemeClr>
                </a:solidFill>
              </a:rPr>
              <a:t>Câu c) </a:t>
            </a:r>
            <a:r>
              <a:rPr lang="en-US" sz="3200" i="1"/>
              <a:t>Em hãy nêu lí do cần phải lập kế hoạch chi tiêu?</a:t>
            </a:r>
            <a:endParaRPr lang="en-US" sz="3200"/>
          </a:p>
        </p:txBody>
      </p:sp>
      <p:pic>
        <p:nvPicPr>
          <p:cNvPr id="45" name="Chỗ dành sẵn cho Nội dung 4" descr="Ảnh có chứa trong nhà&#10;&#10;Mô tả được tạo tự độ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629" y="1569674"/>
            <a:ext cx="2050683" cy="1501517"/>
          </a:xfrm>
          <a:prstGeom prst="rect">
            <a:avLst/>
          </a:prstGeom>
        </p:spPr>
      </p:pic>
      <p:sp>
        <p:nvSpPr>
          <p:cNvPr id="46" name="Oval 3"/>
          <p:cNvSpPr>
            <a:spLocks noChangeArrowheads="1"/>
          </p:cNvSpPr>
          <p:nvPr/>
        </p:nvSpPr>
        <p:spPr bwMode="auto">
          <a:xfrm>
            <a:off x="11373668" y="1538550"/>
            <a:ext cx="685800" cy="762000"/>
          </a:xfrm>
          <a:prstGeom prst="ellipse">
            <a:avLst/>
          </a:prstGeom>
          <a:solidFill>
            <a:srgbClr val="009999"/>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51" name="Oval 9"/>
          <p:cNvSpPr>
            <a:spLocks noChangeArrowheads="1"/>
          </p:cNvSpPr>
          <p:nvPr/>
        </p:nvSpPr>
        <p:spPr bwMode="auto">
          <a:xfrm>
            <a:off x="11370048" y="3202075"/>
            <a:ext cx="685800" cy="713244"/>
          </a:xfrm>
          <a:prstGeom prst="ellipse">
            <a:avLst/>
          </a:prstGeom>
          <a:solidFill>
            <a:srgbClr val="008000"/>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52" name="Oval 5"/>
          <p:cNvSpPr>
            <a:spLocks noChangeArrowheads="1"/>
          </p:cNvSpPr>
          <p:nvPr/>
        </p:nvSpPr>
        <p:spPr bwMode="auto">
          <a:xfrm>
            <a:off x="11354481" y="4790101"/>
            <a:ext cx="685800" cy="762000"/>
          </a:xfrm>
          <a:prstGeom prst="ellipse">
            <a:avLst/>
          </a:prstGeom>
          <a:solidFill>
            <a:srgbClr val="FF0000"/>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barn(inVertical)">
                                      <p:cBhvr>
                                        <p:cTn id="12" dur="500"/>
                                        <p:tgtEl>
                                          <p:spTgt spid="45"/>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anim calcmode="lin" valueType="num">
                                      <p:cBhvr>
                                        <p:cTn id="16" dur="1000" fill="hold"/>
                                        <p:tgtEl>
                                          <p:spTgt spid="34"/>
                                        </p:tgtEl>
                                        <p:attrNameLst>
                                          <p:attrName>ppt_x</p:attrName>
                                        </p:attrNameLst>
                                      </p:cBhvr>
                                      <p:tavLst>
                                        <p:tav tm="0">
                                          <p:val>
                                            <p:strVal val="#ppt_x"/>
                                          </p:val>
                                        </p:tav>
                                        <p:tav tm="100000">
                                          <p:val>
                                            <p:strVal val="#ppt_x"/>
                                          </p:val>
                                        </p:tav>
                                      </p:tavLst>
                                    </p:anim>
                                    <p:anim calcmode="lin" valueType="num">
                                      <p:cBhvr>
                                        <p:cTn id="17" dur="1000" fill="hold"/>
                                        <p:tgtEl>
                                          <p:spTgt spid="3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1000"/>
                                        <p:tgtEl>
                                          <p:spTgt spid="46"/>
                                        </p:tgtEl>
                                      </p:cBhvr>
                                    </p:animEffect>
                                    <p:anim calcmode="lin" valueType="num">
                                      <p:cBhvr>
                                        <p:cTn id="21" dur="1000" fill="hold"/>
                                        <p:tgtEl>
                                          <p:spTgt spid="46"/>
                                        </p:tgtEl>
                                        <p:attrNameLst>
                                          <p:attrName>ppt_x</p:attrName>
                                        </p:attrNameLst>
                                      </p:cBhvr>
                                      <p:tavLst>
                                        <p:tav tm="0">
                                          <p:val>
                                            <p:strVal val="#ppt_x"/>
                                          </p:val>
                                        </p:tav>
                                        <p:tav tm="100000">
                                          <p:val>
                                            <p:strVal val="#ppt_x"/>
                                          </p:val>
                                        </p:tav>
                                      </p:tavLst>
                                    </p:anim>
                                    <p:anim calcmode="lin" valueType="num">
                                      <p:cBhvr>
                                        <p:cTn id="22" dur="1000" fill="hold"/>
                                        <p:tgtEl>
                                          <p:spTgt spid="4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1000"/>
                                        <p:tgtEl>
                                          <p:spTgt spid="51"/>
                                        </p:tgtEl>
                                      </p:cBhvr>
                                    </p:animEffect>
                                    <p:anim calcmode="lin" valueType="num">
                                      <p:cBhvr>
                                        <p:cTn id="26" dur="1000" fill="hold"/>
                                        <p:tgtEl>
                                          <p:spTgt spid="51"/>
                                        </p:tgtEl>
                                        <p:attrNameLst>
                                          <p:attrName>ppt_x</p:attrName>
                                        </p:attrNameLst>
                                      </p:cBhvr>
                                      <p:tavLst>
                                        <p:tav tm="0">
                                          <p:val>
                                            <p:strVal val="#ppt_x"/>
                                          </p:val>
                                        </p:tav>
                                        <p:tav tm="100000">
                                          <p:val>
                                            <p:strVal val="#ppt_x"/>
                                          </p:val>
                                        </p:tav>
                                      </p:tavLst>
                                    </p:anim>
                                    <p:anim calcmode="lin" valueType="num">
                                      <p:cBhvr>
                                        <p:cTn id="27" dur="1000" fill="hold"/>
                                        <p:tgtEl>
                                          <p:spTgt spid="5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1000"/>
                                        <p:tgtEl>
                                          <p:spTgt spid="52"/>
                                        </p:tgtEl>
                                      </p:cBhvr>
                                    </p:animEffect>
                                    <p:anim calcmode="lin" valueType="num">
                                      <p:cBhvr>
                                        <p:cTn id="31" dur="1000" fill="hold"/>
                                        <p:tgtEl>
                                          <p:spTgt spid="52"/>
                                        </p:tgtEl>
                                        <p:attrNameLst>
                                          <p:attrName>ppt_x</p:attrName>
                                        </p:attrNameLst>
                                      </p:cBhvr>
                                      <p:tavLst>
                                        <p:tav tm="0">
                                          <p:val>
                                            <p:strVal val="#ppt_x"/>
                                          </p:val>
                                        </p:tav>
                                        <p:tav tm="100000">
                                          <p:val>
                                            <p:strVal val="#ppt_x"/>
                                          </p:val>
                                        </p:tav>
                                      </p:tavLst>
                                    </p:anim>
                                    <p:anim calcmode="lin" valueType="num">
                                      <p:cBhvr>
                                        <p:cTn id="3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P spid="46" grpId="0" animBg="1"/>
      <p:bldP spid="51" grpId="0" animBg="1"/>
      <p:bldP spid="5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Hình ảnh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782" y="4224689"/>
            <a:ext cx="3336971" cy="1551894"/>
          </a:xfrm>
          <a:prstGeom prst="rect">
            <a:avLst/>
          </a:prstGeom>
        </p:spPr>
      </p:pic>
      <p:sp>
        <p:nvSpPr>
          <p:cNvPr id="4" name="Oval 2"/>
          <p:cNvSpPr>
            <a:spLocks noChangeArrowheads="1"/>
          </p:cNvSpPr>
          <p:nvPr/>
        </p:nvSpPr>
        <p:spPr bwMode="auto">
          <a:xfrm>
            <a:off x="4923324" y="3308324"/>
            <a:ext cx="685800" cy="762000"/>
          </a:xfrm>
          <a:prstGeom prst="ellipse">
            <a:avLst/>
          </a:prstGeom>
          <a:solidFill>
            <a:srgbClr val="009999"/>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5" name="Oval 3"/>
          <p:cNvSpPr>
            <a:spLocks noChangeArrowheads="1"/>
          </p:cNvSpPr>
          <p:nvPr/>
        </p:nvSpPr>
        <p:spPr bwMode="auto">
          <a:xfrm>
            <a:off x="4047024" y="3326170"/>
            <a:ext cx="685800" cy="762000"/>
          </a:xfrm>
          <a:prstGeom prst="ellipse">
            <a:avLst/>
          </a:prstGeom>
          <a:solidFill>
            <a:srgbClr val="009999"/>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6" name="Oval 4"/>
          <p:cNvSpPr>
            <a:spLocks noChangeArrowheads="1"/>
          </p:cNvSpPr>
          <p:nvPr/>
        </p:nvSpPr>
        <p:spPr bwMode="auto">
          <a:xfrm>
            <a:off x="5799624" y="3340888"/>
            <a:ext cx="685800" cy="762000"/>
          </a:xfrm>
          <a:prstGeom prst="ellipse">
            <a:avLst/>
          </a:prstGeom>
          <a:solidFill>
            <a:srgbClr val="009999"/>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7" name="Oval 5"/>
          <p:cNvSpPr>
            <a:spLocks noChangeArrowheads="1"/>
          </p:cNvSpPr>
          <p:nvPr/>
        </p:nvSpPr>
        <p:spPr bwMode="auto">
          <a:xfrm>
            <a:off x="9775266" y="3286955"/>
            <a:ext cx="685800" cy="762000"/>
          </a:xfrm>
          <a:prstGeom prst="ellipse">
            <a:avLst/>
          </a:prstGeom>
          <a:solidFill>
            <a:srgbClr val="FF0000"/>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8" name="Oval 6"/>
          <p:cNvSpPr>
            <a:spLocks noChangeArrowheads="1"/>
          </p:cNvSpPr>
          <p:nvPr/>
        </p:nvSpPr>
        <p:spPr bwMode="auto">
          <a:xfrm>
            <a:off x="11504841" y="3306225"/>
            <a:ext cx="685800" cy="762000"/>
          </a:xfrm>
          <a:prstGeom prst="ellipse">
            <a:avLst/>
          </a:prstGeom>
          <a:solidFill>
            <a:srgbClr val="FF0000"/>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9" name="Oval 7"/>
          <p:cNvSpPr>
            <a:spLocks noChangeArrowheads="1"/>
          </p:cNvSpPr>
          <p:nvPr/>
        </p:nvSpPr>
        <p:spPr bwMode="auto">
          <a:xfrm>
            <a:off x="10659338" y="3306225"/>
            <a:ext cx="685800" cy="762000"/>
          </a:xfrm>
          <a:prstGeom prst="ellipse">
            <a:avLst/>
          </a:prstGeom>
          <a:solidFill>
            <a:srgbClr val="FF0000"/>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10" name="Oval 8"/>
          <p:cNvSpPr>
            <a:spLocks noChangeArrowheads="1"/>
          </p:cNvSpPr>
          <p:nvPr/>
        </p:nvSpPr>
        <p:spPr bwMode="auto">
          <a:xfrm>
            <a:off x="8792438" y="3392482"/>
            <a:ext cx="685800" cy="762000"/>
          </a:xfrm>
          <a:prstGeom prst="ellipse">
            <a:avLst/>
          </a:prstGeom>
          <a:solidFill>
            <a:srgbClr val="008000"/>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1" name="Oval 9"/>
          <p:cNvSpPr>
            <a:spLocks noChangeArrowheads="1"/>
          </p:cNvSpPr>
          <p:nvPr/>
        </p:nvSpPr>
        <p:spPr bwMode="auto">
          <a:xfrm>
            <a:off x="7061052" y="3340888"/>
            <a:ext cx="685800" cy="762000"/>
          </a:xfrm>
          <a:prstGeom prst="ellipse">
            <a:avLst/>
          </a:prstGeom>
          <a:solidFill>
            <a:srgbClr val="008000"/>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2" name="Oval 10"/>
          <p:cNvSpPr>
            <a:spLocks noChangeArrowheads="1"/>
          </p:cNvSpPr>
          <p:nvPr/>
        </p:nvSpPr>
        <p:spPr bwMode="auto">
          <a:xfrm>
            <a:off x="7928753" y="3302788"/>
            <a:ext cx="685800" cy="762000"/>
          </a:xfrm>
          <a:prstGeom prst="ellipse">
            <a:avLst/>
          </a:prstGeom>
          <a:solidFill>
            <a:srgbClr val="008000"/>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3" name="Oval 11"/>
          <p:cNvSpPr>
            <a:spLocks noChangeArrowheads="1"/>
          </p:cNvSpPr>
          <p:nvPr/>
        </p:nvSpPr>
        <p:spPr bwMode="auto">
          <a:xfrm>
            <a:off x="10006075" y="4864738"/>
            <a:ext cx="685800" cy="762000"/>
          </a:xfrm>
          <a:prstGeom prst="ellipse">
            <a:avLst/>
          </a:prstGeom>
          <a:solidFill>
            <a:srgbClr val="009999"/>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14" name="Oval 12"/>
          <p:cNvSpPr>
            <a:spLocks noChangeArrowheads="1"/>
          </p:cNvSpPr>
          <p:nvPr/>
        </p:nvSpPr>
        <p:spPr bwMode="auto">
          <a:xfrm>
            <a:off x="7262875" y="4940938"/>
            <a:ext cx="685800" cy="762000"/>
          </a:xfrm>
          <a:prstGeom prst="ellipse">
            <a:avLst/>
          </a:prstGeom>
          <a:solidFill>
            <a:srgbClr val="009999"/>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15" name="Oval 13"/>
          <p:cNvSpPr>
            <a:spLocks noChangeArrowheads="1"/>
          </p:cNvSpPr>
          <p:nvPr/>
        </p:nvSpPr>
        <p:spPr bwMode="auto">
          <a:xfrm>
            <a:off x="4201575" y="4903415"/>
            <a:ext cx="685800" cy="762000"/>
          </a:xfrm>
          <a:prstGeom prst="ellipse">
            <a:avLst/>
          </a:prstGeom>
          <a:solidFill>
            <a:srgbClr val="009999"/>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16" name="Oval 14"/>
          <p:cNvSpPr>
            <a:spLocks noChangeArrowheads="1"/>
          </p:cNvSpPr>
          <p:nvPr/>
        </p:nvSpPr>
        <p:spPr bwMode="auto">
          <a:xfrm>
            <a:off x="10768075" y="4864738"/>
            <a:ext cx="685800" cy="762000"/>
          </a:xfrm>
          <a:prstGeom prst="ellipse">
            <a:avLst/>
          </a:prstGeom>
          <a:solidFill>
            <a:srgbClr val="008000"/>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7" name="Oval 15"/>
          <p:cNvSpPr>
            <a:spLocks noChangeArrowheads="1"/>
          </p:cNvSpPr>
          <p:nvPr/>
        </p:nvSpPr>
        <p:spPr bwMode="auto">
          <a:xfrm>
            <a:off x="8024875" y="4940938"/>
            <a:ext cx="685800" cy="762000"/>
          </a:xfrm>
          <a:prstGeom prst="ellipse">
            <a:avLst/>
          </a:prstGeom>
          <a:solidFill>
            <a:srgbClr val="008000"/>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8" name="Oval 16"/>
          <p:cNvSpPr>
            <a:spLocks noChangeArrowheads="1"/>
          </p:cNvSpPr>
          <p:nvPr/>
        </p:nvSpPr>
        <p:spPr bwMode="auto">
          <a:xfrm>
            <a:off x="5116466" y="4940938"/>
            <a:ext cx="685800" cy="762000"/>
          </a:xfrm>
          <a:prstGeom prst="ellipse">
            <a:avLst/>
          </a:prstGeom>
          <a:solidFill>
            <a:srgbClr val="008000"/>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9" name="Oval 17"/>
          <p:cNvSpPr>
            <a:spLocks noChangeArrowheads="1"/>
          </p:cNvSpPr>
          <p:nvPr/>
        </p:nvSpPr>
        <p:spPr bwMode="auto">
          <a:xfrm>
            <a:off x="11481002" y="4765882"/>
            <a:ext cx="685800" cy="762000"/>
          </a:xfrm>
          <a:prstGeom prst="ellipse">
            <a:avLst/>
          </a:prstGeom>
          <a:solidFill>
            <a:srgbClr val="FF0000"/>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20" name="Oval 18"/>
          <p:cNvSpPr>
            <a:spLocks noChangeArrowheads="1"/>
          </p:cNvSpPr>
          <p:nvPr/>
        </p:nvSpPr>
        <p:spPr bwMode="auto">
          <a:xfrm>
            <a:off x="8786875" y="4940938"/>
            <a:ext cx="685800" cy="762000"/>
          </a:xfrm>
          <a:prstGeom prst="ellipse">
            <a:avLst/>
          </a:prstGeom>
          <a:solidFill>
            <a:srgbClr val="FF0000"/>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21" name="Oval 19"/>
          <p:cNvSpPr>
            <a:spLocks noChangeArrowheads="1"/>
          </p:cNvSpPr>
          <p:nvPr/>
        </p:nvSpPr>
        <p:spPr bwMode="auto">
          <a:xfrm>
            <a:off x="5878466" y="4940938"/>
            <a:ext cx="685800" cy="762000"/>
          </a:xfrm>
          <a:prstGeom prst="ellipse">
            <a:avLst/>
          </a:prstGeom>
          <a:solidFill>
            <a:srgbClr val="FF0000"/>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22" name="Line 20"/>
          <p:cNvSpPr>
            <a:spLocks noChangeShapeType="1"/>
          </p:cNvSpPr>
          <p:nvPr/>
        </p:nvSpPr>
        <p:spPr bwMode="auto">
          <a:xfrm flipH="1">
            <a:off x="4633255" y="4131500"/>
            <a:ext cx="18977" cy="903970"/>
          </a:xfrm>
          <a:prstGeom prst="line">
            <a:avLst/>
          </a:prstGeom>
          <a:noFill/>
          <a:ln w="57150">
            <a:solidFill>
              <a:schemeClr val="accent2">
                <a:lumMod val="60000"/>
                <a:lumOff val="40000"/>
              </a:schemeClr>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3" name="Line 21"/>
          <p:cNvSpPr>
            <a:spLocks noChangeShapeType="1"/>
          </p:cNvSpPr>
          <p:nvPr/>
        </p:nvSpPr>
        <p:spPr bwMode="auto">
          <a:xfrm>
            <a:off x="5251237" y="4046133"/>
            <a:ext cx="2154944" cy="1020045"/>
          </a:xfrm>
          <a:prstGeom prst="line">
            <a:avLst/>
          </a:prstGeom>
          <a:noFill/>
          <a:ln w="57150">
            <a:solidFill>
              <a:schemeClr val="accent2">
                <a:lumMod val="60000"/>
                <a:lumOff val="40000"/>
              </a:schemeClr>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4" name="Line 22"/>
          <p:cNvSpPr>
            <a:spLocks noChangeShapeType="1"/>
          </p:cNvSpPr>
          <p:nvPr/>
        </p:nvSpPr>
        <p:spPr bwMode="auto">
          <a:xfrm flipH="1">
            <a:off x="6574698" y="4009486"/>
            <a:ext cx="3350531" cy="1230547"/>
          </a:xfrm>
          <a:prstGeom prst="line">
            <a:avLst/>
          </a:prstGeom>
          <a:noFill/>
          <a:ln w="57150">
            <a:solidFill>
              <a:schemeClr val="accent2">
                <a:lumMod val="60000"/>
                <a:lumOff val="40000"/>
              </a:schemeClr>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5" name="Line 23"/>
          <p:cNvSpPr>
            <a:spLocks noChangeShapeType="1"/>
          </p:cNvSpPr>
          <p:nvPr/>
        </p:nvSpPr>
        <p:spPr bwMode="auto">
          <a:xfrm flipH="1">
            <a:off x="5436881" y="3975652"/>
            <a:ext cx="1644093" cy="1059818"/>
          </a:xfrm>
          <a:prstGeom prst="line">
            <a:avLst/>
          </a:prstGeom>
          <a:noFill/>
          <a:ln w="57150">
            <a:solidFill>
              <a:schemeClr val="accent2">
                <a:lumMod val="60000"/>
                <a:lumOff val="40000"/>
              </a:schemeClr>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6" name="Line 24"/>
          <p:cNvSpPr>
            <a:spLocks noChangeShapeType="1"/>
          </p:cNvSpPr>
          <p:nvPr/>
        </p:nvSpPr>
        <p:spPr bwMode="auto">
          <a:xfrm>
            <a:off x="9321961" y="4077186"/>
            <a:ext cx="1680277" cy="872263"/>
          </a:xfrm>
          <a:prstGeom prst="line">
            <a:avLst/>
          </a:prstGeom>
          <a:noFill/>
          <a:ln w="57150">
            <a:solidFill>
              <a:schemeClr val="accent2">
                <a:lumMod val="60000"/>
                <a:lumOff val="40000"/>
              </a:schemeClr>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7" name="Line 25"/>
          <p:cNvSpPr>
            <a:spLocks noChangeShapeType="1"/>
          </p:cNvSpPr>
          <p:nvPr/>
        </p:nvSpPr>
        <p:spPr bwMode="auto">
          <a:xfrm>
            <a:off x="6230793" y="4090678"/>
            <a:ext cx="3860127" cy="994545"/>
          </a:xfrm>
          <a:prstGeom prst="line">
            <a:avLst/>
          </a:prstGeom>
          <a:noFill/>
          <a:ln w="57150">
            <a:solidFill>
              <a:schemeClr val="accent2">
                <a:lumMod val="60000"/>
                <a:lumOff val="40000"/>
              </a:schemeClr>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8" name="Line 26"/>
          <p:cNvSpPr>
            <a:spLocks noChangeShapeType="1"/>
          </p:cNvSpPr>
          <p:nvPr/>
        </p:nvSpPr>
        <p:spPr bwMode="auto">
          <a:xfrm flipH="1">
            <a:off x="8260893" y="4088169"/>
            <a:ext cx="53798" cy="912467"/>
          </a:xfrm>
          <a:prstGeom prst="line">
            <a:avLst/>
          </a:prstGeom>
          <a:noFill/>
          <a:ln w="57150">
            <a:solidFill>
              <a:schemeClr val="accent2">
                <a:lumMod val="60000"/>
                <a:lumOff val="40000"/>
              </a:schemeClr>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9" name="Line 28"/>
          <p:cNvSpPr>
            <a:spLocks noChangeShapeType="1"/>
          </p:cNvSpPr>
          <p:nvPr/>
        </p:nvSpPr>
        <p:spPr bwMode="auto">
          <a:xfrm>
            <a:off x="11811345" y="4102889"/>
            <a:ext cx="59951" cy="838050"/>
          </a:xfrm>
          <a:prstGeom prst="line">
            <a:avLst/>
          </a:prstGeom>
          <a:noFill/>
          <a:ln w="57150">
            <a:solidFill>
              <a:schemeClr val="accent2">
                <a:lumMod val="60000"/>
                <a:lumOff val="40000"/>
              </a:schemeClr>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30" name="Rectangle 29"/>
          <p:cNvSpPr>
            <a:spLocks noChangeArrowheads="1"/>
          </p:cNvSpPr>
          <p:nvPr/>
        </p:nvSpPr>
        <p:spPr bwMode="auto">
          <a:xfrm>
            <a:off x="8810" y="-27418"/>
            <a:ext cx="5046223" cy="68341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48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Kĩ</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thuật</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Các</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mảnh</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ghép</a:t>
            </a:r>
            <a:r>
              <a:rPr kumimoji="0" lang="en-US" altLang="en-US" sz="3600" b="0"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a:t>
            </a:r>
          </a:p>
        </p:txBody>
      </p:sp>
      <p:sp>
        <p:nvSpPr>
          <p:cNvPr id="32" name="Oval 31"/>
          <p:cNvSpPr/>
          <p:nvPr/>
        </p:nvSpPr>
        <p:spPr bwMode="auto">
          <a:xfrm>
            <a:off x="83367" y="889263"/>
            <a:ext cx="2017713"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Giai</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đoạn</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1</a:t>
            </a:r>
          </a:p>
          <a:p>
            <a:pPr marL="0" marR="0" lvl="0" indent="0" algn="l" defTabSz="914400" rtl="0" eaLnBrk="1" fontAlgn="base" latinLnBrk="0" hangingPunct="1">
              <a:lnSpc>
                <a:spcPct val="100000"/>
              </a:lnSpc>
              <a:spcBef>
                <a:spcPct val="0"/>
              </a:spcBef>
              <a:spcAft>
                <a:spcPct val="0"/>
              </a:spcAft>
              <a:buClrTx/>
              <a:buSzTx/>
              <a:buFontTx/>
              <a:buNone/>
              <a:defRPr/>
            </a:pP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Nhóm</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chuyên</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sâu</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endParaRPr kumimoji="1" lang="vi-VN"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endParaRPr>
          </a:p>
        </p:txBody>
      </p:sp>
      <p:sp>
        <p:nvSpPr>
          <p:cNvPr id="34" name="Rectangle 33"/>
          <p:cNvSpPr/>
          <p:nvPr/>
        </p:nvSpPr>
        <p:spPr>
          <a:xfrm>
            <a:off x="2260783" y="693475"/>
            <a:ext cx="3881741" cy="2123658"/>
          </a:xfrm>
          <a:prstGeom prst="rect">
            <a:avLst/>
          </a:prstGeom>
          <a:ln w="57150">
            <a:solidFill>
              <a:schemeClr val="tx1"/>
            </a:solidFill>
          </a:ln>
        </p:spPr>
        <p:txBody>
          <a:bodyPr wrap="square">
            <a:spAutoFit/>
          </a:bodyPr>
          <a:lstStyle/>
          <a:p>
            <a:pPr lvl="0" defTabSz="457200">
              <a:defRPr/>
            </a:pPr>
            <a:r>
              <a:rPr kumimoji="0" lang="vi-VN" sz="32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32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I </a:t>
            </a:r>
            <a:r>
              <a:rPr kumimoji="0" lang="vi-VN"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 </a:t>
            </a:r>
            <a:r>
              <a:rPr lang="en-US" sz="4400" noProof="0">
                <a:solidFill>
                  <a:prstClr val="black"/>
                </a:solidFill>
                <a:latin typeface="#9Slide05 Atlantika" pitchFamily="2" charset="0"/>
                <a:cs typeface="Times New Roman" panose="02020603050405020304" pitchFamily="18" charset="0"/>
              </a:rPr>
              <a:t>Câu a</a:t>
            </a:r>
          </a:p>
          <a:p>
            <a:pPr lvl="0" defTabSz="457200">
              <a:defRPr/>
            </a:pPr>
            <a:r>
              <a:rPr kumimoji="0" lang="vi-VN"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2 </a:t>
            </a:r>
            <a:r>
              <a:rPr kumimoji="0" lang="vi-VN"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a:t>
            </a:r>
            <a:r>
              <a:rPr kumimoji="0" lang="en-US"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 </a:t>
            </a:r>
            <a:r>
              <a:rPr lang="en-US" sz="4400">
                <a:solidFill>
                  <a:prstClr val="black"/>
                </a:solidFill>
                <a:latin typeface="#9Slide05 Atlantika" pitchFamily="2" charset="0"/>
                <a:cs typeface="Times New Roman" panose="02020603050405020304" pitchFamily="18" charset="0"/>
              </a:rPr>
              <a:t>Câu b</a:t>
            </a:r>
            <a:endParaRPr lang="en-US" sz="4400" dirty="0">
              <a:solidFill>
                <a:prstClr val="black"/>
              </a:solidFill>
              <a:latin typeface="#9Slide05 Atlantika" pitchFamily="2" charset="0"/>
              <a:cs typeface="Times New Roman" panose="02020603050405020304" pitchFamily="18" charset="0"/>
            </a:endParaRPr>
          </a:p>
          <a:p>
            <a:pPr lvl="0" defTabSz="457200">
              <a:defRPr/>
            </a:pPr>
            <a:r>
              <a:rPr kumimoji="0" lang="vi-VN" sz="32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3 </a:t>
            </a:r>
            <a:r>
              <a:rPr kumimoji="0" lang="vi-VN"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a:t>
            </a:r>
            <a:r>
              <a:rPr lang="en-US" sz="3200">
                <a:solidFill>
                  <a:prstClr val="black"/>
                </a:solidFill>
                <a:latin typeface="#9Slide05 Atlantika" pitchFamily="2" charset="0"/>
                <a:cs typeface="Times New Roman" panose="02020603050405020304" pitchFamily="18" charset="0"/>
              </a:rPr>
              <a:t> </a:t>
            </a:r>
            <a:r>
              <a:rPr lang="en-US" sz="4400">
                <a:solidFill>
                  <a:prstClr val="black"/>
                </a:solidFill>
                <a:latin typeface="#9Slide05 Atlantika" pitchFamily="2" charset="0"/>
                <a:cs typeface="Times New Roman" panose="02020603050405020304" pitchFamily="18" charset="0"/>
              </a:rPr>
              <a:t>Câu c</a:t>
            </a:r>
            <a:endParaRPr kumimoji="0" lang="en-US" sz="3200" b="0" i="0" u="none" strike="noStrike" kern="1200" cap="none" spc="0" normalizeH="0" baseline="0" noProof="0" dirty="0">
              <a:ln>
                <a:noFill/>
              </a:ln>
              <a:solidFill>
                <a:srgbClr val="000000"/>
              </a:solidFill>
              <a:effectLst/>
              <a:uLnTx/>
              <a:uFillTx/>
              <a:latin typeface="Arial" panose="020B0604020202020204"/>
              <a:cs typeface="Arial" panose="020B0604020202020204" pitchFamily="34" charset="0"/>
            </a:endParaRPr>
          </a:p>
        </p:txBody>
      </p:sp>
      <p:sp>
        <p:nvSpPr>
          <p:cNvPr id="35" name="Line 22"/>
          <p:cNvSpPr>
            <a:spLocks noChangeShapeType="1"/>
          </p:cNvSpPr>
          <p:nvPr/>
        </p:nvSpPr>
        <p:spPr bwMode="auto">
          <a:xfrm flipH="1">
            <a:off x="9103664" y="4074844"/>
            <a:ext cx="1698102" cy="868023"/>
          </a:xfrm>
          <a:prstGeom prst="line">
            <a:avLst/>
          </a:prstGeom>
          <a:noFill/>
          <a:ln w="57150">
            <a:solidFill>
              <a:schemeClr val="accent2">
                <a:lumMod val="60000"/>
                <a:lumOff val="40000"/>
              </a:schemeClr>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grpSp>
        <p:nvGrpSpPr>
          <p:cNvPr id="38" name="Group 37"/>
          <p:cNvGrpSpPr/>
          <p:nvPr/>
        </p:nvGrpSpPr>
        <p:grpSpPr>
          <a:xfrm>
            <a:off x="140958" y="3448580"/>
            <a:ext cx="2326454" cy="858362"/>
            <a:chOff x="134490" y="3315695"/>
            <a:chExt cx="2326454" cy="1020282"/>
          </a:xfrm>
        </p:grpSpPr>
        <p:sp>
          <p:nvSpPr>
            <p:cNvPr id="37" name="Oval 36"/>
            <p:cNvSpPr/>
            <p:nvPr/>
          </p:nvSpPr>
          <p:spPr>
            <a:xfrm>
              <a:off x="134490" y="3315695"/>
              <a:ext cx="2326454" cy="102028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 name="Rectangle 35"/>
            <p:cNvSpPr/>
            <p:nvPr/>
          </p:nvSpPr>
          <p:spPr>
            <a:xfrm>
              <a:off x="343246" y="3500686"/>
              <a:ext cx="1978612"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Giai</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đoạn</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2</a:t>
              </a:r>
            </a:p>
            <a:p>
              <a:pPr marL="0" marR="0" lvl="0" indent="0" algn="l" defTabSz="914400" rtl="0" eaLnBrk="1" fontAlgn="base" latinLnBrk="0" hangingPunct="1">
                <a:lnSpc>
                  <a:spcPct val="100000"/>
                </a:lnSpc>
                <a:spcBef>
                  <a:spcPct val="0"/>
                </a:spcBef>
                <a:spcAft>
                  <a:spcPct val="0"/>
                </a:spcAft>
                <a:buClrTx/>
                <a:buSzTx/>
                <a:buFontTx/>
                <a:buNone/>
                <a:defRPr/>
              </a:pPr>
              <a:r>
                <a:rPr kumimoji="1" lang="en-US" sz="18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Nhóm</a:t>
              </a:r>
              <a:r>
                <a:rPr kumimoji="1" lang="en-US" sz="18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8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mảnh</a:t>
              </a:r>
              <a:r>
                <a:rPr kumimoji="1" lang="en-US" sz="18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8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ghép</a:t>
              </a:r>
              <a:endParaRPr kumimoji="1" lang="vi-VN" sz="18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endParaRPr>
            </a:p>
          </p:txBody>
        </p:sp>
      </p:grpSp>
      <p:sp>
        <p:nvSpPr>
          <p:cNvPr id="40" name="Rectangle 39"/>
          <p:cNvSpPr/>
          <p:nvPr/>
        </p:nvSpPr>
        <p:spPr>
          <a:xfrm>
            <a:off x="151782" y="5553557"/>
            <a:ext cx="11827744" cy="941796"/>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
                <a:srgbClr val="1D02DA"/>
              </a:buClr>
              <a:buSzPts val="1000"/>
              <a:buFontTx/>
              <a:buNone/>
              <a:tabLst>
                <a:tab pos="227965" algn="l"/>
              </a:tabLst>
              <a:defRPr/>
            </a:pP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1. Chia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sẻ</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kiến</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thức</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vòng</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chuyên</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sâu</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a:t>
            </a:r>
          </a:p>
          <a:p>
            <a:pPr lvl="0" algn="just">
              <a:lnSpc>
                <a:spcPct val="115000"/>
              </a:lnSpc>
              <a:buClr>
                <a:srgbClr val="1D02DA"/>
              </a:buClr>
              <a:buSzPts val="1000"/>
              <a:tabLst>
                <a:tab pos="227965" algn="l"/>
              </a:tabLst>
              <a:defRPr/>
            </a:pP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2.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Từ</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trao</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đổi</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trên</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em</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hãy</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cho</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biết</a:t>
            </a:r>
            <a:r>
              <a:rPr kumimoji="0" lang="en-US" sz="2400" b="0" i="0" u="none" strike="noStrike" kern="1200" cap="none" spc="0" normalizeH="0" noProof="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lang="en-US" sz="2400" i="1"/>
              <a:t>Sự cần thiết phải lập kế hoạch chi tiêu.</a:t>
            </a:r>
            <a:endPar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endParaRPr>
          </a:p>
        </p:txBody>
      </p:sp>
      <p:pic>
        <p:nvPicPr>
          <p:cNvPr id="42"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26307" y="2648040"/>
            <a:ext cx="728607" cy="797460"/>
          </a:xfrm>
          <a:prstGeom prst="rect">
            <a:avLst/>
          </a:prstGeom>
        </p:spPr>
      </p:pic>
      <p:pic>
        <p:nvPicPr>
          <p:cNvPr id="4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4486" y="2688265"/>
            <a:ext cx="897692" cy="797460"/>
          </a:xfrm>
          <a:prstGeom prst="rect">
            <a:avLst/>
          </a:prstGeom>
        </p:spPr>
      </p:pic>
      <p:pic>
        <p:nvPicPr>
          <p:cNvPr id="44"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0112" y="4131500"/>
            <a:ext cx="1036645" cy="956389"/>
          </a:xfrm>
          <a:prstGeom prst="rect">
            <a:avLst/>
          </a:prstGeom>
        </p:spPr>
      </p:pic>
      <p:sp>
        <p:nvSpPr>
          <p:cNvPr id="47" name="Oval 3"/>
          <p:cNvSpPr>
            <a:spLocks noChangeArrowheads="1"/>
          </p:cNvSpPr>
          <p:nvPr/>
        </p:nvSpPr>
        <p:spPr bwMode="auto">
          <a:xfrm>
            <a:off x="5203413" y="575358"/>
            <a:ext cx="685800" cy="762000"/>
          </a:xfrm>
          <a:prstGeom prst="ellipse">
            <a:avLst/>
          </a:prstGeom>
          <a:solidFill>
            <a:srgbClr val="009999"/>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48" name="Oval 9"/>
          <p:cNvSpPr>
            <a:spLocks noChangeArrowheads="1"/>
          </p:cNvSpPr>
          <p:nvPr/>
        </p:nvSpPr>
        <p:spPr bwMode="auto">
          <a:xfrm>
            <a:off x="5203413" y="1399870"/>
            <a:ext cx="685800" cy="713244"/>
          </a:xfrm>
          <a:prstGeom prst="ellipse">
            <a:avLst/>
          </a:prstGeom>
          <a:solidFill>
            <a:srgbClr val="008000"/>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49" name="Oval 5"/>
          <p:cNvSpPr>
            <a:spLocks noChangeArrowheads="1"/>
          </p:cNvSpPr>
          <p:nvPr/>
        </p:nvSpPr>
        <p:spPr bwMode="auto">
          <a:xfrm>
            <a:off x="5200909" y="2191066"/>
            <a:ext cx="685800" cy="762000"/>
          </a:xfrm>
          <a:prstGeom prst="ellipse">
            <a:avLst/>
          </a:prstGeom>
          <a:solidFill>
            <a:srgbClr val="FF0000"/>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pic>
        <p:nvPicPr>
          <p:cNvPr id="45" name="Chỗ dành sẵn cho Nội dung 4" descr="Ảnh có chứa trong nhà&#10;&#10;Mô tả được tạo tự độ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629" y="1569674"/>
            <a:ext cx="2050683" cy="15015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barn(inVertical)">
                                      <p:cBhvr>
                                        <p:cTn id="12" dur="500"/>
                                        <p:tgtEl>
                                          <p:spTgt spid="45"/>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anim calcmode="lin" valueType="num">
                                      <p:cBhvr>
                                        <p:cTn id="16" dur="1000" fill="hold"/>
                                        <p:tgtEl>
                                          <p:spTgt spid="34"/>
                                        </p:tgtEl>
                                        <p:attrNameLst>
                                          <p:attrName>ppt_x</p:attrName>
                                        </p:attrNameLst>
                                      </p:cBhvr>
                                      <p:tavLst>
                                        <p:tav tm="0">
                                          <p:val>
                                            <p:strVal val="#ppt_x"/>
                                          </p:val>
                                        </p:tav>
                                        <p:tav tm="100000">
                                          <p:val>
                                            <p:strVal val="#ppt_x"/>
                                          </p:val>
                                        </p:tav>
                                      </p:tavLst>
                                    </p:anim>
                                    <p:anim calcmode="lin" valueType="num">
                                      <p:cBhvr>
                                        <p:cTn id="17" dur="1000" fill="hold"/>
                                        <p:tgtEl>
                                          <p:spTgt spid="3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1000"/>
                                        <p:tgtEl>
                                          <p:spTgt spid="47"/>
                                        </p:tgtEl>
                                      </p:cBhvr>
                                    </p:animEffect>
                                    <p:anim calcmode="lin" valueType="num">
                                      <p:cBhvr>
                                        <p:cTn id="21" dur="1000" fill="hold"/>
                                        <p:tgtEl>
                                          <p:spTgt spid="47"/>
                                        </p:tgtEl>
                                        <p:attrNameLst>
                                          <p:attrName>ppt_x</p:attrName>
                                        </p:attrNameLst>
                                      </p:cBhvr>
                                      <p:tavLst>
                                        <p:tav tm="0">
                                          <p:val>
                                            <p:strVal val="#ppt_x"/>
                                          </p:val>
                                        </p:tav>
                                        <p:tav tm="100000">
                                          <p:val>
                                            <p:strVal val="#ppt_x"/>
                                          </p:val>
                                        </p:tav>
                                      </p:tavLst>
                                    </p:anim>
                                    <p:anim calcmode="lin" valueType="num">
                                      <p:cBhvr>
                                        <p:cTn id="22" dur="1000" fill="hold"/>
                                        <p:tgtEl>
                                          <p:spTgt spid="4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1000"/>
                                        <p:tgtEl>
                                          <p:spTgt spid="48"/>
                                        </p:tgtEl>
                                      </p:cBhvr>
                                    </p:animEffect>
                                    <p:anim calcmode="lin" valueType="num">
                                      <p:cBhvr>
                                        <p:cTn id="26" dur="1000" fill="hold"/>
                                        <p:tgtEl>
                                          <p:spTgt spid="48"/>
                                        </p:tgtEl>
                                        <p:attrNameLst>
                                          <p:attrName>ppt_x</p:attrName>
                                        </p:attrNameLst>
                                      </p:cBhvr>
                                      <p:tavLst>
                                        <p:tav tm="0">
                                          <p:val>
                                            <p:strVal val="#ppt_x"/>
                                          </p:val>
                                        </p:tav>
                                        <p:tav tm="100000">
                                          <p:val>
                                            <p:strVal val="#ppt_x"/>
                                          </p:val>
                                        </p:tav>
                                      </p:tavLst>
                                    </p:anim>
                                    <p:anim calcmode="lin" valueType="num">
                                      <p:cBhvr>
                                        <p:cTn id="27" dur="1000" fill="hold"/>
                                        <p:tgtEl>
                                          <p:spTgt spid="4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fade">
                                      <p:cBhvr>
                                        <p:cTn id="30" dur="1000"/>
                                        <p:tgtEl>
                                          <p:spTgt spid="49"/>
                                        </p:tgtEl>
                                      </p:cBhvr>
                                    </p:animEffect>
                                    <p:anim calcmode="lin" valueType="num">
                                      <p:cBhvr>
                                        <p:cTn id="31" dur="1000" fill="hold"/>
                                        <p:tgtEl>
                                          <p:spTgt spid="49"/>
                                        </p:tgtEl>
                                        <p:attrNameLst>
                                          <p:attrName>ppt_x</p:attrName>
                                        </p:attrNameLst>
                                      </p:cBhvr>
                                      <p:tavLst>
                                        <p:tav tm="0">
                                          <p:val>
                                            <p:strVal val="#ppt_x"/>
                                          </p:val>
                                        </p:tav>
                                        <p:tav tm="100000">
                                          <p:val>
                                            <p:strVal val="#ppt_x"/>
                                          </p:val>
                                        </p:tav>
                                      </p:tavLst>
                                    </p:anim>
                                    <p:anim calcmode="lin" valueType="num">
                                      <p:cBhvr>
                                        <p:cTn id="3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circle(in)">
                                      <p:cBhvr>
                                        <p:cTn id="37" dur="2000"/>
                                        <p:tgtEl>
                                          <p:spTgt spid="38"/>
                                        </p:tgtEl>
                                      </p:cBhvr>
                                    </p:animEffect>
                                  </p:childTnLst>
                                </p:cTn>
                              </p:par>
                              <p:par>
                                <p:cTn id="38" presetID="16" presetClass="entr" presetSubtype="21" fill="hold"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barn(inVertical)">
                                      <p:cBhvr>
                                        <p:cTn id="40" dur="500"/>
                                        <p:tgtEl>
                                          <p:spTgt spid="50"/>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circle(in)">
                                      <p:cBhvr>
                                        <p:cTn id="43" dur="2000"/>
                                        <p:tgtEl>
                                          <p:spTgt spid="5"/>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circle(in)">
                                      <p:cBhvr>
                                        <p:cTn id="46" dur="2000"/>
                                        <p:tgtEl>
                                          <p:spTgt spid="4"/>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circle(in)">
                                      <p:cBhvr>
                                        <p:cTn id="49" dur="2000"/>
                                        <p:tgtEl>
                                          <p:spTgt spid="6"/>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circle(in)">
                                      <p:cBhvr>
                                        <p:cTn id="52" dur="2000"/>
                                        <p:tgtEl>
                                          <p:spTgt spid="11"/>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circle(in)">
                                      <p:cBhvr>
                                        <p:cTn id="55" dur="2000"/>
                                        <p:tgtEl>
                                          <p:spTgt spid="12"/>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circle(in)">
                                      <p:cBhvr>
                                        <p:cTn id="58" dur="2000"/>
                                        <p:tgtEl>
                                          <p:spTgt spid="10"/>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circle(in)">
                                      <p:cBhvr>
                                        <p:cTn id="61" dur="2000"/>
                                        <p:tgtEl>
                                          <p:spTgt spid="7"/>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circle(in)">
                                      <p:cBhvr>
                                        <p:cTn id="64" dur="2000"/>
                                        <p:tgtEl>
                                          <p:spTgt spid="9"/>
                                        </p:tgtEl>
                                      </p:cBhvr>
                                    </p:animEffect>
                                  </p:childTnLst>
                                </p:cTn>
                              </p:par>
                              <p:par>
                                <p:cTn id="65" presetID="6" presetClass="entr" presetSubtype="16" fill="hold" grpId="0"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circle(in)">
                                      <p:cBhvr>
                                        <p:cTn id="67" dur="2000"/>
                                        <p:tgtEl>
                                          <p:spTgt spid="8"/>
                                        </p:tgtEl>
                                      </p:cBhvr>
                                    </p:animEffect>
                                  </p:childTnLst>
                                </p:cTn>
                              </p:par>
                              <p:par>
                                <p:cTn id="68" presetID="6" presetClass="entr" presetSubtype="16"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circle(in)">
                                      <p:cBhvr>
                                        <p:cTn id="70" dur="2000"/>
                                        <p:tgtEl>
                                          <p:spTgt spid="22"/>
                                        </p:tgtEl>
                                      </p:cBhvr>
                                    </p:animEffect>
                                  </p:childTnLst>
                                </p:cTn>
                              </p:par>
                              <p:par>
                                <p:cTn id="71" presetID="6" presetClass="entr" presetSubtype="16"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circle(in)">
                                      <p:cBhvr>
                                        <p:cTn id="73" dur="2000"/>
                                        <p:tgtEl>
                                          <p:spTgt spid="23"/>
                                        </p:tgtEl>
                                      </p:cBhvr>
                                    </p:animEffect>
                                  </p:childTnLst>
                                </p:cTn>
                              </p:par>
                              <p:par>
                                <p:cTn id="74" presetID="6" presetClass="entr" presetSubtype="16" fill="hold" grpId="0"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circle(in)">
                                      <p:cBhvr>
                                        <p:cTn id="76" dur="2000"/>
                                        <p:tgtEl>
                                          <p:spTgt spid="27"/>
                                        </p:tgtEl>
                                      </p:cBhvr>
                                    </p:animEffect>
                                  </p:childTnLst>
                                </p:cTn>
                              </p:par>
                              <p:par>
                                <p:cTn id="77" presetID="6" presetClass="entr" presetSubtype="16"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circle(in)">
                                      <p:cBhvr>
                                        <p:cTn id="79" dur="2000"/>
                                        <p:tgtEl>
                                          <p:spTgt spid="28"/>
                                        </p:tgtEl>
                                      </p:cBhvr>
                                    </p:animEffect>
                                  </p:childTnLst>
                                </p:cTn>
                              </p:par>
                              <p:par>
                                <p:cTn id="80" presetID="6" presetClass="entr" presetSubtype="16"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circle(in)">
                                      <p:cBhvr>
                                        <p:cTn id="82" dur="2000"/>
                                        <p:tgtEl>
                                          <p:spTgt spid="24"/>
                                        </p:tgtEl>
                                      </p:cBhvr>
                                    </p:animEffect>
                                  </p:childTnLst>
                                </p:cTn>
                              </p:par>
                              <p:par>
                                <p:cTn id="83" presetID="6" presetClass="entr" presetSubtype="16"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circle(in)">
                                      <p:cBhvr>
                                        <p:cTn id="85" dur="2000"/>
                                        <p:tgtEl>
                                          <p:spTgt spid="25"/>
                                        </p:tgtEl>
                                      </p:cBhvr>
                                    </p:animEffect>
                                  </p:childTnLst>
                                </p:cTn>
                              </p:par>
                              <p:par>
                                <p:cTn id="86" presetID="6" presetClass="entr" presetSubtype="16" fill="hold" grpId="0"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circle(in)">
                                      <p:cBhvr>
                                        <p:cTn id="88" dur="2000"/>
                                        <p:tgtEl>
                                          <p:spTgt spid="35"/>
                                        </p:tgtEl>
                                      </p:cBhvr>
                                    </p:animEffect>
                                  </p:childTnLst>
                                </p:cTn>
                              </p:par>
                              <p:par>
                                <p:cTn id="89" presetID="6" presetClass="entr" presetSubtype="16" fill="hold" grpId="0" nodeType="with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circle(in)">
                                      <p:cBhvr>
                                        <p:cTn id="91" dur="2000"/>
                                        <p:tgtEl>
                                          <p:spTgt spid="26"/>
                                        </p:tgtEl>
                                      </p:cBhvr>
                                    </p:animEffect>
                                  </p:childTnLst>
                                </p:cTn>
                              </p:par>
                              <p:par>
                                <p:cTn id="92" presetID="6" presetClass="entr" presetSubtype="16" fill="hold" grpId="0" nodeType="with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circle(in)">
                                      <p:cBhvr>
                                        <p:cTn id="94" dur="2000"/>
                                        <p:tgtEl>
                                          <p:spTgt spid="29"/>
                                        </p:tgtEl>
                                      </p:cBhvr>
                                    </p:animEffect>
                                  </p:childTnLst>
                                </p:cTn>
                              </p:par>
                              <p:par>
                                <p:cTn id="95" presetID="6" presetClass="entr" presetSubtype="16" fill="hold" grpId="0" nodeType="with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circle(in)">
                                      <p:cBhvr>
                                        <p:cTn id="97" dur="2000"/>
                                        <p:tgtEl>
                                          <p:spTgt spid="15"/>
                                        </p:tgtEl>
                                      </p:cBhvr>
                                    </p:animEffect>
                                  </p:childTnLst>
                                </p:cTn>
                              </p:par>
                              <p:par>
                                <p:cTn id="98" presetID="6" presetClass="entr" presetSubtype="16" fill="hold" grpId="0" nodeType="withEffect">
                                  <p:stCondLst>
                                    <p:cond delay="0"/>
                                  </p:stCondLst>
                                  <p:childTnLst>
                                    <p:set>
                                      <p:cBhvr>
                                        <p:cTn id="99" dur="1" fill="hold">
                                          <p:stCondLst>
                                            <p:cond delay="0"/>
                                          </p:stCondLst>
                                        </p:cTn>
                                        <p:tgtEl>
                                          <p:spTgt spid="18"/>
                                        </p:tgtEl>
                                        <p:attrNameLst>
                                          <p:attrName>style.visibility</p:attrName>
                                        </p:attrNameLst>
                                      </p:cBhvr>
                                      <p:to>
                                        <p:strVal val="visible"/>
                                      </p:to>
                                    </p:set>
                                    <p:animEffect transition="in" filter="circle(in)">
                                      <p:cBhvr>
                                        <p:cTn id="100" dur="2000"/>
                                        <p:tgtEl>
                                          <p:spTgt spid="18"/>
                                        </p:tgtEl>
                                      </p:cBhvr>
                                    </p:animEffect>
                                  </p:childTnLst>
                                </p:cTn>
                              </p:par>
                              <p:par>
                                <p:cTn id="101" presetID="6" presetClass="entr" presetSubtype="16" fill="hold" grpId="0" nodeType="withEffect">
                                  <p:stCondLst>
                                    <p:cond delay="0"/>
                                  </p:stCondLst>
                                  <p:childTnLst>
                                    <p:set>
                                      <p:cBhvr>
                                        <p:cTn id="102" dur="1" fill="hold">
                                          <p:stCondLst>
                                            <p:cond delay="0"/>
                                          </p:stCondLst>
                                        </p:cTn>
                                        <p:tgtEl>
                                          <p:spTgt spid="21"/>
                                        </p:tgtEl>
                                        <p:attrNameLst>
                                          <p:attrName>style.visibility</p:attrName>
                                        </p:attrNameLst>
                                      </p:cBhvr>
                                      <p:to>
                                        <p:strVal val="visible"/>
                                      </p:to>
                                    </p:set>
                                    <p:animEffect transition="in" filter="circle(in)">
                                      <p:cBhvr>
                                        <p:cTn id="103" dur="2000"/>
                                        <p:tgtEl>
                                          <p:spTgt spid="21"/>
                                        </p:tgtEl>
                                      </p:cBhvr>
                                    </p:animEffect>
                                  </p:childTnLst>
                                </p:cTn>
                              </p:par>
                              <p:par>
                                <p:cTn id="104" presetID="6" presetClass="entr" presetSubtype="16" fill="hold" grpId="0" nodeType="withEffect">
                                  <p:stCondLst>
                                    <p:cond delay="0"/>
                                  </p:stCondLst>
                                  <p:childTnLst>
                                    <p:set>
                                      <p:cBhvr>
                                        <p:cTn id="105" dur="1" fill="hold">
                                          <p:stCondLst>
                                            <p:cond delay="0"/>
                                          </p:stCondLst>
                                        </p:cTn>
                                        <p:tgtEl>
                                          <p:spTgt spid="14"/>
                                        </p:tgtEl>
                                        <p:attrNameLst>
                                          <p:attrName>style.visibility</p:attrName>
                                        </p:attrNameLst>
                                      </p:cBhvr>
                                      <p:to>
                                        <p:strVal val="visible"/>
                                      </p:to>
                                    </p:set>
                                    <p:animEffect transition="in" filter="circle(in)">
                                      <p:cBhvr>
                                        <p:cTn id="106" dur="2000"/>
                                        <p:tgtEl>
                                          <p:spTgt spid="14"/>
                                        </p:tgtEl>
                                      </p:cBhvr>
                                    </p:animEffect>
                                  </p:childTnLst>
                                </p:cTn>
                              </p:par>
                              <p:par>
                                <p:cTn id="107" presetID="6" presetClass="entr" presetSubtype="16" fill="hold" grpId="0" nodeType="withEffect">
                                  <p:stCondLst>
                                    <p:cond delay="0"/>
                                  </p:stCondLst>
                                  <p:childTnLst>
                                    <p:set>
                                      <p:cBhvr>
                                        <p:cTn id="108" dur="1" fill="hold">
                                          <p:stCondLst>
                                            <p:cond delay="0"/>
                                          </p:stCondLst>
                                        </p:cTn>
                                        <p:tgtEl>
                                          <p:spTgt spid="17"/>
                                        </p:tgtEl>
                                        <p:attrNameLst>
                                          <p:attrName>style.visibility</p:attrName>
                                        </p:attrNameLst>
                                      </p:cBhvr>
                                      <p:to>
                                        <p:strVal val="visible"/>
                                      </p:to>
                                    </p:set>
                                    <p:animEffect transition="in" filter="circle(in)">
                                      <p:cBhvr>
                                        <p:cTn id="109" dur="2000"/>
                                        <p:tgtEl>
                                          <p:spTgt spid="17"/>
                                        </p:tgtEl>
                                      </p:cBhvr>
                                    </p:animEffect>
                                  </p:childTnLst>
                                </p:cTn>
                              </p:par>
                              <p:par>
                                <p:cTn id="110" presetID="6" presetClass="entr" presetSubtype="16" fill="hold" grpId="0" nodeType="withEffect">
                                  <p:stCondLst>
                                    <p:cond delay="0"/>
                                  </p:stCondLst>
                                  <p:childTnLst>
                                    <p:set>
                                      <p:cBhvr>
                                        <p:cTn id="111" dur="1" fill="hold">
                                          <p:stCondLst>
                                            <p:cond delay="0"/>
                                          </p:stCondLst>
                                        </p:cTn>
                                        <p:tgtEl>
                                          <p:spTgt spid="20"/>
                                        </p:tgtEl>
                                        <p:attrNameLst>
                                          <p:attrName>style.visibility</p:attrName>
                                        </p:attrNameLst>
                                      </p:cBhvr>
                                      <p:to>
                                        <p:strVal val="visible"/>
                                      </p:to>
                                    </p:set>
                                    <p:animEffect transition="in" filter="circle(in)">
                                      <p:cBhvr>
                                        <p:cTn id="112" dur="2000"/>
                                        <p:tgtEl>
                                          <p:spTgt spid="20"/>
                                        </p:tgtEl>
                                      </p:cBhvr>
                                    </p:animEffect>
                                  </p:childTnLst>
                                </p:cTn>
                              </p:par>
                              <p:par>
                                <p:cTn id="113" presetID="6" presetClass="entr" presetSubtype="16" fill="hold" grpId="0" nodeType="withEffect">
                                  <p:stCondLst>
                                    <p:cond delay="0"/>
                                  </p:stCondLst>
                                  <p:childTnLst>
                                    <p:set>
                                      <p:cBhvr>
                                        <p:cTn id="114" dur="1" fill="hold">
                                          <p:stCondLst>
                                            <p:cond delay="0"/>
                                          </p:stCondLst>
                                        </p:cTn>
                                        <p:tgtEl>
                                          <p:spTgt spid="13"/>
                                        </p:tgtEl>
                                        <p:attrNameLst>
                                          <p:attrName>style.visibility</p:attrName>
                                        </p:attrNameLst>
                                      </p:cBhvr>
                                      <p:to>
                                        <p:strVal val="visible"/>
                                      </p:to>
                                    </p:set>
                                    <p:animEffect transition="in" filter="circle(in)">
                                      <p:cBhvr>
                                        <p:cTn id="115" dur="2000"/>
                                        <p:tgtEl>
                                          <p:spTgt spid="13"/>
                                        </p:tgtEl>
                                      </p:cBhvr>
                                    </p:animEffect>
                                  </p:childTnLst>
                                </p:cTn>
                              </p:par>
                              <p:par>
                                <p:cTn id="116" presetID="6" presetClass="entr" presetSubtype="16" fill="hold" grpId="0" nodeType="withEffect">
                                  <p:stCondLst>
                                    <p:cond delay="0"/>
                                  </p:stCondLst>
                                  <p:childTnLst>
                                    <p:set>
                                      <p:cBhvr>
                                        <p:cTn id="117" dur="1" fill="hold">
                                          <p:stCondLst>
                                            <p:cond delay="0"/>
                                          </p:stCondLst>
                                        </p:cTn>
                                        <p:tgtEl>
                                          <p:spTgt spid="16"/>
                                        </p:tgtEl>
                                        <p:attrNameLst>
                                          <p:attrName>style.visibility</p:attrName>
                                        </p:attrNameLst>
                                      </p:cBhvr>
                                      <p:to>
                                        <p:strVal val="visible"/>
                                      </p:to>
                                    </p:set>
                                    <p:animEffect transition="in" filter="circle(in)">
                                      <p:cBhvr>
                                        <p:cTn id="118" dur="2000"/>
                                        <p:tgtEl>
                                          <p:spTgt spid="16"/>
                                        </p:tgtEl>
                                      </p:cBhvr>
                                    </p:animEffect>
                                  </p:childTnLst>
                                </p:cTn>
                              </p:par>
                              <p:par>
                                <p:cTn id="119" presetID="6" presetClass="entr" presetSubtype="16" fill="hold" grpId="0" nodeType="withEffect">
                                  <p:stCondLst>
                                    <p:cond delay="0"/>
                                  </p:stCondLst>
                                  <p:childTnLst>
                                    <p:set>
                                      <p:cBhvr>
                                        <p:cTn id="120" dur="1" fill="hold">
                                          <p:stCondLst>
                                            <p:cond delay="0"/>
                                          </p:stCondLst>
                                        </p:cTn>
                                        <p:tgtEl>
                                          <p:spTgt spid="19"/>
                                        </p:tgtEl>
                                        <p:attrNameLst>
                                          <p:attrName>style.visibility</p:attrName>
                                        </p:attrNameLst>
                                      </p:cBhvr>
                                      <p:to>
                                        <p:strVal val="visible"/>
                                      </p:to>
                                    </p:set>
                                    <p:animEffect transition="in" filter="circle(in)">
                                      <p:cBhvr>
                                        <p:cTn id="121" dur="2000"/>
                                        <p:tgtEl>
                                          <p:spTgt spid="19"/>
                                        </p:tgtEl>
                                      </p:cBhvr>
                                    </p:animEffect>
                                  </p:childTnLst>
                                </p:cTn>
                              </p:par>
                              <p:par>
                                <p:cTn id="122" presetID="6" presetClass="entr" presetSubtype="16" fill="hold" nodeType="withEffect">
                                  <p:stCondLst>
                                    <p:cond delay="0"/>
                                  </p:stCondLst>
                                  <p:childTnLst>
                                    <p:set>
                                      <p:cBhvr>
                                        <p:cTn id="123" dur="1" fill="hold">
                                          <p:stCondLst>
                                            <p:cond delay="0"/>
                                          </p:stCondLst>
                                        </p:cTn>
                                        <p:tgtEl>
                                          <p:spTgt spid="42"/>
                                        </p:tgtEl>
                                        <p:attrNameLst>
                                          <p:attrName>style.visibility</p:attrName>
                                        </p:attrNameLst>
                                      </p:cBhvr>
                                      <p:to>
                                        <p:strVal val="visible"/>
                                      </p:to>
                                    </p:set>
                                    <p:animEffect transition="in" filter="circle(in)">
                                      <p:cBhvr>
                                        <p:cTn id="124" dur="2000"/>
                                        <p:tgtEl>
                                          <p:spTgt spid="42"/>
                                        </p:tgtEl>
                                      </p:cBhvr>
                                    </p:animEffect>
                                  </p:childTnLst>
                                </p:cTn>
                              </p:par>
                              <p:par>
                                <p:cTn id="125" presetID="6" presetClass="entr" presetSubtype="16" fill="hold" nodeType="withEffect">
                                  <p:stCondLst>
                                    <p:cond delay="0"/>
                                  </p:stCondLst>
                                  <p:childTnLst>
                                    <p:set>
                                      <p:cBhvr>
                                        <p:cTn id="126" dur="1" fill="hold">
                                          <p:stCondLst>
                                            <p:cond delay="0"/>
                                          </p:stCondLst>
                                        </p:cTn>
                                        <p:tgtEl>
                                          <p:spTgt spid="44"/>
                                        </p:tgtEl>
                                        <p:attrNameLst>
                                          <p:attrName>style.visibility</p:attrName>
                                        </p:attrNameLst>
                                      </p:cBhvr>
                                      <p:to>
                                        <p:strVal val="visible"/>
                                      </p:to>
                                    </p:set>
                                    <p:animEffect transition="in" filter="circle(in)">
                                      <p:cBhvr>
                                        <p:cTn id="127" dur="2000"/>
                                        <p:tgtEl>
                                          <p:spTgt spid="44"/>
                                        </p:tgtEl>
                                      </p:cBhvr>
                                    </p:animEffect>
                                  </p:childTnLst>
                                </p:cTn>
                              </p:par>
                              <p:par>
                                <p:cTn id="128" presetID="6" presetClass="entr" presetSubtype="16" fill="hold" nodeType="withEffect">
                                  <p:stCondLst>
                                    <p:cond delay="0"/>
                                  </p:stCondLst>
                                  <p:childTnLst>
                                    <p:set>
                                      <p:cBhvr>
                                        <p:cTn id="129" dur="1" fill="hold">
                                          <p:stCondLst>
                                            <p:cond delay="0"/>
                                          </p:stCondLst>
                                        </p:cTn>
                                        <p:tgtEl>
                                          <p:spTgt spid="43"/>
                                        </p:tgtEl>
                                        <p:attrNameLst>
                                          <p:attrName>style.visibility</p:attrName>
                                        </p:attrNameLst>
                                      </p:cBhvr>
                                      <p:to>
                                        <p:strVal val="visible"/>
                                      </p:to>
                                    </p:set>
                                    <p:animEffect transition="in" filter="circle(in)">
                                      <p:cBhvr>
                                        <p:cTn id="130" dur="2000"/>
                                        <p:tgtEl>
                                          <p:spTgt spid="43"/>
                                        </p:tgtEl>
                                      </p:cBhvr>
                                    </p:animEffect>
                                  </p:childTnLst>
                                </p:cTn>
                              </p:par>
                              <p:par>
                                <p:cTn id="131" presetID="6" presetClass="entr" presetSubtype="16" fill="hold" grpId="0" nodeType="withEffect">
                                  <p:stCondLst>
                                    <p:cond delay="0"/>
                                  </p:stCondLst>
                                  <p:childTnLst>
                                    <p:set>
                                      <p:cBhvr>
                                        <p:cTn id="132" dur="1" fill="hold">
                                          <p:stCondLst>
                                            <p:cond delay="0"/>
                                          </p:stCondLst>
                                        </p:cTn>
                                        <p:tgtEl>
                                          <p:spTgt spid="40"/>
                                        </p:tgtEl>
                                        <p:attrNameLst>
                                          <p:attrName>style.visibility</p:attrName>
                                        </p:attrNameLst>
                                      </p:cBhvr>
                                      <p:to>
                                        <p:strVal val="visible"/>
                                      </p:to>
                                    </p:set>
                                    <p:animEffect transition="in" filter="circle(in)">
                                      <p:cBhvr>
                                        <p:cTn id="133"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2" grpId="0" animBg="1"/>
      <p:bldP spid="34" grpId="0" animBg="1"/>
      <p:bldP spid="35" grpId="0" animBg="1"/>
      <p:bldP spid="40" grpId="0"/>
      <p:bldP spid="47" grpId="0" animBg="1"/>
      <p:bldP spid="48" grpId="0" animBg="1"/>
      <p:bldP spid="4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50000"/>
          </a:spcBef>
          <a:spcAft>
            <a:spcPct val="0"/>
          </a:spcAft>
          <a:buClrTx/>
          <a:buSzTx/>
          <a:buFont typeface="Wingdings" panose="05000000000000000000" pitchFamily="2" charset="2"/>
          <a:buNone/>
          <a:defRPr kumimoji="0" lang="en-US" sz="32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50000"/>
          </a:spcBef>
          <a:spcAft>
            <a:spcPct val="0"/>
          </a:spcAft>
          <a:buClrTx/>
          <a:buSzTx/>
          <a:buFont typeface="Wingdings" panose="05000000000000000000" pitchFamily="2" charset="2"/>
          <a:buNone/>
          <a:defRPr kumimoji="0" lang="en-US" sz="32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ental Health Awareness Training Workshop by Slidesgo">
  <a:themeElements>
    <a:clrScheme name="Simple Light">
      <a:dk1>
        <a:srgbClr val="000000"/>
      </a:dk1>
      <a:lt1>
        <a:srgbClr val="FFFFFF"/>
      </a:lt1>
      <a:dk2>
        <a:srgbClr val="FEE9D2"/>
      </a:dk2>
      <a:lt2>
        <a:srgbClr val="FEA324"/>
      </a:lt2>
      <a:accent1>
        <a:srgbClr val="B2B577"/>
      </a:accent1>
      <a:accent2>
        <a:srgbClr val="ADD2E0"/>
      </a:accent2>
      <a:accent3>
        <a:srgbClr val="C6C3FA"/>
      </a:accent3>
      <a:accent4>
        <a:srgbClr val="FFB5BA"/>
      </a:accent4>
      <a:accent5>
        <a:srgbClr val="FF8A7A"/>
      </a:accent5>
      <a:accent6>
        <a:srgbClr val="E367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50000"/>
          </a:spcBef>
          <a:spcAft>
            <a:spcPct val="0"/>
          </a:spcAft>
          <a:buClrTx/>
          <a:buSzTx/>
          <a:buFont typeface="Wingdings" panose="05000000000000000000" pitchFamily="2" charset="2"/>
          <a:buNone/>
          <a:defRPr kumimoji="0" lang="en-US" sz="32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50000"/>
          </a:spcBef>
          <a:spcAft>
            <a:spcPct val="0"/>
          </a:spcAft>
          <a:buClrTx/>
          <a:buSzTx/>
          <a:buFont typeface="Wingdings" panose="05000000000000000000" pitchFamily="2" charset="2"/>
          <a:buNone/>
          <a:defRPr kumimoji="0" lang="en-US" sz="32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1823</Words>
  <Application>Microsoft Office PowerPoint</Application>
  <PresentationFormat>Widescreen</PresentationFormat>
  <Paragraphs>195</Paragraphs>
  <Slides>32</Slides>
  <Notes>12</Notes>
  <HiddenSlides>0</HiddenSlides>
  <MMClips>1</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32</vt:i4>
      </vt:variant>
    </vt:vector>
  </HeadingPairs>
  <TitlesOfParts>
    <vt:vector size="55" baseType="lpstr">
      <vt:lpstr>#9Slide05 Atlantika</vt:lpstr>
      <vt:lpstr>#9Slide05 Brannboll Ny</vt:lpstr>
      <vt:lpstr>#9Slide05 Fourth</vt:lpstr>
      <vt:lpstr>#9Slide05 Fourth Medium</vt:lpstr>
      <vt:lpstr>Aachen</vt:lpstr>
      <vt:lpstr>Arial</vt:lpstr>
      <vt:lpstr>Arial Unicode MS</vt:lpstr>
      <vt:lpstr>Baloo 2</vt:lpstr>
      <vt:lpstr>Calibri</vt:lpstr>
      <vt:lpstr>Calibri Light</vt:lpstr>
      <vt:lpstr>ITC Avant Garde Std Bk</vt:lpstr>
      <vt:lpstr>Sniglet</vt:lpstr>
      <vt:lpstr>SVN-Vanilla Daisy Pro</vt:lpstr>
      <vt:lpstr>Times New Roman</vt:lpstr>
      <vt:lpstr>方正静蕾简体</vt:lpstr>
      <vt:lpstr>Office Theme</vt:lpstr>
      <vt:lpstr>1_Office Theme</vt:lpstr>
      <vt:lpstr>1_Thiết kế: Thạch Trương Thảo (0987 039 863)</vt:lpstr>
      <vt:lpstr>2_Office Theme</vt:lpstr>
      <vt:lpstr>Mental Health Awareness Training Workshop by Slidesgo</vt:lpstr>
      <vt:lpstr>3_Office Theme</vt:lpstr>
      <vt:lpstr>27_Office Theme</vt:lpstr>
      <vt:lpstr>3_Thiết kế: Thạch Trương Thảo (0987 039 863)</vt:lpstr>
      <vt:lpstr>PowerPoint Presentation</vt:lpstr>
      <vt:lpstr>PowerPoint Presentation</vt:lpstr>
      <vt:lpstr>PowerPoint Presentation</vt:lpstr>
      <vt:lpstr>PowerPoint Presentation</vt:lpstr>
      <vt:lpstr>PowerPoint Presentation</vt:lpstr>
      <vt:lpstr>SỰ CẦN THIẾT  PHẢI LẬP KẾ HOẠCH CHI TIÊU</vt:lpstr>
      <vt:lpstr>PowerPoint Presentation</vt:lpstr>
      <vt:lpstr>PowerPoint Presentation</vt:lpstr>
      <vt:lpstr>PowerPoint Presentation</vt:lpstr>
      <vt:lpstr>PowerPoint Presentation</vt:lpstr>
      <vt:lpstr>PowerPoint Presentation</vt:lpstr>
      <vt:lpstr>CÁCH LẬP KẾ HOẠCH  CHI TIÊU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dong dang tran trung</cp:lastModifiedBy>
  <cp:revision>212</cp:revision>
  <dcterms:created xsi:type="dcterms:W3CDTF">2021-07-15T15:36:00Z</dcterms:created>
  <dcterms:modified xsi:type="dcterms:W3CDTF">2025-04-30T12:27:21Z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95094093A5E040229FF4F49F86D134E6_13</vt:lpwstr>
  </property>
  <property fmtid="{D5CDD505-2E9C-101B-9397-08002B2CF9AE}" pid="3" name="KSOProductBuildVer">
    <vt:lpwstr>1033-12.2.0.13215</vt:lpwstr>
  </property>
</Properties>
</file>