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4" d="100"/>
          <a:sy n="44" d="100"/>
        </p:scale>
        <p:origin x="1086" y="60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</dgm:pt>
  </dgm:ptLst>
  <dgm:cxnLst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– SÁCH KNTT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là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>
            <a:fillRect/>
          </a:stretch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>
            <a:fillRect/>
          </a:stretch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</a:p>
        </p:txBody>
      </p:sp>
    </p:spTree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Custom</PresentationFormat>
  <Paragraphs>106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dong dang tran trung</cp:lastModifiedBy>
  <cp:revision>57</cp:revision>
  <dcterms:created xsi:type="dcterms:W3CDTF">2015-09-14T06:10:00Z</dcterms:created>
  <dcterms:modified xsi:type="dcterms:W3CDTF">2025-04-30T12:19:17Z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304513DF3DD14B45A95AC543D245A3FA_13</vt:lpwstr>
  </property>
</Properties>
</file>