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1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2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4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6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0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0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CB3EB-8499-4C01-9EE0-E74B3ED0362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6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348602" y="6442350"/>
            <a:ext cx="2717074" cy="8312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3" y="0"/>
            <a:ext cx="4808170" cy="6882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-1573306" y="5298141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83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130628"/>
            <a:ext cx="9235439" cy="654121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74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Trích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37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Hiến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Nam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2013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75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905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826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Nghiêm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cấm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xâm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ngượ̣c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mặc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lạm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bóc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Trích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3, 5, 6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47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2016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6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90500" lvl="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tabLst>
                <a:tab pos="47752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luậ̣t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thẩm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90500" lvl="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tabLst>
                <a:tab pos="4953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tin,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thẩm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can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thiệp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hỗ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̃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ṿ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905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826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6.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ngừa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chặn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tổn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kịp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can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thiệp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thiểu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hậu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hỗ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̃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hồi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Trích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51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2016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6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905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699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1.Cơ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nhiệ̣m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tin,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xâm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hợ̣p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xâm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bóc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thẩm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105 </a:t>
            </a:r>
            <a:r>
              <a:rPr lang="en-US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2016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6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19050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Luậ̣t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tuỳ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mức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kỉ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phạt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truy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trách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nhiệ̣m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92640" y="526552"/>
            <a:ext cx="2181497" cy="59228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R="114300" algn="just">
              <a:lnSpc>
                <a:spcPct val="107000"/>
              </a:lnSpc>
              <a:tabLst>
                <a:tab pos="482600" algn="l"/>
              </a:tabLst>
            </a:pPr>
            <a:endParaRPr lang="en-US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14300" algn="just">
              <a:lnSpc>
                <a:spcPct val="107000"/>
              </a:lnSpc>
              <a:tabLst>
                <a:tab pos="4826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R="114300" algn="just">
              <a:lnSpc>
                <a:spcPct val="107000"/>
              </a:lnSpc>
              <a:tabLst>
                <a:tab pos="482600" algn="l"/>
              </a:tabLs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143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826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R="1143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82600" algn="l"/>
              </a:tabLs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0"/>
              </a:lnSpc>
            </a:pPr>
            <a:r>
              <a:rPr lang="en-US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82600" algn="l"/>
              </a:tabLst>
            </a:pP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Theo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xâm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1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81910"/>
            <a:ext cx="1175465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tình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Tình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hè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91269"/>
            <a:ext cx="12192000" cy="88229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8890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Thắm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tặng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5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9017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Chị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Thắm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Thắm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13447" y="3368757"/>
            <a:ext cx="12673406" cy="2552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marR="0" algn="just"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Tình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Song,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006574" y="6054383"/>
            <a:ext cx="16705201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Vi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7709" y="1023098"/>
            <a:ext cx="12084908" cy="2552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marR="0" indent="635" algn="just"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hêt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839534"/>
            <a:ext cx="12678032" cy="8881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8636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Vợ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Mùi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11200" lv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tabLst>
                <a:tab pos="86995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Theo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2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859" y="1062683"/>
            <a:ext cx="10169611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3665" y="70433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95816" y="38058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/>
        </p:blipFill>
        <p:spPr bwMode="auto">
          <a:xfrm>
            <a:off x="793304" y="541472"/>
            <a:ext cx="862149" cy="84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56287" y="192477"/>
            <a:ext cx="12428838" cy="254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Luyện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tập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"/>
              </a:lnSpc>
            </a:pPr>
            <a:r>
              <a:rPr lang="en-US" sz="2400" b="1" dirty="0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6830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xử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5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3700" marR="12700" algn="just"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thuậ̣t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mẫ̃u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022922"/>
            <a:ext cx="12190971" cy="11111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19050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660400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đảm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bổn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"/>
              </a:lnSpc>
            </a:pPr>
            <a:r>
              <a:rPr lang="en-US" sz="2000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7800" lv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tabLst>
                <a:tab pos="657860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đảm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chia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56287" y="4524019"/>
            <a:ext cx="12255844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12700" indent="635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hoc,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găp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9" y="5570536"/>
            <a:ext cx="12306302" cy="7207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0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tỏ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86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29515" y="-564687"/>
            <a:ext cx="11294076" cy="443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3672" tIns="701454" rIns="560211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VẬ̣N DỤNG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8300" algn="l"/>
              </a:tabLst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Hô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̀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dạy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trình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ngắn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bổn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mà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thực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8300" algn="l"/>
              </a:tabLst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hiể̉u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chăm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sóc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̀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giú́p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ẻ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Quỹ</a:t>
            </a:r>
            <a:r>
              <a:rPr kumimoji="0" lang="en-US" alt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Quỹ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Nam.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Gơi</a:t>
            </a:r>
            <a:r>
              <a:rPr kumimoji="0" lang="en-US" alt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ý: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mênh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hê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...)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trực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alt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sz="2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6593" y="4312560"/>
            <a:ext cx="6021860" cy="1746888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marR="1803400" lvl="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tabLst>
                <a:tab pos="392430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bày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lòng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gửi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tạo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đầy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04" y="3631776"/>
            <a:ext cx="3183860" cy="287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1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3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77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93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691" y="1994850"/>
            <a:ext cx="5656218" cy="27802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62230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 ĐỘNG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9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5461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lắng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nay,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Ngọc</a:t>
            </a:r>
            <a:r>
              <a:rPr lang="en-US" sz="2400" b="1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Hùng</a:t>
            </a:r>
            <a:r>
              <a:rPr lang="en-US" sz="2400" b="1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phổ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nhạ̣c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</a:t>
            </a:r>
            <a:r>
              <a:rPr lang="en-US" sz="2400" b="1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Mây</a:t>
            </a:r>
            <a:r>
              <a:rPr lang="en-US" sz="2400" b="1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tabLst>
                <a:tab pos="546100" algn="l"/>
              </a:tabLst>
            </a:pP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90"/>
              </a:lnSpc>
            </a:pPr>
            <a:r>
              <a:rPr lang="en-US" sz="2400" dirty="0" smtClean="0">
                <a:solidFill>
                  <a:srgbClr val="FDB305"/>
                </a:solidFill>
                <a:effectLst/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iểu Học Hồ Văn Huê Xem trên giao diện máy tính Cổng kết nối SỞ GD&amp;amp;ĐT PHÒNG  GD&amp;amp;ĐT KHỐI TIỂU HỌC Chuyên mục Giới thiệu Bản tin Hoạt động chuyên môn Lịch  báo giảng các khối lớp Khối lớp 1 Khối lớp 2 Khối lớp 3 Khối lớp 4 Khối lớp  5 Kết quả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55" y="78377"/>
            <a:ext cx="4848607" cy="674043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8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75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06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91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23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66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3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9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0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ector Tranh Mầm Non | downloadvector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0" y="117566"/>
            <a:ext cx="10476411" cy="656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3902" y="914400"/>
            <a:ext cx="4663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12: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QUYỀN TRẺ EM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611" y="524254"/>
            <a:ext cx="7977051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53143" y="1628613"/>
            <a:ext cx="13337178" cy="291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7400" marR="711200" indent="18034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 TIN</a:t>
            </a:r>
          </a:p>
          <a:p>
            <a:pPr marL="787400" marR="711200" indent="18034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Hòa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viện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Dũ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Minh)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cưu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nhiễm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da cam,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đủ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mọi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lứa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2/3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lòng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chỗ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hận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thù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tràn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ngập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nhờ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củ̉a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vượt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phận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đỗ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Sư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trúc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Minh,...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87532" y="4851300"/>
            <a:ext cx="12579531" cy="8566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7493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ộng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Hòa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Bình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5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2.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ý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̀?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72" y="328638"/>
            <a:ext cx="11739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28" y="1943852"/>
            <a:ext cx="7187956" cy="443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544497" y="1175655"/>
            <a:ext cx="3252651" cy="13977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48223" y="1459019"/>
            <a:ext cx="2710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55664" y="1724297"/>
            <a:ext cx="857356" cy="88325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38356" y="1741385"/>
            <a:ext cx="1078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3" r="1693" b="2658"/>
          <a:stretch/>
        </p:blipFill>
        <p:spPr bwMode="auto">
          <a:xfrm>
            <a:off x="2073546" y="-494071"/>
            <a:ext cx="8442054" cy="659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3667" y="1231934"/>
            <a:ext cx="1078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3784" y="718455"/>
            <a:ext cx="2821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894" y="649298"/>
            <a:ext cx="8568631" cy="543799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492240" y="548640"/>
            <a:ext cx="3278777" cy="1397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3496" y="757385"/>
            <a:ext cx="2913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07" y="587829"/>
            <a:ext cx="8851487" cy="59174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6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88" y="1343760"/>
            <a:ext cx="4215925" cy="260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585" y="1343760"/>
            <a:ext cx="3918498" cy="256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999" y="4035611"/>
            <a:ext cx="4094902" cy="25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66" y="4137032"/>
            <a:ext cx="3735617" cy="249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149930" y="1205744"/>
            <a:ext cx="444137" cy="4850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02180" y="1185220"/>
            <a:ext cx="23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31091" y="1306393"/>
            <a:ext cx="1763486" cy="6809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03415" y="3969134"/>
            <a:ext cx="1763486" cy="6809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02045" y="1346085"/>
            <a:ext cx="2821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8063" y="1075560"/>
            <a:ext cx="1763486" cy="6809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28649" y="4071717"/>
            <a:ext cx="2913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6853" y="1154441"/>
            <a:ext cx="2710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4172" y="171882"/>
            <a:ext cx="11739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hành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đúng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đúng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thực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926</Words>
  <Application>Microsoft Office PowerPoint</Application>
  <PresentationFormat>Widescreen</PresentationFormat>
  <Paragraphs>97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Nguyen Hien</cp:lastModifiedBy>
  <cp:revision>22</cp:revision>
  <dcterms:created xsi:type="dcterms:W3CDTF">2021-06-06T09:32:35Z</dcterms:created>
  <dcterms:modified xsi:type="dcterms:W3CDTF">2021-08-26T02:05:29Z</dcterms:modified>
</cp:coreProperties>
</file>