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9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2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6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2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5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5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8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C2898-D02E-43F9-9F18-1E48147FABE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7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366442" y="6633215"/>
            <a:ext cx="2717074" cy="831299"/>
          </a:xfrm>
          <a:prstGeom prst="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3" y="0"/>
            <a:ext cx="4808170" cy="6882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-1573306" y="5298141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8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945" y="731520"/>
            <a:ext cx="11808823" cy="5377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295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152400" indent="-10795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5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152400" indent="-1079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gánh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1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420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  <a:tabLst>
                <a:tab pos="8001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  <a:tabLst>
                <a:tab pos="8128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  <a:tabLst>
                <a:tab pos="8128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  <a:tabLst>
                <a:tab pos="8128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/>
        </p:blipFill>
        <p:spPr bwMode="auto">
          <a:xfrm>
            <a:off x="104503" y="141532"/>
            <a:ext cx="953589" cy="95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508" y="474556"/>
            <a:ext cx="11430001" cy="573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Luyện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tập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lv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4064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bạ̣n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khuyên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bạn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175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marR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Lan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77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mỗ̃i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3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6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marR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hiệ̣u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minh,...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6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 | Hình ảnh, Thiệp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02" y="-1"/>
            <a:ext cx="122898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9978" y="1216308"/>
            <a:ext cx="7694022" cy="4696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VẬ̣N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115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406400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hoạch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đê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giày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dép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vở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mà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pải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406400" algn="l"/>
              </a:tabLst>
            </a:pP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77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tabLst>
                <a:tab pos="405765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xét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rèn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mình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góp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đê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đổi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cực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4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8274" y="385784"/>
            <a:ext cx="12710160" cy="1590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KHỞI ĐỘNG</a:t>
            </a:r>
            <a:endParaRPr lang="en-US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336800" lv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tabLst>
                <a:tab pos="33020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Hãy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sát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hình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cạnh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lãng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2" t="66765" r="8157"/>
          <a:stretch/>
        </p:blipFill>
        <p:spPr bwMode="auto">
          <a:xfrm>
            <a:off x="2821577" y="2338252"/>
            <a:ext cx="6279008" cy="391433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3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ền đen Sách Trường Học Giảng Dạy, Bảng đen, Sách, Trường Học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5795" y="1763486"/>
            <a:ext cx="59958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</a:t>
            </a:r>
          </a:p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KIỆM.</a:t>
            </a:r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7754" y="770709"/>
            <a:ext cx="73391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15098" y="5149161"/>
            <a:ext cx="5586548" cy="87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203959" y="901337"/>
            <a:ext cx="7495904" cy="130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61806" y="5003218"/>
            <a:ext cx="5843452" cy="390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6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95" y="45619"/>
            <a:ext cx="6096000" cy="746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2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5"/>
              </a:lnSpc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hãy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57200" y="846960"/>
            <a:ext cx="12649200" cy="49696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3990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2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2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2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2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2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5"/>
              </a:lnSpc>
            </a:pP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marR="63500" indent="17970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nẫu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nhiề̀u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nẫu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**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0"/>
              </a:lnSpc>
            </a:pP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marR="63500" indent="17970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đề̀u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tiề̀n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ta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to.”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"/>
              </a:lnSpc>
            </a:pP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60"/>
              </a:lnSpc>
            </a:pP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2068" y="5712086"/>
            <a:ext cx="12827726" cy="10336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ts val="1760"/>
              </a:lnSpc>
            </a:pP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      1.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tiế́t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35"/>
              </a:lnSpc>
            </a:pPr>
            <a:r>
              <a:rPr lang="en-US" sz="2100" b="1" dirty="0" smtClean="0">
                <a:solidFill>
                  <a:srgbClr val="FD66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673100" algn="l"/>
              </a:tabLst>
            </a:pP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chuyên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vê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̀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Bác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tiế́t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chúng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phải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tiết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kiêm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90"/>
              </a:lnSpc>
            </a:pPr>
            <a:r>
              <a:rPr lang="en-US" sz="2100" b="1" dirty="0" smtClean="0">
                <a:solidFill>
                  <a:srgbClr val="FD66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rút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8" y="156793"/>
            <a:ext cx="9518469" cy="1225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hình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Hậu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67" y="1382772"/>
            <a:ext cx="6828700" cy="54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894216" y="18318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54590" y="1532966"/>
            <a:ext cx="1855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73129" y="1382771"/>
            <a:ext cx="2251628" cy="1477637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04653" y="1737316"/>
            <a:ext cx="63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83" y="509451"/>
            <a:ext cx="7916988" cy="600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2950" y="640036"/>
            <a:ext cx="63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8869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4" y="402304"/>
            <a:ext cx="8002767" cy="631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5018" y="496345"/>
            <a:ext cx="632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01" y="0"/>
            <a:ext cx="7963580" cy="664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1268" y="287383"/>
            <a:ext cx="2233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9440" y="777499"/>
            <a:ext cx="632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9224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78879"/>
            <a:ext cx="12192000" cy="16722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chia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8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740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0" marR="0"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497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404054"/>
            <a:ext cx="12192000" cy="17620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2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90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111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Nguyen Hien</cp:lastModifiedBy>
  <cp:revision>20</cp:revision>
  <dcterms:created xsi:type="dcterms:W3CDTF">2021-06-03T03:43:00Z</dcterms:created>
  <dcterms:modified xsi:type="dcterms:W3CDTF">2021-08-24T04:13:25Z</dcterms:modified>
</cp:coreProperties>
</file>