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 id="2147483672" r:id="rId6"/>
    <p:sldMasterId id="2147483685" r:id="rId7"/>
    <p:sldMasterId id="2147483697"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Lst>
  <p:sldSz cy="6858000" cx="12192000"/>
  <p:notesSz cx="6858000" cy="9144000"/>
  <p:embeddedFontLst>
    <p:embeddedFont>
      <p:font typeface="Open Sans"/>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37" roundtripDataSignature="AMtx7miSyoBbTIhIwIKKMbvPks1KkdGZh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1.xml"/><Relationship Id="rId22" Type="http://schemas.openxmlformats.org/officeDocument/2006/relationships/slide" Target="slides/slide13.xml"/><Relationship Id="rId21" Type="http://schemas.openxmlformats.org/officeDocument/2006/relationships/slide" Target="slides/slide12.xml"/><Relationship Id="rId24" Type="http://schemas.openxmlformats.org/officeDocument/2006/relationships/slide" Target="slides/slide15.xml"/><Relationship Id="rId23" Type="http://schemas.openxmlformats.org/officeDocument/2006/relationships/slide" Target="slides/slide14.xml"/><Relationship Id="rId1" Type="http://schemas.openxmlformats.org/officeDocument/2006/relationships/theme" Target="theme/theme6.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26" Type="http://schemas.openxmlformats.org/officeDocument/2006/relationships/slide" Target="slides/slide17.xml"/><Relationship Id="rId25" Type="http://schemas.openxmlformats.org/officeDocument/2006/relationships/slide" Target="slides/slide16.xml"/><Relationship Id="rId28" Type="http://schemas.openxmlformats.org/officeDocument/2006/relationships/slide" Target="slides/slide19.xml"/><Relationship Id="rId27" Type="http://schemas.openxmlformats.org/officeDocument/2006/relationships/slide" Target="slides/slide18.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0.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slide" Target="slides/slide22.xml"/><Relationship Id="rId30" Type="http://schemas.openxmlformats.org/officeDocument/2006/relationships/slide" Target="slides/slide21.xml"/><Relationship Id="rId11" Type="http://schemas.openxmlformats.org/officeDocument/2006/relationships/slide" Target="slides/slide2.xml"/><Relationship Id="rId33" Type="http://schemas.openxmlformats.org/officeDocument/2006/relationships/font" Target="fonts/OpenSans-regular.fntdata"/><Relationship Id="rId10" Type="http://schemas.openxmlformats.org/officeDocument/2006/relationships/slide" Target="slides/slide1.xml"/><Relationship Id="rId32" Type="http://schemas.openxmlformats.org/officeDocument/2006/relationships/slide" Target="slides/slide23.xml"/><Relationship Id="rId13" Type="http://schemas.openxmlformats.org/officeDocument/2006/relationships/slide" Target="slides/slide4.xml"/><Relationship Id="rId35" Type="http://schemas.openxmlformats.org/officeDocument/2006/relationships/font" Target="fonts/OpenSans-italic.fntdata"/><Relationship Id="rId12" Type="http://schemas.openxmlformats.org/officeDocument/2006/relationships/slide" Target="slides/slide3.xml"/><Relationship Id="rId34" Type="http://schemas.openxmlformats.org/officeDocument/2006/relationships/font" Target="fonts/OpenSans-bold.fntdata"/><Relationship Id="rId15" Type="http://schemas.openxmlformats.org/officeDocument/2006/relationships/slide" Target="slides/slide6.xml"/><Relationship Id="rId37" Type="http://customschemas.google.com/relationships/presentationmetadata" Target="metadata"/><Relationship Id="rId14" Type="http://schemas.openxmlformats.org/officeDocument/2006/relationships/slide" Target="slides/slide5.xml"/><Relationship Id="rId36" Type="http://schemas.openxmlformats.org/officeDocument/2006/relationships/font" Target="fonts/OpenSans-boldItalic.fntdata"/><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9" name="Google Shape;38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3" name="Google Shape;45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60" name="Google Shape;460;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1" name="Google Shape;461;p11:notes"/>
          <p:cNvSpPr txBox="1"/>
          <p:nvPr>
            <p:ph idx="12" type="sldNum"/>
          </p:nvPr>
        </p:nvSpPr>
        <p:spPr>
          <a:xfrm>
            <a:off x="0" y="0"/>
            <a:ext cx="0" cy="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0" name="Google Shape;47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3" name="Google Shape;48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4" name="Google Shape;49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5" name="Google Shape;505;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3" name="Google Shape;513;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0" name="Google Shape;520;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6" name="Google Shape;52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2" name="Google Shape;532;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5" name="Google Shape;39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9" name="Google Shape;539;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7" name="Google Shape;547;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3" name="Google Shape;553;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9" name="Google Shape;559;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2" name="Google Shape;40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1" name="Google Shape;41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7" name="Google Shape;41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425" name="Google Shape;425;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432" name="Google Shape;432;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9" name="Google Shape;43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6" name="Google Shape;44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4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4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4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4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0" name="Shape 90"/>
        <p:cNvGrpSpPr/>
        <p:nvPr/>
      </p:nvGrpSpPr>
      <p:grpSpPr>
        <a:xfrm>
          <a:off x="0" y="0"/>
          <a:ext cx="0" cy="0"/>
          <a:chOff x="0" y="0"/>
          <a:chExt cx="0" cy="0"/>
        </a:xfrm>
      </p:grpSpPr>
      <p:sp>
        <p:nvSpPr>
          <p:cNvPr id="91" name="Google Shape;91;p2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2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93" name="Google Shape;93;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6" name="Shape 96"/>
        <p:cNvGrpSpPr/>
        <p:nvPr/>
      </p:nvGrpSpPr>
      <p:grpSpPr>
        <a:xfrm>
          <a:off x="0" y="0"/>
          <a:ext cx="0" cy="0"/>
          <a:chOff x="0" y="0"/>
          <a:chExt cx="0" cy="0"/>
        </a:xfrm>
      </p:grpSpPr>
      <p:sp>
        <p:nvSpPr>
          <p:cNvPr id="97" name="Google Shape;97;p6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6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9" name="Google Shape;99;p6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6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6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2" name="Shape 102"/>
        <p:cNvGrpSpPr/>
        <p:nvPr/>
      </p:nvGrpSpPr>
      <p:grpSpPr>
        <a:xfrm>
          <a:off x="0" y="0"/>
          <a:ext cx="0" cy="0"/>
          <a:chOff x="0" y="0"/>
          <a:chExt cx="0" cy="0"/>
        </a:xfrm>
      </p:grpSpPr>
      <p:sp>
        <p:nvSpPr>
          <p:cNvPr id="103" name="Google Shape;103;p6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4" name="Google Shape;104;p6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05" name="Google Shape;105;p6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6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6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8" name="Shape 108"/>
        <p:cNvGrpSpPr/>
        <p:nvPr/>
      </p:nvGrpSpPr>
      <p:grpSpPr>
        <a:xfrm>
          <a:off x="0" y="0"/>
          <a:ext cx="0" cy="0"/>
          <a:chOff x="0" y="0"/>
          <a:chExt cx="0" cy="0"/>
        </a:xfrm>
      </p:grpSpPr>
      <p:sp>
        <p:nvSpPr>
          <p:cNvPr id="109" name="Google Shape;109;p6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6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1" name="Google Shape;111;p6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2" name="Google Shape;112;p6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6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6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5" name="Shape 115"/>
        <p:cNvGrpSpPr/>
        <p:nvPr/>
      </p:nvGrpSpPr>
      <p:grpSpPr>
        <a:xfrm>
          <a:off x="0" y="0"/>
          <a:ext cx="0" cy="0"/>
          <a:chOff x="0" y="0"/>
          <a:chExt cx="0" cy="0"/>
        </a:xfrm>
      </p:grpSpPr>
      <p:sp>
        <p:nvSpPr>
          <p:cNvPr id="116" name="Google Shape;116;p6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7" name="Google Shape;117;p6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8" name="Google Shape;118;p6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9" name="Google Shape;119;p6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0" name="Google Shape;120;p6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1" name="Google Shape;121;p6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6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6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4" name="Shape 124"/>
        <p:cNvGrpSpPr/>
        <p:nvPr/>
      </p:nvGrpSpPr>
      <p:grpSpPr>
        <a:xfrm>
          <a:off x="0" y="0"/>
          <a:ext cx="0" cy="0"/>
          <a:chOff x="0" y="0"/>
          <a:chExt cx="0" cy="0"/>
        </a:xfrm>
      </p:grpSpPr>
      <p:sp>
        <p:nvSpPr>
          <p:cNvPr id="125" name="Google Shape;125;p7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6" name="Google Shape;126;p7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7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7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9" name="Shape 129"/>
        <p:cNvGrpSpPr/>
        <p:nvPr/>
      </p:nvGrpSpPr>
      <p:grpSpPr>
        <a:xfrm>
          <a:off x="0" y="0"/>
          <a:ext cx="0" cy="0"/>
          <a:chOff x="0" y="0"/>
          <a:chExt cx="0" cy="0"/>
        </a:xfrm>
      </p:grpSpPr>
      <p:sp>
        <p:nvSpPr>
          <p:cNvPr id="130" name="Google Shape;130;p7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7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7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3" name="Shape 133"/>
        <p:cNvGrpSpPr/>
        <p:nvPr/>
      </p:nvGrpSpPr>
      <p:grpSpPr>
        <a:xfrm>
          <a:off x="0" y="0"/>
          <a:ext cx="0" cy="0"/>
          <a:chOff x="0" y="0"/>
          <a:chExt cx="0" cy="0"/>
        </a:xfrm>
      </p:grpSpPr>
      <p:sp>
        <p:nvSpPr>
          <p:cNvPr id="134" name="Google Shape;134;p7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5" name="Google Shape;135;p7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36" name="Google Shape;136;p7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37" name="Google Shape;137;p7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7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7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3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0" name="Shape 140"/>
        <p:cNvGrpSpPr/>
        <p:nvPr/>
      </p:nvGrpSpPr>
      <p:grpSpPr>
        <a:xfrm>
          <a:off x="0" y="0"/>
          <a:ext cx="0" cy="0"/>
          <a:chOff x="0" y="0"/>
          <a:chExt cx="0" cy="0"/>
        </a:xfrm>
      </p:grpSpPr>
      <p:sp>
        <p:nvSpPr>
          <p:cNvPr id="141" name="Google Shape;141;p7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2" name="Google Shape;142;p73"/>
          <p:cNvSpPr/>
          <p:nvPr>
            <p:ph idx="2" type="pic"/>
          </p:nvPr>
        </p:nvSpPr>
        <p:spPr>
          <a:xfrm>
            <a:off x="5183188" y="987425"/>
            <a:ext cx="6172200" cy="4873625"/>
          </a:xfrm>
          <a:prstGeom prst="rect">
            <a:avLst/>
          </a:prstGeom>
          <a:noFill/>
          <a:ln>
            <a:noFill/>
          </a:ln>
        </p:spPr>
      </p:sp>
      <p:sp>
        <p:nvSpPr>
          <p:cNvPr id="143" name="Google Shape;143;p7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4" name="Google Shape;144;p7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7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7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7" name="Shape 147"/>
        <p:cNvGrpSpPr/>
        <p:nvPr/>
      </p:nvGrpSpPr>
      <p:grpSpPr>
        <a:xfrm>
          <a:off x="0" y="0"/>
          <a:ext cx="0" cy="0"/>
          <a:chOff x="0" y="0"/>
          <a:chExt cx="0" cy="0"/>
        </a:xfrm>
      </p:grpSpPr>
      <p:sp>
        <p:nvSpPr>
          <p:cNvPr id="148" name="Google Shape;148;p7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9" name="Google Shape;149;p7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0" name="Google Shape;150;p7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7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7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3" name="Shape 153"/>
        <p:cNvGrpSpPr/>
        <p:nvPr/>
      </p:nvGrpSpPr>
      <p:grpSpPr>
        <a:xfrm>
          <a:off x="0" y="0"/>
          <a:ext cx="0" cy="0"/>
          <a:chOff x="0" y="0"/>
          <a:chExt cx="0" cy="0"/>
        </a:xfrm>
      </p:grpSpPr>
      <p:sp>
        <p:nvSpPr>
          <p:cNvPr id="154" name="Google Shape;154;p7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5" name="Google Shape;155;p7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6" name="Google Shape;156;p7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7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7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65" name="Shape 165"/>
        <p:cNvGrpSpPr/>
        <p:nvPr/>
      </p:nvGrpSpPr>
      <p:grpSpPr>
        <a:xfrm>
          <a:off x="0" y="0"/>
          <a:ext cx="0" cy="0"/>
          <a:chOff x="0" y="0"/>
          <a:chExt cx="0" cy="0"/>
        </a:xfrm>
      </p:grpSpPr>
      <p:sp>
        <p:nvSpPr>
          <p:cNvPr id="166" name="Google Shape;166;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7" name="Google Shape;167;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8" name="Google Shape;168;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69" name="Google Shape;169;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70" name="Google Shape;170;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1" name="Shape 171"/>
        <p:cNvGrpSpPr/>
        <p:nvPr/>
      </p:nvGrpSpPr>
      <p:grpSpPr>
        <a:xfrm>
          <a:off x="0" y="0"/>
          <a:ext cx="0" cy="0"/>
          <a:chOff x="0" y="0"/>
          <a:chExt cx="0" cy="0"/>
        </a:xfrm>
      </p:grpSpPr>
      <p:sp>
        <p:nvSpPr>
          <p:cNvPr id="172" name="Google Shape;172;p4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3" name="Google Shape;173;p4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74" name="Google Shape;174;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75" name="Google Shape;175;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76" name="Google Shape;176;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7" name="Shape 177"/>
        <p:cNvGrpSpPr/>
        <p:nvPr/>
      </p:nvGrpSpPr>
      <p:grpSpPr>
        <a:xfrm>
          <a:off x="0" y="0"/>
          <a:ext cx="0" cy="0"/>
          <a:chOff x="0" y="0"/>
          <a:chExt cx="0" cy="0"/>
        </a:xfrm>
      </p:grpSpPr>
      <p:sp>
        <p:nvSpPr>
          <p:cNvPr id="178" name="Google Shape;178;p4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9" name="Google Shape;179;p4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80" name="Google Shape;180;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81" name="Google Shape;181;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82" name="Google Shape;182;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83" name="Shape 183"/>
        <p:cNvGrpSpPr/>
        <p:nvPr/>
      </p:nvGrpSpPr>
      <p:grpSpPr>
        <a:xfrm>
          <a:off x="0" y="0"/>
          <a:ext cx="0" cy="0"/>
          <a:chOff x="0" y="0"/>
          <a:chExt cx="0" cy="0"/>
        </a:xfrm>
      </p:grpSpPr>
      <p:sp>
        <p:nvSpPr>
          <p:cNvPr id="184" name="Google Shape;184;p4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5" name="Google Shape;185;p4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6" name="Google Shape;186;p4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7" name="Google Shape;187;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88" name="Google Shape;188;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89" name="Google Shape;189;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90" name="Shape 190"/>
        <p:cNvGrpSpPr/>
        <p:nvPr/>
      </p:nvGrpSpPr>
      <p:grpSpPr>
        <a:xfrm>
          <a:off x="0" y="0"/>
          <a:ext cx="0" cy="0"/>
          <a:chOff x="0" y="0"/>
          <a:chExt cx="0" cy="0"/>
        </a:xfrm>
      </p:grpSpPr>
      <p:sp>
        <p:nvSpPr>
          <p:cNvPr id="191" name="Google Shape;191;p4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2" name="Google Shape;192;p4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93" name="Google Shape;193;p4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4" name="Google Shape;194;p4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95" name="Google Shape;195;p4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6" name="Google Shape;196;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97" name="Google Shape;197;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98" name="Google Shape;198;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9" name="Shape 199"/>
        <p:cNvGrpSpPr/>
        <p:nvPr/>
      </p:nvGrpSpPr>
      <p:grpSpPr>
        <a:xfrm>
          <a:off x="0" y="0"/>
          <a:ext cx="0" cy="0"/>
          <a:chOff x="0" y="0"/>
          <a:chExt cx="0" cy="0"/>
        </a:xfrm>
      </p:grpSpPr>
      <p:sp>
        <p:nvSpPr>
          <p:cNvPr id="200" name="Google Shape;200;p4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1" name="Google Shape;201;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202" name="Google Shape;202;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203" name="Google Shape;203;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04" name="Shape 204"/>
        <p:cNvGrpSpPr/>
        <p:nvPr/>
      </p:nvGrpSpPr>
      <p:grpSpPr>
        <a:xfrm>
          <a:off x="0" y="0"/>
          <a:ext cx="0" cy="0"/>
          <a:chOff x="0" y="0"/>
          <a:chExt cx="0" cy="0"/>
        </a:xfrm>
      </p:grpSpPr>
      <p:sp>
        <p:nvSpPr>
          <p:cNvPr id="205" name="Google Shape;205;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206" name="Google Shape;206;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207" name="Google Shape;207;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3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3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08" name="Shape 208"/>
        <p:cNvGrpSpPr/>
        <p:nvPr/>
      </p:nvGrpSpPr>
      <p:grpSpPr>
        <a:xfrm>
          <a:off x="0" y="0"/>
          <a:ext cx="0" cy="0"/>
          <a:chOff x="0" y="0"/>
          <a:chExt cx="0" cy="0"/>
        </a:xfrm>
      </p:grpSpPr>
      <p:sp>
        <p:nvSpPr>
          <p:cNvPr id="209" name="Google Shape;209;p5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0" name="Google Shape;210;p5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11" name="Google Shape;211;p5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12" name="Google Shape;212;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213" name="Google Shape;213;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214" name="Google Shape;214;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15" name="Shape 215"/>
        <p:cNvGrpSpPr/>
        <p:nvPr/>
      </p:nvGrpSpPr>
      <p:grpSpPr>
        <a:xfrm>
          <a:off x="0" y="0"/>
          <a:ext cx="0" cy="0"/>
          <a:chOff x="0" y="0"/>
          <a:chExt cx="0" cy="0"/>
        </a:xfrm>
      </p:grpSpPr>
      <p:sp>
        <p:nvSpPr>
          <p:cNvPr id="216" name="Google Shape;216;p5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7" name="Google Shape;217;p52"/>
          <p:cNvSpPr/>
          <p:nvPr>
            <p:ph idx="2" type="pic"/>
          </p:nvPr>
        </p:nvSpPr>
        <p:spPr>
          <a:xfrm>
            <a:off x="5183188" y="987425"/>
            <a:ext cx="6172200" cy="4873625"/>
          </a:xfrm>
          <a:prstGeom prst="rect">
            <a:avLst/>
          </a:prstGeom>
          <a:noFill/>
          <a:ln>
            <a:noFill/>
          </a:ln>
        </p:spPr>
      </p:sp>
      <p:sp>
        <p:nvSpPr>
          <p:cNvPr id="218" name="Google Shape;218;p5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19" name="Google Shape;219;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220" name="Google Shape;220;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221" name="Google Shape;221;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22" name="Shape 222"/>
        <p:cNvGrpSpPr/>
        <p:nvPr/>
      </p:nvGrpSpPr>
      <p:grpSpPr>
        <a:xfrm>
          <a:off x="0" y="0"/>
          <a:ext cx="0" cy="0"/>
          <a:chOff x="0" y="0"/>
          <a:chExt cx="0" cy="0"/>
        </a:xfrm>
      </p:grpSpPr>
      <p:sp>
        <p:nvSpPr>
          <p:cNvPr id="223" name="Google Shape;223;p5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4" name="Google Shape;224;p5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5" name="Google Shape;225;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226" name="Google Shape;226;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227" name="Google Shape;227;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28" name="Shape 228"/>
        <p:cNvGrpSpPr/>
        <p:nvPr/>
      </p:nvGrpSpPr>
      <p:grpSpPr>
        <a:xfrm>
          <a:off x="0" y="0"/>
          <a:ext cx="0" cy="0"/>
          <a:chOff x="0" y="0"/>
          <a:chExt cx="0" cy="0"/>
        </a:xfrm>
      </p:grpSpPr>
      <p:sp>
        <p:nvSpPr>
          <p:cNvPr id="229" name="Google Shape;229;p5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0" name="Google Shape;230;p5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1" name="Google Shape;231;p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232" name="Google Shape;232;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233" name="Google Shape;233;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Background 2">
    <p:spTree>
      <p:nvGrpSpPr>
        <p:cNvPr id="234" name="Shape 234"/>
        <p:cNvGrpSpPr/>
        <p:nvPr/>
      </p:nvGrpSpPr>
      <p:grpSpPr>
        <a:xfrm>
          <a:off x="0" y="0"/>
          <a:ext cx="0" cy="0"/>
          <a:chOff x="0" y="0"/>
          <a:chExt cx="0" cy="0"/>
        </a:xfrm>
      </p:grpSpPr>
      <p:pic>
        <p:nvPicPr>
          <p:cNvPr id="235" name="Google Shape;235;p55"/>
          <p:cNvPicPr preferRelativeResize="0"/>
          <p:nvPr/>
        </p:nvPicPr>
        <p:blipFill rotWithShape="1">
          <a:blip r:embed="rId2">
            <a:alphaModFix amt="28000"/>
          </a:blip>
          <a:srcRect b="39510" l="0" r="0" t="3044"/>
          <a:stretch/>
        </p:blipFill>
        <p:spPr>
          <a:xfrm>
            <a:off x="-330200" y="-249933"/>
            <a:ext cx="12981939" cy="7360173"/>
          </a:xfrm>
          <a:prstGeom prst="rect">
            <a:avLst/>
          </a:prstGeom>
          <a:noFill/>
          <a:ln>
            <a:noFill/>
          </a:ln>
        </p:spPr>
      </p:pic>
      <p:pic>
        <p:nvPicPr>
          <p:cNvPr id="236" name="Google Shape;236;p55"/>
          <p:cNvPicPr preferRelativeResize="0"/>
          <p:nvPr/>
        </p:nvPicPr>
        <p:blipFill rotWithShape="1">
          <a:blip r:embed="rId3">
            <a:alphaModFix/>
          </a:blip>
          <a:srcRect b="0" l="0" r="0" t="0"/>
          <a:stretch/>
        </p:blipFill>
        <p:spPr>
          <a:xfrm>
            <a:off x="339234" y="268151"/>
            <a:ext cx="11513532" cy="6321700"/>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3" name="Shape 243"/>
        <p:cNvGrpSpPr/>
        <p:nvPr/>
      </p:nvGrpSpPr>
      <p:grpSpPr>
        <a:xfrm>
          <a:off x="0" y="0"/>
          <a:ext cx="0" cy="0"/>
          <a:chOff x="0" y="0"/>
          <a:chExt cx="0" cy="0"/>
        </a:xfrm>
      </p:grpSpPr>
      <p:sp>
        <p:nvSpPr>
          <p:cNvPr id="244" name="Google Shape;244;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45" name="Google Shape;245;p3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6" name="Google Shape;246;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7" name="Google Shape;247;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8" name="Google Shape;248;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49" name="Shape 249"/>
        <p:cNvGrpSpPr/>
        <p:nvPr/>
      </p:nvGrpSpPr>
      <p:grpSpPr>
        <a:xfrm>
          <a:off x="0" y="0"/>
          <a:ext cx="0" cy="0"/>
          <a:chOff x="0" y="0"/>
          <a:chExt cx="0" cy="0"/>
        </a:xfrm>
      </p:grpSpPr>
      <p:sp>
        <p:nvSpPr>
          <p:cNvPr id="250" name="Google Shape;250;p56"/>
          <p:cNvSpPr txBox="1"/>
          <p:nvPr>
            <p:ph type="ctrTitle"/>
          </p:nvPr>
        </p:nvSpPr>
        <p:spPr>
          <a:xfrm>
            <a:off x="914400" y="1122363"/>
            <a:ext cx="103632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51" name="Google Shape;251;p5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52" name="Google Shape;252;p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3" name="Google Shape;253;p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4" name="Google Shape;254;p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55" name="Shape 255"/>
        <p:cNvGrpSpPr/>
        <p:nvPr/>
      </p:nvGrpSpPr>
      <p:grpSpPr>
        <a:xfrm>
          <a:off x="0" y="0"/>
          <a:ext cx="0" cy="0"/>
          <a:chOff x="0" y="0"/>
          <a:chExt cx="0" cy="0"/>
        </a:xfrm>
      </p:grpSpPr>
      <p:sp>
        <p:nvSpPr>
          <p:cNvPr id="256" name="Google Shape;256;p57"/>
          <p:cNvSpPr txBox="1"/>
          <p:nvPr>
            <p:ph type="title"/>
          </p:nvPr>
        </p:nvSpPr>
        <p:spPr>
          <a:xfrm>
            <a:off x="831851" y="1709740"/>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57" name="Google Shape;257;p57"/>
          <p:cNvSpPr txBox="1"/>
          <p:nvPr>
            <p:ph idx="1" type="body"/>
          </p:nvPr>
        </p:nvSpPr>
        <p:spPr>
          <a:xfrm>
            <a:off x="831851" y="4589465"/>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58" name="Google Shape;258;p5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9" name="Google Shape;259;p5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0" name="Google Shape;260;p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61" name="Shape 261"/>
        <p:cNvGrpSpPr/>
        <p:nvPr/>
      </p:nvGrpSpPr>
      <p:grpSpPr>
        <a:xfrm>
          <a:off x="0" y="0"/>
          <a:ext cx="0" cy="0"/>
          <a:chOff x="0" y="0"/>
          <a:chExt cx="0" cy="0"/>
        </a:xfrm>
      </p:grpSpPr>
      <p:sp>
        <p:nvSpPr>
          <p:cNvPr id="262" name="Google Shape;262;p5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63" name="Google Shape;263;p5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4" name="Google Shape;264;p5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5" name="Google Shape;265;p5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6" name="Google Shape;266;p5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7" name="Google Shape;267;p5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68" name="Shape 268"/>
        <p:cNvGrpSpPr/>
        <p:nvPr/>
      </p:nvGrpSpPr>
      <p:grpSpPr>
        <a:xfrm>
          <a:off x="0" y="0"/>
          <a:ext cx="0" cy="0"/>
          <a:chOff x="0" y="0"/>
          <a:chExt cx="0" cy="0"/>
        </a:xfrm>
      </p:grpSpPr>
      <p:sp>
        <p:nvSpPr>
          <p:cNvPr id="269" name="Google Shape;269;p59"/>
          <p:cNvSpPr txBox="1"/>
          <p:nvPr>
            <p:ph type="title"/>
          </p:nvPr>
        </p:nvSpPr>
        <p:spPr>
          <a:xfrm>
            <a:off x="839788" y="365127"/>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70" name="Google Shape;270;p59"/>
          <p:cNvSpPr txBox="1"/>
          <p:nvPr>
            <p:ph idx="1" type="body"/>
          </p:nvPr>
        </p:nvSpPr>
        <p:spPr>
          <a:xfrm>
            <a:off x="839789"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71" name="Google Shape;271;p59"/>
          <p:cNvSpPr txBox="1"/>
          <p:nvPr>
            <p:ph idx="2" type="body"/>
          </p:nvPr>
        </p:nvSpPr>
        <p:spPr>
          <a:xfrm>
            <a:off x="839789"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2" name="Google Shape;272;p59"/>
          <p:cNvSpPr txBox="1"/>
          <p:nvPr>
            <p:ph idx="3" type="body"/>
          </p:nvPr>
        </p:nvSpPr>
        <p:spPr>
          <a:xfrm>
            <a:off x="6172201"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73" name="Google Shape;273;p59"/>
          <p:cNvSpPr txBox="1"/>
          <p:nvPr>
            <p:ph idx="4" type="body"/>
          </p:nvPr>
        </p:nvSpPr>
        <p:spPr>
          <a:xfrm>
            <a:off x="6172201"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4" name="Google Shape;274;p5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5" name="Google Shape;275;p5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6" name="Google Shape;276;p5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3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3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7" name="Shape 277"/>
        <p:cNvGrpSpPr/>
        <p:nvPr/>
      </p:nvGrpSpPr>
      <p:grpSpPr>
        <a:xfrm>
          <a:off x="0" y="0"/>
          <a:ext cx="0" cy="0"/>
          <a:chOff x="0" y="0"/>
          <a:chExt cx="0" cy="0"/>
        </a:xfrm>
      </p:grpSpPr>
      <p:sp>
        <p:nvSpPr>
          <p:cNvPr id="278" name="Google Shape;278;p6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79" name="Google Shape;279;p6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0" name="Google Shape;280;p6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1" name="Google Shape;281;p6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82" name="Shape 282"/>
        <p:cNvGrpSpPr/>
        <p:nvPr/>
      </p:nvGrpSpPr>
      <p:grpSpPr>
        <a:xfrm>
          <a:off x="0" y="0"/>
          <a:ext cx="0" cy="0"/>
          <a:chOff x="0" y="0"/>
          <a:chExt cx="0" cy="0"/>
        </a:xfrm>
      </p:grpSpPr>
      <p:sp>
        <p:nvSpPr>
          <p:cNvPr id="283" name="Google Shape;283;p6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4" name="Google Shape;284;p6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5" name="Google Shape;285;p6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86" name="Shape 286"/>
        <p:cNvGrpSpPr/>
        <p:nvPr/>
      </p:nvGrpSpPr>
      <p:grpSpPr>
        <a:xfrm>
          <a:off x="0" y="0"/>
          <a:ext cx="0" cy="0"/>
          <a:chOff x="0" y="0"/>
          <a:chExt cx="0" cy="0"/>
        </a:xfrm>
      </p:grpSpPr>
      <p:sp>
        <p:nvSpPr>
          <p:cNvPr id="287" name="Google Shape;287;p6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88" name="Google Shape;288;p62"/>
          <p:cNvSpPr txBox="1"/>
          <p:nvPr>
            <p:ph idx="1" type="body"/>
          </p:nvPr>
        </p:nvSpPr>
        <p:spPr>
          <a:xfrm>
            <a:off x="5183188" y="987427"/>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89" name="Google Shape;289;p6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90" name="Google Shape;290;p6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1" name="Google Shape;291;p6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2" name="Google Shape;292;p6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93" name="Shape 293"/>
        <p:cNvGrpSpPr/>
        <p:nvPr/>
      </p:nvGrpSpPr>
      <p:grpSpPr>
        <a:xfrm>
          <a:off x="0" y="0"/>
          <a:ext cx="0" cy="0"/>
          <a:chOff x="0" y="0"/>
          <a:chExt cx="0" cy="0"/>
        </a:xfrm>
      </p:grpSpPr>
      <p:sp>
        <p:nvSpPr>
          <p:cNvPr id="294" name="Google Shape;294;p6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95" name="Google Shape;295;p63"/>
          <p:cNvSpPr/>
          <p:nvPr>
            <p:ph idx="2" type="pic"/>
          </p:nvPr>
        </p:nvSpPr>
        <p:spPr>
          <a:xfrm>
            <a:off x="5183188" y="987427"/>
            <a:ext cx="6172200" cy="4873625"/>
          </a:xfrm>
          <a:prstGeom prst="rect">
            <a:avLst/>
          </a:prstGeom>
          <a:noFill/>
          <a:ln>
            <a:noFill/>
          </a:ln>
        </p:spPr>
      </p:sp>
      <p:sp>
        <p:nvSpPr>
          <p:cNvPr id="296" name="Google Shape;296;p6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97" name="Google Shape;297;p6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8" name="Google Shape;298;p6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9" name="Google Shape;299;p6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00" name="Shape 300"/>
        <p:cNvGrpSpPr/>
        <p:nvPr/>
      </p:nvGrpSpPr>
      <p:grpSpPr>
        <a:xfrm>
          <a:off x="0" y="0"/>
          <a:ext cx="0" cy="0"/>
          <a:chOff x="0" y="0"/>
          <a:chExt cx="0" cy="0"/>
        </a:xfrm>
      </p:grpSpPr>
      <p:sp>
        <p:nvSpPr>
          <p:cNvPr id="301" name="Google Shape;301;p6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02" name="Google Shape;302;p6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3" name="Google Shape;303;p6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4" name="Google Shape;304;p6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5" name="Google Shape;305;p6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06" name="Shape 306"/>
        <p:cNvGrpSpPr/>
        <p:nvPr/>
      </p:nvGrpSpPr>
      <p:grpSpPr>
        <a:xfrm>
          <a:off x="0" y="0"/>
          <a:ext cx="0" cy="0"/>
          <a:chOff x="0" y="0"/>
          <a:chExt cx="0" cy="0"/>
        </a:xfrm>
      </p:grpSpPr>
      <p:sp>
        <p:nvSpPr>
          <p:cNvPr id="307" name="Google Shape;307;p65"/>
          <p:cNvSpPr txBox="1"/>
          <p:nvPr>
            <p:ph type="title"/>
          </p:nvPr>
        </p:nvSpPr>
        <p:spPr>
          <a:xfrm rot="5400000">
            <a:off x="7133432"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08" name="Google Shape;308;p65"/>
          <p:cNvSpPr txBox="1"/>
          <p:nvPr>
            <p:ph idx="1" type="body"/>
          </p:nvPr>
        </p:nvSpPr>
        <p:spPr>
          <a:xfrm rot="5400000">
            <a:off x="1799432"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9" name="Google Shape;309;p6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0" name="Google Shape;310;p6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1" name="Google Shape;311;p6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18" name="Shape 318"/>
        <p:cNvGrpSpPr/>
        <p:nvPr/>
      </p:nvGrpSpPr>
      <p:grpSpPr>
        <a:xfrm>
          <a:off x="0" y="0"/>
          <a:ext cx="0" cy="0"/>
          <a:chOff x="0" y="0"/>
          <a:chExt cx="0" cy="0"/>
        </a:xfrm>
      </p:grpSpPr>
      <p:sp>
        <p:nvSpPr>
          <p:cNvPr id="319" name="Google Shape;319;p3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0" name="Google Shape;320;p3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21" name="Google Shape;321;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2" name="Google Shape;322;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3" name="Google Shape;323;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24" name="Shape 324"/>
        <p:cNvGrpSpPr/>
        <p:nvPr/>
      </p:nvGrpSpPr>
      <p:grpSpPr>
        <a:xfrm>
          <a:off x="0" y="0"/>
          <a:ext cx="0" cy="0"/>
          <a:chOff x="0" y="0"/>
          <a:chExt cx="0" cy="0"/>
        </a:xfrm>
      </p:grpSpPr>
      <p:sp>
        <p:nvSpPr>
          <p:cNvPr id="325" name="Google Shape;325;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6" name="Google Shape;326;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7" name="Google Shape;327;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8" name="Google Shape;328;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9" name="Google Shape;329;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30" name="Shape 330"/>
        <p:cNvGrpSpPr/>
        <p:nvPr/>
      </p:nvGrpSpPr>
      <p:grpSpPr>
        <a:xfrm>
          <a:off x="0" y="0"/>
          <a:ext cx="0" cy="0"/>
          <a:chOff x="0" y="0"/>
          <a:chExt cx="0" cy="0"/>
        </a:xfrm>
      </p:grpSpPr>
      <p:sp>
        <p:nvSpPr>
          <p:cNvPr id="331" name="Google Shape;331;p7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2" name="Google Shape;332;p7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33" name="Google Shape;333;p7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4" name="Google Shape;334;p7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5" name="Google Shape;335;p7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6" name="Shape 336"/>
        <p:cNvGrpSpPr/>
        <p:nvPr/>
      </p:nvGrpSpPr>
      <p:grpSpPr>
        <a:xfrm>
          <a:off x="0" y="0"/>
          <a:ext cx="0" cy="0"/>
          <a:chOff x="0" y="0"/>
          <a:chExt cx="0" cy="0"/>
        </a:xfrm>
      </p:grpSpPr>
      <p:sp>
        <p:nvSpPr>
          <p:cNvPr id="337" name="Google Shape;337;p7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8" name="Google Shape;338;p7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9" name="Google Shape;339;p7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0" name="Google Shape;340;p7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1" name="Google Shape;341;p7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2" name="Google Shape;342;p7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3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3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3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3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3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43" name="Shape 343"/>
        <p:cNvGrpSpPr/>
        <p:nvPr/>
      </p:nvGrpSpPr>
      <p:grpSpPr>
        <a:xfrm>
          <a:off x="0" y="0"/>
          <a:ext cx="0" cy="0"/>
          <a:chOff x="0" y="0"/>
          <a:chExt cx="0" cy="0"/>
        </a:xfrm>
      </p:grpSpPr>
      <p:sp>
        <p:nvSpPr>
          <p:cNvPr id="344" name="Google Shape;344;p7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5" name="Google Shape;345;p7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46" name="Google Shape;346;p7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7" name="Google Shape;347;p7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48" name="Google Shape;348;p7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9" name="Google Shape;349;p7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0" name="Google Shape;350;p7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1" name="Google Shape;351;p7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2" name="Shape 352"/>
        <p:cNvGrpSpPr/>
        <p:nvPr/>
      </p:nvGrpSpPr>
      <p:grpSpPr>
        <a:xfrm>
          <a:off x="0" y="0"/>
          <a:ext cx="0" cy="0"/>
          <a:chOff x="0" y="0"/>
          <a:chExt cx="0" cy="0"/>
        </a:xfrm>
      </p:grpSpPr>
      <p:sp>
        <p:nvSpPr>
          <p:cNvPr id="353" name="Google Shape;353;p7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4" name="Google Shape;354;p7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5" name="Google Shape;355;p7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6" name="Google Shape;356;p7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57" name="Shape 357"/>
        <p:cNvGrpSpPr/>
        <p:nvPr/>
      </p:nvGrpSpPr>
      <p:grpSpPr>
        <a:xfrm>
          <a:off x="0" y="0"/>
          <a:ext cx="0" cy="0"/>
          <a:chOff x="0" y="0"/>
          <a:chExt cx="0" cy="0"/>
        </a:xfrm>
      </p:grpSpPr>
      <p:sp>
        <p:nvSpPr>
          <p:cNvPr id="358" name="Google Shape;358;p8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9" name="Google Shape;359;p8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0" name="Google Shape;360;p8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61" name="Shape 361"/>
        <p:cNvGrpSpPr/>
        <p:nvPr/>
      </p:nvGrpSpPr>
      <p:grpSpPr>
        <a:xfrm>
          <a:off x="0" y="0"/>
          <a:ext cx="0" cy="0"/>
          <a:chOff x="0" y="0"/>
          <a:chExt cx="0" cy="0"/>
        </a:xfrm>
      </p:grpSpPr>
      <p:sp>
        <p:nvSpPr>
          <p:cNvPr id="362" name="Google Shape;362;p8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3" name="Google Shape;363;p8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364" name="Google Shape;364;p8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65" name="Google Shape;365;p8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6" name="Google Shape;366;p8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7" name="Google Shape;367;p8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68" name="Shape 368"/>
        <p:cNvGrpSpPr/>
        <p:nvPr/>
      </p:nvGrpSpPr>
      <p:grpSpPr>
        <a:xfrm>
          <a:off x="0" y="0"/>
          <a:ext cx="0" cy="0"/>
          <a:chOff x="0" y="0"/>
          <a:chExt cx="0" cy="0"/>
        </a:xfrm>
      </p:grpSpPr>
      <p:sp>
        <p:nvSpPr>
          <p:cNvPr id="369" name="Google Shape;369;p8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0" name="Google Shape;370;p82"/>
          <p:cNvSpPr/>
          <p:nvPr>
            <p:ph idx="2" type="pic"/>
          </p:nvPr>
        </p:nvSpPr>
        <p:spPr>
          <a:xfrm>
            <a:off x="5183188" y="987425"/>
            <a:ext cx="6172200" cy="4873625"/>
          </a:xfrm>
          <a:prstGeom prst="rect">
            <a:avLst/>
          </a:prstGeom>
          <a:noFill/>
          <a:ln>
            <a:noFill/>
          </a:ln>
        </p:spPr>
      </p:sp>
      <p:sp>
        <p:nvSpPr>
          <p:cNvPr id="371" name="Google Shape;371;p8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72" name="Google Shape;372;p8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3" name="Google Shape;373;p8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4" name="Google Shape;374;p8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75" name="Shape 375"/>
        <p:cNvGrpSpPr/>
        <p:nvPr/>
      </p:nvGrpSpPr>
      <p:grpSpPr>
        <a:xfrm>
          <a:off x="0" y="0"/>
          <a:ext cx="0" cy="0"/>
          <a:chOff x="0" y="0"/>
          <a:chExt cx="0" cy="0"/>
        </a:xfrm>
      </p:grpSpPr>
      <p:sp>
        <p:nvSpPr>
          <p:cNvPr id="376" name="Google Shape;376;p8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7" name="Google Shape;377;p8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8" name="Google Shape;378;p8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9" name="Google Shape;379;p8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0" name="Google Shape;380;p8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81" name="Shape 381"/>
        <p:cNvGrpSpPr/>
        <p:nvPr/>
      </p:nvGrpSpPr>
      <p:grpSpPr>
        <a:xfrm>
          <a:off x="0" y="0"/>
          <a:ext cx="0" cy="0"/>
          <a:chOff x="0" y="0"/>
          <a:chExt cx="0" cy="0"/>
        </a:xfrm>
      </p:grpSpPr>
      <p:sp>
        <p:nvSpPr>
          <p:cNvPr id="382" name="Google Shape;382;p8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3" name="Google Shape;383;p8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4" name="Google Shape;384;p8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5" name="Google Shape;385;p8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6" name="Google Shape;386;p8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4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4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4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42"/>
          <p:cNvSpPr/>
          <p:nvPr>
            <p:ph idx="2" type="pic"/>
          </p:nvPr>
        </p:nvSpPr>
        <p:spPr>
          <a:xfrm>
            <a:off x="5183188" y="987425"/>
            <a:ext cx="6172200" cy="4873625"/>
          </a:xfrm>
          <a:prstGeom prst="rect">
            <a:avLst/>
          </a:prstGeom>
          <a:noFill/>
          <a:ln>
            <a:noFill/>
          </a:ln>
        </p:spPr>
      </p:sp>
      <p:sp>
        <p:nvSpPr>
          <p:cNvPr id="68" name="Google Shape;68;p4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6.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0" Type="http://schemas.openxmlformats.org/officeDocument/2006/relationships/slideLayout" Target="../slideLayouts/slideLayout32.xml"/><Relationship Id="rId13" Type="http://schemas.openxmlformats.org/officeDocument/2006/relationships/theme" Target="../theme/theme1.xml"/><Relationship Id="rId12" Type="http://schemas.openxmlformats.org/officeDocument/2006/relationships/slideLayout" Target="../slideLayouts/slideLayout34.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0" Type="http://schemas.openxmlformats.org/officeDocument/2006/relationships/slideLayout" Target="../slideLayouts/slideLayout44.xml"/><Relationship Id="rId12" Type="http://schemas.openxmlformats.org/officeDocument/2006/relationships/theme" Target="../theme/theme3.xml"/><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9" Type="http://schemas.openxmlformats.org/officeDocument/2006/relationships/slideLayout" Target="../slideLayouts/slideLayout43.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6.xml"/><Relationship Id="rId10" Type="http://schemas.openxmlformats.org/officeDocument/2006/relationships/slideLayout" Target="../slideLayouts/slideLayout55.xml"/><Relationship Id="rId12" Type="http://schemas.openxmlformats.org/officeDocument/2006/relationships/theme" Target="../theme/theme2.xml"/><Relationship Id="rId1" Type="http://schemas.openxmlformats.org/officeDocument/2006/relationships/slideLayout" Target="../slideLayouts/slideLayout46.xml"/><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9" Type="http://schemas.openxmlformats.org/officeDocument/2006/relationships/slideLayout" Target="../slideLayouts/slideLayout54.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sp>
        <p:nvSpPr>
          <p:cNvPr id="85" name="Google Shape;85;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6" name="Google Shape;86;p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 name="Google Shape;87;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8" name="Google Shape;88;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9" name="Google Shape;89;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9" name="Shape 159"/>
        <p:cNvGrpSpPr/>
        <p:nvPr/>
      </p:nvGrpSpPr>
      <p:grpSpPr>
        <a:xfrm>
          <a:off x="0" y="0"/>
          <a:ext cx="0" cy="0"/>
          <a:chOff x="0" y="0"/>
          <a:chExt cx="0" cy="0"/>
        </a:xfrm>
      </p:grpSpPr>
      <p:sp>
        <p:nvSpPr>
          <p:cNvPr id="160" name="Google Shape;160;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61" name="Google Shape;161;p2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2" name="Google Shape;162;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63" name="Google Shape;163;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64" name="Google Shape;164;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spcBef>
                <a:spcPts val="0"/>
              </a:spcBef>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spcBef>
                <a:spcPts val="0"/>
              </a:spcBef>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spcBef>
                <a:spcPts val="0"/>
              </a:spcBef>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spcBef>
                <a:spcPts val="0"/>
              </a:spcBef>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spcBef>
                <a:spcPts val="0"/>
              </a:spcBef>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spcBef>
                <a:spcPts val="0"/>
              </a:spcBef>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spcBef>
                <a:spcPts val="0"/>
              </a:spcBef>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spcBef>
                <a:spcPts val="0"/>
              </a:spcBef>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7" name="Shape 237"/>
        <p:cNvGrpSpPr/>
        <p:nvPr/>
      </p:nvGrpSpPr>
      <p:grpSpPr>
        <a:xfrm>
          <a:off x="0" y="0"/>
          <a:ext cx="0" cy="0"/>
          <a:chOff x="0" y="0"/>
          <a:chExt cx="0" cy="0"/>
        </a:xfrm>
      </p:grpSpPr>
      <p:sp>
        <p:nvSpPr>
          <p:cNvPr id="238" name="Google Shape;238;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239" name="Google Shape;239;p3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0" name="Google Shape;240;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41" name="Google Shape;241;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42" name="Google Shape;242;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888888"/>
                </a:solidFill>
                <a:latin typeface="Calibri"/>
                <a:ea typeface="Calibri"/>
                <a:cs typeface="Calibri"/>
                <a:sym typeface="Calibri"/>
              </a:defRPr>
            </a:lvl1pPr>
            <a:lvl2pPr indent="0" lvl="1" marL="0" marR="0" rtl="0" algn="r">
              <a:spcBef>
                <a:spcPts val="0"/>
              </a:spcBef>
              <a:spcAft>
                <a:spcPts val="0"/>
              </a:spcAft>
              <a:buNone/>
              <a:defRPr sz="1200">
                <a:solidFill>
                  <a:srgbClr val="888888"/>
                </a:solidFill>
                <a:latin typeface="Calibri"/>
                <a:ea typeface="Calibri"/>
                <a:cs typeface="Calibri"/>
                <a:sym typeface="Calibri"/>
              </a:defRPr>
            </a:lvl2pPr>
            <a:lvl3pPr indent="0" lvl="2" marL="0" marR="0" rtl="0" algn="r">
              <a:spcBef>
                <a:spcPts val="0"/>
              </a:spcBef>
              <a:spcAft>
                <a:spcPts val="0"/>
              </a:spcAft>
              <a:buNone/>
              <a:defRPr sz="1200">
                <a:solidFill>
                  <a:srgbClr val="888888"/>
                </a:solidFill>
                <a:latin typeface="Calibri"/>
                <a:ea typeface="Calibri"/>
                <a:cs typeface="Calibri"/>
                <a:sym typeface="Calibri"/>
              </a:defRPr>
            </a:lvl3pPr>
            <a:lvl4pPr indent="0" lvl="3" marL="0" marR="0" rtl="0" algn="r">
              <a:spcBef>
                <a:spcPts val="0"/>
              </a:spcBef>
              <a:spcAft>
                <a:spcPts val="0"/>
              </a:spcAft>
              <a:buNone/>
              <a:defRPr sz="1200">
                <a:solidFill>
                  <a:srgbClr val="888888"/>
                </a:solidFill>
                <a:latin typeface="Calibri"/>
                <a:ea typeface="Calibri"/>
                <a:cs typeface="Calibri"/>
                <a:sym typeface="Calibri"/>
              </a:defRPr>
            </a:lvl4pPr>
            <a:lvl5pPr indent="0" lvl="4" marL="0" marR="0" rtl="0" algn="r">
              <a:spcBef>
                <a:spcPts val="0"/>
              </a:spcBef>
              <a:spcAft>
                <a:spcPts val="0"/>
              </a:spcAft>
              <a:buNone/>
              <a:defRPr sz="1200">
                <a:solidFill>
                  <a:srgbClr val="888888"/>
                </a:solidFill>
                <a:latin typeface="Calibri"/>
                <a:ea typeface="Calibri"/>
                <a:cs typeface="Calibri"/>
                <a:sym typeface="Calibri"/>
              </a:defRPr>
            </a:lvl5pPr>
            <a:lvl6pPr indent="0" lvl="5" marL="0" marR="0" rtl="0" algn="r">
              <a:spcBef>
                <a:spcPts val="0"/>
              </a:spcBef>
              <a:spcAft>
                <a:spcPts val="0"/>
              </a:spcAft>
              <a:buNone/>
              <a:defRPr sz="1200">
                <a:solidFill>
                  <a:srgbClr val="888888"/>
                </a:solidFill>
                <a:latin typeface="Calibri"/>
                <a:ea typeface="Calibri"/>
                <a:cs typeface="Calibri"/>
                <a:sym typeface="Calibri"/>
              </a:defRPr>
            </a:lvl6pPr>
            <a:lvl7pPr indent="0" lvl="6" marL="0" marR="0" rtl="0" algn="r">
              <a:spcBef>
                <a:spcPts val="0"/>
              </a:spcBef>
              <a:spcAft>
                <a:spcPts val="0"/>
              </a:spcAft>
              <a:buNone/>
              <a:defRPr sz="1200">
                <a:solidFill>
                  <a:srgbClr val="888888"/>
                </a:solidFill>
                <a:latin typeface="Calibri"/>
                <a:ea typeface="Calibri"/>
                <a:cs typeface="Calibri"/>
                <a:sym typeface="Calibri"/>
              </a:defRPr>
            </a:lvl7pPr>
            <a:lvl8pPr indent="0" lvl="7" marL="0" marR="0" rtl="0" algn="r">
              <a:spcBef>
                <a:spcPts val="0"/>
              </a:spcBef>
              <a:spcAft>
                <a:spcPts val="0"/>
              </a:spcAft>
              <a:buNone/>
              <a:defRPr sz="1200">
                <a:solidFill>
                  <a:srgbClr val="888888"/>
                </a:solidFill>
                <a:latin typeface="Calibri"/>
                <a:ea typeface="Calibri"/>
                <a:cs typeface="Calibri"/>
                <a:sym typeface="Calibri"/>
              </a:defRPr>
            </a:lvl8pPr>
            <a:lvl9pPr indent="0" lvl="8" marL="0" marR="0" rtl="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2" name="Shape 312"/>
        <p:cNvGrpSpPr/>
        <p:nvPr/>
      </p:nvGrpSpPr>
      <p:grpSpPr>
        <a:xfrm>
          <a:off x="0" y="0"/>
          <a:ext cx="0" cy="0"/>
          <a:chOff x="0" y="0"/>
          <a:chExt cx="0" cy="0"/>
        </a:xfrm>
      </p:grpSpPr>
      <p:sp>
        <p:nvSpPr>
          <p:cNvPr id="313" name="Google Shape;313;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14" name="Google Shape;314;p3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15" name="Google Shape;315;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16" name="Google Shape;316;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17" name="Google Shape;317;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6.jpg"/><Relationship Id="rId5"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2.xml"/><Relationship Id="rId3" Type="http://schemas.openxmlformats.org/officeDocument/2006/relationships/image" Target="../media/image14.jpg"/><Relationship Id="rId4" Type="http://schemas.openxmlformats.org/officeDocument/2006/relationships/image" Target="../media/image13.jpg"/><Relationship Id="rId5"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3.xml"/><Relationship Id="rId3" Type="http://schemas.openxmlformats.org/officeDocument/2006/relationships/image" Target="../media/image36.png"/><Relationship Id="rId4" Type="http://schemas.openxmlformats.org/officeDocument/2006/relationships/image" Target="../media/image19.png"/><Relationship Id="rId5" Type="http://schemas.openxmlformats.org/officeDocument/2006/relationships/image" Target="../media/image17.png"/><Relationship Id="rId6" Type="http://schemas.openxmlformats.org/officeDocument/2006/relationships/image" Target="../media/image21.jpg"/><Relationship Id="rId7" Type="http://schemas.openxmlformats.org/officeDocument/2006/relationships/image" Target="../media/image20.jpg"/><Relationship Id="rId8" Type="http://schemas.openxmlformats.org/officeDocument/2006/relationships/image" Target="../media/image2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4.xml"/><Relationship Id="rId3" Type="http://schemas.openxmlformats.org/officeDocument/2006/relationships/image" Target="../media/image36.png"/><Relationship Id="rId4" Type="http://schemas.openxmlformats.org/officeDocument/2006/relationships/image" Target="../media/image19.png"/><Relationship Id="rId5" Type="http://schemas.openxmlformats.org/officeDocument/2006/relationships/image" Target="../media/image17.png"/><Relationship Id="rId6" Type="http://schemas.openxmlformats.org/officeDocument/2006/relationships/image" Target="../media/image25.jpg"/><Relationship Id="rId7" Type="http://schemas.openxmlformats.org/officeDocument/2006/relationships/image" Target="../media/image20.jpg"/><Relationship Id="rId8" Type="http://schemas.openxmlformats.org/officeDocument/2006/relationships/image" Target="../media/image2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5.xml"/><Relationship Id="rId3" Type="http://schemas.openxmlformats.org/officeDocument/2006/relationships/image" Target="../media/image26.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6.xml"/><Relationship Id="rId3" Type="http://schemas.openxmlformats.org/officeDocument/2006/relationships/image" Target="../media/image34.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7.xml"/><Relationship Id="rId3" Type="http://schemas.openxmlformats.org/officeDocument/2006/relationships/image" Target="../media/image3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8.xml"/><Relationship Id="rId3" Type="http://schemas.openxmlformats.org/officeDocument/2006/relationships/image" Target="../media/image4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9.xml"/><Relationship Id="rId3" Type="http://schemas.openxmlformats.org/officeDocument/2006/relationships/image" Target="../media/image41.jpg"/><Relationship Id="rId4" Type="http://schemas.openxmlformats.org/officeDocument/2006/relationships/image" Target="../media/image4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4.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21.xml"/><Relationship Id="rId3" Type="http://schemas.openxmlformats.org/officeDocument/2006/relationships/image" Target="../media/image3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4.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8.png"/><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3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xml"/><Relationship Id="rId3" Type="http://schemas.openxmlformats.org/officeDocument/2006/relationships/image" Target="../media/image1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pic>
        <p:nvPicPr>
          <p:cNvPr id="391" name="Google Shape;391;p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92" name="Google Shape;392;p1"/>
          <p:cNvSpPr txBox="1"/>
          <p:nvPr/>
        </p:nvSpPr>
        <p:spPr>
          <a:xfrm>
            <a:off x="2028860" y="2459504"/>
            <a:ext cx="8134279" cy="19389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000" u="none" cap="none" strike="noStrike">
                <a:solidFill>
                  <a:srgbClr val="008000"/>
                </a:solidFill>
                <a:latin typeface="Times New Roman"/>
                <a:ea typeface="Times New Roman"/>
                <a:cs typeface="Times New Roman"/>
                <a:sym typeface="Times New Roman"/>
              </a:rPr>
              <a:t>CHÀO MỪNG CÁC EM ĐẾN VỚI </a:t>
            </a:r>
            <a:endParaRPr/>
          </a:p>
          <a:p>
            <a:pPr indent="0" lvl="0" marL="0" marR="0" rtl="0" algn="ctr">
              <a:spcBef>
                <a:spcPts val="0"/>
              </a:spcBef>
              <a:spcAft>
                <a:spcPts val="0"/>
              </a:spcAft>
              <a:buNone/>
            </a:pPr>
            <a:r>
              <a:rPr b="1" i="0" lang="en-US" sz="4000" u="none" cap="none" strike="noStrike">
                <a:solidFill>
                  <a:srgbClr val="008000"/>
                </a:solidFill>
                <a:latin typeface="Times New Roman"/>
                <a:ea typeface="Times New Roman"/>
                <a:cs typeface="Times New Roman"/>
                <a:sym typeface="Times New Roman"/>
              </a:rPr>
              <a:t>TIẾT HỌC NGÀY HÔM NAY</a:t>
            </a:r>
            <a:endParaRPr/>
          </a:p>
          <a:p>
            <a:pPr indent="0" lvl="0" marL="0" marR="0" rtl="0" algn="ctr">
              <a:spcBef>
                <a:spcPts val="0"/>
              </a:spcBef>
              <a:spcAft>
                <a:spcPts val="0"/>
              </a:spcAft>
              <a:buNone/>
            </a:pPr>
            <a:r>
              <a:rPr b="1" i="0" lang="en-US" sz="4000" u="none" cap="none" strike="noStrike">
                <a:solidFill>
                  <a:srgbClr val="FF0000"/>
                </a:solidFill>
                <a:latin typeface="Times New Roman"/>
                <a:ea typeface="Times New Roman"/>
                <a:cs typeface="Times New Roman"/>
                <a:sym typeface="Times New Roman"/>
              </a:rPr>
              <a:t>MÔN: GDCD 6</a:t>
            </a:r>
            <a:endParaRPr/>
          </a:p>
        </p:txBody>
      </p:sp>
    </p:spTree>
  </p:cSld>
  <p:clrMapOvr>
    <a:masterClrMapping/>
  </p:clrMapOvr>
  <mc:AlternateContent>
    <mc:Choice Requires="p14">
      <p:transition spd="slow" p14:dur="1400">
        <p14:doors dir="vert"/>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10"/>
          <p:cNvSpPr txBox="1"/>
          <p:nvPr>
            <p:ph idx="1" type="body"/>
          </p:nvPr>
        </p:nvSpPr>
        <p:spPr>
          <a:xfrm>
            <a:off x="354162" y="4180392"/>
            <a:ext cx="11685437" cy="2677608"/>
          </a:xfrm>
          <a:prstGeom prst="rect">
            <a:avLst/>
          </a:prstGeom>
          <a:noFill/>
          <a:ln>
            <a:noFill/>
          </a:ln>
        </p:spPr>
        <p:txBody>
          <a:bodyPr anchorCtr="0" anchor="t" bIns="45700" lIns="91425" spcFirstLastPara="1" rIns="91425" wrap="square" tIns="45700">
            <a:normAutofit/>
          </a:bodyPr>
          <a:lstStyle/>
          <a:p>
            <a:pPr indent="0" lvl="0" marL="114300" rtl="0" algn="l">
              <a:lnSpc>
                <a:spcPct val="100000"/>
              </a:lnSpc>
              <a:spcBef>
                <a:spcPts val="1000"/>
              </a:spcBef>
              <a:spcAft>
                <a:spcPts val="0"/>
              </a:spcAft>
              <a:buSzPts val="1800"/>
              <a:buNone/>
            </a:pPr>
            <a:r>
              <a:rPr b="1" i="1" lang="en-US" sz="3600">
                <a:solidFill>
                  <a:srgbClr val="0000FF"/>
                </a:solidFill>
                <a:latin typeface="Times New Roman"/>
                <a:ea typeface="Times New Roman"/>
                <a:cs typeface="Times New Roman"/>
                <a:sym typeface="Times New Roman"/>
              </a:rPr>
              <a:t>☞ Em sẽ nói với Hoàng mặc dù có nhiều người chạy nhanh nhưng nếu chúng ta không nỗ lực, không cố gắng tham gia thì làm sao biết được năng lực bản thân ta ở đâu.</a:t>
            </a:r>
            <a:endParaRPr b="1" i="1" sz="3600">
              <a:solidFill>
                <a:srgbClr val="0000FF"/>
              </a:solidFill>
              <a:latin typeface="Times New Roman"/>
              <a:ea typeface="Times New Roman"/>
              <a:cs typeface="Times New Roman"/>
              <a:sym typeface="Times New Roman"/>
            </a:endParaRPr>
          </a:p>
        </p:txBody>
      </p:sp>
      <p:pic>
        <p:nvPicPr>
          <p:cNvPr id="456" name="Google Shape;456;p10"/>
          <p:cNvPicPr preferRelativeResize="0"/>
          <p:nvPr/>
        </p:nvPicPr>
        <p:blipFill rotWithShape="1">
          <a:blip r:embed="rId3">
            <a:alphaModFix/>
          </a:blip>
          <a:srcRect b="0" l="0" r="0" t="0"/>
          <a:stretch/>
        </p:blipFill>
        <p:spPr>
          <a:xfrm>
            <a:off x="9189577" y="136276"/>
            <a:ext cx="3002423" cy="2191288"/>
          </a:xfrm>
          <a:prstGeom prst="rect">
            <a:avLst/>
          </a:prstGeom>
          <a:noFill/>
          <a:ln>
            <a:noFill/>
          </a:ln>
        </p:spPr>
      </p:pic>
      <p:sp>
        <p:nvSpPr>
          <p:cNvPr id="457" name="Google Shape;457;p10"/>
          <p:cNvSpPr/>
          <p:nvPr/>
        </p:nvSpPr>
        <p:spPr>
          <a:xfrm>
            <a:off x="110836" y="-288504"/>
            <a:ext cx="8853055" cy="4770537"/>
          </a:xfrm>
          <a:prstGeom prst="rect">
            <a:avLst/>
          </a:prstGeom>
          <a:noFill/>
          <a:ln>
            <a:noFill/>
          </a:ln>
        </p:spPr>
        <p:txBody>
          <a:bodyPr anchorCtr="0" anchor="ctr" bIns="45700" lIns="91425" spcFirstLastPara="1" rIns="91425" wrap="square" tIns="45700">
            <a:spAutoFit/>
          </a:bodyPr>
          <a:lstStyle/>
          <a:p>
            <a:pPr indent="179388" lvl="0" marL="0" marR="0" rtl="0" algn="just">
              <a:spcBef>
                <a:spcPts val="0"/>
              </a:spcBef>
              <a:spcAft>
                <a:spcPts val="0"/>
              </a:spcAft>
              <a:buNone/>
            </a:pPr>
            <a:r>
              <a:t/>
            </a:r>
            <a:endParaRPr sz="2400">
              <a:solidFill>
                <a:srgbClr val="000000"/>
              </a:solidFill>
              <a:latin typeface="Times New Roman"/>
              <a:ea typeface="Times New Roman"/>
              <a:cs typeface="Times New Roman"/>
              <a:sym typeface="Times New Roman"/>
            </a:endParaRPr>
          </a:p>
          <a:p>
            <a:pPr indent="179388" lvl="0" marL="0" marR="0" rtl="0" algn="just">
              <a:spcBef>
                <a:spcPts val="0"/>
              </a:spcBef>
              <a:spcAft>
                <a:spcPts val="0"/>
              </a:spcAft>
              <a:buNone/>
            </a:pPr>
            <a:r>
              <a:rPr b="1" lang="en-US" sz="3200" u="sng">
                <a:solidFill>
                  <a:srgbClr val="FF0000"/>
                </a:solidFill>
                <a:latin typeface="Times New Roman"/>
                <a:ea typeface="Times New Roman"/>
                <a:cs typeface="Times New Roman"/>
                <a:sym typeface="Times New Roman"/>
              </a:rPr>
              <a:t>Tình huống 5:</a:t>
            </a:r>
            <a:endParaRPr b="1" sz="3200" u="sng">
              <a:solidFill>
                <a:srgbClr val="FF0000"/>
              </a:solidFill>
              <a:latin typeface="Times New Roman"/>
              <a:ea typeface="Times New Roman"/>
              <a:cs typeface="Times New Roman"/>
              <a:sym typeface="Times New Roman"/>
            </a:endParaRPr>
          </a:p>
          <a:p>
            <a:pPr indent="179388" lvl="0" marL="0" marR="0" rtl="0" algn="just">
              <a:spcBef>
                <a:spcPts val="0"/>
              </a:spcBef>
              <a:spcAft>
                <a:spcPts val="0"/>
              </a:spcAft>
              <a:buNone/>
            </a:pPr>
            <a:r>
              <a:rPr b="1" lang="en-US" sz="3200">
                <a:solidFill>
                  <a:srgbClr val="002060"/>
                </a:solidFill>
                <a:latin typeface="Times New Roman"/>
                <a:ea typeface="Times New Roman"/>
                <a:cs typeface="Times New Roman"/>
                <a:sym typeface="Times New Roman"/>
              </a:rPr>
              <a:t>Hai tháng nữa là đến Hội khỏe Phù Đổng toàn trường, Minh muốn thử sức ở cự li chạy 1000m dành cho nam. Hoàng khuyên: </a:t>
            </a:r>
            <a:r>
              <a:rPr b="1" i="1" lang="en-US" sz="3200">
                <a:solidFill>
                  <a:srgbClr val="002060"/>
                </a:solidFill>
                <a:latin typeface="Times New Roman"/>
                <a:ea typeface="Times New Roman"/>
                <a:cs typeface="Times New Roman"/>
                <a:sym typeface="Times New Roman"/>
              </a:rPr>
              <a:t>“Minh không nên tham gia vì ở trường có rất</a:t>
            </a:r>
            <a:r>
              <a:rPr b="1" lang="en-US" sz="3200">
                <a:solidFill>
                  <a:srgbClr val="002060"/>
                </a:solidFill>
                <a:latin typeface="Times New Roman"/>
                <a:ea typeface="Times New Roman"/>
                <a:cs typeface="Times New Roman"/>
                <a:sym typeface="Times New Roman"/>
              </a:rPr>
              <a:t> </a:t>
            </a:r>
            <a:r>
              <a:rPr b="1" i="1" lang="en-US" sz="3200">
                <a:solidFill>
                  <a:srgbClr val="002060"/>
                </a:solidFill>
                <a:latin typeface="Times New Roman"/>
                <a:ea typeface="Times New Roman"/>
                <a:cs typeface="Times New Roman"/>
                <a:sym typeface="Times New Roman"/>
              </a:rPr>
              <a:t>nhiều người chạy nhanh lắm”</a:t>
            </a:r>
            <a:endParaRPr/>
          </a:p>
          <a:p>
            <a:pPr indent="179388" lvl="0" marL="0" marR="0" rtl="0" algn="just">
              <a:spcBef>
                <a:spcPts val="0"/>
              </a:spcBef>
              <a:spcAft>
                <a:spcPts val="0"/>
              </a:spcAft>
              <a:buNone/>
            </a:pPr>
            <a:r>
              <a:rPr b="1" lang="en-US" sz="3200">
                <a:solidFill>
                  <a:srgbClr val="002060"/>
                </a:solidFill>
                <a:latin typeface="Times New Roman"/>
                <a:ea typeface="Times New Roman"/>
                <a:cs typeface="Times New Roman"/>
                <a:sym typeface="Times New Roman"/>
              </a:rPr>
              <a:t>⮚ Em sẽ đưa ra lời khuyên với Hoàng như thế nào?</a:t>
            </a:r>
            <a:endParaRPr/>
          </a:p>
          <a:p>
            <a:pPr indent="179388" lvl="0" marL="0" marR="0" rtl="0" algn="just">
              <a:spcBef>
                <a:spcPts val="0"/>
              </a:spcBef>
              <a:spcAft>
                <a:spcPts val="0"/>
              </a:spcAft>
              <a:buNone/>
            </a:pPr>
            <a:r>
              <a:t/>
            </a:r>
            <a:endParaRPr sz="2400">
              <a:solidFill>
                <a:srgbClr val="00000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55">
                                            <p:txEl>
                                              <p:pRg end="0" st="0"/>
                                            </p:txEl>
                                          </p:spTgt>
                                        </p:tgtEl>
                                        <p:attrNameLst>
                                          <p:attrName>style.visibility</p:attrName>
                                        </p:attrNameLst>
                                      </p:cBhvr>
                                      <p:to>
                                        <p:strVal val="visible"/>
                                      </p:to>
                                    </p:set>
                                    <p:anim calcmode="lin" valueType="num">
                                      <p:cBhvr additive="base">
                                        <p:cTn dur="500"/>
                                        <p:tgtEl>
                                          <p:spTgt spid="455">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11"/>
          <p:cNvSpPr/>
          <p:nvPr/>
        </p:nvSpPr>
        <p:spPr>
          <a:xfrm>
            <a:off x="4208400" y="95753"/>
            <a:ext cx="5011180" cy="646331"/>
          </a:xfrm>
          <a:prstGeom prst="rect">
            <a:avLst/>
          </a:prstGeom>
          <a:solidFill>
            <a:schemeClr val="lt1"/>
          </a:solidFill>
          <a:ln cap="flat" cmpd="sng" w="57150">
            <a:solidFill>
              <a:schemeClr val="accent5"/>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FF0000"/>
                </a:solidFill>
                <a:latin typeface="Times New Roman"/>
                <a:ea typeface="Times New Roman"/>
                <a:cs typeface="Times New Roman"/>
                <a:sym typeface="Times New Roman"/>
              </a:rPr>
              <a:t>HOẠT ĐỘNG CHIA SẺ</a:t>
            </a:r>
            <a:endParaRPr/>
          </a:p>
        </p:txBody>
      </p:sp>
      <p:pic>
        <p:nvPicPr>
          <p:cNvPr id="464" name="Google Shape;464;p11"/>
          <p:cNvPicPr preferRelativeResize="0"/>
          <p:nvPr/>
        </p:nvPicPr>
        <p:blipFill rotWithShape="1">
          <a:blip r:embed="rId3">
            <a:alphaModFix/>
          </a:blip>
          <a:srcRect b="0" l="0" r="0" t="0"/>
          <a:stretch/>
        </p:blipFill>
        <p:spPr>
          <a:xfrm>
            <a:off x="0" y="80330"/>
            <a:ext cx="876300" cy="741363"/>
          </a:xfrm>
          <a:prstGeom prst="rect">
            <a:avLst/>
          </a:prstGeom>
          <a:noFill/>
          <a:ln>
            <a:noFill/>
          </a:ln>
          <a:effectLst>
            <a:outerShdw blurRad="292100" rotWithShape="0" algn="tl" dir="2700000" dist="139700">
              <a:srgbClr val="333333">
                <a:alpha val="64705"/>
              </a:srgbClr>
            </a:outerShdw>
          </a:effectLst>
        </p:spPr>
      </p:pic>
      <p:sp>
        <p:nvSpPr>
          <p:cNvPr id="465" name="Google Shape;465;p11"/>
          <p:cNvSpPr txBox="1"/>
          <p:nvPr>
            <p:ph idx="1" type="body"/>
          </p:nvPr>
        </p:nvSpPr>
        <p:spPr>
          <a:xfrm>
            <a:off x="384313" y="1069825"/>
            <a:ext cx="11423374" cy="1073427"/>
          </a:xfrm>
          <a:prstGeom prst="rect">
            <a:avLst/>
          </a:prstGeom>
          <a:noFill/>
          <a:ln>
            <a:noFill/>
          </a:ln>
        </p:spPr>
        <p:txBody>
          <a:bodyPr anchorCtr="0" anchor="t" bIns="45700" lIns="91425" spcFirstLastPara="1" rIns="91425" wrap="square" tIns="45700">
            <a:noAutofit/>
          </a:bodyPr>
          <a:lstStyle/>
          <a:p>
            <a:pPr indent="0" lvl="0" marL="155575" rtl="0" algn="just">
              <a:lnSpc>
                <a:spcPct val="100000"/>
              </a:lnSpc>
              <a:spcBef>
                <a:spcPts val="0"/>
              </a:spcBef>
              <a:spcAft>
                <a:spcPts val="0"/>
              </a:spcAft>
              <a:buClr>
                <a:srgbClr val="002060"/>
              </a:buClr>
              <a:buSzPts val="3600"/>
              <a:buNone/>
            </a:pPr>
            <a:r>
              <a:rPr b="1" lang="en-US" sz="3600">
                <a:solidFill>
                  <a:srgbClr val="002060"/>
                </a:solidFill>
                <a:latin typeface="Times New Roman"/>
                <a:ea typeface="Times New Roman"/>
                <a:cs typeface="Times New Roman"/>
                <a:sym typeface="Times New Roman"/>
              </a:rPr>
              <a:t>Hãy liệt kê những việc em làm hằng ngày. Em thấy mình đã siêng năng chưa? Vì sao?</a:t>
            </a:r>
            <a:endParaRPr b="1" sz="3600">
              <a:solidFill>
                <a:srgbClr val="002060"/>
              </a:solidFill>
              <a:latin typeface="Times New Roman"/>
              <a:ea typeface="Times New Roman"/>
              <a:cs typeface="Times New Roman"/>
              <a:sym typeface="Times New Roman"/>
            </a:endParaRPr>
          </a:p>
          <a:p>
            <a:pPr indent="0" lvl="0" marL="0" rtl="0" algn="just">
              <a:lnSpc>
                <a:spcPct val="11666"/>
              </a:lnSpc>
              <a:spcBef>
                <a:spcPts val="0"/>
              </a:spcBef>
              <a:spcAft>
                <a:spcPts val="0"/>
              </a:spcAft>
              <a:buClr>
                <a:srgbClr val="002060"/>
              </a:buClr>
              <a:buSzPts val="3600"/>
              <a:buNone/>
            </a:pPr>
            <a:r>
              <a:rPr b="1" lang="en-US" sz="3600">
                <a:solidFill>
                  <a:srgbClr val="002060"/>
                </a:solidFill>
                <a:latin typeface="Times New Roman"/>
                <a:ea typeface="Times New Roman"/>
                <a:cs typeface="Times New Roman"/>
                <a:sym typeface="Times New Roman"/>
              </a:rPr>
              <a:t> </a:t>
            </a:r>
            <a:endParaRPr b="1" sz="3600">
              <a:solidFill>
                <a:srgbClr val="002060"/>
              </a:solidFill>
              <a:latin typeface="Times New Roman"/>
              <a:ea typeface="Times New Roman"/>
              <a:cs typeface="Times New Roman"/>
              <a:sym typeface="Times New Roman"/>
            </a:endParaRPr>
          </a:p>
          <a:p>
            <a:pPr indent="0" lvl="0" marL="228600" rtl="0" algn="l">
              <a:lnSpc>
                <a:spcPct val="90000"/>
              </a:lnSpc>
              <a:spcBef>
                <a:spcPts val="1000"/>
              </a:spcBef>
              <a:spcAft>
                <a:spcPts val="0"/>
              </a:spcAft>
              <a:buClr>
                <a:schemeClr val="dk1"/>
              </a:buClr>
              <a:buSzPts val="3600"/>
              <a:buNone/>
            </a:pPr>
            <a:r>
              <a:t/>
            </a:r>
            <a:endParaRPr b="1" sz="3600">
              <a:latin typeface="Times New Roman"/>
              <a:ea typeface="Times New Roman"/>
              <a:cs typeface="Times New Roman"/>
              <a:sym typeface="Times New Roman"/>
            </a:endParaRPr>
          </a:p>
        </p:txBody>
      </p:sp>
      <p:pic>
        <p:nvPicPr>
          <p:cNvPr id="466" name="Google Shape;466;p11"/>
          <p:cNvPicPr preferRelativeResize="0"/>
          <p:nvPr/>
        </p:nvPicPr>
        <p:blipFill rotWithShape="1">
          <a:blip r:embed="rId4">
            <a:alphaModFix/>
          </a:blip>
          <a:srcRect b="0" l="0" r="0" t="0"/>
          <a:stretch/>
        </p:blipFill>
        <p:spPr>
          <a:xfrm>
            <a:off x="384313" y="2470993"/>
            <a:ext cx="5141844" cy="3862533"/>
          </a:xfrm>
          <a:prstGeom prst="rect">
            <a:avLst/>
          </a:prstGeom>
          <a:noFill/>
          <a:ln>
            <a:noFill/>
          </a:ln>
        </p:spPr>
      </p:pic>
      <p:pic>
        <p:nvPicPr>
          <p:cNvPr id="467" name="Google Shape;467;p11"/>
          <p:cNvPicPr preferRelativeResize="0"/>
          <p:nvPr/>
        </p:nvPicPr>
        <p:blipFill rotWithShape="1">
          <a:blip r:embed="rId5">
            <a:alphaModFix/>
          </a:blip>
          <a:srcRect b="0" l="0" r="0" t="0"/>
          <a:stretch/>
        </p:blipFill>
        <p:spPr>
          <a:xfrm>
            <a:off x="6096000" y="2343006"/>
            <a:ext cx="5291482" cy="396861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12"/>
          <p:cNvSpPr txBox="1"/>
          <p:nvPr>
            <p:ph type="title"/>
          </p:nvPr>
        </p:nvSpPr>
        <p:spPr>
          <a:xfrm>
            <a:off x="463826" y="357809"/>
            <a:ext cx="11396870" cy="1648791"/>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b="1" lang="en-US" sz="3200">
                <a:solidFill>
                  <a:srgbClr val="002060"/>
                </a:solidFill>
                <a:latin typeface="Times New Roman"/>
                <a:ea typeface="Times New Roman"/>
                <a:cs typeface="Times New Roman"/>
                <a:sym typeface="Times New Roman"/>
              </a:rPr>
              <a:t>Em đã từng nỗ lực hết sức vượt qua khó khăn để kiên trì hoàn thành một công việc hay chưa?</a:t>
            </a:r>
            <a:r>
              <a:rPr b="1" i="1" lang="en-US" sz="3200">
                <a:solidFill>
                  <a:srgbClr val="002060"/>
                </a:solidFill>
                <a:latin typeface="Times New Roman"/>
                <a:ea typeface="Times New Roman"/>
                <a:cs typeface="Times New Roman"/>
                <a:sym typeface="Times New Roman"/>
              </a:rPr>
              <a:t> </a:t>
            </a:r>
            <a:r>
              <a:rPr b="1" lang="en-US" sz="3200">
                <a:solidFill>
                  <a:srgbClr val="002060"/>
                </a:solidFill>
                <a:latin typeface="Times New Roman"/>
                <a:ea typeface="Times New Roman"/>
                <a:cs typeface="Times New Roman"/>
                <a:sym typeface="Times New Roman"/>
              </a:rPr>
              <a:t>Nếu có, hãy chia sẻ về điều đó.</a:t>
            </a:r>
            <a:br>
              <a:rPr b="1" lang="en-US" sz="4400">
                <a:solidFill>
                  <a:srgbClr val="002060"/>
                </a:solidFill>
                <a:latin typeface="Times New Roman"/>
                <a:ea typeface="Times New Roman"/>
                <a:cs typeface="Times New Roman"/>
                <a:sym typeface="Times New Roman"/>
              </a:rPr>
            </a:br>
            <a:endParaRPr/>
          </a:p>
        </p:txBody>
      </p:sp>
      <p:pic>
        <p:nvPicPr>
          <p:cNvPr id="473" name="Google Shape;473;p12"/>
          <p:cNvPicPr preferRelativeResize="0"/>
          <p:nvPr/>
        </p:nvPicPr>
        <p:blipFill rotWithShape="1">
          <a:blip r:embed="rId3">
            <a:alphaModFix/>
          </a:blip>
          <a:srcRect b="0" l="0" r="0" t="0"/>
          <a:stretch/>
        </p:blipFill>
        <p:spPr>
          <a:xfrm>
            <a:off x="8307478" y="1818515"/>
            <a:ext cx="3684105" cy="2513405"/>
          </a:xfrm>
          <a:prstGeom prst="rect">
            <a:avLst/>
          </a:prstGeom>
          <a:noFill/>
          <a:ln>
            <a:noFill/>
          </a:ln>
        </p:spPr>
      </p:pic>
      <p:pic>
        <p:nvPicPr>
          <p:cNvPr id="474" name="Google Shape;474;p12"/>
          <p:cNvPicPr preferRelativeResize="0"/>
          <p:nvPr/>
        </p:nvPicPr>
        <p:blipFill rotWithShape="1">
          <a:blip r:embed="rId4">
            <a:alphaModFix/>
          </a:blip>
          <a:srcRect b="0" l="0" r="0" t="0"/>
          <a:stretch/>
        </p:blipFill>
        <p:spPr>
          <a:xfrm>
            <a:off x="159026" y="2223923"/>
            <a:ext cx="3455156" cy="1943525"/>
          </a:xfrm>
          <a:prstGeom prst="rect">
            <a:avLst/>
          </a:prstGeom>
          <a:noFill/>
          <a:ln>
            <a:noFill/>
          </a:ln>
        </p:spPr>
      </p:pic>
      <p:pic>
        <p:nvPicPr>
          <p:cNvPr id="475" name="Google Shape;475;p12"/>
          <p:cNvPicPr preferRelativeResize="0"/>
          <p:nvPr/>
        </p:nvPicPr>
        <p:blipFill rotWithShape="1">
          <a:blip r:embed="rId5">
            <a:alphaModFix/>
          </a:blip>
          <a:srcRect b="0" l="0" r="0" t="0"/>
          <a:stretch/>
        </p:blipFill>
        <p:spPr>
          <a:xfrm>
            <a:off x="3786460" y="4356060"/>
            <a:ext cx="3472637" cy="2604477"/>
          </a:xfrm>
          <a:prstGeom prst="rect">
            <a:avLst/>
          </a:prstGeom>
          <a:noFill/>
          <a:ln>
            <a:noFill/>
          </a:ln>
        </p:spPr>
      </p:pic>
      <p:sp>
        <p:nvSpPr>
          <p:cNvPr id="476" name="Google Shape;476;p12"/>
          <p:cNvSpPr/>
          <p:nvPr/>
        </p:nvSpPr>
        <p:spPr>
          <a:xfrm>
            <a:off x="505131" y="4530161"/>
            <a:ext cx="2027583" cy="874643"/>
          </a:xfrm>
          <a:prstGeom prst="roundRect">
            <a:avLst>
              <a:gd fmla="val 16667" name="adj"/>
            </a:avLst>
          </a:prstGeom>
          <a:gradFill>
            <a:gsLst>
              <a:gs pos="0">
                <a:srgbClr val="B4D4A5"/>
              </a:gs>
              <a:gs pos="50000">
                <a:srgbClr val="A8CD97"/>
              </a:gs>
              <a:gs pos="100000">
                <a:srgbClr val="9BC985"/>
              </a:gs>
            </a:gsLst>
            <a:lin ang="5400000" scaled="0"/>
          </a:gradFill>
          <a:ln cap="flat" cmpd="sng" w="9525">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dk1"/>
                </a:solidFill>
                <a:latin typeface="Times New Roman"/>
                <a:ea typeface="Times New Roman"/>
                <a:cs typeface="Times New Roman"/>
                <a:sym typeface="Times New Roman"/>
              </a:rPr>
              <a:t>Sợ bơi</a:t>
            </a:r>
            <a:endParaRPr b="1" sz="2800">
              <a:solidFill>
                <a:schemeClr val="dk1"/>
              </a:solidFill>
              <a:latin typeface="Times New Roman"/>
              <a:ea typeface="Times New Roman"/>
              <a:cs typeface="Times New Roman"/>
              <a:sym typeface="Times New Roman"/>
            </a:endParaRPr>
          </a:p>
        </p:txBody>
      </p:sp>
      <p:sp>
        <p:nvSpPr>
          <p:cNvPr id="477" name="Google Shape;477;p12"/>
          <p:cNvSpPr/>
          <p:nvPr/>
        </p:nvSpPr>
        <p:spPr>
          <a:xfrm>
            <a:off x="4770214" y="3429000"/>
            <a:ext cx="2027583" cy="874643"/>
          </a:xfrm>
          <a:prstGeom prst="roundRect">
            <a:avLst>
              <a:gd fmla="val 16667" name="adj"/>
            </a:avLst>
          </a:prstGeom>
          <a:gradFill>
            <a:gsLst>
              <a:gs pos="0">
                <a:srgbClr val="B4D4A5"/>
              </a:gs>
              <a:gs pos="50000">
                <a:srgbClr val="A8CD97"/>
              </a:gs>
              <a:gs pos="100000">
                <a:srgbClr val="9BC985"/>
              </a:gs>
            </a:gsLst>
            <a:lin ang="5400000" scaled="0"/>
          </a:gradFill>
          <a:ln cap="flat" cmpd="sng" w="9525">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dk1"/>
                </a:solidFill>
                <a:latin typeface="Times New Roman"/>
                <a:ea typeface="Times New Roman"/>
                <a:cs typeface="Times New Roman"/>
                <a:sym typeface="Times New Roman"/>
              </a:rPr>
              <a:t>Tập bơi</a:t>
            </a:r>
            <a:endParaRPr b="1" sz="2800">
              <a:solidFill>
                <a:schemeClr val="dk1"/>
              </a:solidFill>
              <a:latin typeface="Times New Roman"/>
              <a:ea typeface="Times New Roman"/>
              <a:cs typeface="Times New Roman"/>
              <a:sym typeface="Times New Roman"/>
            </a:endParaRPr>
          </a:p>
        </p:txBody>
      </p:sp>
      <p:sp>
        <p:nvSpPr>
          <p:cNvPr id="478" name="Google Shape;478;p12"/>
          <p:cNvSpPr/>
          <p:nvPr/>
        </p:nvSpPr>
        <p:spPr>
          <a:xfrm>
            <a:off x="8512843" y="4587973"/>
            <a:ext cx="3215331" cy="874643"/>
          </a:xfrm>
          <a:prstGeom prst="roundRect">
            <a:avLst>
              <a:gd fmla="val 16667" name="adj"/>
            </a:avLst>
          </a:prstGeom>
          <a:gradFill>
            <a:gsLst>
              <a:gs pos="0">
                <a:srgbClr val="B4D4A5"/>
              </a:gs>
              <a:gs pos="50000">
                <a:srgbClr val="A8CD97"/>
              </a:gs>
              <a:gs pos="100000">
                <a:srgbClr val="9BC985"/>
              </a:gs>
            </a:gsLst>
            <a:lin ang="5400000" scaled="0"/>
          </a:gradFill>
          <a:ln cap="flat" cmpd="sng" w="9525">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dk1"/>
                </a:solidFill>
                <a:latin typeface="Times New Roman"/>
                <a:ea typeface="Times New Roman"/>
                <a:cs typeface="Times New Roman"/>
                <a:sym typeface="Times New Roman"/>
              </a:rPr>
              <a:t>Biết bơi, hòa đồng với mọi người</a:t>
            </a:r>
            <a:endParaRPr b="1" sz="2800">
              <a:solidFill>
                <a:schemeClr val="dk1"/>
              </a:solidFill>
              <a:latin typeface="Times New Roman"/>
              <a:ea typeface="Times New Roman"/>
              <a:cs typeface="Times New Roman"/>
              <a:sym typeface="Times New Roman"/>
            </a:endParaRPr>
          </a:p>
        </p:txBody>
      </p:sp>
      <p:sp>
        <p:nvSpPr>
          <p:cNvPr id="479" name="Google Shape;479;p12"/>
          <p:cNvSpPr/>
          <p:nvPr/>
        </p:nvSpPr>
        <p:spPr>
          <a:xfrm rot="-972005">
            <a:off x="2987099" y="4314345"/>
            <a:ext cx="1633256" cy="696100"/>
          </a:xfrm>
          <a:prstGeom prst="right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0" name="Google Shape;480;p12"/>
          <p:cNvSpPr/>
          <p:nvPr/>
        </p:nvSpPr>
        <p:spPr>
          <a:xfrm rot="1560865">
            <a:off x="6867714" y="4314343"/>
            <a:ext cx="1633256" cy="696100"/>
          </a:xfrm>
          <a:prstGeom prst="right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13"/>
          <p:cNvSpPr txBox="1"/>
          <p:nvPr>
            <p:ph type="title"/>
          </p:nvPr>
        </p:nvSpPr>
        <p:spPr>
          <a:xfrm>
            <a:off x="499464" y="29673"/>
            <a:ext cx="11194774" cy="115130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b="1" lang="en-US" sz="3200">
                <a:solidFill>
                  <a:srgbClr val="FF0000"/>
                </a:solidFill>
                <a:latin typeface="Times New Roman"/>
                <a:ea typeface="Times New Roman"/>
                <a:cs typeface="Times New Roman"/>
                <a:sym typeface="Times New Roman"/>
              </a:rPr>
              <a:t>Sắp xếp các hình sau thành những cặp hình đối lập</a:t>
            </a:r>
            <a:endParaRPr b="1" sz="3200">
              <a:solidFill>
                <a:srgbClr val="FF0000"/>
              </a:solidFill>
              <a:latin typeface="Times New Roman"/>
              <a:ea typeface="Times New Roman"/>
              <a:cs typeface="Times New Roman"/>
              <a:sym typeface="Times New Roman"/>
            </a:endParaRPr>
          </a:p>
        </p:txBody>
      </p:sp>
      <p:pic>
        <p:nvPicPr>
          <p:cNvPr id="486" name="Google Shape;486;p13"/>
          <p:cNvPicPr preferRelativeResize="0"/>
          <p:nvPr/>
        </p:nvPicPr>
        <p:blipFill rotWithShape="1">
          <a:blip r:embed="rId3">
            <a:alphaModFix/>
          </a:blip>
          <a:srcRect b="0" l="0" r="0" t="0"/>
          <a:stretch/>
        </p:blipFill>
        <p:spPr>
          <a:xfrm>
            <a:off x="317638" y="1320491"/>
            <a:ext cx="3114675" cy="2297938"/>
          </a:xfrm>
          <a:prstGeom prst="rect">
            <a:avLst/>
          </a:prstGeom>
          <a:noFill/>
          <a:ln>
            <a:noFill/>
          </a:ln>
        </p:spPr>
      </p:pic>
      <p:pic>
        <p:nvPicPr>
          <p:cNvPr id="487" name="Google Shape;487;p13"/>
          <p:cNvPicPr preferRelativeResize="0"/>
          <p:nvPr/>
        </p:nvPicPr>
        <p:blipFill rotWithShape="1">
          <a:blip r:embed="rId4">
            <a:alphaModFix/>
          </a:blip>
          <a:srcRect b="0" l="0" r="0" t="0"/>
          <a:stretch/>
        </p:blipFill>
        <p:spPr>
          <a:xfrm>
            <a:off x="9173773" y="1163845"/>
            <a:ext cx="2016072" cy="2546293"/>
          </a:xfrm>
          <a:prstGeom prst="rect">
            <a:avLst/>
          </a:prstGeom>
          <a:noFill/>
          <a:ln>
            <a:noFill/>
          </a:ln>
        </p:spPr>
      </p:pic>
      <p:pic>
        <p:nvPicPr>
          <p:cNvPr id="488" name="Google Shape;488;p13"/>
          <p:cNvPicPr preferRelativeResize="0"/>
          <p:nvPr/>
        </p:nvPicPr>
        <p:blipFill rotWithShape="1">
          <a:blip r:embed="rId5">
            <a:alphaModFix/>
          </a:blip>
          <a:srcRect b="0" l="0" r="0" t="0"/>
          <a:stretch/>
        </p:blipFill>
        <p:spPr>
          <a:xfrm>
            <a:off x="387490" y="3897457"/>
            <a:ext cx="2292005" cy="2852888"/>
          </a:xfrm>
          <a:prstGeom prst="rect">
            <a:avLst/>
          </a:prstGeom>
          <a:noFill/>
          <a:ln>
            <a:noFill/>
          </a:ln>
        </p:spPr>
      </p:pic>
      <p:pic>
        <p:nvPicPr>
          <p:cNvPr id="489" name="Google Shape;489;p13"/>
          <p:cNvPicPr preferRelativeResize="0"/>
          <p:nvPr/>
        </p:nvPicPr>
        <p:blipFill rotWithShape="1">
          <a:blip r:embed="rId6">
            <a:alphaModFix/>
          </a:blip>
          <a:srcRect b="0" l="0" r="0" t="0"/>
          <a:stretch/>
        </p:blipFill>
        <p:spPr>
          <a:xfrm>
            <a:off x="4454434" y="4064917"/>
            <a:ext cx="3114675" cy="2517969"/>
          </a:xfrm>
          <a:prstGeom prst="rect">
            <a:avLst/>
          </a:prstGeom>
          <a:noFill/>
          <a:ln>
            <a:noFill/>
          </a:ln>
        </p:spPr>
      </p:pic>
      <p:pic>
        <p:nvPicPr>
          <p:cNvPr id="490" name="Google Shape;490;p13"/>
          <p:cNvPicPr preferRelativeResize="0"/>
          <p:nvPr/>
        </p:nvPicPr>
        <p:blipFill rotWithShape="1">
          <a:blip r:embed="rId7">
            <a:alphaModFix/>
          </a:blip>
          <a:srcRect b="0" l="0" r="0" t="0"/>
          <a:stretch/>
        </p:blipFill>
        <p:spPr>
          <a:xfrm>
            <a:off x="4624594" y="1258958"/>
            <a:ext cx="2944515" cy="2237831"/>
          </a:xfrm>
          <a:prstGeom prst="rect">
            <a:avLst/>
          </a:prstGeom>
          <a:noFill/>
          <a:ln>
            <a:noFill/>
          </a:ln>
        </p:spPr>
      </p:pic>
      <p:pic>
        <p:nvPicPr>
          <p:cNvPr id="491" name="Google Shape;491;p13"/>
          <p:cNvPicPr preferRelativeResize="0"/>
          <p:nvPr/>
        </p:nvPicPr>
        <p:blipFill rotWithShape="1">
          <a:blip r:embed="rId8">
            <a:alphaModFix/>
          </a:blip>
          <a:srcRect b="0" l="0" r="0" t="0"/>
          <a:stretch/>
        </p:blipFill>
        <p:spPr>
          <a:xfrm>
            <a:off x="8826982" y="4139997"/>
            <a:ext cx="2709655" cy="291809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14"/>
          <p:cNvSpPr txBox="1"/>
          <p:nvPr>
            <p:ph type="title"/>
          </p:nvPr>
        </p:nvSpPr>
        <p:spPr>
          <a:xfrm>
            <a:off x="498613" y="107654"/>
            <a:ext cx="11194774" cy="115130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b="1" lang="en-US" sz="3200">
                <a:solidFill>
                  <a:srgbClr val="FF0000"/>
                </a:solidFill>
                <a:latin typeface="Times New Roman"/>
                <a:ea typeface="Times New Roman"/>
                <a:cs typeface="Times New Roman"/>
                <a:sym typeface="Times New Roman"/>
              </a:rPr>
              <a:t>Chúng ta sẽ có những cặp hình sau:</a:t>
            </a:r>
            <a:endParaRPr/>
          </a:p>
        </p:txBody>
      </p:sp>
      <p:pic>
        <p:nvPicPr>
          <p:cNvPr id="497" name="Google Shape;497;p14"/>
          <p:cNvPicPr preferRelativeResize="0"/>
          <p:nvPr/>
        </p:nvPicPr>
        <p:blipFill rotWithShape="1">
          <a:blip r:embed="rId3">
            <a:alphaModFix/>
          </a:blip>
          <a:srcRect b="0" l="0" r="0" t="0"/>
          <a:stretch/>
        </p:blipFill>
        <p:spPr>
          <a:xfrm>
            <a:off x="383421" y="1258958"/>
            <a:ext cx="3114675" cy="2467125"/>
          </a:xfrm>
          <a:prstGeom prst="rect">
            <a:avLst/>
          </a:prstGeom>
          <a:noFill/>
          <a:ln>
            <a:noFill/>
          </a:ln>
        </p:spPr>
      </p:pic>
      <p:pic>
        <p:nvPicPr>
          <p:cNvPr id="498" name="Google Shape;498;p14"/>
          <p:cNvPicPr preferRelativeResize="0"/>
          <p:nvPr/>
        </p:nvPicPr>
        <p:blipFill rotWithShape="1">
          <a:blip r:embed="rId4">
            <a:alphaModFix/>
          </a:blip>
          <a:srcRect b="0" l="0" r="0" t="0"/>
          <a:stretch/>
        </p:blipFill>
        <p:spPr>
          <a:xfrm>
            <a:off x="9825719" y="3066862"/>
            <a:ext cx="2016072" cy="2852888"/>
          </a:xfrm>
          <a:prstGeom prst="rect">
            <a:avLst/>
          </a:prstGeom>
          <a:noFill/>
          <a:ln>
            <a:noFill/>
          </a:ln>
        </p:spPr>
      </p:pic>
      <p:pic>
        <p:nvPicPr>
          <p:cNvPr id="499" name="Google Shape;499;p14"/>
          <p:cNvPicPr preferRelativeResize="0"/>
          <p:nvPr/>
        </p:nvPicPr>
        <p:blipFill rotWithShape="1">
          <a:blip r:embed="rId5">
            <a:alphaModFix/>
          </a:blip>
          <a:srcRect b="0" l="0" r="0" t="0"/>
          <a:stretch/>
        </p:blipFill>
        <p:spPr>
          <a:xfrm>
            <a:off x="7533714" y="3066862"/>
            <a:ext cx="2292005" cy="2852888"/>
          </a:xfrm>
          <a:prstGeom prst="rect">
            <a:avLst/>
          </a:prstGeom>
          <a:noFill/>
          <a:ln>
            <a:noFill/>
          </a:ln>
        </p:spPr>
      </p:pic>
      <p:pic>
        <p:nvPicPr>
          <p:cNvPr id="500" name="Google Shape;500;p14"/>
          <p:cNvPicPr preferRelativeResize="0"/>
          <p:nvPr/>
        </p:nvPicPr>
        <p:blipFill rotWithShape="1">
          <a:blip r:embed="rId6">
            <a:alphaModFix/>
          </a:blip>
          <a:srcRect b="0" l="0" r="0" t="0"/>
          <a:stretch/>
        </p:blipFill>
        <p:spPr>
          <a:xfrm>
            <a:off x="3613288" y="1258958"/>
            <a:ext cx="3114675" cy="2467915"/>
          </a:xfrm>
          <a:prstGeom prst="rect">
            <a:avLst/>
          </a:prstGeom>
          <a:noFill/>
          <a:ln>
            <a:noFill/>
          </a:ln>
        </p:spPr>
      </p:pic>
      <p:pic>
        <p:nvPicPr>
          <p:cNvPr id="501" name="Google Shape;501;p14"/>
          <p:cNvPicPr preferRelativeResize="0"/>
          <p:nvPr/>
        </p:nvPicPr>
        <p:blipFill rotWithShape="1">
          <a:blip r:embed="rId7">
            <a:alphaModFix/>
          </a:blip>
          <a:srcRect b="0" l="0" r="0" t="0"/>
          <a:stretch/>
        </p:blipFill>
        <p:spPr>
          <a:xfrm>
            <a:off x="-243914" y="4492635"/>
            <a:ext cx="2944515" cy="2237831"/>
          </a:xfrm>
          <a:prstGeom prst="rect">
            <a:avLst/>
          </a:prstGeom>
          <a:noFill/>
          <a:ln>
            <a:noFill/>
          </a:ln>
        </p:spPr>
      </p:pic>
      <p:pic>
        <p:nvPicPr>
          <p:cNvPr id="502" name="Google Shape;502;p14"/>
          <p:cNvPicPr preferRelativeResize="0"/>
          <p:nvPr/>
        </p:nvPicPr>
        <p:blipFill rotWithShape="1">
          <a:blip r:embed="rId8">
            <a:alphaModFix/>
          </a:blip>
          <a:srcRect b="0" l="0" r="0" t="0"/>
          <a:stretch/>
        </p:blipFill>
        <p:spPr>
          <a:xfrm>
            <a:off x="2978633" y="4492635"/>
            <a:ext cx="2649110" cy="236536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15"/>
          <p:cNvSpPr txBox="1"/>
          <p:nvPr>
            <p:ph type="title"/>
          </p:nvPr>
        </p:nvSpPr>
        <p:spPr>
          <a:xfrm>
            <a:off x="1087582" y="434397"/>
            <a:ext cx="10515600" cy="1325563"/>
          </a:xfrm>
          <a:prstGeom prst="rect">
            <a:avLst/>
          </a:prstGeom>
          <a:noFill/>
          <a:ln>
            <a:noFill/>
          </a:ln>
        </p:spPr>
        <p:txBody>
          <a:bodyPr anchorCtr="0" anchor="ctr" bIns="45700" lIns="91425" spcFirstLastPara="1" rIns="91425" wrap="square" tIns="45700">
            <a:noAutofit/>
          </a:bodyPr>
          <a:lstStyle/>
          <a:p>
            <a:pPr indent="-571500" lvl="0" marL="571500" rtl="0" algn="ctr">
              <a:lnSpc>
                <a:spcPct val="90000"/>
              </a:lnSpc>
              <a:spcBef>
                <a:spcPts val="0"/>
              </a:spcBef>
              <a:spcAft>
                <a:spcPts val="0"/>
              </a:spcAft>
              <a:buClr>
                <a:srgbClr val="FF0000"/>
              </a:buClr>
              <a:buSzPts val="4400"/>
              <a:buFont typeface="Noto Sans Symbols"/>
              <a:buChar char="❖"/>
            </a:pPr>
            <a:r>
              <a:rPr b="1" lang="en-US">
                <a:solidFill>
                  <a:srgbClr val="FF0000"/>
                </a:solidFill>
                <a:latin typeface="Times New Roman"/>
                <a:ea typeface="Times New Roman"/>
                <a:cs typeface="Times New Roman"/>
                <a:sym typeface="Times New Roman"/>
              </a:rPr>
              <a:t>Trò chơi: “ Đuổi hình bắt chữ”</a:t>
            </a:r>
            <a:endParaRPr/>
          </a:p>
        </p:txBody>
      </p:sp>
      <p:sp>
        <p:nvSpPr>
          <p:cNvPr id="508" name="Google Shape;508;p15"/>
          <p:cNvSpPr txBox="1"/>
          <p:nvPr>
            <p:ph idx="1" type="body"/>
          </p:nvPr>
        </p:nvSpPr>
        <p:spPr>
          <a:xfrm>
            <a:off x="1198419" y="1576564"/>
            <a:ext cx="10515600" cy="43513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t/>
            </a:r>
            <a:endParaRPr/>
          </a:p>
          <a:p>
            <a:pPr indent="0" lvl="0" marL="0" rtl="0" algn="l">
              <a:lnSpc>
                <a:spcPct val="90000"/>
              </a:lnSpc>
              <a:spcBef>
                <a:spcPts val="1000"/>
              </a:spcBef>
              <a:spcAft>
                <a:spcPts val="0"/>
              </a:spcAft>
              <a:buClr>
                <a:srgbClr val="0070C0"/>
              </a:buClr>
              <a:buSzPts val="4000"/>
              <a:buNone/>
            </a:pPr>
            <a:r>
              <a:rPr b="1" lang="en-US" sz="4000">
                <a:solidFill>
                  <a:srgbClr val="0070C0"/>
                </a:solidFill>
                <a:latin typeface="Times New Roman"/>
                <a:ea typeface="Times New Roman"/>
                <a:cs typeface="Times New Roman"/>
                <a:sym typeface="Times New Roman"/>
              </a:rPr>
              <a:t>☞ Đoán ca dao, tục ngữ qua các hình ảnh sau, chủ đề về siêng năng, kiên trì</a:t>
            </a:r>
            <a:endParaRPr b="1" sz="4000">
              <a:solidFill>
                <a:srgbClr val="0070C0"/>
              </a:solidFill>
              <a:latin typeface="Times New Roman"/>
              <a:ea typeface="Times New Roman"/>
              <a:cs typeface="Times New Roman"/>
              <a:sym typeface="Times New Roman"/>
            </a:endParaRPr>
          </a:p>
          <a:p>
            <a:pPr indent="-50800" lvl="0" marL="228600" rtl="0" algn="l">
              <a:lnSpc>
                <a:spcPct val="90000"/>
              </a:lnSpc>
              <a:spcBef>
                <a:spcPts val="1000"/>
              </a:spcBef>
              <a:spcAft>
                <a:spcPts val="0"/>
              </a:spcAft>
              <a:buClr>
                <a:schemeClr val="dk1"/>
              </a:buClr>
              <a:buSzPts val="2800"/>
              <a:buNone/>
            </a:pPr>
            <a:r>
              <a:t/>
            </a:r>
            <a:endParaRPr/>
          </a:p>
        </p:txBody>
      </p:sp>
      <p:pic>
        <p:nvPicPr>
          <p:cNvPr id="509" name="Google Shape;509;p15"/>
          <p:cNvPicPr preferRelativeResize="0"/>
          <p:nvPr/>
        </p:nvPicPr>
        <p:blipFill rotWithShape="1">
          <a:blip r:embed="rId3">
            <a:alphaModFix/>
          </a:blip>
          <a:srcRect b="0" l="0" r="0" t="0"/>
          <a:stretch/>
        </p:blipFill>
        <p:spPr>
          <a:xfrm>
            <a:off x="8941198" y="4652546"/>
            <a:ext cx="2883658" cy="2085013"/>
          </a:xfrm>
          <a:prstGeom prst="rect">
            <a:avLst/>
          </a:prstGeom>
          <a:noFill/>
          <a:ln>
            <a:noFill/>
          </a:ln>
        </p:spPr>
      </p:pic>
      <p:pic>
        <p:nvPicPr>
          <p:cNvPr id="510" name="Google Shape;510;p15"/>
          <p:cNvPicPr preferRelativeResize="0"/>
          <p:nvPr/>
        </p:nvPicPr>
        <p:blipFill rotWithShape="1">
          <a:blip r:embed="rId4">
            <a:alphaModFix/>
          </a:blip>
          <a:srcRect b="0" l="0" r="0" t="0"/>
          <a:stretch/>
        </p:blipFill>
        <p:spPr>
          <a:xfrm>
            <a:off x="213519" y="4547290"/>
            <a:ext cx="3485643" cy="219026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16"/>
          <p:cNvSpPr txBox="1"/>
          <p:nvPr>
            <p:ph type="title"/>
          </p:nvPr>
        </p:nvSpPr>
        <p:spPr>
          <a:xfrm>
            <a:off x="824346" y="4770870"/>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None/>
            </a:pPr>
            <a:r>
              <a:rPr b="1" lang="en-US" sz="4000">
                <a:solidFill>
                  <a:srgbClr val="FF0000"/>
                </a:solidFill>
                <a:latin typeface="Times New Roman"/>
                <a:ea typeface="Times New Roman"/>
                <a:cs typeface="Times New Roman"/>
                <a:sym typeface="Times New Roman"/>
              </a:rPr>
              <a:t>CÓ CÔNG MÀI SẮT, CÓ NGÀY NÊN KIM</a:t>
            </a:r>
            <a:endParaRPr/>
          </a:p>
        </p:txBody>
      </p:sp>
      <p:pic>
        <p:nvPicPr>
          <p:cNvPr id="516" name="Google Shape;516;p16"/>
          <p:cNvPicPr preferRelativeResize="0"/>
          <p:nvPr>
            <p:ph idx="1" type="body"/>
          </p:nvPr>
        </p:nvPicPr>
        <p:blipFill rotWithShape="1">
          <a:blip r:embed="rId3">
            <a:alphaModFix/>
          </a:blip>
          <a:srcRect b="0" l="0" r="0" t="0"/>
          <a:stretch/>
        </p:blipFill>
        <p:spPr>
          <a:xfrm>
            <a:off x="6608619" y="803997"/>
            <a:ext cx="4488872" cy="3130694"/>
          </a:xfrm>
          <a:prstGeom prst="rect">
            <a:avLst/>
          </a:prstGeom>
          <a:noFill/>
          <a:ln>
            <a:noFill/>
          </a:ln>
        </p:spPr>
      </p:pic>
      <p:pic>
        <p:nvPicPr>
          <p:cNvPr id="517" name="Google Shape;517;p16"/>
          <p:cNvPicPr preferRelativeResize="0"/>
          <p:nvPr/>
        </p:nvPicPr>
        <p:blipFill rotWithShape="1">
          <a:blip r:embed="rId4">
            <a:alphaModFix/>
          </a:blip>
          <a:srcRect b="0" l="0" r="0" t="0"/>
          <a:stretch/>
        </p:blipFill>
        <p:spPr>
          <a:xfrm>
            <a:off x="1108364" y="803997"/>
            <a:ext cx="4738254" cy="340778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15"/>
                                        </p:tgtEl>
                                        <p:attrNameLst>
                                          <p:attrName>style.visibility</p:attrName>
                                        </p:attrNameLst>
                                      </p:cBhvr>
                                      <p:to>
                                        <p:strVal val="visible"/>
                                      </p:to>
                                    </p:set>
                                    <p:anim calcmode="lin" valueType="num">
                                      <p:cBhvr additive="base">
                                        <p:cTn dur="500"/>
                                        <p:tgtEl>
                                          <p:spTgt spid="51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17"/>
          <p:cNvSpPr txBox="1"/>
          <p:nvPr>
            <p:ph type="title"/>
          </p:nvPr>
        </p:nvSpPr>
        <p:spPr>
          <a:xfrm>
            <a:off x="1066800" y="5223163"/>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None/>
            </a:pPr>
            <a:r>
              <a:rPr b="1" lang="en-US">
                <a:solidFill>
                  <a:srgbClr val="FF0000"/>
                </a:solidFill>
                <a:latin typeface="Times New Roman"/>
                <a:ea typeface="Times New Roman"/>
                <a:cs typeface="Times New Roman"/>
                <a:sym typeface="Times New Roman"/>
              </a:rPr>
              <a:t>NƯỚC CHẢY ĐÁ MÒN</a:t>
            </a:r>
            <a:endParaRPr/>
          </a:p>
        </p:txBody>
      </p:sp>
      <p:pic>
        <p:nvPicPr>
          <p:cNvPr id="523" name="Google Shape;523;p17"/>
          <p:cNvPicPr preferRelativeResize="0"/>
          <p:nvPr>
            <p:ph idx="1" type="body"/>
          </p:nvPr>
        </p:nvPicPr>
        <p:blipFill rotWithShape="1">
          <a:blip r:embed="rId3">
            <a:alphaModFix/>
          </a:blip>
          <a:srcRect b="0" l="0" r="0" t="0"/>
          <a:stretch/>
        </p:blipFill>
        <p:spPr>
          <a:xfrm>
            <a:off x="2618509" y="365124"/>
            <a:ext cx="7412182" cy="460865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2"/>
                                        </p:tgtEl>
                                        <p:attrNameLst>
                                          <p:attrName>style.visibility</p:attrName>
                                        </p:attrNameLst>
                                      </p:cBhvr>
                                      <p:to>
                                        <p:strVal val="visible"/>
                                      </p:to>
                                    </p:set>
                                    <p:animEffect filter="fade" transition="in">
                                      <p:cBhvr>
                                        <p:cTn dur="1000"/>
                                        <p:tgtEl>
                                          <p:spTgt spid="5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18"/>
          <p:cNvSpPr txBox="1"/>
          <p:nvPr>
            <p:ph type="title"/>
          </p:nvPr>
        </p:nvSpPr>
        <p:spPr>
          <a:xfrm>
            <a:off x="477981" y="5311197"/>
            <a:ext cx="11436927"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None/>
            </a:pPr>
            <a:r>
              <a:rPr b="1" lang="en-US">
                <a:solidFill>
                  <a:srgbClr val="FF0000"/>
                </a:solidFill>
                <a:latin typeface="Times New Roman"/>
                <a:ea typeface="Times New Roman"/>
                <a:cs typeface="Times New Roman"/>
                <a:sym typeface="Times New Roman"/>
              </a:rPr>
              <a:t>KIẾN THA LÂU CŨNG ĐẦY TỔ</a:t>
            </a:r>
            <a:endParaRPr/>
          </a:p>
        </p:txBody>
      </p:sp>
      <p:pic>
        <p:nvPicPr>
          <p:cNvPr id="529" name="Google Shape;529;p18"/>
          <p:cNvPicPr preferRelativeResize="0"/>
          <p:nvPr>
            <p:ph idx="1" type="body"/>
          </p:nvPr>
        </p:nvPicPr>
        <p:blipFill rotWithShape="1">
          <a:blip r:embed="rId3">
            <a:alphaModFix/>
          </a:blip>
          <a:srcRect b="0" l="0" r="0" t="0"/>
          <a:stretch/>
        </p:blipFill>
        <p:spPr>
          <a:xfrm>
            <a:off x="2618509" y="365125"/>
            <a:ext cx="6913417" cy="452553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28"/>
                                        </p:tgtEl>
                                        <p:attrNameLst>
                                          <p:attrName>style.visibility</p:attrName>
                                        </p:attrNameLst>
                                      </p:cBhvr>
                                      <p:to>
                                        <p:strVal val="visible"/>
                                      </p:to>
                                    </p:set>
                                    <p:anim calcmode="lin" valueType="num">
                                      <p:cBhvr additive="base">
                                        <p:cTn dur="500"/>
                                        <p:tgtEl>
                                          <p:spTgt spid="52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19"/>
          <p:cNvSpPr txBox="1"/>
          <p:nvPr>
            <p:ph type="title"/>
          </p:nvPr>
        </p:nvSpPr>
        <p:spPr>
          <a:xfrm>
            <a:off x="602673" y="5269634"/>
            <a:ext cx="11409218"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None/>
            </a:pPr>
            <a:r>
              <a:rPr b="1" lang="en-US">
                <a:solidFill>
                  <a:srgbClr val="FF0000"/>
                </a:solidFill>
                <a:latin typeface="Times New Roman"/>
                <a:ea typeface="Times New Roman"/>
                <a:cs typeface="Times New Roman"/>
                <a:sym typeface="Times New Roman"/>
              </a:rPr>
              <a:t>CHỚ THẤY SÓNG CẢ MÀ NGÃ TAY CHÈO</a:t>
            </a:r>
            <a:endParaRPr/>
          </a:p>
        </p:txBody>
      </p:sp>
      <p:pic>
        <p:nvPicPr>
          <p:cNvPr id="535" name="Google Shape;535;p19"/>
          <p:cNvPicPr preferRelativeResize="0"/>
          <p:nvPr>
            <p:ph idx="1" type="body"/>
          </p:nvPr>
        </p:nvPicPr>
        <p:blipFill rotWithShape="1">
          <a:blip r:embed="rId3">
            <a:alphaModFix/>
          </a:blip>
          <a:srcRect b="0" l="0" r="0" t="0"/>
          <a:stretch/>
        </p:blipFill>
        <p:spPr>
          <a:xfrm>
            <a:off x="2549237" y="365124"/>
            <a:ext cx="6622472" cy="4691785"/>
          </a:xfrm>
          <a:prstGeom prst="rect">
            <a:avLst/>
          </a:prstGeom>
          <a:noFill/>
          <a:ln>
            <a:noFill/>
          </a:ln>
        </p:spPr>
      </p:pic>
      <p:pic>
        <p:nvPicPr>
          <p:cNvPr id="536" name="Google Shape;536;p19"/>
          <p:cNvPicPr preferRelativeResize="0"/>
          <p:nvPr/>
        </p:nvPicPr>
        <p:blipFill rotWithShape="1">
          <a:blip r:embed="rId4">
            <a:alphaModFix/>
          </a:blip>
          <a:srcRect b="0" l="0" r="0" t="0"/>
          <a:stretch/>
        </p:blipFill>
        <p:spPr>
          <a:xfrm>
            <a:off x="6713392" y="3322966"/>
            <a:ext cx="2458317" cy="1840305"/>
          </a:xfrm>
          <a:prstGeom prst="ellipse">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4"/>
                                        </p:tgtEl>
                                        <p:attrNameLst>
                                          <p:attrName>style.visibility</p:attrName>
                                        </p:attrNameLst>
                                      </p:cBhvr>
                                      <p:to>
                                        <p:strVal val="visible"/>
                                      </p:to>
                                    </p:set>
                                    <p:animEffect filter="fade" transition="in">
                                      <p:cBhvr>
                                        <p:cTn dur="1000"/>
                                        <p:tgtEl>
                                          <p:spTgt spid="5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2"/>
          <p:cNvSpPr txBox="1"/>
          <p:nvPr>
            <p:ph type="title"/>
          </p:nvPr>
        </p:nvSpPr>
        <p:spPr>
          <a:xfrm>
            <a:off x="530717" y="136980"/>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Times New Roman"/>
              <a:buNone/>
            </a:pPr>
            <a:r>
              <a:rPr b="1" lang="en-US">
                <a:latin typeface="Times New Roman"/>
                <a:ea typeface="Times New Roman"/>
                <a:cs typeface="Times New Roman"/>
                <a:sym typeface="Times New Roman"/>
              </a:rPr>
              <a:t>Đây là câu chuyện gì? Cho biết ý nghĩa của câu chuyện?</a:t>
            </a:r>
            <a:endParaRPr/>
          </a:p>
        </p:txBody>
      </p:sp>
      <p:pic>
        <p:nvPicPr>
          <p:cNvPr id="398" name="Google Shape;398;p2"/>
          <p:cNvPicPr preferRelativeResize="0"/>
          <p:nvPr>
            <p:ph idx="1" type="body"/>
          </p:nvPr>
        </p:nvPicPr>
        <p:blipFill rotWithShape="1">
          <a:blip r:embed="rId3">
            <a:alphaModFix/>
          </a:blip>
          <a:srcRect b="0" l="0" r="0" t="0"/>
          <a:stretch/>
        </p:blipFill>
        <p:spPr>
          <a:xfrm>
            <a:off x="1849938" y="1467816"/>
            <a:ext cx="7877158" cy="5248386"/>
          </a:xfrm>
          <a:prstGeom prst="rect">
            <a:avLst/>
          </a:prstGeom>
          <a:noFill/>
          <a:ln>
            <a:noFill/>
          </a:ln>
        </p:spPr>
      </p:pic>
      <p:sp>
        <p:nvSpPr>
          <p:cNvPr id="399" name="Google Shape;399;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solidFill>
                <a:srgbClr val="888888"/>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pic>
        <p:nvPicPr>
          <p:cNvPr descr="Cuốn Sách Trang Đọc - Miễn Phí vector hình ảnh trên Pixabay" id="541" name="Google Shape;541;p20"/>
          <p:cNvPicPr preferRelativeResize="0"/>
          <p:nvPr/>
        </p:nvPicPr>
        <p:blipFill rotWithShape="1">
          <a:blip r:embed="rId3">
            <a:alphaModFix/>
          </a:blip>
          <a:srcRect b="0" l="0" r="0" t="0"/>
          <a:stretch/>
        </p:blipFill>
        <p:spPr>
          <a:xfrm>
            <a:off x="296495" y="-78670"/>
            <a:ext cx="11243145" cy="6663193"/>
          </a:xfrm>
          <a:prstGeom prst="rect">
            <a:avLst/>
          </a:prstGeom>
          <a:noFill/>
          <a:ln>
            <a:noFill/>
          </a:ln>
        </p:spPr>
      </p:pic>
      <p:sp>
        <p:nvSpPr>
          <p:cNvPr id="542" name="Google Shape;542;p20"/>
          <p:cNvSpPr/>
          <p:nvPr/>
        </p:nvSpPr>
        <p:spPr>
          <a:xfrm>
            <a:off x="1651462" y="1562463"/>
            <a:ext cx="3858333" cy="280076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400">
                <a:solidFill>
                  <a:srgbClr val="0000FF"/>
                </a:solidFill>
                <a:latin typeface="Times New Roman"/>
                <a:ea typeface="Times New Roman"/>
                <a:cs typeface="Times New Roman"/>
                <a:sym typeface="Times New Roman"/>
              </a:rPr>
              <a:t>Bài 3:</a:t>
            </a:r>
            <a:r>
              <a:rPr b="1" lang="en-US" sz="4400">
                <a:solidFill>
                  <a:srgbClr val="FF0000"/>
                </a:solidFill>
                <a:latin typeface="Times New Roman"/>
                <a:ea typeface="Times New Roman"/>
                <a:cs typeface="Times New Roman"/>
                <a:sym typeface="Times New Roman"/>
              </a:rPr>
              <a:t> </a:t>
            </a:r>
            <a:endParaRPr/>
          </a:p>
          <a:p>
            <a:pPr indent="0" lvl="0" marL="0" marR="0" rtl="0" algn="ctr">
              <a:spcBef>
                <a:spcPts val="0"/>
              </a:spcBef>
              <a:spcAft>
                <a:spcPts val="0"/>
              </a:spcAft>
              <a:buNone/>
            </a:pPr>
            <a:r>
              <a:rPr b="1" lang="en-US" sz="4400">
                <a:solidFill>
                  <a:srgbClr val="FF0000"/>
                </a:solidFill>
                <a:latin typeface="Times New Roman"/>
                <a:ea typeface="Times New Roman"/>
                <a:cs typeface="Times New Roman"/>
                <a:sym typeface="Times New Roman"/>
              </a:rPr>
              <a:t>SIÊNG NĂNG, KIÊN TRÌ</a:t>
            </a:r>
            <a:endParaRPr/>
          </a:p>
          <a:p>
            <a:pPr indent="0" lvl="0" marL="0" marR="0" rtl="0" algn="ctr">
              <a:spcBef>
                <a:spcPts val="0"/>
              </a:spcBef>
              <a:spcAft>
                <a:spcPts val="0"/>
              </a:spcAft>
              <a:buNone/>
            </a:pPr>
            <a:r>
              <a:rPr b="1" lang="en-US" sz="4400">
                <a:solidFill>
                  <a:schemeClr val="dk1"/>
                </a:solidFill>
                <a:latin typeface="Times New Roman"/>
                <a:ea typeface="Times New Roman"/>
                <a:cs typeface="Times New Roman"/>
                <a:sym typeface="Times New Roman"/>
              </a:rPr>
              <a:t>( Tiết 3)</a:t>
            </a:r>
            <a:endParaRPr/>
          </a:p>
        </p:txBody>
      </p:sp>
      <p:pic>
        <p:nvPicPr>
          <p:cNvPr id="543" name="Google Shape;543;p20"/>
          <p:cNvPicPr preferRelativeResize="0"/>
          <p:nvPr/>
        </p:nvPicPr>
        <p:blipFill rotWithShape="1">
          <a:blip r:embed="rId4">
            <a:alphaModFix/>
          </a:blip>
          <a:srcRect b="0" l="0" r="0" t="0"/>
          <a:stretch/>
        </p:blipFill>
        <p:spPr>
          <a:xfrm>
            <a:off x="5846618" y="675604"/>
            <a:ext cx="4678958" cy="3897376"/>
          </a:xfrm>
          <a:prstGeom prst="rect">
            <a:avLst/>
          </a:prstGeom>
          <a:noFill/>
          <a:ln>
            <a:noFill/>
          </a:ln>
        </p:spPr>
      </p:pic>
      <p:sp>
        <p:nvSpPr>
          <p:cNvPr id="544" name="Google Shape;544;p20"/>
          <p:cNvSpPr txBox="1"/>
          <p:nvPr/>
        </p:nvSpPr>
        <p:spPr>
          <a:xfrm>
            <a:off x="6169134" y="2868205"/>
            <a:ext cx="4033925"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rgbClr val="FF0000"/>
                </a:solidFill>
                <a:latin typeface="Times New Roman"/>
                <a:ea typeface="Times New Roman"/>
                <a:cs typeface="Times New Roman"/>
                <a:sym typeface="Times New Roman"/>
              </a:rPr>
              <a:t>IV. VẬN DỤNG</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p21"/>
          <p:cNvSpPr/>
          <p:nvPr/>
        </p:nvSpPr>
        <p:spPr>
          <a:xfrm>
            <a:off x="134982" y="409234"/>
            <a:ext cx="11682945" cy="6229847"/>
          </a:xfrm>
          <a:prstGeom prst="rect">
            <a:avLst/>
          </a:prstGeom>
          <a:noFill/>
          <a:ln>
            <a:noFill/>
          </a:ln>
        </p:spPr>
        <p:txBody>
          <a:bodyPr anchorCtr="0" anchor="t" bIns="45700" lIns="91425" spcFirstLastPara="1" rIns="91425" wrap="square" tIns="45700">
            <a:spAutoFit/>
          </a:bodyPr>
          <a:lstStyle/>
          <a:p>
            <a:pPr indent="-342900" lvl="0" marL="342900" marR="0" rtl="0" algn="just">
              <a:lnSpc>
                <a:spcPct val="39464"/>
              </a:lnSpc>
              <a:spcBef>
                <a:spcPts val="0"/>
              </a:spcBef>
              <a:spcAft>
                <a:spcPts val="0"/>
              </a:spcAft>
              <a:buClr>
                <a:srgbClr val="FF0000"/>
              </a:buClr>
              <a:buSzPts val="2800"/>
              <a:buFont typeface="Noto Sans Symbols"/>
              <a:buChar char="❖"/>
            </a:pPr>
            <a:r>
              <a:rPr b="1" lang="en-US" sz="2800">
                <a:solidFill>
                  <a:srgbClr val="FF0000"/>
                </a:solidFill>
                <a:latin typeface="Times New Roman"/>
                <a:ea typeface="Times New Roman"/>
                <a:cs typeface="Times New Roman"/>
                <a:sym typeface="Times New Roman"/>
              </a:rPr>
              <a:t>Thiết kế khẩu hiệu:</a:t>
            </a:r>
            <a:endParaRPr b="1" sz="2800">
              <a:solidFill>
                <a:srgbClr val="FF0000"/>
              </a:solidFill>
              <a:latin typeface="Times New Roman"/>
              <a:ea typeface="Times New Roman"/>
              <a:cs typeface="Times New Roman"/>
              <a:sym typeface="Times New Roman"/>
            </a:endParaRPr>
          </a:p>
          <a:p>
            <a:pPr indent="0" lvl="0" marL="0" marR="0" rtl="0" algn="just">
              <a:lnSpc>
                <a:spcPct val="14107"/>
              </a:lnSpc>
              <a:spcBef>
                <a:spcPts val="0"/>
              </a:spcBef>
              <a:spcAft>
                <a:spcPts val="0"/>
              </a:spcAft>
              <a:buNone/>
            </a:pPr>
            <a:r>
              <a:rPr b="1" lang="en-US" sz="2800">
                <a:solidFill>
                  <a:srgbClr val="FDB305"/>
                </a:solidFill>
                <a:latin typeface="Times New Roman"/>
                <a:ea typeface="Times New Roman"/>
                <a:cs typeface="Times New Roman"/>
                <a:sym typeface="Times New Roman"/>
              </a:rPr>
              <a:t> </a:t>
            </a:r>
            <a:endParaRPr b="1" sz="2800">
              <a:solidFill>
                <a:srgbClr val="000000"/>
              </a:solidFill>
              <a:latin typeface="Times New Roman"/>
              <a:ea typeface="Times New Roman"/>
              <a:cs typeface="Times New Roman"/>
              <a:sym typeface="Times New Roman"/>
            </a:endParaRPr>
          </a:p>
          <a:p>
            <a:pPr indent="-144145" lvl="0" marL="307975" marR="0" rtl="0" algn="just">
              <a:lnSpc>
                <a:spcPct val="108000"/>
              </a:lnSpc>
              <a:spcBef>
                <a:spcPts val="0"/>
              </a:spcBef>
              <a:spcAft>
                <a:spcPts val="0"/>
              </a:spcAft>
              <a:buNone/>
            </a:pPr>
            <a:r>
              <a:rPr i="1" lang="en-US" sz="2800">
                <a:solidFill>
                  <a:srgbClr val="000000"/>
                </a:solidFill>
                <a:latin typeface="Times New Roman"/>
                <a:ea typeface="Times New Roman"/>
                <a:cs typeface="Times New Roman"/>
                <a:sym typeface="Times New Roman"/>
              </a:rPr>
              <a:t>– </a:t>
            </a:r>
            <a:r>
              <a:rPr lang="en-US" sz="2800">
                <a:solidFill>
                  <a:srgbClr val="000000"/>
                </a:solidFill>
                <a:latin typeface="Times New Roman"/>
                <a:ea typeface="Times New Roman"/>
                <a:cs typeface="Times New Roman"/>
                <a:sym typeface="Times New Roman"/>
              </a:rPr>
              <a:t>Em hãy thiết kế một khẩu hiệu về siêng năng, kiên trì trong học tập, lao động và các</a:t>
            </a:r>
            <a:r>
              <a:rPr i="1" lang="en-US" sz="2800">
                <a:solidFill>
                  <a:srgbClr val="000000"/>
                </a:solidFill>
                <a:latin typeface="Times New Roman"/>
                <a:ea typeface="Times New Roman"/>
                <a:cs typeface="Times New Roman"/>
                <a:sym typeface="Times New Roman"/>
              </a:rPr>
              <a:t> </a:t>
            </a:r>
            <a:r>
              <a:rPr lang="en-US" sz="2800">
                <a:solidFill>
                  <a:srgbClr val="000000"/>
                </a:solidFill>
                <a:latin typeface="Times New Roman"/>
                <a:ea typeface="Times New Roman"/>
                <a:cs typeface="Times New Roman"/>
                <a:sym typeface="Times New Roman"/>
              </a:rPr>
              <a:t>hoạt động khác của em và bạn bè.</a:t>
            </a:r>
            <a:endParaRPr sz="2800">
              <a:solidFill>
                <a:srgbClr val="000000"/>
              </a:solidFill>
              <a:latin typeface="Times New Roman"/>
              <a:ea typeface="Times New Roman"/>
              <a:cs typeface="Times New Roman"/>
              <a:sym typeface="Times New Roman"/>
            </a:endParaRPr>
          </a:p>
          <a:p>
            <a:pPr indent="0" lvl="0" marL="0" marR="0" rtl="0" algn="just">
              <a:lnSpc>
                <a:spcPct val="357"/>
              </a:lnSpc>
              <a:spcBef>
                <a:spcPts val="0"/>
              </a:spcBef>
              <a:spcAft>
                <a:spcPts val="0"/>
              </a:spcAft>
              <a:buNone/>
            </a:pPr>
            <a:r>
              <a:rPr lang="en-US" sz="2800">
                <a:solidFill>
                  <a:srgbClr val="FDB305"/>
                </a:solidFill>
                <a:latin typeface="Times New Roman"/>
                <a:ea typeface="Times New Roman"/>
                <a:cs typeface="Times New Roman"/>
                <a:sym typeface="Times New Roman"/>
              </a:rPr>
              <a:t> </a:t>
            </a:r>
            <a:endParaRPr sz="2800">
              <a:solidFill>
                <a:srgbClr val="000000"/>
              </a:solidFill>
              <a:latin typeface="Times New Roman"/>
              <a:ea typeface="Times New Roman"/>
              <a:cs typeface="Times New Roman"/>
              <a:sym typeface="Times New Roman"/>
            </a:endParaRPr>
          </a:p>
          <a:p>
            <a:pPr indent="-144145" lvl="0" marL="307975" marR="0" rtl="0" algn="just">
              <a:lnSpc>
                <a:spcPct val="112000"/>
              </a:lnSpc>
              <a:spcBef>
                <a:spcPts val="0"/>
              </a:spcBef>
              <a:spcAft>
                <a:spcPts val="0"/>
              </a:spcAft>
              <a:buNone/>
            </a:pPr>
            <a:r>
              <a:rPr i="1" lang="en-US" sz="2800">
                <a:solidFill>
                  <a:srgbClr val="000000"/>
                </a:solidFill>
                <a:latin typeface="Times New Roman"/>
                <a:ea typeface="Times New Roman"/>
                <a:cs typeface="Times New Roman"/>
                <a:sym typeface="Times New Roman"/>
              </a:rPr>
              <a:t>– </a:t>
            </a:r>
            <a:r>
              <a:rPr lang="en-US" sz="2800">
                <a:solidFill>
                  <a:srgbClr val="000000"/>
                </a:solidFill>
                <a:latin typeface="Times New Roman"/>
                <a:ea typeface="Times New Roman"/>
                <a:cs typeface="Times New Roman"/>
                <a:sym typeface="Times New Roman"/>
              </a:rPr>
              <a:t>Em hãy ghi nhớ khẩu hiệu này và thực hành nó trong những tình huống hay hoàn cảnh</a:t>
            </a:r>
            <a:r>
              <a:rPr i="1" lang="en-US" sz="2800">
                <a:solidFill>
                  <a:srgbClr val="000000"/>
                </a:solidFill>
                <a:latin typeface="Times New Roman"/>
                <a:ea typeface="Times New Roman"/>
                <a:cs typeface="Times New Roman"/>
                <a:sym typeface="Times New Roman"/>
              </a:rPr>
              <a:t> </a:t>
            </a:r>
            <a:r>
              <a:rPr lang="en-US" sz="2800">
                <a:solidFill>
                  <a:srgbClr val="000000"/>
                </a:solidFill>
                <a:latin typeface="Times New Roman"/>
                <a:ea typeface="Times New Roman"/>
                <a:cs typeface="Times New Roman"/>
                <a:sym typeface="Times New Roman"/>
              </a:rPr>
              <a:t>khác nhau mà bản thân gặp phải.</a:t>
            </a:r>
            <a:endParaRPr sz="2800">
              <a:solidFill>
                <a:srgbClr val="000000"/>
              </a:solidFill>
              <a:latin typeface="Times New Roman"/>
              <a:ea typeface="Times New Roman"/>
              <a:cs typeface="Times New Roman"/>
              <a:sym typeface="Times New Roman"/>
            </a:endParaRPr>
          </a:p>
          <a:p>
            <a:pPr indent="0" lvl="0" marL="0" marR="0" rtl="0" algn="just">
              <a:lnSpc>
                <a:spcPct val="23125"/>
              </a:lnSpc>
              <a:spcBef>
                <a:spcPts val="0"/>
              </a:spcBef>
              <a:spcAft>
                <a:spcPts val="0"/>
              </a:spcAft>
              <a:buNone/>
            </a:pPr>
            <a:r>
              <a:rPr b="1" lang="en-US" sz="2400">
                <a:solidFill>
                  <a:srgbClr val="FDB305"/>
                </a:solidFill>
                <a:latin typeface="Times New Roman"/>
                <a:ea typeface="Times New Roman"/>
                <a:cs typeface="Times New Roman"/>
                <a:sym typeface="Times New Roman"/>
              </a:rPr>
              <a:t> </a:t>
            </a:r>
            <a:endParaRPr b="1" sz="2400">
              <a:solidFill>
                <a:srgbClr val="000000"/>
              </a:solidFill>
              <a:latin typeface="Times New Roman"/>
              <a:ea typeface="Times New Roman"/>
              <a:cs typeface="Times New Roman"/>
              <a:sym typeface="Times New Roman"/>
            </a:endParaRPr>
          </a:p>
          <a:p>
            <a:pPr indent="-342900" lvl="0" marL="342900" marR="0" rtl="0" algn="just">
              <a:spcBef>
                <a:spcPts val="0"/>
              </a:spcBef>
              <a:spcAft>
                <a:spcPts val="0"/>
              </a:spcAft>
              <a:buClr>
                <a:srgbClr val="FF0000"/>
              </a:buClr>
              <a:buSzPts val="2800"/>
              <a:buFont typeface="Noto Sans Symbols"/>
              <a:buChar char="❖"/>
            </a:pPr>
            <a:r>
              <a:rPr b="1" lang="en-US" sz="2800">
                <a:solidFill>
                  <a:srgbClr val="FF0000"/>
                </a:solidFill>
                <a:latin typeface="Times New Roman"/>
                <a:ea typeface="Times New Roman"/>
                <a:cs typeface="Times New Roman"/>
                <a:sym typeface="Times New Roman"/>
              </a:rPr>
              <a:t>Thự̣c hiện một trong các gợi ý sau:</a:t>
            </a:r>
            <a:endParaRPr b="1" sz="2800">
              <a:solidFill>
                <a:srgbClr val="FF0000"/>
              </a:solidFill>
              <a:latin typeface="Times New Roman"/>
              <a:ea typeface="Times New Roman"/>
              <a:cs typeface="Times New Roman"/>
              <a:sym typeface="Times New Roman"/>
            </a:endParaRPr>
          </a:p>
          <a:p>
            <a:pPr indent="0" lvl="0" marL="0" marR="0" rtl="0" algn="just">
              <a:lnSpc>
                <a:spcPct val="18035"/>
              </a:lnSpc>
              <a:spcBef>
                <a:spcPts val="0"/>
              </a:spcBef>
              <a:spcAft>
                <a:spcPts val="0"/>
              </a:spcAft>
              <a:buNone/>
            </a:pPr>
            <a:r>
              <a:rPr lang="en-US" sz="2800">
                <a:solidFill>
                  <a:srgbClr val="FDB305"/>
                </a:solidFill>
                <a:latin typeface="Times New Roman"/>
                <a:ea typeface="Times New Roman"/>
                <a:cs typeface="Times New Roman"/>
                <a:sym typeface="Times New Roman"/>
              </a:rPr>
              <a:t> </a:t>
            </a:r>
            <a:endParaRPr sz="2800">
              <a:solidFill>
                <a:srgbClr val="000000"/>
              </a:solidFill>
              <a:latin typeface="Times New Roman"/>
              <a:ea typeface="Times New Roman"/>
              <a:cs typeface="Times New Roman"/>
              <a:sym typeface="Times New Roman"/>
            </a:endParaRPr>
          </a:p>
          <a:p>
            <a:pPr indent="-107950" lvl="0" marL="269875" marR="0" rtl="0" algn="just">
              <a:lnSpc>
                <a:spcPct val="113000"/>
              </a:lnSpc>
              <a:spcBef>
                <a:spcPts val="0"/>
              </a:spcBef>
              <a:spcAft>
                <a:spcPts val="0"/>
              </a:spcAft>
              <a:buNone/>
            </a:pPr>
            <a:r>
              <a:rPr lang="en-US" sz="2800">
                <a:solidFill>
                  <a:srgbClr val="000000"/>
                </a:solidFill>
                <a:latin typeface="Times New Roman"/>
                <a:ea typeface="Times New Roman"/>
                <a:cs typeface="Times New Roman"/>
                <a:sym typeface="Times New Roman"/>
              </a:rPr>
              <a:t>– Em hãy tìm câu chuyện kể về sự siêng năng, kiên trì của một bạn cùng tuổi mà em biết. Sau đó, chia sẻ với bạ̣n thân hoặc viết đăng trên báo tường của lớp.</a:t>
            </a:r>
            <a:endParaRPr sz="2800">
              <a:solidFill>
                <a:srgbClr val="000000"/>
              </a:solidFill>
              <a:latin typeface="Times New Roman"/>
              <a:ea typeface="Times New Roman"/>
              <a:cs typeface="Times New Roman"/>
              <a:sym typeface="Times New Roman"/>
            </a:endParaRPr>
          </a:p>
          <a:p>
            <a:pPr indent="-107950" lvl="0" marL="269875" marR="0" rtl="0" algn="just">
              <a:lnSpc>
                <a:spcPct val="117000"/>
              </a:lnSpc>
              <a:spcBef>
                <a:spcPts val="0"/>
              </a:spcBef>
              <a:spcAft>
                <a:spcPts val="0"/>
              </a:spcAft>
              <a:buNone/>
            </a:pPr>
            <a:r>
              <a:rPr lang="en-US" sz="2800">
                <a:solidFill>
                  <a:srgbClr val="000000"/>
                </a:solidFill>
                <a:latin typeface="Times New Roman"/>
                <a:ea typeface="Times New Roman"/>
                <a:cs typeface="Times New Roman"/>
                <a:sym typeface="Times New Roman"/>
              </a:rPr>
              <a:t>– Em hãy trồng một hạ̣t giống bất kì, chăm sóc và theo dõi sự trưởng thành của cây. Sau đó, chia sẻ niềm vui với người thân, bạn bè. Từ đó, tiếp tục thử nghiệm gieo trồng nhiều hạt giống hơn dựa trên điều kiện của gia đình, lớp học.</a:t>
            </a:r>
            <a:endParaRPr sz="2800">
              <a:solidFill>
                <a:srgbClr val="000000"/>
              </a:solidFill>
              <a:latin typeface="Times New Roman"/>
              <a:ea typeface="Times New Roman"/>
              <a:cs typeface="Times New Roman"/>
              <a:sym typeface="Times New Roman"/>
            </a:endParaRPr>
          </a:p>
        </p:txBody>
      </p:sp>
      <p:pic>
        <p:nvPicPr>
          <p:cNvPr descr="Cách gieo hạt giống rau lên vùn vụt - Hydro Works" id="550" name="Google Shape;550;p21"/>
          <p:cNvPicPr preferRelativeResize="0"/>
          <p:nvPr/>
        </p:nvPicPr>
        <p:blipFill rotWithShape="1">
          <a:blip r:embed="rId3">
            <a:alphaModFix/>
          </a:blip>
          <a:srcRect b="15429" l="0" r="0" t="0"/>
          <a:stretch/>
        </p:blipFill>
        <p:spPr>
          <a:xfrm>
            <a:off x="9185563" y="2119745"/>
            <a:ext cx="2355273" cy="969818"/>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p22"/>
          <p:cNvSpPr txBox="1"/>
          <p:nvPr>
            <p:ph type="title"/>
          </p:nvPr>
        </p:nvSpPr>
        <p:spPr>
          <a:xfrm>
            <a:off x="0" y="0"/>
            <a:ext cx="121920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C00000"/>
              </a:buClr>
              <a:buSzPts val="4400"/>
              <a:buFont typeface="Times New Roman"/>
              <a:buNone/>
            </a:pPr>
            <a:r>
              <a:rPr b="1" lang="en-US">
                <a:solidFill>
                  <a:srgbClr val="C00000"/>
                </a:solidFill>
                <a:latin typeface="Times New Roman"/>
                <a:ea typeface="Times New Roman"/>
                <a:cs typeface="Times New Roman"/>
                <a:sym typeface="Times New Roman"/>
              </a:rPr>
              <a:t> HƯỚNG DẪN TỰ HỌC:</a:t>
            </a:r>
            <a:endParaRPr/>
          </a:p>
        </p:txBody>
      </p:sp>
      <p:sp>
        <p:nvSpPr>
          <p:cNvPr id="556" name="Google Shape;556;p22"/>
          <p:cNvSpPr txBox="1"/>
          <p:nvPr>
            <p:ph idx="1" type="body"/>
          </p:nvPr>
        </p:nvSpPr>
        <p:spPr>
          <a:xfrm>
            <a:off x="387927" y="1325563"/>
            <a:ext cx="10855037" cy="4351338"/>
          </a:xfrm>
          <a:prstGeom prst="rect">
            <a:avLst/>
          </a:prstGeom>
          <a:noFill/>
          <a:ln>
            <a:noFill/>
          </a:ln>
        </p:spPr>
        <p:txBody>
          <a:bodyPr anchorCtr="0" anchor="t" bIns="45700" lIns="91425" spcFirstLastPara="1" rIns="91425" wrap="square" tIns="45700">
            <a:normAutofit fontScale="92500"/>
          </a:bodyPr>
          <a:lstStyle/>
          <a:p>
            <a:pPr indent="0" lvl="0" marL="0" rtl="0" algn="just">
              <a:lnSpc>
                <a:spcPct val="115000"/>
              </a:lnSpc>
              <a:spcBef>
                <a:spcPts val="0"/>
              </a:spcBef>
              <a:spcAft>
                <a:spcPts val="0"/>
              </a:spcAft>
              <a:buClr>
                <a:schemeClr val="dk1"/>
              </a:buClr>
              <a:buSzPct val="100000"/>
              <a:buNone/>
            </a:pPr>
            <a:r>
              <a:rPr b="1" lang="en-US" sz="3200">
                <a:latin typeface="Times New Roman"/>
                <a:ea typeface="Times New Roman"/>
                <a:cs typeface="Times New Roman"/>
                <a:sym typeface="Times New Roman"/>
              </a:rPr>
              <a:t>- Học bài 3.</a:t>
            </a:r>
            <a:endParaRPr b="1" sz="3200">
              <a:latin typeface="Calibri"/>
              <a:ea typeface="Calibri"/>
              <a:cs typeface="Calibri"/>
              <a:sym typeface="Calibri"/>
            </a:endParaRPr>
          </a:p>
          <a:p>
            <a:pPr indent="0" lvl="0" marL="0" rtl="0" algn="just">
              <a:lnSpc>
                <a:spcPct val="115000"/>
              </a:lnSpc>
              <a:spcBef>
                <a:spcPts val="1000"/>
              </a:spcBef>
              <a:spcAft>
                <a:spcPts val="0"/>
              </a:spcAft>
              <a:buClr>
                <a:schemeClr val="dk1"/>
              </a:buClr>
              <a:buSzPct val="100000"/>
              <a:buNone/>
            </a:pPr>
            <a:r>
              <a:rPr b="1" lang="en-US" sz="3200">
                <a:latin typeface="Times New Roman"/>
                <a:ea typeface="Times New Roman"/>
                <a:cs typeface="Times New Roman"/>
                <a:sym typeface="Times New Roman"/>
              </a:rPr>
              <a:t>- Chuẩn bị bài 4: Tôn trọng sự thật</a:t>
            </a:r>
            <a:endParaRPr b="1" sz="3200">
              <a:latin typeface="Calibri"/>
              <a:ea typeface="Calibri"/>
              <a:cs typeface="Calibri"/>
              <a:sym typeface="Calibri"/>
            </a:endParaRPr>
          </a:p>
          <a:p>
            <a:pPr indent="0" lvl="0" marL="0" rtl="0" algn="just">
              <a:lnSpc>
                <a:spcPct val="115000"/>
              </a:lnSpc>
              <a:spcBef>
                <a:spcPts val="1000"/>
              </a:spcBef>
              <a:spcAft>
                <a:spcPts val="0"/>
              </a:spcAft>
              <a:buClr>
                <a:schemeClr val="dk1"/>
              </a:buClr>
              <a:buSzPct val="100000"/>
              <a:buNone/>
            </a:pPr>
            <a:r>
              <a:rPr lang="en-US" sz="3200">
                <a:latin typeface="Times New Roman"/>
                <a:ea typeface="Times New Roman"/>
                <a:cs typeface="Times New Roman"/>
                <a:sym typeface="Times New Roman"/>
              </a:rPr>
              <a:t>+ Đọc và trả lời câu hỏi trong sách giáo khoa trang 16, 17, 18, 19.</a:t>
            </a:r>
            <a:endParaRPr sz="3200">
              <a:latin typeface="Calibri"/>
              <a:ea typeface="Calibri"/>
              <a:cs typeface="Calibri"/>
              <a:sym typeface="Calibri"/>
            </a:endParaRPr>
          </a:p>
          <a:p>
            <a:pPr indent="0" lvl="0" marL="0" rtl="0" algn="just">
              <a:lnSpc>
                <a:spcPct val="115000"/>
              </a:lnSpc>
              <a:spcBef>
                <a:spcPts val="1000"/>
              </a:spcBef>
              <a:spcAft>
                <a:spcPts val="0"/>
              </a:spcAft>
              <a:buClr>
                <a:schemeClr val="dk1"/>
              </a:buClr>
              <a:buSzPct val="100000"/>
              <a:buNone/>
            </a:pPr>
            <a:r>
              <a:rPr lang="en-US" sz="3200">
                <a:latin typeface="Times New Roman"/>
                <a:ea typeface="Times New Roman"/>
                <a:cs typeface="Times New Roman"/>
                <a:sym typeface="Times New Roman"/>
              </a:rPr>
              <a:t>+ Hãy nêu những biểu hiện trái với tôn trọng sự thật? Nếu bạn em chưa thể hiện tôn trọng sự thật, em sẽ làm gì?</a:t>
            </a:r>
            <a:endParaRPr sz="3200">
              <a:latin typeface="Calibri"/>
              <a:ea typeface="Calibri"/>
              <a:cs typeface="Calibri"/>
              <a:sym typeface="Calibri"/>
            </a:endParaRPr>
          </a:p>
          <a:p>
            <a:pPr indent="0" lvl="0" marL="0" rtl="0" algn="just">
              <a:lnSpc>
                <a:spcPct val="115000"/>
              </a:lnSpc>
              <a:spcBef>
                <a:spcPts val="1000"/>
              </a:spcBef>
              <a:spcAft>
                <a:spcPts val="0"/>
              </a:spcAft>
              <a:buClr>
                <a:schemeClr val="dk1"/>
              </a:buClr>
              <a:buSzPct val="100000"/>
              <a:buNone/>
            </a:pPr>
            <a:r>
              <a:rPr lang="en-US" sz="3200">
                <a:latin typeface="Times New Roman"/>
                <a:ea typeface="Times New Roman"/>
                <a:cs typeface="Times New Roman"/>
                <a:sym typeface="Times New Roman"/>
              </a:rPr>
              <a:t>+ Sưu tầm những câu ca dao, tục ngữ, danh ngôn nói về tôn trọng sự thật.</a:t>
            </a:r>
            <a:endParaRPr sz="3200">
              <a:latin typeface="Calibri"/>
              <a:ea typeface="Calibri"/>
              <a:cs typeface="Calibri"/>
              <a:sym typeface="Calibri"/>
            </a:endParaRPr>
          </a:p>
          <a:p>
            <a:pPr indent="-64135" lvl="0" marL="228600" rtl="0" algn="l">
              <a:lnSpc>
                <a:spcPct val="90000"/>
              </a:lnSpc>
              <a:spcBef>
                <a:spcPts val="1000"/>
              </a:spcBef>
              <a:spcAft>
                <a:spcPts val="0"/>
              </a:spcAft>
              <a:buClr>
                <a:schemeClr val="dk1"/>
              </a:buClr>
              <a:buSzPct val="100000"/>
              <a:buNone/>
            </a:pPr>
            <a:r>
              <a:t/>
            </a:r>
            <a:endParaRPr>
              <a:latin typeface="Times New Roman"/>
              <a:ea typeface="Times New Roman"/>
              <a:cs typeface="Times New Roman"/>
              <a:sym typeface="Times New Roman"/>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pic>
        <p:nvPicPr>
          <p:cNvPr descr="Cuốn Sách Trang Đọc - Miễn Phí vector hình ảnh trên Pixabay" id="561" name="Google Shape;561;p23"/>
          <p:cNvPicPr preferRelativeResize="0"/>
          <p:nvPr/>
        </p:nvPicPr>
        <p:blipFill rotWithShape="1">
          <a:blip r:embed="rId3">
            <a:alphaModFix/>
          </a:blip>
          <a:srcRect b="0" l="0" r="0" t="0"/>
          <a:stretch/>
        </p:blipFill>
        <p:spPr>
          <a:xfrm>
            <a:off x="479833" y="194807"/>
            <a:ext cx="11243145" cy="6663193"/>
          </a:xfrm>
          <a:prstGeom prst="rect">
            <a:avLst/>
          </a:prstGeom>
          <a:noFill/>
          <a:ln>
            <a:noFill/>
          </a:ln>
        </p:spPr>
      </p:pic>
      <p:sp>
        <p:nvSpPr>
          <p:cNvPr id="562" name="Google Shape;562;p23"/>
          <p:cNvSpPr/>
          <p:nvPr/>
        </p:nvSpPr>
        <p:spPr>
          <a:xfrm>
            <a:off x="1768281" y="1869311"/>
            <a:ext cx="3852126" cy="280076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400">
                <a:solidFill>
                  <a:srgbClr val="0000FF"/>
                </a:solidFill>
                <a:latin typeface="Times New Roman"/>
                <a:ea typeface="Times New Roman"/>
                <a:cs typeface="Times New Roman"/>
                <a:sym typeface="Times New Roman"/>
              </a:rPr>
              <a:t>Bài 3:</a:t>
            </a:r>
            <a:r>
              <a:rPr b="1" lang="en-US" sz="4400">
                <a:solidFill>
                  <a:srgbClr val="FF0000"/>
                </a:solidFill>
                <a:latin typeface="Times New Roman"/>
                <a:ea typeface="Times New Roman"/>
                <a:cs typeface="Times New Roman"/>
                <a:sym typeface="Times New Roman"/>
              </a:rPr>
              <a:t> </a:t>
            </a:r>
            <a:endParaRPr/>
          </a:p>
          <a:p>
            <a:pPr indent="0" lvl="0" marL="0" marR="0" rtl="0" algn="ctr">
              <a:spcBef>
                <a:spcPts val="0"/>
              </a:spcBef>
              <a:spcAft>
                <a:spcPts val="0"/>
              </a:spcAft>
              <a:buNone/>
            </a:pPr>
            <a:r>
              <a:rPr b="1" lang="en-US" sz="4400">
                <a:solidFill>
                  <a:srgbClr val="FF0000"/>
                </a:solidFill>
                <a:latin typeface="Times New Roman"/>
                <a:ea typeface="Times New Roman"/>
                <a:cs typeface="Times New Roman"/>
                <a:sym typeface="Times New Roman"/>
              </a:rPr>
              <a:t>SIÊNG NĂNG, KIÊN TRÌ</a:t>
            </a:r>
            <a:endParaRPr/>
          </a:p>
          <a:p>
            <a:pPr indent="0" lvl="0" marL="0" marR="0" rtl="0" algn="ctr">
              <a:spcBef>
                <a:spcPts val="0"/>
              </a:spcBef>
              <a:spcAft>
                <a:spcPts val="0"/>
              </a:spcAft>
              <a:buNone/>
            </a:pPr>
            <a:r>
              <a:rPr b="1" lang="en-US" sz="4400">
                <a:solidFill>
                  <a:schemeClr val="dk1"/>
                </a:solidFill>
                <a:latin typeface="Times New Roman"/>
                <a:ea typeface="Times New Roman"/>
                <a:cs typeface="Times New Roman"/>
                <a:sym typeface="Times New Roman"/>
              </a:rPr>
              <a:t>( Tiết 3)</a:t>
            </a:r>
            <a:endParaRPr/>
          </a:p>
        </p:txBody>
      </p:sp>
      <p:pic>
        <p:nvPicPr>
          <p:cNvPr id="563" name="Google Shape;563;p23"/>
          <p:cNvPicPr preferRelativeResize="0"/>
          <p:nvPr/>
        </p:nvPicPr>
        <p:blipFill rotWithShape="1">
          <a:blip r:embed="rId4">
            <a:alphaModFix/>
          </a:blip>
          <a:srcRect b="0" l="0" r="0" t="0"/>
          <a:stretch/>
        </p:blipFill>
        <p:spPr>
          <a:xfrm>
            <a:off x="5973661" y="1162562"/>
            <a:ext cx="4718344" cy="3897376"/>
          </a:xfrm>
          <a:prstGeom prst="rect">
            <a:avLst/>
          </a:prstGeom>
          <a:noFill/>
          <a:ln>
            <a:noFill/>
          </a:ln>
        </p:spPr>
      </p:pic>
      <p:sp>
        <p:nvSpPr>
          <p:cNvPr id="564" name="Google Shape;564;p23"/>
          <p:cNvSpPr txBox="1"/>
          <p:nvPr/>
        </p:nvSpPr>
        <p:spPr>
          <a:xfrm>
            <a:off x="6326915" y="2931140"/>
            <a:ext cx="4011836" cy="14465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400">
                <a:solidFill>
                  <a:srgbClr val="FF0000"/>
                </a:solidFill>
                <a:latin typeface="Times New Roman"/>
                <a:ea typeface="Times New Roman"/>
                <a:cs typeface="Times New Roman"/>
                <a:sym typeface="Times New Roman"/>
              </a:rPr>
              <a:t>Xin chào </a:t>
            </a:r>
            <a:endParaRPr/>
          </a:p>
          <a:p>
            <a:pPr indent="0" lvl="0" marL="0" marR="0" rtl="0" algn="ctr">
              <a:spcBef>
                <a:spcPts val="0"/>
              </a:spcBef>
              <a:spcAft>
                <a:spcPts val="0"/>
              </a:spcAft>
              <a:buNone/>
            </a:pPr>
            <a:r>
              <a:rPr b="1" lang="en-US" sz="4400">
                <a:solidFill>
                  <a:srgbClr val="FF0000"/>
                </a:solidFill>
                <a:latin typeface="Times New Roman"/>
                <a:ea typeface="Times New Roman"/>
                <a:cs typeface="Times New Roman"/>
                <a:sym typeface="Times New Roman"/>
              </a:rPr>
              <a:t>và hẹn gặp lại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pic>
        <p:nvPicPr>
          <p:cNvPr id="404" name="Google Shape;404;p3"/>
          <p:cNvPicPr preferRelativeResize="0"/>
          <p:nvPr>
            <p:ph idx="1" type="body"/>
          </p:nvPr>
        </p:nvPicPr>
        <p:blipFill rotWithShape="1">
          <a:blip r:embed="rId3">
            <a:alphaModFix/>
          </a:blip>
          <a:srcRect b="0" l="0" r="0" t="0"/>
          <a:stretch/>
        </p:blipFill>
        <p:spPr>
          <a:xfrm>
            <a:off x="1428750" y="264270"/>
            <a:ext cx="2000250" cy="2286000"/>
          </a:xfrm>
          <a:prstGeom prst="rect">
            <a:avLst/>
          </a:prstGeom>
          <a:noFill/>
          <a:ln>
            <a:noFill/>
          </a:ln>
        </p:spPr>
      </p:pic>
      <p:pic>
        <p:nvPicPr>
          <p:cNvPr id="405" name="Google Shape;405;p3"/>
          <p:cNvPicPr preferRelativeResize="0"/>
          <p:nvPr/>
        </p:nvPicPr>
        <p:blipFill rotWithShape="1">
          <a:blip r:embed="rId4">
            <a:alphaModFix/>
          </a:blip>
          <a:srcRect b="0" l="0" r="0" t="0"/>
          <a:stretch/>
        </p:blipFill>
        <p:spPr>
          <a:xfrm>
            <a:off x="8454887" y="311265"/>
            <a:ext cx="1971675" cy="2324100"/>
          </a:xfrm>
          <a:prstGeom prst="rect">
            <a:avLst/>
          </a:prstGeom>
          <a:noFill/>
          <a:ln>
            <a:noFill/>
          </a:ln>
        </p:spPr>
      </p:pic>
      <p:sp>
        <p:nvSpPr>
          <p:cNvPr id="406" name="Google Shape;406;p3"/>
          <p:cNvSpPr/>
          <p:nvPr/>
        </p:nvSpPr>
        <p:spPr>
          <a:xfrm>
            <a:off x="237086" y="2350522"/>
            <a:ext cx="4651513" cy="1351722"/>
          </a:xfrm>
          <a:prstGeom prst="roundRect">
            <a:avLst>
              <a:gd fmla="val 16667" name="adj"/>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3200" u="none" cap="none" strike="noStrike">
                <a:solidFill>
                  <a:srgbClr val="002060"/>
                </a:solidFill>
                <a:latin typeface="Times New Roman"/>
                <a:ea typeface="Times New Roman"/>
                <a:cs typeface="Times New Roman"/>
                <a:sym typeface="Times New Roman"/>
              </a:rPr>
              <a:t>Siêng năng, kiên trì cố gắng chạy về đích</a:t>
            </a:r>
            <a:endParaRPr b="1" i="0" sz="3200" u="none" cap="none" strike="noStrike">
              <a:solidFill>
                <a:srgbClr val="002060"/>
              </a:solidFill>
              <a:latin typeface="Times New Roman"/>
              <a:ea typeface="Times New Roman"/>
              <a:cs typeface="Times New Roman"/>
              <a:sym typeface="Times New Roman"/>
            </a:endParaRPr>
          </a:p>
        </p:txBody>
      </p:sp>
      <p:sp>
        <p:nvSpPr>
          <p:cNvPr id="407" name="Google Shape;407;p3"/>
          <p:cNvSpPr/>
          <p:nvPr/>
        </p:nvSpPr>
        <p:spPr>
          <a:xfrm>
            <a:off x="6716367" y="2536098"/>
            <a:ext cx="5009322" cy="1646497"/>
          </a:xfrm>
          <a:prstGeom prst="snip2DiagRect">
            <a:avLst>
              <a:gd fmla="val 0" name="adj1"/>
              <a:gd fmla="val 16667" name="adj2"/>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3200" u="none" cap="none" strike="noStrike">
                <a:solidFill>
                  <a:srgbClr val="002060"/>
                </a:solidFill>
                <a:latin typeface="Times New Roman"/>
                <a:ea typeface="Times New Roman"/>
                <a:cs typeface="Times New Roman"/>
                <a:sym typeface="Times New Roman"/>
              </a:rPr>
              <a:t>Lười biếng, ỷ lại, xem thường người khác</a:t>
            </a:r>
            <a:endParaRPr b="1" i="0" sz="3200" u="none" cap="none" strike="noStrike">
              <a:solidFill>
                <a:srgbClr val="002060"/>
              </a:solidFill>
              <a:latin typeface="Times New Roman"/>
              <a:ea typeface="Times New Roman"/>
              <a:cs typeface="Times New Roman"/>
              <a:sym typeface="Times New Roman"/>
            </a:endParaRPr>
          </a:p>
        </p:txBody>
      </p:sp>
      <p:sp>
        <p:nvSpPr>
          <p:cNvPr id="408" name="Google Shape;408;p3"/>
          <p:cNvSpPr/>
          <p:nvPr/>
        </p:nvSpPr>
        <p:spPr>
          <a:xfrm>
            <a:off x="1681573" y="4293865"/>
            <a:ext cx="8019018" cy="2252870"/>
          </a:xfrm>
          <a:prstGeom prst="rightArrow">
            <a:avLst>
              <a:gd fmla="val 50000" name="adj1"/>
              <a:gd fmla="val 50000" name="adj2"/>
            </a:avLst>
          </a:prstGeom>
          <a:solidFill>
            <a:srgbClr val="FFFF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400" u="none" cap="none" strike="noStrike">
                <a:solidFill>
                  <a:srgbClr val="FF0000"/>
                </a:solidFill>
                <a:latin typeface="Times New Roman"/>
                <a:ea typeface="Times New Roman"/>
                <a:cs typeface="Times New Roman"/>
                <a:sym typeface="Times New Roman"/>
              </a:rPr>
              <a:t>Trong bất cứ hoàn cảnh nào, cũng cần cố gắng siêng năng, kiên trì mới đạt  được những thành công</a:t>
            </a:r>
            <a:endParaRPr b="1" i="0" sz="2400" u="none" cap="none" strike="noStrike">
              <a:solidFill>
                <a:srgbClr val="FF0000"/>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pic>
        <p:nvPicPr>
          <p:cNvPr descr="Màu Xanh Lá Cây Bảng Đen Phấn - Miễn Phí vector hình ảnh trên Pixabay" id="413" name="Google Shape;413;p4"/>
          <p:cNvPicPr preferRelativeResize="0"/>
          <p:nvPr/>
        </p:nvPicPr>
        <p:blipFill rotWithShape="1">
          <a:blip r:embed="rId3">
            <a:alphaModFix/>
          </a:blip>
          <a:srcRect b="0" l="0" r="0" t="0"/>
          <a:stretch/>
        </p:blipFill>
        <p:spPr>
          <a:xfrm>
            <a:off x="0" y="0"/>
            <a:ext cx="12192000" cy="6649092"/>
          </a:xfrm>
          <a:prstGeom prst="rect">
            <a:avLst/>
          </a:prstGeom>
          <a:noFill/>
          <a:ln>
            <a:noFill/>
          </a:ln>
        </p:spPr>
      </p:pic>
      <p:sp>
        <p:nvSpPr>
          <p:cNvPr id="414" name="Google Shape;414;p4"/>
          <p:cNvSpPr txBox="1"/>
          <p:nvPr/>
        </p:nvSpPr>
        <p:spPr>
          <a:xfrm>
            <a:off x="330928" y="1595030"/>
            <a:ext cx="11530143" cy="32316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3600" u="sng" cap="none" strike="noStrike">
                <a:solidFill>
                  <a:srgbClr val="CCCC00"/>
                </a:solidFill>
                <a:latin typeface="Times New Roman"/>
                <a:ea typeface="Times New Roman"/>
                <a:cs typeface="Times New Roman"/>
                <a:sym typeface="Times New Roman"/>
              </a:rPr>
              <a:t>BÀI 3</a:t>
            </a:r>
            <a:r>
              <a:rPr b="1" i="0" lang="en-US" sz="3600" u="none" cap="none" strike="noStrike">
                <a:solidFill>
                  <a:srgbClr val="CCCC00"/>
                </a:solidFill>
                <a:latin typeface="Times New Roman"/>
                <a:ea typeface="Times New Roman"/>
                <a:cs typeface="Times New Roman"/>
                <a:sym typeface="Times New Roman"/>
              </a:rPr>
              <a:t>: </a:t>
            </a:r>
            <a:endParaRPr/>
          </a:p>
          <a:p>
            <a:pPr indent="0" lvl="0" marL="0" marR="0" rtl="0" algn="ctr">
              <a:spcBef>
                <a:spcPts val="0"/>
              </a:spcBef>
              <a:spcAft>
                <a:spcPts val="0"/>
              </a:spcAft>
              <a:buNone/>
            </a:pPr>
            <a:r>
              <a:rPr b="1" i="0" lang="en-US" sz="3600" u="none" cap="none" strike="noStrike">
                <a:solidFill>
                  <a:srgbClr val="CCCC00"/>
                </a:solidFill>
                <a:latin typeface="Times New Roman"/>
                <a:ea typeface="Times New Roman"/>
                <a:cs typeface="Times New Roman"/>
                <a:sym typeface="Times New Roman"/>
              </a:rPr>
              <a:t>      </a:t>
            </a:r>
            <a:endParaRPr/>
          </a:p>
          <a:p>
            <a:pPr indent="0" lvl="0" marL="0" marR="0" rtl="0" algn="ctr">
              <a:spcBef>
                <a:spcPts val="0"/>
              </a:spcBef>
              <a:spcAft>
                <a:spcPts val="0"/>
              </a:spcAft>
              <a:buNone/>
            </a:pPr>
            <a:r>
              <a:rPr b="1" i="0" lang="en-US" sz="6600" u="none" cap="none" strike="noStrike">
                <a:solidFill>
                  <a:srgbClr val="CCCC00"/>
                </a:solidFill>
                <a:latin typeface="Times New Roman"/>
                <a:ea typeface="Times New Roman"/>
                <a:cs typeface="Times New Roman"/>
                <a:sym typeface="Times New Roman"/>
              </a:rPr>
              <a:t>SIÊNG NĂNG, KIÊN TRÌ</a:t>
            </a:r>
            <a:endParaRPr/>
          </a:p>
          <a:p>
            <a:pPr indent="0" lvl="0" marL="0" marR="0" rtl="0" algn="ctr">
              <a:spcBef>
                <a:spcPts val="0"/>
              </a:spcBef>
              <a:spcAft>
                <a:spcPts val="0"/>
              </a:spcAft>
              <a:buNone/>
            </a:pPr>
            <a:r>
              <a:rPr b="1" i="0" lang="en-US" sz="6600" u="none" cap="none" strike="noStrike">
                <a:solidFill>
                  <a:srgbClr val="CCCC00"/>
                </a:solidFill>
                <a:latin typeface="Times New Roman"/>
                <a:ea typeface="Times New Roman"/>
                <a:cs typeface="Times New Roman"/>
                <a:sym typeface="Times New Roman"/>
              </a:rPr>
              <a:t>( Tiết 3)</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pic>
        <p:nvPicPr>
          <p:cNvPr descr="Cuốn Sách Trang Đọc - Miễn Phí vector hình ảnh trên Pixabay" id="419" name="Google Shape;419;p5"/>
          <p:cNvPicPr preferRelativeResize="0"/>
          <p:nvPr/>
        </p:nvPicPr>
        <p:blipFill rotWithShape="1">
          <a:blip r:embed="rId3">
            <a:alphaModFix/>
          </a:blip>
          <a:srcRect b="0" l="0" r="0" t="0"/>
          <a:stretch/>
        </p:blipFill>
        <p:spPr>
          <a:xfrm>
            <a:off x="424415" y="0"/>
            <a:ext cx="11243145" cy="6663193"/>
          </a:xfrm>
          <a:prstGeom prst="rect">
            <a:avLst/>
          </a:prstGeom>
          <a:noFill/>
          <a:ln>
            <a:noFill/>
          </a:ln>
        </p:spPr>
      </p:pic>
      <p:sp>
        <p:nvSpPr>
          <p:cNvPr id="420" name="Google Shape;420;p5"/>
          <p:cNvSpPr/>
          <p:nvPr/>
        </p:nvSpPr>
        <p:spPr>
          <a:xfrm>
            <a:off x="1537855" y="1694151"/>
            <a:ext cx="4059381" cy="280076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400" u="none" cap="none" strike="noStrike">
                <a:solidFill>
                  <a:srgbClr val="0000FF"/>
                </a:solidFill>
                <a:latin typeface="Times New Roman"/>
                <a:ea typeface="Times New Roman"/>
                <a:cs typeface="Times New Roman"/>
                <a:sym typeface="Times New Roman"/>
              </a:rPr>
              <a:t> Bài 3:</a:t>
            </a:r>
            <a:r>
              <a:rPr b="1" i="0" lang="en-US" sz="4400" u="none" cap="none" strike="noStrike">
                <a:solidFill>
                  <a:srgbClr val="FF0000"/>
                </a:solidFill>
                <a:latin typeface="Times New Roman"/>
                <a:ea typeface="Times New Roman"/>
                <a:cs typeface="Times New Roman"/>
                <a:sym typeface="Times New Roman"/>
              </a:rPr>
              <a:t> </a:t>
            </a:r>
            <a:endParaRPr/>
          </a:p>
          <a:p>
            <a:pPr indent="0" lvl="0" marL="0" marR="0" rtl="0" algn="ctr">
              <a:spcBef>
                <a:spcPts val="0"/>
              </a:spcBef>
              <a:spcAft>
                <a:spcPts val="0"/>
              </a:spcAft>
              <a:buNone/>
            </a:pPr>
            <a:r>
              <a:rPr b="1" i="0" lang="en-US" sz="4400" u="none" cap="none" strike="noStrike">
                <a:solidFill>
                  <a:srgbClr val="FF0000"/>
                </a:solidFill>
                <a:latin typeface="Times New Roman"/>
                <a:ea typeface="Times New Roman"/>
                <a:cs typeface="Times New Roman"/>
                <a:sym typeface="Times New Roman"/>
              </a:rPr>
              <a:t>SIÊNG NĂNG, KIÊN TRÌ </a:t>
            </a:r>
            <a:endParaRPr/>
          </a:p>
          <a:p>
            <a:pPr indent="0" lvl="0" marL="0" marR="0" rtl="0" algn="ctr">
              <a:spcBef>
                <a:spcPts val="0"/>
              </a:spcBef>
              <a:spcAft>
                <a:spcPts val="0"/>
              </a:spcAft>
              <a:buNone/>
            </a:pPr>
            <a:r>
              <a:rPr b="1" i="0" lang="en-US" sz="4400" u="none" cap="none" strike="noStrike">
                <a:solidFill>
                  <a:schemeClr val="dk1"/>
                </a:solidFill>
                <a:latin typeface="Times New Roman"/>
                <a:ea typeface="Times New Roman"/>
                <a:cs typeface="Times New Roman"/>
                <a:sym typeface="Times New Roman"/>
              </a:rPr>
              <a:t>( Tiết 3)</a:t>
            </a:r>
            <a:endParaRPr/>
          </a:p>
        </p:txBody>
      </p:sp>
      <p:pic>
        <p:nvPicPr>
          <p:cNvPr id="421" name="Google Shape;421;p5"/>
          <p:cNvPicPr preferRelativeResize="0"/>
          <p:nvPr/>
        </p:nvPicPr>
        <p:blipFill rotWithShape="1">
          <a:blip r:embed="rId4">
            <a:alphaModFix/>
          </a:blip>
          <a:srcRect b="0" l="0" r="0" t="0"/>
          <a:stretch/>
        </p:blipFill>
        <p:spPr>
          <a:xfrm>
            <a:off x="6012872" y="897378"/>
            <a:ext cx="4583303" cy="3897376"/>
          </a:xfrm>
          <a:prstGeom prst="rect">
            <a:avLst/>
          </a:prstGeom>
          <a:noFill/>
          <a:ln>
            <a:noFill/>
          </a:ln>
        </p:spPr>
      </p:pic>
      <p:sp>
        <p:nvSpPr>
          <p:cNvPr id="422" name="Google Shape;422;p5"/>
          <p:cNvSpPr txBox="1"/>
          <p:nvPr/>
        </p:nvSpPr>
        <p:spPr>
          <a:xfrm>
            <a:off x="6314876" y="3109923"/>
            <a:ext cx="3979294"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4000" u="none" cap="none" strike="noStrike">
                <a:solidFill>
                  <a:srgbClr val="FF0000"/>
                </a:solidFill>
                <a:latin typeface="Times New Roman"/>
                <a:ea typeface="Times New Roman"/>
                <a:cs typeface="Times New Roman"/>
                <a:sym typeface="Times New Roman"/>
              </a:rPr>
              <a:t>III. LUYỆN TẬP</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6"/>
          <p:cNvSpPr/>
          <p:nvPr/>
        </p:nvSpPr>
        <p:spPr>
          <a:xfrm>
            <a:off x="96982" y="154857"/>
            <a:ext cx="8548256" cy="2743828"/>
          </a:xfrm>
          <a:prstGeom prst="rect">
            <a:avLst/>
          </a:prstGeom>
          <a:solidFill>
            <a:schemeClr val="lt1"/>
          </a:solidFill>
          <a:ln cap="flat" cmpd="sng" w="25400">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457200" lvl="0" marL="457200" marR="0" rtl="0" algn="just">
              <a:lnSpc>
                <a:spcPct val="132000"/>
              </a:lnSpc>
              <a:spcBef>
                <a:spcPts val="0"/>
              </a:spcBef>
              <a:spcAft>
                <a:spcPts val="0"/>
              </a:spcAft>
              <a:buClr>
                <a:srgbClr val="FF0000"/>
              </a:buClr>
              <a:buSzPts val="3200"/>
              <a:buFont typeface="Noto Sans Symbols"/>
              <a:buChar char="❖"/>
            </a:pPr>
            <a:r>
              <a:rPr b="1" lang="en-US" sz="3200">
                <a:solidFill>
                  <a:srgbClr val="FF0000"/>
                </a:solidFill>
                <a:latin typeface="Times New Roman"/>
                <a:ea typeface="Times New Roman"/>
                <a:cs typeface="Times New Roman"/>
                <a:sym typeface="Times New Roman"/>
              </a:rPr>
              <a:t>Tình huống 1: </a:t>
            </a:r>
            <a:r>
              <a:rPr b="1" lang="en-US" sz="3200">
                <a:solidFill>
                  <a:srgbClr val="002060"/>
                </a:solidFill>
                <a:latin typeface="Times New Roman"/>
                <a:ea typeface="Times New Roman"/>
                <a:cs typeface="Times New Roman"/>
                <a:sym typeface="Times New Roman"/>
              </a:rPr>
              <a:t>Hôm nay trời mưa to, em lưỡng lự có nên đi học võ hay không.</a:t>
            </a:r>
            <a:endParaRPr b="1" sz="3200">
              <a:solidFill>
                <a:srgbClr val="002060"/>
              </a:solidFill>
              <a:latin typeface="Times New Roman"/>
              <a:ea typeface="Times New Roman"/>
              <a:cs typeface="Times New Roman"/>
              <a:sym typeface="Times New Roman"/>
            </a:endParaRPr>
          </a:p>
          <a:p>
            <a:pPr indent="-457200" lvl="0" marL="457200" marR="0" rtl="0" algn="just">
              <a:lnSpc>
                <a:spcPct val="132000"/>
              </a:lnSpc>
              <a:spcBef>
                <a:spcPts val="200"/>
              </a:spcBef>
              <a:spcAft>
                <a:spcPts val="0"/>
              </a:spcAft>
              <a:buClr>
                <a:srgbClr val="002060"/>
              </a:buClr>
              <a:buSzPts val="3200"/>
              <a:buFont typeface="Noto Sans Symbols"/>
              <a:buChar char="⮚"/>
            </a:pPr>
            <a:r>
              <a:rPr b="1" lang="en-US" sz="3200">
                <a:solidFill>
                  <a:srgbClr val="002060"/>
                </a:solidFill>
                <a:latin typeface="Times New Roman"/>
                <a:ea typeface="Times New Roman"/>
                <a:cs typeface="Times New Roman"/>
                <a:sym typeface="Times New Roman"/>
              </a:rPr>
              <a:t>Em chọn cách ứng xử nào? Vì sao?</a:t>
            </a:r>
            <a:endParaRPr b="1" sz="3200">
              <a:solidFill>
                <a:srgbClr val="002060"/>
              </a:solidFill>
              <a:latin typeface="Times New Roman"/>
              <a:ea typeface="Times New Roman"/>
              <a:cs typeface="Times New Roman"/>
              <a:sym typeface="Times New Roman"/>
            </a:endParaRPr>
          </a:p>
          <a:p>
            <a:pPr indent="0" lvl="0" marL="0" marR="0" rtl="0" algn="just">
              <a:lnSpc>
                <a:spcPct val="132000"/>
              </a:lnSpc>
              <a:spcBef>
                <a:spcPts val="200"/>
              </a:spcBef>
              <a:spcAft>
                <a:spcPts val="0"/>
              </a:spcAft>
              <a:buNone/>
            </a:pPr>
            <a:r>
              <a:t/>
            </a:r>
            <a:endParaRPr b="1" sz="3200">
              <a:solidFill>
                <a:srgbClr val="002060"/>
              </a:solidFill>
              <a:latin typeface="Times New Roman"/>
              <a:ea typeface="Times New Roman"/>
              <a:cs typeface="Times New Roman"/>
              <a:sym typeface="Times New Roman"/>
            </a:endParaRPr>
          </a:p>
        </p:txBody>
      </p:sp>
      <p:sp>
        <p:nvSpPr>
          <p:cNvPr id="428" name="Google Shape;428;p6"/>
          <p:cNvSpPr/>
          <p:nvPr/>
        </p:nvSpPr>
        <p:spPr>
          <a:xfrm>
            <a:off x="429490" y="2898685"/>
            <a:ext cx="10792691" cy="2463495"/>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b="1" lang="en-US" sz="3600">
                <a:solidFill>
                  <a:srgbClr val="0000FF"/>
                </a:solidFill>
                <a:latin typeface="Times New Roman"/>
                <a:ea typeface="Times New Roman"/>
                <a:cs typeface="Times New Roman"/>
                <a:sym typeface="Times New Roman"/>
              </a:rPr>
              <a:t>☞</a:t>
            </a:r>
            <a:r>
              <a:rPr b="1" i="1" lang="en-US" sz="3600">
                <a:solidFill>
                  <a:srgbClr val="0000FF"/>
                </a:solidFill>
                <a:latin typeface="Arial"/>
                <a:ea typeface="Arial"/>
                <a:cs typeface="Arial"/>
                <a:sym typeface="Arial"/>
              </a:rPr>
              <a:t>Em sẽ chọn mặc áo mưa đến phòng tập võ bởi vì trời mưa vẫn có thể đi học an toàn, chỉ cần chúng ta che chắn cẩn thận, mất một buổi học là mất một tri thức mới</a:t>
            </a:r>
            <a:r>
              <a:rPr b="1" i="1" lang="en-US" sz="2200">
                <a:solidFill>
                  <a:srgbClr val="0000FF"/>
                </a:solidFill>
                <a:latin typeface="Arial"/>
                <a:ea typeface="Arial"/>
                <a:cs typeface="Arial"/>
                <a:sym typeface="Arial"/>
              </a:rPr>
              <a:t> .</a:t>
            </a:r>
            <a:endParaRPr/>
          </a:p>
        </p:txBody>
      </p:sp>
      <p:pic>
        <p:nvPicPr>
          <p:cNvPr id="429" name="Google Shape;429;p6"/>
          <p:cNvPicPr preferRelativeResize="0"/>
          <p:nvPr/>
        </p:nvPicPr>
        <p:blipFill rotWithShape="1">
          <a:blip r:embed="rId3">
            <a:alphaModFix/>
          </a:blip>
          <a:srcRect b="0" l="0" r="0" t="0"/>
          <a:stretch/>
        </p:blipFill>
        <p:spPr>
          <a:xfrm>
            <a:off x="8989687" y="154857"/>
            <a:ext cx="3022203" cy="220041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28"/>
                                        </p:tgtEl>
                                        <p:attrNameLst>
                                          <p:attrName>style.visibility</p:attrName>
                                        </p:attrNameLst>
                                      </p:cBhvr>
                                      <p:to>
                                        <p:strVal val="visible"/>
                                      </p:to>
                                    </p:set>
                                    <p:anim calcmode="lin" valueType="num">
                                      <p:cBhvr additive="base">
                                        <p:cTn dur="500"/>
                                        <p:tgtEl>
                                          <p:spTgt spid="42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pic>
        <p:nvPicPr>
          <p:cNvPr id="434" name="Google Shape;434;p7"/>
          <p:cNvPicPr preferRelativeResize="0"/>
          <p:nvPr/>
        </p:nvPicPr>
        <p:blipFill rotWithShape="1">
          <a:blip r:embed="rId3">
            <a:alphaModFix/>
          </a:blip>
          <a:srcRect b="0" l="0" r="0" t="0"/>
          <a:stretch/>
        </p:blipFill>
        <p:spPr>
          <a:xfrm>
            <a:off x="142505" y="132147"/>
            <a:ext cx="3137724" cy="2451395"/>
          </a:xfrm>
          <a:prstGeom prst="rect">
            <a:avLst/>
          </a:prstGeom>
          <a:noFill/>
          <a:ln>
            <a:noFill/>
          </a:ln>
        </p:spPr>
      </p:pic>
      <p:sp>
        <p:nvSpPr>
          <p:cNvPr id="435" name="Google Shape;435;p7"/>
          <p:cNvSpPr/>
          <p:nvPr/>
        </p:nvSpPr>
        <p:spPr>
          <a:xfrm>
            <a:off x="3396343" y="132147"/>
            <a:ext cx="8636000" cy="3243965"/>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just">
              <a:lnSpc>
                <a:spcPct val="130000"/>
              </a:lnSpc>
              <a:spcBef>
                <a:spcPts val="0"/>
              </a:spcBef>
              <a:spcAft>
                <a:spcPts val="0"/>
              </a:spcAft>
              <a:buClr>
                <a:srgbClr val="FF0000"/>
              </a:buClr>
              <a:buSzPts val="3200"/>
              <a:buFont typeface="Noto Sans Symbols"/>
              <a:buChar char="❖"/>
            </a:pPr>
            <a:r>
              <a:rPr b="1" lang="en-US" sz="3200">
                <a:solidFill>
                  <a:srgbClr val="FF0000"/>
                </a:solidFill>
                <a:latin typeface="Times New Roman"/>
                <a:ea typeface="Times New Roman"/>
                <a:cs typeface="Times New Roman"/>
                <a:sym typeface="Times New Roman"/>
              </a:rPr>
              <a:t>Tình  huống 2: </a:t>
            </a:r>
            <a:r>
              <a:rPr b="1" lang="en-US" sz="3200">
                <a:solidFill>
                  <a:srgbClr val="002060"/>
                </a:solidFill>
                <a:latin typeface="Times New Roman"/>
                <a:ea typeface="Times New Roman"/>
                <a:cs typeface="Times New Roman"/>
                <a:sym typeface="Times New Roman"/>
              </a:rPr>
              <a:t>Đêm khuya và bên ngoài trời rất lạnh, em còn bài tập chưa làm xong. Em phân vân không biết nên đi ngủ hay là tiếp tục làm cho xong các bài tập.</a:t>
            </a:r>
            <a:endParaRPr b="1" sz="3200">
              <a:solidFill>
                <a:srgbClr val="002060"/>
              </a:solidFill>
              <a:latin typeface="Times New Roman"/>
              <a:ea typeface="Times New Roman"/>
              <a:cs typeface="Times New Roman"/>
              <a:sym typeface="Times New Roman"/>
            </a:endParaRPr>
          </a:p>
          <a:p>
            <a:pPr indent="254000" lvl="0" marL="0" marR="0" rtl="0" algn="just">
              <a:lnSpc>
                <a:spcPct val="127000"/>
              </a:lnSpc>
              <a:spcBef>
                <a:spcPts val="200"/>
              </a:spcBef>
              <a:spcAft>
                <a:spcPts val="0"/>
              </a:spcAft>
              <a:buNone/>
            </a:pPr>
            <a:r>
              <a:rPr b="1" lang="en-US" sz="3200">
                <a:solidFill>
                  <a:srgbClr val="002060"/>
                </a:solidFill>
                <a:latin typeface="Times New Roman"/>
                <a:ea typeface="Times New Roman"/>
                <a:cs typeface="Times New Roman"/>
                <a:sym typeface="Times New Roman"/>
              </a:rPr>
              <a:t>⮚ Em chọn cách ứng xử nào? Vì sao?</a:t>
            </a:r>
            <a:endParaRPr b="1" sz="3200">
              <a:solidFill>
                <a:srgbClr val="002060"/>
              </a:solidFill>
              <a:latin typeface="Times New Roman"/>
              <a:ea typeface="Times New Roman"/>
              <a:cs typeface="Times New Roman"/>
              <a:sym typeface="Times New Roman"/>
            </a:endParaRPr>
          </a:p>
        </p:txBody>
      </p:sp>
      <p:sp>
        <p:nvSpPr>
          <p:cNvPr id="436" name="Google Shape;436;p7"/>
          <p:cNvSpPr/>
          <p:nvPr/>
        </p:nvSpPr>
        <p:spPr>
          <a:xfrm>
            <a:off x="142505" y="3484479"/>
            <a:ext cx="11889838" cy="3316742"/>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lang="en-US" sz="3600">
                <a:solidFill>
                  <a:srgbClr val="0000FF"/>
                </a:solidFill>
                <a:latin typeface="Times New Roman"/>
                <a:ea typeface="Times New Roman"/>
                <a:cs typeface="Times New Roman"/>
                <a:sym typeface="Times New Roman"/>
              </a:rPr>
              <a:t>☞ </a:t>
            </a:r>
            <a:r>
              <a:rPr b="1" i="1" lang="en-US" sz="3600">
                <a:solidFill>
                  <a:srgbClr val="0000FF"/>
                </a:solidFill>
                <a:latin typeface="Times New Roman"/>
                <a:ea typeface="Times New Roman"/>
                <a:cs typeface="Times New Roman"/>
                <a:sym typeface="Times New Roman"/>
              </a:rPr>
              <a:t>Trường hợp này, em sẽ nỗ lực suy nghĩ để hoàn thành bài tập bởi vì tự mình suy nghĩ để hoàn thành bài tập sẽ cung cấp một tri thức mới, đồng thời rèn luyện cho chúng ta sự kiên trì.</a:t>
            </a:r>
            <a:endParaRPr b="1" i="1" sz="3600">
              <a:solidFill>
                <a:srgbClr val="0000FF"/>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36"/>
                                        </p:tgtEl>
                                        <p:attrNameLst>
                                          <p:attrName>style.visibility</p:attrName>
                                        </p:attrNameLst>
                                      </p:cBhvr>
                                      <p:to>
                                        <p:strVal val="visible"/>
                                      </p:to>
                                    </p:set>
                                    <p:anim calcmode="lin" valueType="num">
                                      <p:cBhvr additive="base">
                                        <p:cTn dur="500"/>
                                        <p:tgtEl>
                                          <p:spTgt spid="43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pic>
        <p:nvPicPr>
          <p:cNvPr id="441" name="Google Shape;441;p8"/>
          <p:cNvPicPr preferRelativeResize="0"/>
          <p:nvPr/>
        </p:nvPicPr>
        <p:blipFill rotWithShape="1">
          <a:blip r:embed="rId3">
            <a:alphaModFix/>
          </a:blip>
          <a:srcRect b="0" l="0" r="0" t="0"/>
          <a:stretch/>
        </p:blipFill>
        <p:spPr>
          <a:xfrm>
            <a:off x="0" y="24930"/>
            <a:ext cx="3089564" cy="2233361"/>
          </a:xfrm>
          <a:prstGeom prst="rect">
            <a:avLst/>
          </a:prstGeom>
          <a:noFill/>
          <a:ln>
            <a:noFill/>
          </a:ln>
        </p:spPr>
      </p:pic>
      <p:sp>
        <p:nvSpPr>
          <p:cNvPr id="442" name="Google Shape;442;p8"/>
          <p:cNvSpPr txBox="1"/>
          <p:nvPr>
            <p:ph type="title"/>
          </p:nvPr>
        </p:nvSpPr>
        <p:spPr>
          <a:xfrm>
            <a:off x="3297382" y="932728"/>
            <a:ext cx="8894618" cy="1325563"/>
          </a:xfrm>
          <a:prstGeom prst="rect">
            <a:avLst/>
          </a:prstGeom>
          <a:noFill/>
          <a:ln>
            <a:noFill/>
          </a:ln>
        </p:spPr>
        <p:txBody>
          <a:bodyPr anchorCtr="0" anchor="ctr" bIns="45700" lIns="91425" spcFirstLastPara="1" rIns="91425" wrap="square" tIns="45700">
            <a:noAutofit/>
          </a:bodyPr>
          <a:lstStyle/>
          <a:p>
            <a:pPr indent="0" lvl="0" marL="0" rtl="0" algn="just">
              <a:lnSpc>
                <a:spcPct val="100000"/>
              </a:lnSpc>
              <a:spcBef>
                <a:spcPts val="0"/>
              </a:spcBef>
              <a:spcAft>
                <a:spcPts val="0"/>
              </a:spcAft>
              <a:buSzPts val="1800"/>
              <a:buNone/>
            </a:pPr>
            <a:r>
              <a:rPr b="1" lang="en-US" sz="3200" u="sng">
                <a:solidFill>
                  <a:srgbClr val="FF0000"/>
                </a:solidFill>
                <a:latin typeface="Times New Roman"/>
                <a:ea typeface="Times New Roman"/>
                <a:cs typeface="Times New Roman"/>
                <a:sym typeface="Times New Roman"/>
              </a:rPr>
              <a:t>Tình huống 3</a:t>
            </a:r>
            <a:r>
              <a:rPr lang="en-US" sz="3200">
                <a:solidFill>
                  <a:srgbClr val="FF0000"/>
                </a:solidFill>
                <a:latin typeface="Times New Roman"/>
                <a:ea typeface="Times New Roman"/>
                <a:cs typeface="Times New Roman"/>
                <a:sym typeface="Times New Roman"/>
              </a:rPr>
              <a:t>: </a:t>
            </a:r>
            <a:r>
              <a:rPr b="1" lang="en-US" sz="3200">
                <a:solidFill>
                  <a:srgbClr val="002060"/>
                </a:solidFill>
                <a:latin typeface="Times New Roman"/>
                <a:ea typeface="Times New Roman"/>
                <a:cs typeface="Times New Roman"/>
                <a:sym typeface="Times New Roman"/>
              </a:rPr>
              <a:t>Hùng đang dọn dẹp nhà cửa thì Tuấn sang chơi. Tuấn rủ: </a:t>
            </a:r>
            <a:r>
              <a:rPr b="1" i="1" lang="en-US" sz="3200">
                <a:solidFill>
                  <a:srgbClr val="002060"/>
                </a:solidFill>
                <a:latin typeface="Times New Roman"/>
                <a:ea typeface="Times New Roman"/>
                <a:cs typeface="Times New Roman"/>
                <a:sym typeface="Times New Roman"/>
              </a:rPr>
              <a:t>“ Đi đá bóng đi, cả tuần học rồi, chủ nhật phải được tự do, thoải mái chứ. Lần nào sang cũng thấy cậu làm việc nhà là sao?”</a:t>
            </a:r>
            <a:br>
              <a:rPr b="1" i="1" lang="en-US" sz="3200">
                <a:solidFill>
                  <a:srgbClr val="002060"/>
                </a:solidFill>
                <a:latin typeface="Times New Roman"/>
                <a:ea typeface="Times New Roman"/>
                <a:cs typeface="Times New Roman"/>
                <a:sym typeface="Times New Roman"/>
              </a:rPr>
            </a:br>
            <a:r>
              <a:rPr b="1" lang="en-US" sz="3200">
                <a:solidFill>
                  <a:srgbClr val="002060"/>
                </a:solidFill>
                <a:latin typeface="Times New Roman"/>
                <a:ea typeface="Times New Roman"/>
                <a:cs typeface="Times New Roman"/>
                <a:sym typeface="Times New Roman"/>
              </a:rPr>
              <a:t>⮚ Nếu em là Hùng em sẽ nói gì với Tuấn? Vì sao?</a:t>
            </a:r>
            <a:br>
              <a:rPr b="1" i="1" lang="en-US" sz="3200">
                <a:solidFill>
                  <a:srgbClr val="002060"/>
                </a:solidFill>
                <a:latin typeface="Times New Roman"/>
                <a:ea typeface="Times New Roman"/>
                <a:cs typeface="Times New Roman"/>
                <a:sym typeface="Times New Roman"/>
              </a:rPr>
            </a:br>
            <a:endParaRPr b="1" i="1" sz="3200">
              <a:solidFill>
                <a:srgbClr val="002060"/>
              </a:solidFill>
              <a:latin typeface="Times New Roman"/>
              <a:ea typeface="Times New Roman"/>
              <a:cs typeface="Times New Roman"/>
              <a:sym typeface="Times New Roman"/>
            </a:endParaRPr>
          </a:p>
        </p:txBody>
      </p:sp>
      <p:sp>
        <p:nvSpPr>
          <p:cNvPr id="443" name="Google Shape;443;p8"/>
          <p:cNvSpPr txBox="1"/>
          <p:nvPr>
            <p:ph idx="1" type="body"/>
          </p:nvPr>
        </p:nvSpPr>
        <p:spPr>
          <a:xfrm>
            <a:off x="381000" y="2961698"/>
            <a:ext cx="11312236" cy="4351338"/>
          </a:xfrm>
          <a:prstGeom prst="rect">
            <a:avLst/>
          </a:prstGeom>
          <a:noFill/>
          <a:ln>
            <a:noFill/>
          </a:ln>
        </p:spPr>
        <p:txBody>
          <a:bodyPr anchorCtr="0" anchor="t" bIns="45700" lIns="91425" spcFirstLastPara="1" rIns="91425" wrap="square" tIns="45700">
            <a:normAutofit/>
          </a:bodyPr>
          <a:lstStyle/>
          <a:p>
            <a:pPr indent="0" lvl="0" marL="114300" rtl="0" algn="just">
              <a:lnSpc>
                <a:spcPct val="100000"/>
              </a:lnSpc>
              <a:spcBef>
                <a:spcPts val="1000"/>
              </a:spcBef>
              <a:spcAft>
                <a:spcPts val="0"/>
              </a:spcAft>
              <a:buSzPts val="1800"/>
              <a:buNone/>
            </a:pPr>
            <a:r>
              <a:rPr lang="en-US" sz="3600">
                <a:solidFill>
                  <a:srgbClr val="0000FF"/>
                </a:solidFill>
                <a:latin typeface="Open Sans"/>
                <a:ea typeface="Open Sans"/>
                <a:cs typeface="Open Sans"/>
                <a:sym typeface="Open Sans"/>
              </a:rPr>
              <a:t>☞ </a:t>
            </a:r>
            <a:r>
              <a:rPr b="1" i="1" lang="en-US" sz="3600">
                <a:solidFill>
                  <a:srgbClr val="0000FF"/>
                </a:solidFill>
                <a:latin typeface="Times New Roman"/>
                <a:ea typeface="Times New Roman"/>
                <a:cs typeface="Times New Roman"/>
                <a:sym typeface="Times New Roman"/>
              </a:rPr>
              <a:t>Nếu em là Hùng em sẽ nói Tuấn khi nào mình dọn dẹp nhà cửa phụ bố mẹ xong sẽ đi đá bóng cùng. Vì đi học cả tuần chỉ có chủ nhật mới được nghỉ nên sẽ tranh thủ chút thời gian rảnh để phụ giúp bố mẹ.</a:t>
            </a:r>
            <a:endParaRPr b="1" i="1" sz="3600">
              <a:solidFill>
                <a:srgbClr val="0000FF"/>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3">
                                            <p:txEl>
                                              <p:pRg end="0" st="0"/>
                                            </p:txEl>
                                          </p:spTgt>
                                        </p:tgtEl>
                                        <p:attrNameLst>
                                          <p:attrName>style.visibility</p:attrName>
                                        </p:attrNameLst>
                                      </p:cBhvr>
                                      <p:to>
                                        <p:strVal val="visible"/>
                                      </p:to>
                                    </p:set>
                                    <p:animEffect filter="fade" transition="in">
                                      <p:cBhvr>
                                        <p:cTn dur="1000"/>
                                        <p:tgtEl>
                                          <p:spTgt spid="443">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9"/>
          <p:cNvSpPr txBox="1"/>
          <p:nvPr>
            <p:ph idx="1" type="body"/>
          </p:nvPr>
        </p:nvSpPr>
        <p:spPr>
          <a:xfrm>
            <a:off x="401781" y="4153189"/>
            <a:ext cx="11360727" cy="2344593"/>
          </a:xfrm>
          <a:prstGeom prst="rect">
            <a:avLst/>
          </a:prstGeom>
          <a:noFill/>
          <a:ln>
            <a:noFill/>
          </a:ln>
        </p:spPr>
        <p:txBody>
          <a:bodyPr anchorCtr="0" anchor="t" bIns="45700" lIns="91425" spcFirstLastPara="1" rIns="91425" wrap="square" tIns="45700">
            <a:noAutofit/>
          </a:bodyPr>
          <a:lstStyle/>
          <a:p>
            <a:pPr indent="0" lvl="0" marL="114300" rtl="0" algn="just">
              <a:lnSpc>
                <a:spcPct val="100000"/>
              </a:lnSpc>
              <a:spcBef>
                <a:spcPts val="1000"/>
              </a:spcBef>
              <a:spcAft>
                <a:spcPts val="0"/>
              </a:spcAft>
              <a:buSzPts val="1800"/>
              <a:buNone/>
            </a:pPr>
            <a:r>
              <a:rPr b="1" i="1" lang="en-US" sz="3600">
                <a:solidFill>
                  <a:srgbClr val="0000FF"/>
                </a:solidFill>
                <a:latin typeface="Times New Roman"/>
                <a:ea typeface="Times New Roman"/>
                <a:cs typeface="Times New Roman"/>
                <a:sym typeface="Times New Roman"/>
              </a:rPr>
              <a:t>☞ Em không đồng ý với ý kiến của Mai. Vì dù bài tập khó nhưng chúng ta cũng phải cố gắng nỗ lực tìm cách giải để nâng cao thêm kiến thức chứ không được chép như vậy</a:t>
            </a:r>
            <a:r>
              <a:rPr lang="en-US" sz="3600">
                <a:solidFill>
                  <a:srgbClr val="000000"/>
                </a:solidFill>
                <a:latin typeface="Open Sans"/>
                <a:ea typeface="Open Sans"/>
                <a:cs typeface="Open Sans"/>
                <a:sym typeface="Open Sans"/>
              </a:rPr>
              <a:t>.</a:t>
            </a:r>
            <a:endParaRPr sz="3600"/>
          </a:p>
        </p:txBody>
      </p:sp>
      <p:pic>
        <p:nvPicPr>
          <p:cNvPr id="449" name="Google Shape;449;p9"/>
          <p:cNvPicPr preferRelativeResize="0"/>
          <p:nvPr/>
        </p:nvPicPr>
        <p:blipFill rotWithShape="1">
          <a:blip r:embed="rId3">
            <a:alphaModFix/>
          </a:blip>
          <a:srcRect b="0" l="0" r="0" t="0"/>
          <a:stretch/>
        </p:blipFill>
        <p:spPr>
          <a:xfrm>
            <a:off x="9476509" y="193099"/>
            <a:ext cx="2715491" cy="2097376"/>
          </a:xfrm>
          <a:prstGeom prst="rect">
            <a:avLst/>
          </a:prstGeom>
          <a:noFill/>
          <a:ln>
            <a:noFill/>
          </a:ln>
        </p:spPr>
      </p:pic>
      <p:sp>
        <p:nvSpPr>
          <p:cNvPr id="450" name="Google Shape;450;p9"/>
          <p:cNvSpPr/>
          <p:nvPr/>
        </p:nvSpPr>
        <p:spPr>
          <a:xfrm>
            <a:off x="0" y="89872"/>
            <a:ext cx="9462654" cy="4401205"/>
          </a:xfrm>
          <a:prstGeom prst="rect">
            <a:avLst/>
          </a:prstGeom>
          <a:noFill/>
          <a:ln>
            <a:noFill/>
          </a:ln>
        </p:spPr>
        <p:txBody>
          <a:bodyPr anchorCtr="0" anchor="ctr" bIns="45700" lIns="91425" spcFirstLastPara="1" rIns="91425" wrap="square" tIns="45700">
            <a:spAutoFit/>
          </a:bodyPr>
          <a:lstStyle/>
          <a:p>
            <a:pPr indent="179388" lvl="0" marL="0" marR="0" rtl="0" algn="just">
              <a:spcBef>
                <a:spcPts val="0"/>
              </a:spcBef>
              <a:spcAft>
                <a:spcPts val="0"/>
              </a:spcAft>
              <a:buNone/>
            </a:pPr>
            <a:r>
              <a:rPr b="1" lang="en-US" sz="3200" u="sng">
                <a:solidFill>
                  <a:srgbClr val="FF0000"/>
                </a:solidFill>
                <a:latin typeface="Times New Roman"/>
                <a:ea typeface="Times New Roman"/>
                <a:cs typeface="Times New Roman"/>
                <a:sym typeface="Times New Roman"/>
              </a:rPr>
              <a:t>Tình huống 4:</a:t>
            </a:r>
            <a:endParaRPr sz="3200" u="sng">
              <a:solidFill>
                <a:srgbClr val="FF0000"/>
              </a:solidFill>
              <a:latin typeface="Times New Roman"/>
              <a:ea typeface="Times New Roman"/>
              <a:cs typeface="Times New Roman"/>
              <a:sym typeface="Times New Roman"/>
            </a:endParaRPr>
          </a:p>
          <a:p>
            <a:pPr indent="179388" lvl="0" marL="0" marR="0" rtl="0" algn="just">
              <a:spcBef>
                <a:spcPts val="0"/>
              </a:spcBef>
              <a:spcAft>
                <a:spcPts val="0"/>
              </a:spcAft>
              <a:buNone/>
            </a:pPr>
            <a:r>
              <a:rPr b="1" lang="en-US" sz="3200">
                <a:solidFill>
                  <a:srgbClr val="002060"/>
                </a:solidFill>
                <a:latin typeface="Times New Roman"/>
                <a:ea typeface="Times New Roman"/>
                <a:cs typeface="Times New Roman"/>
                <a:sym typeface="Times New Roman"/>
              </a:rPr>
              <a:t>Vào năm học mới, Hoa đặt mục tiêu trở thành học sinh giỏi toán. Vì vậy, bạn luôn cố gắng giải thêm các bài tập khó. Một lần, thấy Hoa đang loay hoay tìm lời giải cho một bài toán khó, Mai đưa cho Hoa cuốn sách </a:t>
            </a:r>
            <a:r>
              <a:rPr b="1" i="1" lang="en-US" sz="3200">
                <a:solidFill>
                  <a:srgbClr val="002060"/>
                </a:solidFill>
                <a:latin typeface="Times New Roman"/>
                <a:ea typeface="Times New Roman"/>
                <a:cs typeface="Times New Roman"/>
                <a:sym typeface="Times New Roman"/>
              </a:rPr>
              <a:t>Giải bài tập Toán 6</a:t>
            </a:r>
            <a:r>
              <a:rPr b="1" lang="en-US" sz="3200">
                <a:solidFill>
                  <a:srgbClr val="002060"/>
                </a:solidFill>
                <a:latin typeface="Times New Roman"/>
                <a:ea typeface="Times New Roman"/>
                <a:cs typeface="Times New Roman"/>
                <a:sym typeface="Times New Roman"/>
              </a:rPr>
              <a:t> và nói: </a:t>
            </a:r>
            <a:r>
              <a:rPr b="1" i="1" lang="en-US" sz="3200">
                <a:solidFill>
                  <a:srgbClr val="002060"/>
                </a:solidFill>
                <a:latin typeface="Times New Roman"/>
                <a:ea typeface="Times New Roman"/>
                <a:cs typeface="Times New Roman"/>
                <a:sym typeface="Times New Roman"/>
              </a:rPr>
              <a:t>“Cậu chép đi cho nhanh, việc gì</a:t>
            </a:r>
            <a:r>
              <a:rPr b="1" lang="en-US" sz="3200">
                <a:solidFill>
                  <a:srgbClr val="002060"/>
                </a:solidFill>
                <a:latin typeface="Times New Roman"/>
                <a:ea typeface="Times New Roman"/>
                <a:cs typeface="Times New Roman"/>
                <a:sym typeface="Times New Roman"/>
              </a:rPr>
              <a:t> </a:t>
            </a:r>
            <a:r>
              <a:rPr b="1" i="1" lang="en-US" sz="3200">
                <a:solidFill>
                  <a:srgbClr val="002060"/>
                </a:solidFill>
                <a:latin typeface="Times New Roman"/>
                <a:ea typeface="Times New Roman"/>
                <a:cs typeface="Times New Roman"/>
                <a:sym typeface="Times New Roman"/>
              </a:rPr>
              <a:t>phải tốn thời gian suy nghĩ.”</a:t>
            </a:r>
            <a:endParaRPr/>
          </a:p>
          <a:p>
            <a:pPr indent="179388" lvl="0" marL="0" marR="0" rtl="0" algn="just">
              <a:spcBef>
                <a:spcPts val="0"/>
              </a:spcBef>
              <a:spcAft>
                <a:spcPts val="0"/>
              </a:spcAft>
              <a:buNone/>
            </a:pPr>
            <a:r>
              <a:rPr b="1" i="1" lang="en-US" sz="3200">
                <a:solidFill>
                  <a:srgbClr val="002060"/>
                </a:solidFill>
                <a:latin typeface="Times New Roman"/>
                <a:ea typeface="Times New Roman"/>
                <a:cs typeface="Times New Roman"/>
                <a:sym typeface="Times New Roman"/>
              </a:rPr>
              <a:t>⮚ Em có đồng ý với ý kiến của Mai không? Vì sao?</a:t>
            </a:r>
            <a:endParaRPr b="1" sz="3200">
              <a:solidFill>
                <a:srgbClr val="002060"/>
              </a:solidFill>
              <a:latin typeface="Times New Roman"/>
              <a:ea typeface="Times New Roman"/>
              <a:cs typeface="Times New Roman"/>
              <a:sym typeface="Times New Roman"/>
            </a:endParaRPr>
          </a:p>
          <a:p>
            <a:pPr indent="179388" lvl="0" marL="0" marR="0" rtl="0" algn="just">
              <a:spcBef>
                <a:spcPts val="0"/>
              </a:spcBef>
              <a:spcAft>
                <a:spcPts val="0"/>
              </a:spcAft>
              <a:buNone/>
            </a:pPr>
            <a:r>
              <a:t/>
            </a:r>
            <a:endParaRPr sz="2400">
              <a:solidFill>
                <a:srgbClr val="00000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8">
                                            <p:txEl>
                                              <p:pRg end="0" st="0"/>
                                            </p:txEl>
                                          </p:spTgt>
                                        </p:tgtEl>
                                        <p:attrNameLst>
                                          <p:attrName>style.visibility</p:attrName>
                                        </p:attrNameLst>
                                      </p:cBhvr>
                                      <p:to>
                                        <p:strVal val="visible"/>
                                      </p:to>
                                    </p:set>
                                    <p:animEffect filter="fade" transition="in">
                                      <p:cBhvr>
                                        <p:cTn dur="1000"/>
                                        <p:tgtEl>
                                          <p:spTgt spid="448">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3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4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23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2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2021-06-28T15:32:15Z</dcterms:created>
  <dc:creator>DELL</dc:creator>
</cp:coreProperties>
</file>