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8556" r:id="rId2"/>
    <p:sldMasterId id="2147489252" r:id="rId3"/>
    <p:sldMasterId id="2147489301" r:id="rId4"/>
    <p:sldMasterId id="2147489337" r:id="rId5"/>
    <p:sldMasterId id="2147489349" r:id="rId6"/>
    <p:sldMasterId id="2147489361" r:id="rId7"/>
    <p:sldMasterId id="2147489373" r:id="rId8"/>
    <p:sldMasterId id="2147489385" r:id="rId9"/>
    <p:sldMasterId id="2147489397" r:id="rId10"/>
  </p:sldMasterIdLst>
  <p:notesMasterIdLst>
    <p:notesMasterId r:id="rId35"/>
  </p:notesMasterIdLst>
  <p:sldIdLst>
    <p:sldId id="396" r:id="rId11"/>
    <p:sldId id="459" r:id="rId12"/>
    <p:sldId id="397" r:id="rId13"/>
    <p:sldId id="465" r:id="rId14"/>
    <p:sldId id="466" r:id="rId15"/>
    <p:sldId id="467" r:id="rId16"/>
    <p:sldId id="468" r:id="rId17"/>
    <p:sldId id="469" r:id="rId18"/>
    <p:sldId id="470" r:id="rId19"/>
    <p:sldId id="429" r:id="rId20"/>
    <p:sldId id="472" r:id="rId21"/>
    <p:sldId id="473" r:id="rId22"/>
    <p:sldId id="493" r:id="rId23"/>
    <p:sldId id="433" r:id="rId24"/>
    <p:sldId id="490" r:id="rId25"/>
    <p:sldId id="491" r:id="rId26"/>
    <p:sldId id="487" r:id="rId27"/>
    <p:sldId id="488" r:id="rId28"/>
    <p:sldId id="484" r:id="rId29"/>
    <p:sldId id="489" r:id="rId30"/>
    <p:sldId id="492" r:id="rId31"/>
    <p:sldId id="445" r:id="rId32"/>
    <p:sldId id="486" r:id="rId33"/>
    <p:sldId id="45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00FF"/>
    <a:srgbClr val="38E6F8"/>
    <a:srgbClr val="008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0CF77-8CC2-4973-B4B0-6AA29A646DA6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0D4E2-0BCC-4F5D-AE1D-792F5BB88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4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1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090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9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4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7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4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4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7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1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0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610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3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51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76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8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93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8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87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5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71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18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05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67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049A-0E31-48AD-A624-C2404F164E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66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40E5-7891-4AD6-B0BE-7C86BDEEAE27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96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9522-A78C-4128-82BB-BC2D06065E9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13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79FF-9E43-4E74-98CC-011E284E337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64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5CFE-5A70-420B-A0B1-AFAFFD7FE19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97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E95C-4D64-4631-99F9-0866F2EF5BF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69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7DFB-1AB8-41EF-9097-E4C75B9BCC0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4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22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5C78-A3B0-4500-8A55-FDB6B306305B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42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CE0B-E7F3-4EA6-A0F7-838E3C61E4F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14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8AFF-B842-4458-A326-E830672563F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33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A850-916E-41F4-96CA-B24BF464EB9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28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6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6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8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819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7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3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4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6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5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53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9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0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6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8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3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5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0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326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1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8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7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2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1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4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4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064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9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8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2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6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5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0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010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7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5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8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5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8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818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4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5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1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8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132F-27AD-4901-812E-8330D548751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DB45D-C96A-4B08-B991-7A5C42999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1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98" r:id="rId1"/>
    <p:sldLayoutId id="2147489399" r:id="rId2"/>
    <p:sldLayoutId id="2147489400" r:id="rId3"/>
    <p:sldLayoutId id="2147489401" r:id="rId4"/>
    <p:sldLayoutId id="2147489402" r:id="rId5"/>
    <p:sldLayoutId id="2147489403" r:id="rId6"/>
    <p:sldLayoutId id="2147489404" r:id="rId7"/>
    <p:sldLayoutId id="2147489405" r:id="rId8"/>
    <p:sldLayoutId id="2147489406" r:id="rId9"/>
    <p:sldLayoutId id="2147489407" r:id="rId10"/>
    <p:sldLayoutId id="214748940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4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57" r:id="rId1"/>
    <p:sldLayoutId id="2147488558" r:id="rId2"/>
    <p:sldLayoutId id="2147488559" r:id="rId3"/>
    <p:sldLayoutId id="2147488560" r:id="rId4"/>
    <p:sldLayoutId id="2147488561" r:id="rId5"/>
    <p:sldLayoutId id="2147488562" r:id="rId6"/>
    <p:sldLayoutId id="2147488563" r:id="rId7"/>
    <p:sldLayoutId id="2147488564" r:id="rId8"/>
    <p:sldLayoutId id="2147488565" r:id="rId9"/>
    <p:sldLayoutId id="2147488566" r:id="rId10"/>
    <p:sldLayoutId id="214748856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0DAA63-2340-45DD-90B8-BEC01633652C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7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53" r:id="rId1"/>
    <p:sldLayoutId id="2147489254" r:id="rId2"/>
    <p:sldLayoutId id="2147489255" r:id="rId3"/>
    <p:sldLayoutId id="2147489256" r:id="rId4"/>
    <p:sldLayoutId id="2147489257" r:id="rId5"/>
    <p:sldLayoutId id="2147489258" r:id="rId6"/>
    <p:sldLayoutId id="2147489259" r:id="rId7"/>
    <p:sldLayoutId id="2147489260" r:id="rId8"/>
    <p:sldLayoutId id="2147489261" r:id="rId9"/>
    <p:sldLayoutId id="2147489262" r:id="rId10"/>
    <p:sldLayoutId id="21474892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0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02" r:id="rId1"/>
    <p:sldLayoutId id="2147489303" r:id="rId2"/>
    <p:sldLayoutId id="2147489304" r:id="rId3"/>
    <p:sldLayoutId id="2147489305" r:id="rId4"/>
    <p:sldLayoutId id="2147489306" r:id="rId5"/>
    <p:sldLayoutId id="2147489307" r:id="rId6"/>
    <p:sldLayoutId id="2147489308" r:id="rId7"/>
    <p:sldLayoutId id="2147489309" r:id="rId8"/>
    <p:sldLayoutId id="2147489310" r:id="rId9"/>
    <p:sldLayoutId id="2147489311" r:id="rId10"/>
    <p:sldLayoutId id="21474893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5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38" r:id="rId1"/>
    <p:sldLayoutId id="2147489339" r:id="rId2"/>
    <p:sldLayoutId id="2147489340" r:id="rId3"/>
    <p:sldLayoutId id="2147489341" r:id="rId4"/>
    <p:sldLayoutId id="2147489342" r:id="rId5"/>
    <p:sldLayoutId id="2147489343" r:id="rId6"/>
    <p:sldLayoutId id="2147489344" r:id="rId7"/>
    <p:sldLayoutId id="2147489345" r:id="rId8"/>
    <p:sldLayoutId id="2147489346" r:id="rId9"/>
    <p:sldLayoutId id="2147489347" r:id="rId10"/>
    <p:sldLayoutId id="214748934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5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50" r:id="rId1"/>
    <p:sldLayoutId id="2147489351" r:id="rId2"/>
    <p:sldLayoutId id="2147489352" r:id="rId3"/>
    <p:sldLayoutId id="2147489353" r:id="rId4"/>
    <p:sldLayoutId id="2147489354" r:id="rId5"/>
    <p:sldLayoutId id="2147489355" r:id="rId6"/>
    <p:sldLayoutId id="2147489356" r:id="rId7"/>
    <p:sldLayoutId id="2147489357" r:id="rId8"/>
    <p:sldLayoutId id="2147489358" r:id="rId9"/>
    <p:sldLayoutId id="2147489359" r:id="rId10"/>
    <p:sldLayoutId id="21474893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5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62" r:id="rId1"/>
    <p:sldLayoutId id="2147489363" r:id="rId2"/>
    <p:sldLayoutId id="2147489364" r:id="rId3"/>
    <p:sldLayoutId id="2147489365" r:id="rId4"/>
    <p:sldLayoutId id="2147489366" r:id="rId5"/>
    <p:sldLayoutId id="2147489367" r:id="rId6"/>
    <p:sldLayoutId id="2147489368" r:id="rId7"/>
    <p:sldLayoutId id="2147489369" r:id="rId8"/>
    <p:sldLayoutId id="2147489370" r:id="rId9"/>
    <p:sldLayoutId id="2147489371" r:id="rId10"/>
    <p:sldLayoutId id="21474893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0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74" r:id="rId1"/>
    <p:sldLayoutId id="2147489375" r:id="rId2"/>
    <p:sldLayoutId id="2147489376" r:id="rId3"/>
    <p:sldLayoutId id="2147489377" r:id="rId4"/>
    <p:sldLayoutId id="2147489378" r:id="rId5"/>
    <p:sldLayoutId id="2147489379" r:id="rId6"/>
    <p:sldLayoutId id="2147489380" r:id="rId7"/>
    <p:sldLayoutId id="2147489381" r:id="rId8"/>
    <p:sldLayoutId id="2147489382" r:id="rId9"/>
    <p:sldLayoutId id="2147489383" r:id="rId10"/>
    <p:sldLayoutId id="21474893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F4668-781F-4C37-A1AB-E2DC1722C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2129-9666-4F87-9FAB-B9475F709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3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86" r:id="rId1"/>
    <p:sldLayoutId id="2147489387" r:id="rId2"/>
    <p:sldLayoutId id="2147489388" r:id="rId3"/>
    <p:sldLayoutId id="2147489389" r:id="rId4"/>
    <p:sldLayoutId id="2147489390" r:id="rId5"/>
    <p:sldLayoutId id="2147489391" r:id="rId6"/>
    <p:sldLayoutId id="2147489392" r:id="rId7"/>
    <p:sldLayoutId id="2147489393" r:id="rId8"/>
    <p:sldLayoutId id="2147489394" r:id="rId9"/>
    <p:sldLayoutId id="2147489395" r:id="rId10"/>
    <p:sldLayoutId id="21474893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7626" y="2108131"/>
            <a:ext cx="81342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</a:t>
            </a:r>
          </a:p>
          <a:p>
            <a:pPr algn="ctr"/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NGÀY HÔM NAY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GDCD 6</a:t>
            </a:r>
          </a:p>
        </p:txBody>
      </p:sp>
    </p:spTree>
    <p:extLst>
      <p:ext uri="{BB962C8B-B14F-4D97-AF65-F5344CB8AC3E}">
        <p14:creationId xmlns:p14="http://schemas.microsoft.com/office/powerpoint/2010/main" val="300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08"/>
          <p:cNvPicPr/>
          <p:nvPr/>
        </p:nvPicPr>
        <p:blipFill>
          <a:blip r:embed="rId2"/>
          <a:stretch/>
        </p:blipFill>
        <p:spPr>
          <a:xfrm>
            <a:off x="1085789" y="1848841"/>
            <a:ext cx="2572385" cy="2152015"/>
          </a:xfrm>
          <a:prstGeom prst="rect">
            <a:avLst/>
          </a:prstGeom>
        </p:spPr>
      </p:pic>
      <p:pic>
        <p:nvPicPr>
          <p:cNvPr id="4" name="Shape 110"/>
          <p:cNvPicPr/>
          <p:nvPr/>
        </p:nvPicPr>
        <p:blipFill>
          <a:blip r:embed="rId3"/>
          <a:stretch/>
        </p:blipFill>
        <p:spPr>
          <a:xfrm>
            <a:off x="4417067" y="1900206"/>
            <a:ext cx="2602865" cy="2152015"/>
          </a:xfrm>
          <a:prstGeom prst="rect">
            <a:avLst/>
          </a:prstGeom>
        </p:spPr>
      </p:pic>
      <p:pic>
        <p:nvPicPr>
          <p:cNvPr id="6" name="Shape 112"/>
          <p:cNvPicPr/>
          <p:nvPr/>
        </p:nvPicPr>
        <p:blipFill>
          <a:blip r:embed="rId4"/>
          <a:stretch/>
        </p:blipFill>
        <p:spPr>
          <a:xfrm>
            <a:off x="7858646" y="1845983"/>
            <a:ext cx="2560320" cy="2157730"/>
          </a:xfrm>
          <a:prstGeom prst="rect">
            <a:avLst/>
          </a:prstGeom>
        </p:spPr>
      </p:pic>
      <p:pic>
        <p:nvPicPr>
          <p:cNvPr id="7" name="Shape 114"/>
          <p:cNvPicPr/>
          <p:nvPr/>
        </p:nvPicPr>
        <p:blipFill>
          <a:blip r:embed="rId5"/>
          <a:stretch/>
        </p:blipFill>
        <p:spPr>
          <a:xfrm>
            <a:off x="1759527" y="4488599"/>
            <a:ext cx="2657540" cy="2109470"/>
          </a:xfrm>
          <a:prstGeom prst="rect">
            <a:avLst/>
          </a:prstGeom>
        </p:spPr>
      </p:pic>
      <p:pic>
        <p:nvPicPr>
          <p:cNvPr id="8" name="Shape 116"/>
          <p:cNvPicPr/>
          <p:nvPr/>
        </p:nvPicPr>
        <p:blipFill>
          <a:blip r:embed="rId6"/>
          <a:stretch/>
        </p:blipFill>
        <p:spPr>
          <a:xfrm>
            <a:off x="5206440" y="4539259"/>
            <a:ext cx="2801487" cy="2145665"/>
          </a:xfrm>
          <a:prstGeom prst="rect">
            <a:avLst/>
          </a:prstGeom>
        </p:spPr>
      </p:pic>
      <p:pic>
        <p:nvPicPr>
          <p:cNvPr id="9" name="Shape 118"/>
          <p:cNvPicPr/>
          <p:nvPr/>
        </p:nvPicPr>
        <p:blipFill>
          <a:blip r:embed="rId7"/>
          <a:stretch/>
        </p:blipFill>
        <p:spPr>
          <a:xfrm>
            <a:off x="8669639" y="4685309"/>
            <a:ext cx="2746505" cy="1999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3030" y="172888"/>
            <a:ext cx="11808822" cy="123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39700" indent="-342900" algn="just">
              <a:lnSpc>
                <a:spcPct val="116000"/>
              </a:lnSpc>
              <a:buFont typeface="Wingdings" panose="05000000000000000000" pitchFamily="2" charset="2"/>
              <a:buChar char="v"/>
              <a:tabLst>
                <a:tab pos="12255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em,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hình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siêng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trì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siêng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trì.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9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10"/>
          <p:cNvPicPr/>
          <p:nvPr/>
        </p:nvPicPr>
        <p:blipFill>
          <a:blip r:embed="rId2"/>
          <a:stretch/>
        </p:blipFill>
        <p:spPr>
          <a:xfrm>
            <a:off x="1039091" y="1153216"/>
            <a:ext cx="4087091" cy="2673928"/>
          </a:xfrm>
          <a:prstGeom prst="rect">
            <a:avLst/>
          </a:prstGeom>
        </p:spPr>
      </p:pic>
      <p:pic>
        <p:nvPicPr>
          <p:cNvPr id="6" name="Shape 112"/>
          <p:cNvPicPr/>
          <p:nvPr/>
        </p:nvPicPr>
        <p:blipFill>
          <a:blip r:embed="rId3"/>
          <a:stretch/>
        </p:blipFill>
        <p:spPr>
          <a:xfrm>
            <a:off x="6359237" y="1187852"/>
            <a:ext cx="4225636" cy="2673928"/>
          </a:xfrm>
          <a:prstGeom prst="rect">
            <a:avLst/>
          </a:prstGeom>
        </p:spPr>
      </p:pic>
      <p:pic>
        <p:nvPicPr>
          <p:cNvPr id="8" name="Shape 116"/>
          <p:cNvPicPr/>
          <p:nvPr/>
        </p:nvPicPr>
        <p:blipFill>
          <a:blip r:embed="rId4"/>
          <a:stretch/>
        </p:blipFill>
        <p:spPr>
          <a:xfrm>
            <a:off x="2036619" y="4128655"/>
            <a:ext cx="3976254" cy="2563090"/>
          </a:xfrm>
          <a:prstGeom prst="rect">
            <a:avLst/>
          </a:prstGeom>
        </p:spPr>
      </p:pic>
      <p:pic>
        <p:nvPicPr>
          <p:cNvPr id="9" name="Shape 118"/>
          <p:cNvPicPr/>
          <p:nvPr/>
        </p:nvPicPr>
        <p:blipFill>
          <a:blip r:embed="rId5"/>
          <a:stretch/>
        </p:blipFill>
        <p:spPr>
          <a:xfrm>
            <a:off x="7232074" y="4128654"/>
            <a:ext cx="4253344" cy="2556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3030" y="172888"/>
            <a:ext cx="11808822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9700" algn="ctr">
              <a:lnSpc>
                <a:spcPct val="116000"/>
              </a:lnSpc>
              <a:tabLst>
                <a:tab pos="122555" algn="l"/>
              </a:tabLs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siêng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trì: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2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08"/>
          <p:cNvPicPr/>
          <p:nvPr/>
        </p:nvPicPr>
        <p:blipFill>
          <a:blip r:embed="rId2"/>
          <a:stretch/>
        </p:blipFill>
        <p:spPr>
          <a:xfrm>
            <a:off x="651165" y="2036619"/>
            <a:ext cx="4585854" cy="3007416"/>
          </a:xfrm>
          <a:prstGeom prst="rect">
            <a:avLst/>
          </a:prstGeom>
        </p:spPr>
      </p:pic>
      <p:pic>
        <p:nvPicPr>
          <p:cNvPr id="7" name="Shape 114"/>
          <p:cNvPicPr/>
          <p:nvPr/>
        </p:nvPicPr>
        <p:blipFill>
          <a:blip r:embed="rId3"/>
          <a:stretch/>
        </p:blipFill>
        <p:spPr>
          <a:xfrm>
            <a:off x="6123709" y="2036620"/>
            <a:ext cx="4779818" cy="30074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3178" y="436124"/>
            <a:ext cx="11808822" cy="87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9700" algn="just">
              <a:lnSpc>
                <a:spcPct val="116000"/>
              </a:lnSpc>
              <a:tabLst>
                <a:tab pos="122555" algn="l"/>
              </a:tabLs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siêng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trì: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7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0EBBABA-EB58-4A98-8379-70A1ED76A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7" y="344343"/>
            <a:ext cx="11370365" cy="1325563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u="none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b="1" u="none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none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thêm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những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biểu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hiện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khác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của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siêng năng, kiên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trì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trong lao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động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học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tập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sinh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hoạt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hằng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ngày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mà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em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biết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FF"/>
              </a:solidFill>
            </a:endParaRPr>
          </a:p>
        </p:txBody>
      </p:sp>
      <p:graphicFrame>
        <p:nvGraphicFramePr>
          <p:cNvPr id="5" name="Bảng 5">
            <a:extLst>
              <a:ext uri="{FF2B5EF4-FFF2-40B4-BE49-F238E27FC236}">
                <a16:creationId xmlns:a16="http://schemas.microsoft.com/office/drawing/2014/main" id="{C4543952-D205-4F84-8CD2-FA5B35263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762269"/>
              </p:ext>
            </p:extLst>
          </p:nvPr>
        </p:nvGraphicFramePr>
        <p:xfrm>
          <a:off x="733286" y="2394182"/>
          <a:ext cx="11047896" cy="3030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632">
                  <a:extLst>
                    <a:ext uri="{9D8B030D-6E8A-4147-A177-3AD203B41FA5}">
                      <a16:colId xmlns:a16="http://schemas.microsoft.com/office/drawing/2014/main" val="3852287787"/>
                    </a:ext>
                  </a:extLst>
                </a:gridCol>
                <a:gridCol w="3682632">
                  <a:extLst>
                    <a:ext uri="{9D8B030D-6E8A-4147-A177-3AD203B41FA5}">
                      <a16:colId xmlns:a16="http://schemas.microsoft.com/office/drawing/2014/main" val="1724267708"/>
                    </a:ext>
                  </a:extLst>
                </a:gridCol>
                <a:gridCol w="3682632">
                  <a:extLst>
                    <a:ext uri="{9D8B030D-6E8A-4147-A177-3AD203B41FA5}">
                      <a16:colId xmlns:a16="http://schemas.microsoft.com/office/drawing/2014/main" val="3801996914"/>
                    </a:ext>
                  </a:extLst>
                </a:gridCol>
              </a:tblGrid>
              <a:tr h="83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 TẬP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 ĐỘNG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HOẠT HẰNG NGÀY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169364"/>
                  </a:ext>
                </a:extLst>
              </a:tr>
              <a:tr h="20851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149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548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009062"/>
              </p:ext>
            </p:extLst>
          </p:nvPr>
        </p:nvGraphicFramePr>
        <p:xfrm>
          <a:off x="152400" y="1987826"/>
          <a:ext cx="11901055" cy="4302138"/>
        </p:xfrm>
        <a:graphic>
          <a:graphicData uri="http://schemas.openxmlformats.org/drawingml/2006/table">
            <a:tbl>
              <a:tblPr firstRow="1" firstCol="1" bandRow="1"/>
              <a:tblGrid>
                <a:gridCol w="3921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0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2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Lao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ourier New" panose="02070309020205020404" pitchFamily="49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94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800" b="1" i="0" dirty="0">
                          <a:effectLst/>
                          <a:latin typeface="Times New Roman" pitchFamily="18" charset="0"/>
                          <a:ea typeface="Courier New" panose="02070309020205020404" pitchFamily="49" charset="0"/>
                          <a:cs typeface="Times New Roman" pitchFamily="18" charset="0"/>
                        </a:rPr>
                        <a:t> </a:t>
                      </a:r>
                      <a:endParaRPr lang="en-US" sz="2800" b="1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800" b="1" i="0" dirty="0">
                          <a:effectLst/>
                          <a:latin typeface="Times New Roman" pitchFamily="18" charset="0"/>
                          <a:ea typeface="Courier New" panose="02070309020205020404" pitchFamily="49" charset="0"/>
                          <a:cs typeface="Times New Roman" pitchFamily="18" charset="0"/>
                        </a:rPr>
                        <a:t> </a:t>
                      </a:r>
                      <a:endParaRPr lang="en-US" sz="2800" b="1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8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165127"/>
            <a:ext cx="1219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B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iểu hiện khác của siêng năng, kiên trì trong lao động, học tập và sinh hoạt hằng ngày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: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254" y="3075710"/>
            <a:ext cx="39346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7926" y="3075710"/>
            <a:ext cx="39762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1162" y="3075710"/>
            <a:ext cx="37961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94877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3841C5-F095-4568-A542-DF83225E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Hình chữ nhật: Cắt Góc Chéo 4">
            <a:extLst>
              <a:ext uri="{FF2B5EF4-FFF2-40B4-BE49-F238E27FC236}">
                <a16:creationId xmlns:a16="http://schemas.microsoft.com/office/drawing/2014/main" id="{10BADD31-89BC-41FA-B52E-342A9ADFEE84}"/>
              </a:ext>
            </a:extLst>
          </p:cNvPr>
          <p:cNvSpPr/>
          <p:nvPr/>
        </p:nvSpPr>
        <p:spPr>
          <a:xfrm>
            <a:off x="390939" y="2027583"/>
            <a:ext cx="3067878" cy="105233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Hình chữ nhật: Cắt Góc Chéo 5">
            <a:extLst>
              <a:ext uri="{FF2B5EF4-FFF2-40B4-BE49-F238E27FC236}">
                <a16:creationId xmlns:a16="http://schemas.microsoft.com/office/drawing/2014/main" id="{6A4E5D40-8027-4BCD-8C73-DAC84C101138}"/>
              </a:ext>
            </a:extLst>
          </p:cNvPr>
          <p:cNvSpPr/>
          <p:nvPr/>
        </p:nvSpPr>
        <p:spPr>
          <a:xfrm>
            <a:off x="4562061" y="4952105"/>
            <a:ext cx="3067878" cy="105233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Ỷ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Hình chữ nhật: Cắt Góc Chéo 6">
            <a:extLst>
              <a:ext uri="{FF2B5EF4-FFF2-40B4-BE49-F238E27FC236}">
                <a16:creationId xmlns:a16="http://schemas.microsoft.com/office/drawing/2014/main" id="{25C3E82C-625D-4541-BFA6-CB877A93ACF8}"/>
              </a:ext>
            </a:extLst>
          </p:cNvPr>
          <p:cNvSpPr/>
          <p:nvPr/>
        </p:nvSpPr>
        <p:spPr>
          <a:xfrm>
            <a:off x="291549" y="3435658"/>
            <a:ext cx="3167268" cy="105233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ngại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Hình chữ nhật: Cắt Góc Chéo 7">
            <a:extLst>
              <a:ext uri="{FF2B5EF4-FFF2-40B4-BE49-F238E27FC236}">
                <a16:creationId xmlns:a16="http://schemas.microsoft.com/office/drawing/2014/main" id="{DC02CE79-C68B-4E19-AED5-6D96B8D2A7E9}"/>
              </a:ext>
            </a:extLst>
          </p:cNvPr>
          <p:cNvSpPr/>
          <p:nvPr/>
        </p:nvSpPr>
        <p:spPr>
          <a:xfrm>
            <a:off x="4562061" y="2027583"/>
            <a:ext cx="3067878" cy="105233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Hình chữ nhật: Cắt Góc Chéo 8">
            <a:extLst>
              <a:ext uri="{FF2B5EF4-FFF2-40B4-BE49-F238E27FC236}">
                <a16:creationId xmlns:a16="http://schemas.microsoft.com/office/drawing/2014/main" id="{BA245481-0E41-4E13-B069-103C2053DEA8}"/>
              </a:ext>
            </a:extLst>
          </p:cNvPr>
          <p:cNvSpPr/>
          <p:nvPr/>
        </p:nvSpPr>
        <p:spPr>
          <a:xfrm>
            <a:off x="4562062" y="3489844"/>
            <a:ext cx="3376594" cy="105233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Cắt Góc Chéo 9">
            <a:extLst>
              <a:ext uri="{FF2B5EF4-FFF2-40B4-BE49-F238E27FC236}">
                <a16:creationId xmlns:a16="http://schemas.microsoft.com/office/drawing/2014/main" id="{ED893AA5-B38F-44D5-B89D-68B1EDD00DE8}"/>
              </a:ext>
            </a:extLst>
          </p:cNvPr>
          <p:cNvSpPr/>
          <p:nvPr/>
        </p:nvSpPr>
        <p:spPr>
          <a:xfrm>
            <a:off x="291549" y="4843733"/>
            <a:ext cx="3067878" cy="105233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Hình chữ nhật: Cắt Góc Chéo 10">
            <a:extLst>
              <a:ext uri="{FF2B5EF4-FFF2-40B4-BE49-F238E27FC236}">
                <a16:creationId xmlns:a16="http://schemas.microsoft.com/office/drawing/2014/main" id="{FB9039CA-A0AC-44C7-B48D-515DFCBC47FF}"/>
              </a:ext>
            </a:extLst>
          </p:cNvPr>
          <p:cNvSpPr/>
          <p:nvPr/>
        </p:nvSpPr>
        <p:spPr>
          <a:xfrm>
            <a:off x="8931963" y="2027583"/>
            <a:ext cx="3067878" cy="105233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Hình chữ nhật: Cắt Góc Chéo 11">
            <a:extLst>
              <a:ext uri="{FF2B5EF4-FFF2-40B4-BE49-F238E27FC236}">
                <a16:creationId xmlns:a16="http://schemas.microsoft.com/office/drawing/2014/main" id="{485BC783-F10C-4681-8031-0CE3BEACCC8F}"/>
              </a:ext>
            </a:extLst>
          </p:cNvPr>
          <p:cNvSpPr/>
          <p:nvPr/>
        </p:nvSpPr>
        <p:spPr>
          <a:xfrm>
            <a:off x="8832573" y="3489844"/>
            <a:ext cx="3067878" cy="105233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Hình chữ nhật: Cắt Góc Chéo 12">
            <a:extLst>
              <a:ext uri="{FF2B5EF4-FFF2-40B4-BE49-F238E27FC236}">
                <a16:creationId xmlns:a16="http://schemas.microsoft.com/office/drawing/2014/main" id="{695AB07B-A20B-4C24-8E00-445B4CFC8E14}"/>
              </a:ext>
            </a:extLst>
          </p:cNvPr>
          <p:cNvSpPr/>
          <p:nvPr/>
        </p:nvSpPr>
        <p:spPr>
          <a:xfrm>
            <a:off x="8931963" y="4952105"/>
            <a:ext cx="3067878" cy="105233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71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AADE538-3EE8-4CC6-8912-D7CEBD00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061" y="68161"/>
            <a:ext cx="3067878" cy="105233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HIỆN</a:t>
            </a:r>
          </a:p>
        </p:txBody>
      </p:sp>
      <p:sp>
        <p:nvSpPr>
          <p:cNvPr id="5" name="Hình chữ nhật: Cắt Góc Chéo 4">
            <a:extLst>
              <a:ext uri="{FF2B5EF4-FFF2-40B4-BE49-F238E27FC236}">
                <a16:creationId xmlns:a16="http://schemas.microsoft.com/office/drawing/2014/main" id="{78E7A9AA-B099-4494-BA45-8FE4DA323BC4}"/>
              </a:ext>
            </a:extLst>
          </p:cNvPr>
          <p:cNvSpPr/>
          <p:nvPr/>
        </p:nvSpPr>
        <p:spPr>
          <a:xfrm>
            <a:off x="949188" y="1840975"/>
            <a:ext cx="3067878" cy="105233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Hình chữ nhật: Cắt Góc Chéo 5">
            <a:extLst>
              <a:ext uri="{FF2B5EF4-FFF2-40B4-BE49-F238E27FC236}">
                <a16:creationId xmlns:a16="http://schemas.microsoft.com/office/drawing/2014/main" id="{FA08D2CD-C4BB-4C26-8C32-760CCCDDDA6B}"/>
              </a:ext>
            </a:extLst>
          </p:cNvPr>
          <p:cNvSpPr/>
          <p:nvPr/>
        </p:nvSpPr>
        <p:spPr>
          <a:xfrm>
            <a:off x="5741506" y="4578322"/>
            <a:ext cx="3067878" cy="105233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Ỷ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Hình chữ nhật: Cắt Góc Chéo 6">
            <a:extLst>
              <a:ext uri="{FF2B5EF4-FFF2-40B4-BE49-F238E27FC236}">
                <a16:creationId xmlns:a16="http://schemas.microsoft.com/office/drawing/2014/main" id="{6FFF8CFC-2B9C-4093-9767-E95F126410CC}"/>
              </a:ext>
            </a:extLst>
          </p:cNvPr>
          <p:cNvSpPr/>
          <p:nvPr/>
        </p:nvSpPr>
        <p:spPr>
          <a:xfrm>
            <a:off x="974037" y="4441173"/>
            <a:ext cx="3067878" cy="105233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ngại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Hình chữ nhật: Cắt Góc Chéo 7">
            <a:extLst>
              <a:ext uri="{FF2B5EF4-FFF2-40B4-BE49-F238E27FC236}">
                <a16:creationId xmlns:a16="http://schemas.microsoft.com/office/drawing/2014/main" id="{36F65C01-5A60-4D90-85B0-440E3424E5C0}"/>
              </a:ext>
            </a:extLst>
          </p:cNvPr>
          <p:cNvSpPr/>
          <p:nvPr/>
        </p:nvSpPr>
        <p:spPr>
          <a:xfrm>
            <a:off x="152400" y="3122902"/>
            <a:ext cx="3067878" cy="105233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Hình chữ nhật: Cắt Góc Chéo 8">
            <a:extLst>
              <a:ext uri="{FF2B5EF4-FFF2-40B4-BE49-F238E27FC236}">
                <a16:creationId xmlns:a16="http://schemas.microsoft.com/office/drawing/2014/main" id="{95A4438B-86B0-4732-96EB-080057C3AD6C}"/>
              </a:ext>
            </a:extLst>
          </p:cNvPr>
          <p:cNvSpPr/>
          <p:nvPr/>
        </p:nvSpPr>
        <p:spPr>
          <a:xfrm>
            <a:off x="1686339" y="5723100"/>
            <a:ext cx="3067878" cy="105233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Cắt Góc Chéo 9">
            <a:extLst>
              <a:ext uri="{FF2B5EF4-FFF2-40B4-BE49-F238E27FC236}">
                <a16:creationId xmlns:a16="http://schemas.microsoft.com/office/drawing/2014/main" id="{AC3D6D53-CB31-42EE-B249-810A93AB52DA}"/>
              </a:ext>
            </a:extLst>
          </p:cNvPr>
          <p:cNvSpPr/>
          <p:nvPr/>
        </p:nvSpPr>
        <p:spPr>
          <a:xfrm>
            <a:off x="5600703" y="2260595"/>
            <a:ext cx="3067878" cy="105233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Hình chữ nhật: Cắt Góc Chéo 10">
            <a:extLst>
              <a:ext uri="{FF2B5EF4-FFF2-40B4-BE49-F238E27FC236}">
                <a16:creationId xmlns:a16="http://schemas.microsoft.com/office/drawing/2014/main" id="{29585310-4ABC-4BB9-BF32-83C7F3CCEBCF}"/>
              </a:ext>
            </a:extLst>
          </p:cNvPr>
          <p:cNvSpPr/>
          <p:nvPr/>
        </p:nvSpPr>
        <p:spPr>
          <a:xfrm>
            <a:off x="9021423" y="1849585"/>
            <a:ext cx="3067878" cy="105233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Hình chữ nhật: Cắt Góc Chéo 11">
            <a:extLst>
              <a:ext uri="{FF2B5EF4-FFF2-40B4-BE49-F238E27FC236}">
                <a16:creationId xmlns:a16="http://schemas.microsoft.com/office/drawing/2014/main" id="{DA05C7C1-A7D9-49C2-89BB-FF20CCDAE14C}"/>
              </a:ext>
            </a:extLst>
          </p:cNvPr>
          <p:cNvSpPr/>
          <p:nvPr/>
        </p:nvSpPr>
        <p:spPr>
          <a:xfrm>
            <a:off x="8809384" y="3452494"/>
            <a:ext cx="3067878" cy="105233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Hình chữ nhật: Cắt Góc Chéo 12">
            <a:extLst>
              <a:ext uri="{FF2B5EF4-FFF2-40B4-BE49-F238E27FC236}">
                <a16:creationId xmlns:a16="http://schemas.microsoft.com/office/drawing/2014/main" id="{7A3570A2-446A-4B98-BB09-CCAE4A544620}"/>
              </a:ext>
            </a:extLst>
          </p:cNvPr>
          <p:cNvSpPr/>
          <p:nvPr/>
        </p:nvSpPr>
        <p:spPr>
          <a:xfrm>
            <a:off x="9021423" y="5493511"/>
            <a:ext cx="3067878" cy="105233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Hình chữ nhật: Cắt Góc Chéo 13">
            <a:extLst>
              <a:ext uri="{FF2B5EF4-FFF2-40B4-BE49-F238E27FC236}">
                <a16:creationId xmlns:a16="http://schemas.microsoft.com/office/drawing/2014/main" id="{A896EB54-0CFB-4402-941D-14AF9BECE882}"/>
              </a:ext>
            </a:extLst>
          </p:cNvPr>
          <p:cNvSpPr/>
          <p:nvPr/>
        </p:nvSpPr>
        <p:spPr>
          <a:xfrm>
            <a:off x="417445" y="683528"/>
            <a:ext cx="3756991" cy="810455"/>
          </a:xfrm>
          <a:prstGeom prst="snip2DiagRect">
            <a:avLst/>
          </a:prstGeom>
          <a:solidFill>
            <a:srgbClr val="FFCC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 NĂNG KIÊN TRÌ</a:t>
            </a:r>
          </a:p>
        </p:txBody>
      </p:sp>
      <p:sp>
        <p:nvSpPr>
          <p:cNvPr id="15" name="Hình chữ nhật: Cắt Góc Chéo 14">
            <a:extLst>
              <a:ext uri="{FF2B5EF4-FFF2-40B4-BE49-F238E27FC236}">
                <a16:creationId xmlns:a16="http://schemas.microsoft.com/office/drawing/2014/main" id="{F26E0BBB-E4E3-4AF9-AB9F-F57180AFB0AD}"/>
              </a:ext>
            </a:extLst>
          </p:cNvPr>
          <p:cNvSpPr/>
          <p:nvPr/>
        </p:nvSpPr>
        <p:spPr>
          <a:xfrm>
            <a:off x="7068830" y="818565"/>
            <a:ext cx="4276236" cy="810455"/>
          </a:xfrm>
          <a:prstGeom prst="snip2Diag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SIÊNG NĂNG KIÊN TRÌ</a:t>
            </a: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8C9813C8-2E36-4549-9530-20045337401A}"/>
              </a:ext>
            </a:extLst>
          </p:cNvPr>
          <p:cNvCxnSpPr/>
          <p:nvPr/>
        </p:nvCxnSpPr>
        <p:spPr>
          <a:xfrm>
            <a:off x="5247861" y="818565"/>
            <a:ext cx="0" cy="5956873"/>
          </a:xfrm>
          <a:prstGeom prst="line">
            <a:avLst/>
          </a:prstGeom>
          <a:ln w="76200"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323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hỗ dành sẵn cho Nội dung 5">
            <a:extLst>
              <a:ext uri="{FF2B5EF4-FFF2-40B4-BE49-F238E27FC236}">
                <a16:creationId xmlns:a16="http://schemas.microsoft.com/office/drawing/2014/main" id="{9E8D6C34-0D2B-46BD-BB1E-9A0056319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68817" cy="7188866"/>
          </a:xfrm>
        </p:spPr>
      </p:pic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ACB1D2C-8A90-456F-8D4C-E8F1673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Nội dung 2">
            <a:extLst>
              <a:ext uri="{FF2B5EF4-FFF2-40B4-BE49-F238E27FC236}">
                <a16:creationId xmlns:a16="http://schemas.microsoft.com/office/drawing/2014/main" id="{B0B8CE84-7F4D-4510-A5F0-F8DF16558D84}"/>
              </a:ext>
            </a:extLst>
          </p:cNvPr>
          <p:cNvSpPr txBox="1">
            <a:spLocks/>
          </p:cNvSpPr>
          <p:nvPr/>
        </p:nvSpPr>
        <p:spPr>
          <a:xfrm>
            <a:off x="4232413" y="1197862"/>
            <a:ext cx="2569265" cy="805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CA142CB4-710E-4115-AE71-84C98DB9205A}"/>
              </a:ext>
            </a:extLst>
          </p:cNvPr>
          <p:cNvSpPr txBox="1">
            <a:spLocks/>
          </p:cNvSpPr>
          <p:nvPr/>
        </p:nvSpPr>
        <p:spPr>
          <a:xfrm>
            <a:off x="1292085" y="895982"/>
            <a:ext cx="2698475" cy="1409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D0DB9EE5-14A4-419E-B656-4736F9ABC82D}"/>
              </a:ext>
            </a:extLst>
          </p:cNvPr>
          <p:cNvSpPr/>
          <p:nvPr/>
        </p:nvSpPr>
        <p:spPr>
          <a:xfrm>
            <a:off x="7558558" y="2325756"/>
            <a:ext cx="4267200" cy="182880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2386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EBEB86-9DE8-4F90-BB10-8DEBA9E0B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1" y="7547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520BAF6C-BC94-4BFE-95FE-43C36302B020}"/>
              </a:ext>
            </a:extLst>
          </p:cNvPr>
          <p:cNvSpPr/>
          <p:nvPr/>
        </p:nvSpPr>
        <p:spPr>
          <a:xfrm>
            <a:off x="1399610" y="1564191"/>
            <a:ext cx="5658678" cy="13255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1EEC8A6E-859A-4529-BB2B-F48CEEAE5E5A}"/>
              </a:ext>
            </a:extLst>
          </p:cNvPr>
          <p:cNvSpPr/>
          <p:nvPr/>
        </p:nvSpPr>
        <p:spPr>
          <a:xfrm>
            <a:off x="3518150" y="3302285"/>
            <a:ext cx="5658678" cy="13255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9A7949D-65A1-4105-851A-803C911D5A13}"/>
              </a:ext>
            </a:extLst>
          </p:cNvPr>
          <p:cNvSpPr/>
          <p:nvPr/>
        </p:nvSpPr>
        <p:spPr>
          <a:xfrm>
            <a:off x="5917096" y="5040379"/>
            <a:ext cx="5658678" cy="13255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653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7401" y="2144279"/>
            <a:ext cx="2896835" cy="4351338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532784" y="803564"/>
            <a:ext cx="9234671" cy="476596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447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àu Xanh Lá Cây Bảng Đen Phấn - Miễn Phí vector hình ảnh trê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111"/>
            <a:ext cx="12192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9457" y="1685108"/>
            <a:ext cx="113385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>
                <a:solidFill>
                  <a:srgbClr val="CC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3600" b="1" dirty="0">
                <a:solidFill>
                  <a:srgbClr val="CC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600" b="1" dirty="0">
                <a:solidFill>
                  <a:srgbClr val="CC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/>
            <a:r>
              <a:rPr lang="en-US" sz="6600" b="1" dirty="0">
                <a:solidFill>
                  <a:srgbClr val="CC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 NĂNG, KIÊN TRÌ</a:t>
            </a:r>
          </a:p>
          <a:p>
            <a:pPr algn="ctr"/>
            <a:r>
              <a:rPr lang="en-US" sz="6600" b="1" dirty="0">
                <a:solidFill>
                  <a:srgbClr val="CC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dirty="0" err="1">
                <a:solidFill>
                  <a:srgbClr val="CC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dirty="0">
                <a:solidFill>
                  <a:srgbClr val="CC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93862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D265A2-66A4-4C02-94C3-6A9C29D0B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0" y="0"/>
            <a:ext cx="10515600" cy="829297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519A763-E368-4589-B17A-C509318CB4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9" y="986240"/>
            <a:ext cx="2451652" cy="3386979"/>
          </a:xfrm>
          <a:prstGeom prst="rect">
            <a:avLst/>
          </a:prstGeom>
        </p:spPr>
      </p:pic>
      <p:sp>
        <p:nvSpPr>
          <p:cNvPr id="6" name="Chỗ dành sẵn cho Nội dung 2">
            <a:extLst>
              <a:ext uri="{FF2B5EF4-FFF2-40B4-BE49-F238E27FC236}">
                <a16:creationId xmlns:a16="http://schemas.microsoft.com/office/drawing/2014/main" id="{A4998971-1B65-4290-9A3A-DD0A2F035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39" y="1529799"/>
            <a:ext cx="1918252" cy="82163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08D9B61-DADE-4B90-98DB-4DE76111E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66" y="1184413"/>
            <a:ext cx="3267075" cy="266700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3B78CEAF-A247-4596-84D6-8EB03C81DE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91" y="4380509"/>
            <a:ext cx="3006813" cy="3214977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F23724F0-BA1C-4194-965A-5137EF68BF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16" y="2351433"/>
            <a:ext cx="3927351" cy="2155134"/>
          </a:xfrm>
          <a:prstGeom prst="rect">
            <a:avLst/>
          </a:prstGeom>
        </p:spPr>
      </p:pic>
      <p:sp>
        <p:nvSpPr>
          <p:cNvPr id="13" name="Chỗ dành sẵn cho Nội dung 2">
            <a:extLst>
              <a:ext uri="{FF2B5EF4-FFF2-40B4-BE49-F238E27FC236}">
                <a16:creationId xmlns:a16="http://schemas.microsoft.com/office/drawing/2014/main" id="{2C12836D-15A0-4494-9330-D2FCD012199C}"/>
              </a:ext>
            </a:extLst>
          </p:cNvPr>
          <p:cNvSpPr txBox="1">
            <a:spLocks/>
          </p:cNvSpPr>
          <p:nvPr/>
        </p:nvSpPr>
        <p:spPr>
          <a:xfrm>
            <a:off x="4018533" y="4018723"/>
            <a:ext cx="3267074" cy="7089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hỗ dành sẵn cho Nội dung 2">
            <a:extLst>
              <a:ext uri="{FF2B5EF4-FFF2-40B4-BE49-F238E27FC236}">
                <a16:creationId xmlns:a16="http://schemas.microsoft.com/office/drawing/2014/main" id="{3F15DCE3-892E-4595-9AEF-F82E0745FEF2}"/>
              </a:ext>
            </a:extLst>
          </p:cNvPr>
          <p:cNvSpPr txBox="1">
            <a:spLocks/>
          </p:cNvSpPr>
          <p:nvPr/>
        </p:nvSpPr>
        <p:spPr>
          <a:xfrm>
            <a:off x="8076239" y="1372452"/>
            <a:ext cx="3881928" cy="8216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id="{52EC3701-EC91-446A-8E84-23F920556ED9}"/>
              </a:ext>
            </a:extLst>
          </p:cNvPr>
          <p:cNvSpPr txBox="1">
            <a:spLocks/>
          </p:cNvSpPr>
          <p:nvPr/>
        </p:nvSpPr>
        <p:spPr>
          <a:xfrm>
            <a:off x="5641903" y="5524453"/>
            <a:ext cx="3267074" cy="11734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6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368A8B-423C-492A-B402-B7C277F29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1" y="179595"/>
            <a:ext cx="10515600" cy="125164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4" name="Hình chữ nhật: Một Góc Tròn 3">
            <a:extLst>
              <a:ext uri="{FF2B5EF4-FFF2-40B4-BE49-F238E27FC236}">
                <a16:creationId xmlns:a16="http://schemas.microsoft.com/office/drawing/2014/main" id="{886A49DF-342A-4638-9111-85CB3ED78E43}"/>
              </a:ext>
            </a:extLst>
          </p:cNvPr>
          <p:cNvSpPr/>
          <p:nvPr/>
        </p:nvSpPr>
        <p:spPr>
          <a:xfrm>
            <a:off x="320951" y="3374489"/>
            <a:ext cx="1934817" cy="1060173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LUYỆN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8D9F5C30-3EAD-4497-8F61-5F475D238518}"/>
              </a:ext>
            </a:extLst>
          </p:cNvPr>
          <p:cNvSpPr/>
          <p:nvPr/>
        </p:nvSpPr>
        <p:spPr>
          <a:xfrm>
            <a:off x="3371474" y="1027046"/>
            <a:ext cx="2398643" cy="1086678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 tập chuyên cần</a:t>
            </a:r>
            <a:endParaRPr lang="en-US" dirty="0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14D92442-A994-4B98-AA44-8D1D35C34F17}"/>
              </a:ext>
            </a:extLst>
          </p:cNvPr>
          <p:cNvSpPr/>
          <p:nvPr/>
        </p:nvSpPr>
        <p:spPr>
          <a:xfrm>
            <a:off x="3517623" y="3097696"/>
            <a:ext cx="2398643" cy="1086678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hăm chỉ rèn luyện kĩ năng sống</a:t>
            </a:r>
            <a:endParaRPr lang="en-US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BFC95E4C-93C3-4110-90F5-CA77A129BF6B}"/>
              </a:ext>
            </a:extLst>
          </p:cNvPr>
          <p:cNvSpPr/>
          <p:nvPr/>
        </p:nvSpPr>
        <p:spPr>
          <a:xfrm>
            <a:off x="3517622" y="5534440"/>
            <a:ext cx="2398643" cy="1086678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 ngừng hoàn thiện</a:t>
            </a:r>
            <a:endParaRPr lang="en-US" dirty="0"/>
          </a:p>
        </p:txBody>
      </p:sp>
      <p:sp>
        <p:nvSpPr>
          <p:cNvPr id="8" name="Hình chữ nhật: Góc Trên Bị cắt 7">
            <a:extLst>
              <a:ext uri="{FF2B5EF4-FFF2-40B4-BE49-F238E27FC236}">
                <a16:creationId xmlns:a16="http://schemas.microsoft.com/office/drawing/2014/main" id="{033C7F39-38BD-4FE2-8138-9F4B7793A8F2}"/>
              </a:ext>
            </a:extLst>
          </p:cNvPr>
          <p:cNvSpPr/>
          <p:nvPr/>
        </p:nvSpPr>
        <p:spPr>
          <a:xfrm>
            <a:off x="8308173" y="4721841"/>
            <a:ext cx="2061341" cy="821636"/>
          </a:xfrm>
          <a:prstGeom prst="snip2Same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 độ</a:t>
            </a:r>
            <a:endParaRPr lang="en-US" dirty="0"/>
          </a:p>
        </p:txBody>
      </p:sp>
      <p:sp>
        <p:nvSpPr>
          <p:cNvPr id="9" name="Hình chữ nhật: Góc Trên Bị cắt 8">
            <a:extLst>
              <a:ext uri="{FF2B5EF4-FFF2-40B4-BE49-F238E27FC236}">
                <a16:creationId xmlns:a16="http://schemas.microsoft.com/office/drawing/2014/main" id="{4803575B-FD3F-4CD3-B6B5-CD5D21C8483F}"/>
              </a:ext>
            </a:extLst>
          </p:cNvPr>
          <p:cNvSpPr/>
          <p:nvPr/>
        </p:nvSpPr>
        <p:spPr>
          <a:xfrm>
            <a:off x="7957339" y="3599778"/>
            <a:ext cx="2107096" cy="834884"/>
          </a:xfrm>
          <a:prstGeom prst="snip2Same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ành vi</a:t>
            </a:r>
            <a:endParaRPr lang="en-US" dirty="0"/>
          </a:p>
        </p:txBody>
      </p:sp>
      <p:sp>
        <p:nvSpPr>
          <p:cNvPr id="10" name="Hình chữ nhật: Góc Trên Bị cắt 9">
            <a:extLst>
              <a:ext uri="{FF2B5EF4-FFF2-40B4-BE49-F238E27FC236}">
                <a16:creationId xmlns:a16="http://schemas.microsoft.com/office/drawing/2014/main" id="{4E5A16F8-7D6E-4761-9E0E-9BAB9BCB7727}"/>
              </a:ext>
            </a:extLst>
          </p:cNvPr>
          <p:cNvSpPr/>
          <p:nvPr/>
        </p:nvSpPr>
        <p:spPr>
          <a:xfrm>
            <a:off x="8596725" y="5788953"/>
            <a:ext cx="2107096" cy="821635"/>
          </a:xfrm>
          <a:prstGeom prst="snip2Same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 ứng xử trước những khó khăn</a:t>
            </a:r>
            <a:endParaRPr lang="en-US" dirty="0"/>
          </a:p>
        </p:txBody>
      </p:sp>
      <p:sp>
        <p:nvSpPr>
          <p:cNvPr id="11" name="Ngoặc móc Trái 10">
            <a:extLst>
              <a:ext uri="{FF2B5EF4-FFF2-40B4-BE49-F238E27FC236}">
                <a16:creationId xmlns:a16="http://schemas.microsoft.com/office/drawing/2014/main" id="{A6014503-62EB-4981-910A-0056E9759046}"/>
              </a:ext>
            </a:extLst>
          </p:cNvPr>
          <p:cNvSpPr/>
          <p:nvPr/>
        </p:nvSpPr>
        <p:spPr>
          <a:xfrm>
            <a:off x="2584174" y="1192696"/>
            <a:ext cx="344556" cy="5440017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02083354-721C-47AA-8F04-656E65C7949C}"/>
              </a:ext>
            </a:extLst>
          </p:cNvPr>
          <p:cNvCxnSpPr/>
          <p:nvPr/>
        </p:nvCxnSpPr>
        <p:spPr>
          <a:xfrm flipV="1">
            <a:off x="5936148" y="4240471"/>
            <a:ext cx="2021191" cy="18170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0436DD89-5AC6-450D-B3E3-6541D2BB0950}"/>
              </a:ext>
            </a:extLst>
          </p:cNvPr>
          <p:cNvCxnSpPr>
            <a:cxnSpLocks/>
          </p:cNvCxnSpPr>
          <p:nvPr/>
        </p:nvCxnSpPr>
        <p:spPr>
          <a:xfrm flipV="1">
            <a:off x="5913270" y="5168346"/>
            <a:ext cx="2394903" cy="9357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23891442-CC01-4873-B59A-4407C0B3B0AA}"/>
              </a:ext>
            </a:extLst>
          </p:cNvPr>
          <p:cNvCxnSpPr>
            <a:cxnSpLocks/>
          </p:cNvCxnSpPr>
          <p:nvPr/>
        </p:nvCxnSpPr>
        <p:spPr>
          <a:xfrm>
            <a:off x="5916265" y="6123406"/>
            <a:ext cx="2680460" cy="2261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78379" y="486692"/>
            <a:ext cx="2001983" cy="10113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72343" y="2964872"/>
            <a:ext cx="2001983" cy="98367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06088" y="5269078"/>
            <a:ext cx="2112820" cy="1080654"/>
          </a:xfrm>
          <a:prstGeom prst="roundRect">
            <a:avLst/>
          </a:prstGeom>
          <a:solidFill>
            <a:srgbClr val="38E6F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LUYỆN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67055" y="202675"/>
            <a:ext cx="5500254" cy="7897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67055" y="1336372"/>
            <a:ext cx="5500254" cy="11309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80908" y="3034143"/>
            <a:ext cx="5458692" cy="9421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94763" y="4415247"/>
            <a:ext cx="5472546" cy="8538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67054" y="5486399"/>
            <a:ext cx="5472546" cy="119149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0" y="2195944"/>
            <a:ext cx="3165761" cy="184265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 NĂNG, KIÊN TRÌ</a:t>
            </a:r>
          </a:p>
        </p:txBody>
      </p:sp>
      <p:cxnSp>
        <p:nvCxnSpPr>
          <p:cNvPr id="15" name="Straight Arrow Connector 14"/>
          <p:cNvCxnSpPr>
            <a:stCxn id="12" idx="6"/>
          </p:cNvCxnSpPr>
          <p:nvPr/>
        </p:nvCxnSpPr>
        <p:spPr>
          <a:xfrm flipV="1">
            <a:off x="3165761" y="1498073"/>
            <a:ext cx="706582" cy="161919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6"/>
            <a:endCxn id="5" idx="1"/>
          </p:cNvCxnSpPr>
          <p:nvPr/>
        </p:nvCxnSpPr>
        <p:spPr>
          <a:xfrm>
            <a:off x="3165761" y="3117272"/>
            <a:ext cx="706582" cy="3394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6"/>
          </p:cNvCxnSpPr>
          <p:nvPr/>
        </p:nvCxnSpPr>
        <p:spPr>
          <a:xfrm>
            <a:off x="3165761" y="3117272"/>
            <a:ext cx="512618" cy="238812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  <a:endCxn id="7" idx="1"/>
          </p:cNvCxnSpPr>
          <p:nvPr/>
        </p:nvCxnSpPr>
        <p:spPr>
          <a:xfrm flipV="1">
            <a:off x="5680362" y="597529"/>
            <a:ext cx="886693" cy="3948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3"/>
            <a:endCxn id="8" idx="1"/>
          </p:cNvCxnSpPr>
          <p:nvPr/>
        </p:nvCxnSpPr>
        <p:spPr>
          <a:xfrm>
            <a:off x="5680362" y="992383"/>
            <a:ext cx="886693" cy="90944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3"/>
            <a:endCxn id="9" idx="1"/>
          </p:cNvCxnSpPr>
          <p:nvPr/>
        </p:nvCxnSpPr>
        <p:spPr>
          <a:xfrm>
            <a:off x="5874326" y="3456709"/>
            <a:ext cx="706582" cy="4848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3"/>
          </p:cNvCxnSpPr>
          <p:nvPr/>
        </p:nvCxnSpPr>
        <p:spPr>
          <a:xfrm flipV="1">
            <a:off x="5818908" y="4788530"/>
            <a:ext cx="775855" cy="10208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3"/>
          </p:cNvCxnSpPr>
          <p:nvPr/>
        </p:nvCxnSpPr>
        <p:spPr>
          <a:xfrm>
            <a:off x="5818908" y="5809405"/>
            <a:ext cx="775855" cy="29272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143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801"/>
            <a:ext cx="10515600" cy="1325563"/>
          </a:xfrm>
        </p:spPr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376364"/>
            <a:ext cx="10716491" cy="4351338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SGK/14-15: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indent="0" algn="just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0" indent="0" algn="just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marL="0" indent="0" algn="just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marL="0" indent="0" algn="just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algn="just">
              <a:buFontTx/>
              <a:buChar char="-"/>
            </a:pP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95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uốn Sách Trang Đọc - Miễn Phí vector hình ảnh trê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4" y="194807"/>
            <a:ext cx="11243145" cy="66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754426" y="1897021"/>
            <a:ext cx="385212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3: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SIÊNG NĂNG, KIÊN TRÌ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( </a:t>
            </a:r>
            <a:r>
              <a:rPr lang="en-US" altLang="en-US" sz="4400" b="1" dirty="0" err="1"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Tiết</a:t>
            </a:r>
            <a:r>
              <a:rPr lang="en-US" altLang="en-US" sz="4400" b="1" dirty="0"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15" name="Google Shape;12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9806" y="1010162"/>
            <a:ext cx="4718344" cy="3897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313060" y="2958850"/>
            <a:ext cx="40118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782649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uốn Sách Trang Đọc - Miễn Phí vector hình ảnh trê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15" y="0"/>
            <a:ext cx="11243145" cy="66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632473" y="1572739"/>
            <a:ext cx="392847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3: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SIÊNG NĂNG, KIÊN TRÌ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( </a:t>
            </a:r>
            <a:r>
              <a:rPr lang="en-US" altLang="en-US" sz="4400" b="1" dirty="0" err="1"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Tiết</a:t>
            </a:r>
            <a:r>
              <a:rPr lang="en-US" altLang="en-US" sz="4400" b="1" dirty="0"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15" name="Google Shape;12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834583"/>
            <a:ext cx="4555594" cy="3897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521367" y="3123915"/>
            <a:ext cx="3704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KHÁM PHÁ</a:t>
            </a:r>
          </a:p>
        </p:txBody>
      </p:sp>
    </p:spTree>
    <p:extLst>
      <p:ext uri="{BB962C8B-B14F-4D97-AF65-F5344CB8AC3E}">
        <p14:creationId xmlns:p14="http://schemas.microsoft.com/office/powerpoint/2010/main" val="359040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30" y="0"/>
            <a:ext cx="11808822" cy="123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39700" indent="-342900">
              <a:lnSpc>
                <a:spcPct val="116000"/>
              </a:lnSpc>
              <a:buFont typeface="Wingdings" panose="05000000000000000000" pitchFamily="2" charset="2"/>
              <a:buChar char="v"/>
              <a:tabLst>
                <a:tab pos="12255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hình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siêng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siêng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67"/>
          <a:stretch/>
        </p:blipFill>
        <p:spPr bwMode="auto">
          <a:xfrm>
            <a:off x="2903130" y="1404455"/>
            <a:ext cx="6690599" cy="534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562897"/>
              </p:ext>
            </p:extLst>
          </p:nvPr>
        </p:nvGraphicFramePr>
        <p:xfrm>
          <a:off x="5591084" y="1827532"/>
          <a:ext cx="1619613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9613">
                  <a:extLst>
                    <a:ext uri="{9D8B030D-6E8A-4147-A177-3AD203B41FA5}">
                      <a16:colId xmlns:a16="http://schemas.microsoft.com/office/drawing/2014/main" val="3597374816"/>
                    </a:ext>
                  </a:extLst>
                </a:gridCol>
              </a:tblGrid>
              <a:tr h="496389">
                <a:tc>
                  <a:txBody>
                    <a:bodyPr/>
                    <a:lstStyle/>
                    <a:p>
                      <a:pPr marL="0" marR="107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107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quá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9309890"/>
                  </a:ext>
                </a:extLst>
              </a:tr>
              <a:tr h="248194">
                <a:tc>
                  <a:txBody>
                    <a:bodyPr/>
                    <a:lstStyle/>
                    <a:p>
                      <a:pPr marL="0" marR="1206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9164723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55125" y="1404455"/>
            <a:ext cx="875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474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5"/>
          <a:stretch/>
        </p:blipFill>
        <p:spPr bwMode="auto">
          <a:xfrm>
            <a:off x="1875756" y="0"/>
            <a:ext cx="8705158" cy="68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0058" y="94489"/>
            <a:ext cx="875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739568"/>
              </p:ext>
            </p:extLst>
          </p:nvPr>
        </p:nvGraphicFramePr>
        <p:xfrm>
          <a:off x="4780816" y="759806"/>
          <a:ext cx="3291839" cy="85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1839">
                  <a:extLst>
                    <a:ext uri="{9D8B030D-6E8A-4147-A177-3AD203B41FA5}">
                      <a16:colId xmlns:a16="http://schemas.microsoft.com/office/drawing/2014/main" val="19994624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9845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luyện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56832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9845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9152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9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74"/>
          <a:stretch/>
        </p:blipFill>
        <p:spPr bwMode="auto">
          <a:xfrm>
            <a:off x="1753598" y="-54323"/>
            <a:ext cx="8422367" cy="691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1787" y="91441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485" y="1068202"/>
            <a:ext cx="6096000" cy="9977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0185"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Dạ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65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0185"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ạ!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4182" y="219682"/>
            <a:ext cx="6096000" cy="856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 có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cần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mẹ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giúp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7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9"/>
          <a:stretch/>
        </p:blipFill>
        <p:spPr bwMode="auto">
          <a:xfrm>
            <a:off x="1791955" y="0"/>
            <a:ext cx="8634549" cy="687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03960" y="1768230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ngay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8995" y="222069"/>
            <a:ext cx="3633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0057" y="195944"/>
            <a:ext cx="287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5952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69" y="-24375"/>
            <a:ext cx="8641261" cy="688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7806" y="91441"/>
            <a:ext cx="287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4275911" y="2054392"/>
            <a:ext cx="6096000" cy="843821"/>
          </a:xfrm>
          <a:prstGeom prst="rect">
            <a:avLst/>
          </a:prstGeom>
        </p:spPr>
        <p:txBody>
          <a:bodyPr>
            <a:spAutoFit/>
          </a:bodyPr>
          <a:lstStyle/>
          <a:p>
            <a:pPr marR="381000"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5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381000"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68" y="0"/>
            <a:ext cx="8848132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309360" y="670265"/>
          <a:ext cx="2847703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7703">
                  <a:extLst>
                    <a:ext uri="{9D8B030D-6E8A-4147-A177-3AD203B41FA5}">
                      <a16:colId xmlns:a16="http://schemas.microsoft.com/office/drawing/2014/main" val="471027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604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953026"/>
                  </a:ext>
                </a:extLst>
              </a:tr>
              <a:tr h="153035">
                <a:tc>
                  <a:txBody>
                    <a:bodyPr/>
                    <a:lstStyle/>
                    <a:p>
                      <a:pPr marL="6477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thuỷ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72953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41861" y="117567"/>
            <a:ext cx="287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617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8537</TotalTime>
  <Words>877</Words>
  <Application>Microsoft Office PowerPoint</Application>
  <PresentationFormat>Widescreen</PresentationFormat>
  <Paragraphs>121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Default Design</vt:lpstr>
      <vt:lpstr>2_Office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Hãy tìm thêm những biểu hiện khác của siêng năng, kiên trì trong lao động, học tập và sinh hoạt hằng ngày mà em biết?</vt:lpstr>
      <vt:lpstr>PowerPoint Presentation</vt:lpstr>
      <vt:lpstr>Sắp xếp các biểu hiện sau vào 2 cột sao cho hợp lý (Siêng năng kiên trì và không siêng năng kiên trì)</vt:lpstr>
      <vt:lpstr>BIỂU HIỆN</vt:lpstr>
      <vt:lpstr>PowerPoint Presentation</vt:lpstr>
      <vt:lpstr>NHẬN XÉT</vt:lpstr>
      <vt:lpstr>PowerPoint Presentation</vt:lpstr>
      <vt:lpstr>Học sinh chúng ta cần</vt:lpstr>
      <vt:lpstr> 3. Cách rèn luyện siêng năng, kiên trì: </vt:lpstr>
      <vt:lpstr>PowerPoint Presentation</vt:lpstr>
      <vt:lpstr>HƯỚNG DẪN TỰ HỌC: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dong dang tran trung</cp:lastModifiedBy>
  <cp:revision>355</cp:revision>
  <dcterms:created xsi:type="dcterms:W3CDTF">2021-06-28T15:32:15Z</dcterms:created>
  <dcterms:modified xsi:type="dcterms:W3CDTF">2024-10-18T02:39:38Z</dcterms:modified>
</cp:coreProperties>
</file>