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556" r:id="rId2"/>
    <p:sldMasterId id="2147488568" r:id="rId3"/>
    <p:sldMasterId id="2147488593" r:id="rId4"/>
    <p:sldMasterId id="2147488605" r:id="rId5"/>
    <p:sldMasterId id="2147488617" r:id="rId6"/>
  </p:sldMasterIdLst>
  <p:notesMasterIdLst>
    <p:notesMasterId r:id="rId32"/>
  </p:notesMasterIdLst>
  <p:sldIdLst>
    <p:sldId id="333" r:id="rId7"/>
    <p:sldId id="356" r:id="rId8"/>
    <p:sldId id="317" r:id="rId9"/>
    <p:sldId id="322" r:id="rId10"/>
    <p:sldId id="355" r:id="rId11"/>
    <p:sldId id="321" r:id="rId12"/>
    <p:sldId id="331" r:id="rId13"/>
    <p:sldId id="328" r:id="rId14"/>
    <p:sldId id="336" r:id="rId15"/>
    <p:sldId id="343" r:id="rId16"/>
    <p:sldId id="344" r:id="rId17"/>
    <p:sldId id="341" r:id="rId18"/>
    <p:sldId id="337" r:id="rId19"/>
    <p:sldId id="348" r:id="rId20"/>
    <p:sldId id="346" r:id="rId21"/>
    <p:sldId id="345" r:id="rId22"/>
    <p:sldId id="365" r:id="rId23"/>
    <p:sldId id="363" r:id="rId24"/>
    <p:sldId id="354" r:id="rId25"/>
    <p:sldId id="326" r:id="rId26"/>
    <p:sldId id="340" r:id="rId27"/>
    <p:sldId id="351" r:id="rId28"/>
    <p:sldId id="361" r:id="rId29"/>
    <p:sldId id="360" r:id="rId30"/>
    <p:sldId id="35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65" d="100"/>
          <a:sy n="65" d="100"/>
        </p:scale>
        <p:origin x="77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t>06/10/2024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95326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4381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24661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5F0132F-27AD-4901-812E-8330D5487512}" type="datetimeFigureOut">
              <a:rPr lang="en-US" smtClean="0"/>
              <a:t>06/10/2024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06/10/2024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06/10/2024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06/10/2024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33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06/10/2024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10251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06/10/2024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84076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06/10/2024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6988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06/10/2024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0193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06/10/2024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3358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06/10/2024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52087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06/10/2024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4415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06/10/2024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06/10/2024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53718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06/10/2024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95705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06/10/2024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15967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3D2B5B4-A6B7-491F-9C17-4098256873E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06-10-2024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04220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8547F56-1BF2-4351-9DD0-C8CF17B92A7B}"/>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06-10-2024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9198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F2EA413-7CC5-445D-8144-A19C7A304D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06-10-2024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13671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62D5667-92E2-4532-B09B-D07C3AD8916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06-10-2024</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61271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587244B-D31C-4F0D-B07A-6301694D338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06-10-2024</a:t>
            </a:fld>
            <a:endParaRPr lang="en-IN">
              <a:solidFill>
                <a:prstClr val="black">
                  <a:tint val="75000"/>
                </a:prstClr>
              </a:solidFill>
            </a:endParaRPr>
          </a:p>
        </p:txBody>
      </p:sp>
      <p:sp>
        <p:nvSpPr>
          <p:cNvPr id="8" name="Footer Placeholder 7">
            <a:extLst>
              <a:ext uri="{FF2B5EF4-FFF2-40B4-BE49-F238E27FC236}">
                <a16:creationId xmlns:a16="http://schemas.microsoft.com/office/drawing/2014/main"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a16="http://schemas.microsoft.com/office/drawing/2014/main"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2094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06BFD8E-4294-433E-A520-109F237AFDA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06-10-2024</a:t>
            </a:fld>
            <a:endParaRPr lang="en-IN">
              <a:solidFill>
                <a:prstClr val="black">
                  <a:tint val="75000"/>
                </a:prstClr>
              </a:solidFill>
            </a:endParaRPr>
          </a:p>
        </p:txBody>
      </p:sp>
      <p:sp>
        <p:nvSpPr>
          <p:cNvPr id="4" name="Footer Placeholder 3">
            <a:extLst>
              <a:ext uri="{FF2B5EF4-FFF2-40B4-BE49-F238E27FC236}">
                <a16:creationId xmlns:a16="http://schemas.microsoft.com/office/drawing/2014/main"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a16="http://schemas.microsoft.com/office/drawing/2014/main"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91048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5B6E3-59A3-4032-BDDD-5C297964C30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06-10-2024</a:t>
            </a:fld>
            <a:endParaRPr lang="en-IN">
              <a:solidFill>
                <a:prstClr val="black">
                  <a:tint val="75000"/>
                </a:prstClr>
              </a:solidFill>
            </a:endParaRPr>
          </a:p>
        </p:txBody>
      </p:sp>
      <p:sp>
        <p:nvSpPr>
          <p:cNvPr id="3" name="Footer Placeholder 2">
            <a:extLst>
              <a:ext uri="{FF2B5EF4-FFF2-40B4-BE49-F238E27FC236}">
                <a16:creationId xmlns:a16="http://schemas.microsoft.com/office/drawing/2014/main"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a16="http://schemas.microsoft.com/office/drawing/2014/main"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7902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t>06/10/2024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DB678E-6C86-4A27-8DD8-3401730B44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06-10-2024</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30962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C95088-2B68-48F3-AD2E-C00B097A303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06-10-2024</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774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9DBCB89-E751-4C8E-AD0B-98FDD05F90D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06-10-2024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04656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36524CE-914B-41B7-AEC2-AC61B6B85433}"/>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06-10-2024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39129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7CB125-156C-434B-9535-2869C4C617AA}" type="datetimeFigureOut">
              <a:rPr lang="en-US">
                <a:solidFill>
                  <a:prstClr val="black">
                    <a:tint val="75000"/>
                  </a:prstClr>
                </a:solidFill>
              </a:rPr>
              <a:pPr>
                <a:defRPr/>
              </a:pPr>
              <a:t>06/10/2024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6A4C49-959D-4749-8908-C533971F75A5}" type="slidenum">
              <a:rPr lang="en-US" altLang="en-US"/>
              <a:pPr/>
              <a:t>‹#›</a:t>
            </a:fld>
            <a:endParaRPr lang="en-US" altLang="en-US"/>
          </a:p>
        </p:txBody>
      </p:sp>
    </p:spTree>
    <p:extLst>
      <p:ext uri="{BB962C8B-B14F-4D97-AF65-F5344CB8AC3E}">
        <p14:creationId xmlns:p14="http://schemas.microsoft.com/office/powerpoint/2010/main" val="29648383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B256A8-20A0-4F05-B1C2-72E4EB8A23F4}" type="datetimeFigureOut">
              <a:rPr lang="en-US">
                <a:solidFill>
                  <a:prstClr val="black">
                    <a:tint val="75000"/>
                  </a:prstClr>
                </a:solidFill>
              </a:rPr>
              <a:pPr>
                <a:defRPr/>
              </a:pPr>
              <a:t>06/10/2024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440D5B-FA80-4B80-AC56-49C1AEECAB84}" type="slidenum">
              <a:rPr lang="en-US" altLang="en-US"/>
              <a:pPr/>
              <a:t>‹#›</a:t>
            </a:fld>
            <a:endParaRPr lang="en-US" altLang="en-US"/>
          </a:p>
        </p:txBody>
      </p:sp>
    </p:spTree>
    <p:extLst>
      <p:ext uri="{BB962C8B-B14F-4D97-AF65-F5344CB8AC3E}">
        <p14:creationId xmlns:p14="http://schemas.microsoft.com/office/powerpoint/2010/main" val="38811771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8DE059-884F-471B-88AB-59523B6A2712}" type="datetimeFigureOut">
              <a:rPr lang="en-US">
                <a:solidFill>
                  <a:prstClr val="black">
                    <a:tint val="75000"/>
                  </a:prstClr>
                </a:solidFill>
              </a:rPr>
              <a:pPr>
                <a:defRPr/>
              </a:pPr>
              <a:t>06/10/2024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705438C-6673-479D-94BC-C0807E6BCC7F}" type="slidenum">
              <a:rPr lang="en-US" altLang="en-US"/>
              <a:pPr/>
              <a:t>‹#›</a:t>
            </a:fld>
            <a:endParaRPr lang="en-US" altLang="en-US"/>
          </a:p>
        </p:txBody>
      </p:sp>
    </p:spTree>
    <p:extLst>
      <p:ext uri="{BB962C8B-B14F-4D97-AF65-F5344CB8AC3E}">
        <p14:creationId xmlns:p14="http://schemas.microsoft.com/office/powerpoint/2010/main" val="130167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A1C50F0-350E-491C-A10B-82378630CC2C}" type="datetimeFigureOut">
              <a:rPr lang="en-US">
                <a:solidFill>
                  <a:prstClr val="black">
                    <a:tint val="75000"/>
                  </a:prstClr>
                </a:solidFill>
              </a:rPr>
              <a:pPr>
                <a:defRPr/>
              </a:pPr>
              <a:t>06/10/2024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B6FD943-519E-499B-B643-BBDC036516C9}" type="slidenum">
              <a:rPr lang="en-US" altLang="en-US"/>
              <a:pPr/>
              <a:t>‹#›</a:t>
            </a:fld>
            <a:endParaRPr lang="en-US" altLang="en-US"/>
          </a:p>
        </p:txBody>
      </p:sp>
    </p:spTree>
    <p:extLst>
      <p:ext uri="{BB962C8B-B14F-4D97-AF65-F5344CB8AC3E}">
        <p14:creationId xmlns:p14="http://schemas.microsoft.com/office/powerpoint/2010/main" val="4359545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131F68D-8B5F-4C75-B60A-A9375820D23D}" type="datetimeFigureOut">
              <a:rPr lang="en-US">
                <a:solidFill>
                  <a:prstClr val="black">
                    <a:tint val="75000"/>
                  </a:prstClr>
                </a:solidFill>
              </a:rPr>
              <a:pPr>
                <a:defRPr/>
              </a:pPr>
              <a:t>06/10/2024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DD99F32-F7B3-4B9D-894B-C0B0C508A3DD}" type="slidenum">
              <a:rPr lang="en-US" altLang="en-US"/>
              <a:pPr/>
              <a:t>‹#›</a:t>
            </a:fld>
            <a:endParaRPr lang="en-US" altLang="en-US"/>
          </a:p>
        </p:txBody>
      </p:sp>
    </p:spTree>
    <p:extLst>
      <p:ext uri="{BB962C8B-B14F-4D97-AF65-F5344CB8AC3E}">
        <p14:creationId xmlns:p14="http://schemas.microsoft.com/office/powerpoint/2010/main" val="3231749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F0132F-27AD-4901-812E-8330D5487512}" type="datetimeFigureOut">
              <a:rPr lang="en-US" smtClean="0"/>
              <a:t>06/10/2024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9447797-2723-4F4F-92BC-EDB395B2DE51}" type="datetimeFigureOut">
              <a:rPr lang="en-US">
                <a:solidFill>
                  <a:prstClr val="black">
                    <a:tint val="75000"/>
                  </a:prstClr>
                </a:solidFill>
              </a:rPr>
              <a:pPr>
                <a:defRPr/>
              </a:pPr>
              <a:t>06/10/2024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6981622-4E9E-4625-B563-7BF35D14BD5B}" type="slidenum">
              <a:rPr lang="en-US" altLang="en-US"/>
              <a:pPr/>
              <a:t>‹#›</a:t>
            </a:fld>
            <a:endParaRPr lang="en-US" altLang="en-US"/>
          </a:p>
        </p:txBody>
      </p:sp>
    </p:spTree>
    <p:extLst>
      <p:ext uri="{BB962C8B-B14F-4D97-AF65-F5344CB8AC3E}">
        <p14:creationId xmlns:p14="http://schemas.microsoft.com/office/powerpoint/2010/main" val="29715141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44F8D0-1DDF-499E-8A13-E9BC0133F056}" type="datetimeFigureOut">
              <a:rPr lang="en-US">
                <a:solidFill>
                  <a:prstClr val="black">
                    <a:tint val="75000"/>
                  </a:prstClr>
                </a:solidFill>
              </a:rPr>
              <a:pPr>
                <a:defRPr/>
              </a:pPr>
              <a:t>06/10/2024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AC6EBD7-B575-4605-8782-B66AA41EB481}" type="slidenum">
              <a:rPr lang="en-US" altLang="en-US"/>
              <a:pPr/>
              <a:t>‹#›</a:t>
            </a:fld>
            <a:endParaRPr lang="en-US" altLang="en-US"/>
          </a:p>
        </p:txBody>
      </p:sp>
    </p:spTree>
    <p:extLst>
      <p:ext uri="{BB962C8B-B14F-4D97-AF65-F5344CB8AC3E}">
        <p14:creationId xmlns:p14="http://schemas.microsoft.com/office/powerpoint/2010/main" val="15239217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B8BB27-83D8-4859-BAF2-852A8B203EB5}" type="datetimeFigureOut">
              <a:rPr lang="en-US">
                <a:solidFill>
                  <a:prstClr val="black">
                    <a:tint val="75000"/>
                  </a:prstClr>
                </a:solidFill>
              </a:rPr>
              <a:pPr>
                <a:defRPr/>
              </a:pPr>
              <a:t>06/10/2024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73BCC82-0AE5-492F-8947-0F085D04CB87}" type="slidenum">
              <a:rPr lang="en-US" altLang="en-US"/>
              <a:pPr/>
              <a:t>‹#›</a:t>
            </a:fld>
            <a:endParaRPr lang="en-US" altLang="en-US"/>
          </a:p>
        </p:txBody>
      </p:sp>
    </p:spTree>
    <p:extLst>
      <p:ext uri="{BB962C8B-B14F-4D97-AF65-F5344CB8AC3E}">
        <p14:creationId xmlns:p14="http://schemas.microsoft.com/office/powerpoint/2010/main" val="15392710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98FC25-CFC4-474E-ABE2-F748F34389F9}" type="datetimeFigureOut">
              <a:rPr lang="en-US">
                <a:solidFill>
                  <a:prstClr val="black">
                    <a:tint val="75000"/>
                  </a:prstClr>
                </a:solidFill>
              </a:rPr>
              <a:pPr>
                <a:defRPr/>
              </a:pPr>
              <a:t>06/10/2024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F92CEE-29AE-448E-8734-0FFB89BDA29F}" type="slidenum">
              <a:rPr lang="en-US" altLang="en-US"/>
              <a:pPr/>
              <a:t>‹#›</a:t>
            </a:fld>
            <a:endParaRPr lang="en-US" altLang="en-US"/>
          </a:p>
        </p:txBody>
      </p:sp>
    </p:spTree>
    <p:extLst>
      <p:ext uri="{BB962C8B-B14F-4D97-AF65-F5344CB8AC3E}">
        <p14:creationId xmlns:p14="http://schemas.microsoft.com/office/powerpoint/2010/main" val="23170113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E318A5-9CC9-49A7-A7A2-C9A44FD5780A}" type="datetimeFigureOut">
              <a:rPr lang="en-US">
                <a:solidFill>
                  <a:prstClr val="black">
                    <a:tint val="75000"/>
                  </a:prstClr>
                </a:solidFill>
              </a:rPr>
              <a:pPr>
                <a:defRPr/>
              </a:pPr>
              <a:t>06/10/2024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0E6A5A-0DF1-47AE-9A78-B7BD36C0FC99}" type="slidenum">
              <a:rPr lang="en-US" altLang="en-US"/>
              <a:pPr/>
              <a:t>‹#›</a:t>
            </a:fld>
            <a:endParaRPr lang="en-US" altLang="en-US"/>
          </a:p>
        </p:txBody>
      </p:sp>
    </p:spTree>
    <p:extLst>
      <p:ext uri="{BB962C8B-B14F-4D97-AF65-F5344CB8AC3E}">
        <p14:creationId xmlns:p14="http://schemas.microsoft.com/office/powerpoint/2010/main" val="1589315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D7A457-79E7-4135-831A-AC08BCFE32A8}" type="datetimeFigureOut">
              <a:rPr lang="en-US">
                <a:solidFill>
                  <a:prstClr val="black">
                    <a:tint val="75000"/>
                  </a:prstClr>
                </a:solidFill>
              </a:rPr>
              <a:pPr>
                <a:defRPr/>
              </a:pPr>
              <a:t>06/10/2024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9E1883-66DA-43C6-B761-D62DF3D18DE3}" type="slidenum">
              <a:rPr lang="en-US" altLang="en-US"/>
              <a:pPr/>
              <a:t>‹#›</a:t>
            </a:fld>
            <a:endParaRPr lang="en-US" altLang="en-US"/>
          </a:p>
        </p:txBody>
      </p:sp>
    </p:spTree>
    <p:extLst>
      <p:ext uri="{BB962C8B-B14F-4D97-AF65-F5344CB8AC3E}">
        <p14:creationId xmlns:p14="http://schemas.microsoft.com/office/powerpoint/2010/main" val="32362596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BA775A8-BCCA-41BF-8F99-99945EC72AD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8897642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977F37D-DD9D-426C-A5F5-63FFEECC6B2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5441436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8F027E-D40E-4723-B173-F393C4185960}"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4044616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26FC6BC-DE46-4985-948E-02B623D19C6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676767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F0132F-27AD-4901-812E-8330D5487512}" type="datetimeFigureOut">
              <a:rPr lang="en-US" smtClean="0"/>
              <a:t>06/10/2024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F273D9B-7BA8-40DE-B1FE-4FF661A0E573}"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575734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16DBDD-CA3D-4802-8F84-5376940364E5}"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841061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871B99F-0F13-4E6E-BA7D-5097A59E2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655503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2D7B92-2A2C-4215-A408-D8DF7F9D3DA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4110661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F39A8C-E52B-4EE4-9376-D98749D76BD2}"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4481922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D6070F-FEE0-425A-A443-894844CBFEEA}"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917161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55F490-8224-4FB6-8216-22B3264291A6}"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8586005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536B1F-EE64-456B-AB98-4A02B7A93106}"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959922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A78F58-097C-4905-A838-C2FB2C183D3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8815163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4558D4-B2A0-4B65-B6BE-D648FF7D8D57}"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78156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F0132F-27AD-4901-812E-8330D5487512}" type="datetimeFigureOut">
              <a:rPr lang="en-US" smtClean="0"/>
              <a:t>06/10/2024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9FCAB5-81DE-4729-A068-A841F71E24F5}"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8662324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9F68A17-69DE-45AE-86AE-1A2E227A0A1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1722487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DC60F3-99DB-45AD-A455-E323D6CA23B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2738362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B79B089-770B-42E5-B4CD-326E205543F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58264509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6C8335F-0687-43BD-A92A-7A371260C737}"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7760568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DFFA2EA-8B08-4B9C-91E6-4D934162C94B}"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669194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597FDC-5BDA-4662-8C51-29F729BA0F6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5111646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693A02-23AA-4B53-BF99-BE41B251197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241898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t>06/10/2024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06/10/2024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06/10/2024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jp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t>06/10/2024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06/10/2024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65846329"/>
      </p:ext>
    </p:extLst>
  </p:cSld>
  <p:clrMap bg1="lt1" tx1="dk1" bg2="lt2" tx2="dk2" accent1="accent1" accent2="accent2" accent3="accent3" accent4="accent4" accent5="accent5" accent6="accent6" hlink="hlink" folHlink="folHlink"/>
  <p:sldLayoutIdLst>
    <p:sldLayoutId id="2147488557" r:id="rId1"/>
    <p:sldLayoutId id="2147488558" r:id="rId2"/>
    <p:sldLayoutId id="2147488559" r:id="rId3"/>
    <p:sldLayoutId id="2147488560" r:id="rId4"/>
    <p:sldLayoutId id="2147488561" r:id="rId5"/>
    <p:sldLayoutId id="2147488562" r:id="rId6"/>
    <p:sldLayoutId id="2147488563" r:id="rId7"/>
    <p:sldLayoutId id="2147488564" r:id="rId8"/>
    <p:sldLayoutId id="2147488565" r:id="rId9"/>
    <p:sldLayoutId id="2147488566" r:id="rId10"/>
    <p:sldLayoutId id="2147488567"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pPr/>
              <a:t>06-10-2024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5C5C9BF-A721-41F1-92BD-FAD26F1849FF}" type="datetimeFigureOut">
              <a:rPr lang="en-US">
                <a:solidFill>
                  <a:prstClr val="black">
                    <a:tint val="75000"/>
                  </a:prstClr>
                </a:solidFill>
              </a:rPr>
              <a:pPr>
                <a:defRPr/>
              </a:pPr>
              <a:t>06/10/2024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026F4E6E-518E-4480-9CAF-D5C60D0A1FE6}"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430127627"/>
      </p:ext>
    </p:extLst>
  </p:cSld>
  <p:clrMap bg1="lt1" tx1="dk1" bg2="lt2" tx2="dk2" accent1="accent1" accent2="accent2" accent3="accent3" accent4="accent4" accent5="accent5" accent6="accent6" hlink="hlink" folHlink="folHlink"/>
  <p:sldLayoutIdLst>
    <p:sldLayoutId id="2147488594" r:id="rId1"/>
    <p:sldLayoutId id="2147488595" r:id="rId2"/>
    <p:sldLayoutId id="2147488596" r:id="rId3"/>
    <p:sldLayoutId id="2147488597" r:id="rId4"/>
    <p:sldLayoutId id="2147488598" r:id="rId5"/>
    <p:sldLayoutId id="2147488599" r:id="rId6"/>
    <p:sldLayoutId id="2147488600" r:id="rId7"/>
    <p:sldLayoutId id="2147488601" r:id="rId8"/>
    <p:sldLayoutId id="2147488602" r:id="rId9"/>
    <p:sldLayoutId id="2147488603" r:id="rId10"/>
    <p:sldLayoutId id="214748860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endParaRPr lang="en-US" altLang="en-US">
              <a:solidFill>
                <a:prstClr val="black">
                  <a:tint val="75000"/>
                </a:prstClr>
              </a:solidFill>
              <a:latin typeface="Arial" panose="020B0604020202020204"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n-US" altLang="en-US">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8425682C-3C9E-46CD-813D-6A4BD1F069BD}" type="slidenum">
              <a:rPr lang="en-US" altLang="en-US" smtClean="0">
                <a:solidFill>
                  <a:prstClr val="black">
                    <a:tint val="75000"/>
                  </a:prstClr>
                </a:solidFill>
                <a:latin typeface="Arial" panose="020B0604020202020204" pitchFamily="34" charset="0"/>
              </a:rPr>
              <a:pPr eaLnBrk="0" fontAlgn="base" hangingPunct="0">
                <a:spcBef>
                  <a:spcPct val="0"/>
                </a:spcBef>
                <a:spcAft>
                  <a:spcPct val="0"/>
                </a:spcAft>
              </a:pPr>
              <a:t>‹#›</a:t>
            </a:fld>
            <a:endParaRPr lang="en-US" altLang="en-U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1098908014"/>
      </p:ext>
    </p:extLst>
  </p:cSld>
  <p:clrMap bg1="lt1" tx1="dk1" bg2="lt2" tx2="dk2" accent1="accent1" accent2="accent2" accent3="accent3" accent4="accent4" accent5="accent5" accent6="accent6" hlink="hlink" folHlink="folHlink"/>
  <p:sldLayoutIdLst>
    <p:sldLayoutId id="2147488606" r:id="rId1"/>
    <p:sldLayoutId id="2147488607" r:id="rId2"/>
    <p:sldLayoutId id="2147488608" r:id="rId3"/>
    <p:sldLayoutId id="2147488609" r:id="rId4"/>
    <p:sldLayoutId id="2147488610" r:id="rId5"/>
    <p:sldLayoutId id="2147488611" r:id="rId6"/>
    <p:sldLayoutId id="2147488612" r:id="rId7"/>
    <p:sldLayoutId id="2147488613" r:id="rId8"/>
    <p:sldLayoutId id="2147488614" r:id="rId9"/>
    <p:sldLayoutId id="2147488615" r:id="rId10"/>
    <p:sldLayoutId id="21474886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endParaRPr lang="en-US" altLang="en-US">
              <a:solidFill>
                <a:prstClr val="black">
                  <a:tint val="75000"/>
                </a:prstClr>
              </a:solidFill>
              <a:latin typeface="Arial" panose="020B0604020202020204"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altLang="en-US">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6594CEC0-5F8F-41EE-8DE7-95573CECC4C2}" type="slidenum">
              <a:rPr lang="en-US" altLang="en-US" smtClean="0">
                <a:solidFill>
                  <a:prstClr val="black">
                    <a:tint val="75000"/>
                  </a:prstClr>
                </a:solidFill>
                <a:latin typeface="Arial" panose="020B0604020202020204" pitchFamily="34" charset="0"/>
              </a:rPr>
              <a:pPr fontAlgn="base">
                <a:spcBef>
                  <a:spcPct val="0"/>
                </a:spcBef>
                <a:spcAft>
                  <a:spcPct val="0"/>
                </a:spcAft>
              </a:pPr>
              <a:t>‹#›</a:t>
            </a:fld>
            <a:endParaRPr lang="en-US" altLang="en-U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3718176595"/>
      </p:ext>
    </p:extLst>
  </p:cSld>
  <p:clrMap bg1="lt1" tx1="dk1" bg2="lt2" tx2="dk2" accent1="accent1" accent2="accent2" accent3="accent3" accent4="accent4" accent5="accent5" accent6="accent6" hlink="hlink" folHlink="folHlink"/>
  <p:sldLayoutIdLst>
    <p:sldLayoutId id="2147488618" r:id="rId1"/>
    <p:sldLayoutId id="2147488619" r:id="rId2"/>
    <p:sldLayoutId id="2147488620" r:id="rId3"/>
    <p:sldLayoutId id="2147488621" r:id="rId4"/>
    <p:sldLayoutId id="2147488622" r:id="rId5"/>
    <p:sldLayoutId id="2147488623" r:id="rId6"/>
    <p:sldLayoutId id="2147488624" r:id="rId7"/>
    <p:sldLayoutId id="2147488625" r:id="rId8"/>
    <p:sldLayoutId id="2147488626" r:id="rId9"/>
    <p:sldLayoutId id="2147488627" r:id="rId10"/>
    <p:sldLayoutId id="214748862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1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g"/><Relationship Id="rId1" Type="http://schemas.openxmlformats.org/officeDocument/2006/relationships/slideLayout" Target="../slideLayouts/slideLayout1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g"/><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jp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jpg"/><Relationship Id="rId1" Type="http://schemas.openxmlformats.org/officeDocument/2006/relationships/slideLayout" Target="../slideLayouts/slideLayout36.xml"/><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4.png"/><Relationship Id="rId1" Type="http://schemas.openxmlformats.org/officeDocument/2006/relationships/slideLayout" Target="../slideLayouts/slideLayout47.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18" Type="http://schemas.openxmlformats.org/officeDocument/2006/relationships/image" Target="../media/image42.png"/><Relationship Id="rId26" Type="http://schemas.openxmlformats.org/officeDocument/2006/relationships/image" Target="../media/image26.png"/><Relationship Id="rId3" Type="http://schemas.openxmlformats.org/officeDocument/2006/relationships/image" Target="../media/image27.png"/><Relationship Id="rId21" Type="http://schemas.openxmlformats.org/officeDocument/2006/relationships/image" Target="../media/image45.png"/><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41.png"/><Relationship Id="rId25" Type="http://schemas.openxmlformats.org/officeDocument/2006/relationships/image" Target="../media/image14.png"/><Relationship Id="rId2" Type="http://schemas.openxmlformats.org/officeDocument/2006/relationships/image" Target="../media/image4.jpg"/><Relationship Id="rId16" Type="http://schemas.openxmlformats.org/officeDocument/2006/relationships/image" Target="../media/image40.png"/><Relationship Id="rId20" Type="http://schemas.openxmlformats.org/officeDocument/2006/relationships/image" Target="../media/image44.png"/><Relationship Id="rId1" Type="http://schemas.openxmlformats.org/officeDocument/2006/relationships/slideLayout" Target="../slideLayouts/slideLayout63.xml"/><Relationship Id="rId6" Type="http://schemas.openxmlformats.org/officeDocument/2006/relationships/image" Target="../media/image30.png"/><Relationship Id="rId11" Type="http://schemas.openxmlformats.org/officeDocument/2006/relationships/image" Target="../media/image35.png"/><Relationship Id="rId24" Type="http://schemas.openxmlformats.org/officeDocument/2006/relationships/image" Target="../media/image48.png"/><Relationship Id="rId5" Type="http://schemas.openxmlformats.org/officeDocument/2006/relationships/image" Target="../media/image29.png"/><Relationship Id="rId15" Type="http://schemas.openxmlformats.org/officeDocument/2006/relationships/image" Target="../media/image39.png"/><Relationship Id="rId23" Type="http://schemas.openxmlformats.org/officeDocument/2006/relationships/image" Target="../media/image47.png"/><Relationship Id="rId10" Type="http://schemas.openxmlformats.org/officeDocument/2006/relationships/image" Target="../media/image34.png"/><Relationship Id="rId19" Type="http://schemas.openxmlformats.org/officeDocument/2006/relationships/image" Target="../media/image43.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 Id="rId22"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4.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34.xml"/><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4.jpg"/><Relationship Id="rId1" Type="http://schemas.openxmlformats.org/officeDocument/2006/relationships/slideLayout" Target="../slideLayouts/slideLayout13.xml"/><Relationship Id="rId6" Type="http://schemas.openxmlformats.org/officeDocument/2006/relationships/image" Target="../media/image50.jpeg"/><Relationship Id="rId5" Type="http://schemas.openxmlformats.org/officeDocument/2006/relationships/image" Target="../media/image7.jpeg"/><Relationship Id="rId4" Type="http://schemas.openxmlformats.org/officeDocument/2006/relationships/image" Target="../media/image49.jpe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jpg"/><Relationship Id="rId1" Type="http://schemas.openxmlformats.org/officeDocument/2006/relationships/slideLayout" Target="../slideLayouts/slideLayout13.xml"/><Relationship Id="rId6" Type="http://schemas.openxmlformats.org/officeDocument/2006/relationships/image" Target="../media/image51.png"/><Relationship Id="rId5" Type="http://schemas.openxmlformats.org/officeDocument/2006/relationships/image" Target="../media/image23.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Layout" Target="../slideLayouts/slideLayout13.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47.xml"/><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4.xml"/><Relationship Id="rId5" Type="http://schemas.openxmlformats.org/officeDocument/2006/relationships/image" Target="../media/image11.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5.png"/><Relationship Id="rId1" Type="http://schemas.openxmlformats.org/officeDocument/2006/relationships/slideLayout" Target="../slideLayouts/slideLayout47.xml"/><Relationship Id="rId5" Type="http://schemas.openxmlformats.org/officeDocument/2006/relationships/image" Target="../media/image56.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34.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4.jpg"/><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g"/><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08839" cy="6858000"/>
          </a:xfrm>
          <a:prstGeom prst="rect">
            <a:avLst/>
          </a:prstGeom>
        </p:spPr>
      </p:pic>
      <p:pic>
        <p:nvPicPr>
          <p:cNvPr id="15" name="Shape 57"/>
          <p:cNvPicPr/>
          <p:nvPr/>
        </p:nvPicPr>
        <p:blipFill>
          <a:blip r:embed="rId3"/>
          <a:stretch/>
        </p:blipFill>
        <p:spPr>
          <a:xfrm>
            <a:off x="281097" y="154381"/>
            <a:ext cx="6829679" cy="2736601"/>
          </a:xfrm>
          <a:prstGeom prst="rect">
            <a:avLst/>
          </a:prstGeom>
        </p:spPr>
      </p:pic>
      <p:pic>
        <p:nvPicPr>
          <p:cNvPr id="16" name="Shape 59"/>
          <p:cNvPicPr/>
          <p:nvPr/>
        </p:nvPicPr>
        <p:blipFill>
          <a:blip r:embed="rId4"/>
          <a:stretch/>
        </p:blipFill>
        <p:spPr>
          <a:xfrm>
            <a:off x="7391873" y="154381"/>
            <a:ext cx="3063691" cy="2401454"/>
          </a:xfrm>
          <a:prstGeom prst="rect">
            <a:avLst/>
          </a:prstGeom>
        </p:spPr>
      </p:pic>
      <p:pic>
        <p:nvPicPr>
          <p:cNvPr id="18" name="Shape 79"/>
          <p:cNvPicPr/>
          <p:nvPr/>
        </p:nvPicPr>
        <p:blipFill>
          <a:blip r:embed="rId5"/>
          <a:stretch/>
        </p:blipFill>
        <p:spPr>
          <a:xfrm>
            <a:off x="5694830" y="4449737"/>
            <a:ext cx="3042770" cy="2308194"/>
          </a:xfrm>
          <a:prstGeom prst="rect">
            <a:avLst/>
          </a:prstGeom>
        </p:spPr>
      </p:pic>
      <p:pic>
        <p:nvPicPr>
          <p:cNvPr id="19" name="Shape 87"/>
          <p:cNvPicPr/>
          <p:nvPr/>
        </p:nvPicPr>
        <p:blipFill>
          <a:blip r:embed="rId6"/>
          <a:stretch/>
        </p:blipFill>
        <p:spPr>
          <a:xfrm>
            <a:off x="8840591" y="4334612"/>
            <a:ext cx="3229946" cy="2557576"/>
          </a:xfrm>
          <a:prstGeom prst="rect">
            <a:avLst/>
          </a:prstGeom>
        </p:spPr>
      </p:pic>
      <p:pic>
        <p:nvPicPr>
          <p:cNvPr id="20" name="Shape 95"/>
          <p:cNvPicPr/>
          <p:nvPr/>
        </p:nvPicPr>
        <p:blipFill>
          <a:blip r:embed="rId7"/>
          <a:stretch/>
        </p:blipFill>
        <p:spPr>
          <a:xfrm>
            <a:off x="2340639" y="4416499"/>
            <a:ext cx="3251200" cy="2489200"/>
          </a:xfrm>
          <a:prstGeom prst="rect">
            <a:avLst/>
          </a:prstGeom>
        </p:spPr>
      </p:pic>
      <p:sp>
        <p:nvSpPr>
          <p:cNvPr id="21" name="Rectangle 20"/>
          <p:cNvSpPr>
            <a:spLocks noChangeArrowheads="1"/>
          </p:cNvSpPr>
          <p:nvPr/>
        </p:nvSpPr>
        <p:spPr bwMode="auto">
          <a:xfrm>
            <a:off x="455196" y="2797498"/>
            <a:ext cx="110526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5400" b="1" dirty="0" err="1">
                <a:solidFill>
                  <a:srgbClr val="0000FF"/>
                </a:solidFill>
                <a:latin typeface="#9Slide05 Fourth" panose="00000500000000000000" pitchFamily="2" charset="0"/>
                <a:ea typeface="Helvetica Neue"/>
                <a:cs typeface="Helvetica Neue"/>
              </a:rPr>
              <a:t>Bài</a:t>
            </a:r>
            <a:r>
              <a:rPr lang="en-US" altLang="en-US" sz="5400" b="1" dirty="0">
                <a:solidFill>
                  <a:srgbClr val="0000FF"/>
                </a:solidFill>
                <a:latin typeface="#9Slide05 Fourth" panose="00000500000000000000" pitchFamily="2" charset="0"/>
                <a:ea typeface="Helvetica Neue"/>
                <a:cs typeface="Helvetica Neue"/>
              </a:rPr>
              <a:t> 2:</a:t>
            </a:r>
            <a:r>
              <a:rPr lang="en-US" altLang="en-US" sz="5400" b="1" dirty="0">
                <a:solidFill>
                  <a:srgbClr val="FF0000"/>
                </a:solidFill>
                <a:latin typeface="#9Slide05 Fourth" panose="00000500000000000000" pitchFamily="2" charset="0"/>
                <a:ea typeface="Helvetica Neue"/>
                <a:cs typeface="Helvetica Neue"/>
              </a:rPr>
              <a:t> YÊU THƯƠNG </a:t>
            </a:r>
            <a:r>
              <a:rPr lang="en-US" altLang="en-US" sz="5400" b="1">
                <a:solidFill>
                  <a:srgbClr val="FF0000"/>
                </a:solidFill>
                <a:latin typeface="#9Slide05 Fourth" panose="00000500000000000000" pitchFamily="2" charset="0"/>
                <a:ea typeface="Helvetica Neue"/>
                <a:cs typeface="Helvetica Neue"/>
              </a:rPr>
              <a:t>CON NGƯỜI</a:t>
            </a:r>
            <a:endParaRPr lang="en-SG" altLang="en-US" sz="5400" b="1" dirty="0">
              <a:solidFill>
                <a:srgbClr val="0000FF"/>
              </a:solidFill>
              <a:latin typeface="#9Slide05 Fourth" panose="00000500000000000000" pitchFamily="2" charset="0"/>
            </a:endParaRPr>
          </a:p>
        </p:txBody>
      </p:sp>
    </p:spTree>
    <p:extLst>
      <p:ext uri="{BB962C8B-B14F-4D97-AF65-F5344CB8AC3E}">
        <p14:creationId xmlns:p14="http://schemas.microsoft.com/office/powerpoint/2010/main" val="39253061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03" y="20320"/>
            <a:ext cx="12308839" cy="6858000"/>
          </a:xfrm>
          <a:prstGeom prst="rect">
            <a:avLst/>
          </a:prstGeom>
        </p:spPr>
      </p:pic>
      <p:pic>
        <p:nvPicPr>
          <p:cNvPr id="5" name="Shape 61"/>
          <p:cNvPicPr/>
          <p:nvPr/>
        </p:nvPicPr>
        <p:blipFill>
          <a:blip r:embed="rId3"/>
          <a:stretch/>
        </p:blipFill>
        <p:spPr>
          <a:xfrm>
            <a:off x="867900" y="993775"/>
            <a:ext cx="4101263" cy="2544359"/>
          </a:xfrm>
          <a:prstGeom prst="rect">
            <a:avLst/>
          </a:prstGeom>
        </p:spPr>
      </p:pic>
      <p:pic>
        <p:nvPicPr>
          <p:cNvPr id="6" name="Shape 63"/>
          <p:cNvPicPr/>
          <p:nvPr/>
        </p:nvPicPr>
        <p:blipFill>
          <a:blip r:embed="rId4"/>
          <a:stretch/>
        </p:blipFill>
        <p:spPr>
          <a:xfrm>
            <a:off x="5395970" y="993775"/>
            <a:ext cx="3951230" cy="2686830"/>
          </a:xfrm>
          <a:prstGeom prst="rect">
            <a:avLst/>
          </a:prstGeom>
        </p:spPr>
      </p:pic>
      <p:pic>
        <p:nvPicPr>
          <p:cNvPr id="7" name="Shape 65"/>
          <p:cNvPicPr/>
          <p:nvPr/>
        </p:nvPicPr>
        <p:blipFill>
          <a:blip r:embed="rId5"/>
          <a:stretch/>
        </p:blipFill>
        <p:spPr>
          <a:xfrm>
            <a:off x="769217" y="3705990"/>
            <a:ext cx="4467600" cy="3004473"/>
          </a:xfrm>
          <a:prstGeom prst="rect">
            <a:avLst/>
          </a:prstGeom>
        </p:spPr>
      </p:pic>
      <p:pic>
        <p:nvPicPr>
          <p:cNvPr id="8" name="Shape 67"/>
          <p:cNvPicPr/>
          <p:nvPr/>
        </p:nvPicPr>
        <p:blipFill>
          <a:blip r:embed="rId6"/>
          <a:stretch/>
        </p:blipFill>
        <p:spPr>
          <a:xfrm>
            <a:off x="5395970" y="3657744"/>
            <a:ext cx="3909955" cy="3100964"/>
          </a:xfrm>
          <a:prstGeom prst="rect">
            <a:avLst/>
          </a:prstGeom>
        </p:spPr>
      </p:pic>
      <p:sp>
        <p:nvSpPr>
          <p:cNvPr id="9" name="AutoShape 3"/>
          <p:cNvSpPr>
            <a:spLocks noChangeArrowheads="1"/>
          </p:cNvSpPr>
          <p:nvPr/>
        </p:nvSpPr>
        <p:spPr bwMode="gray">
          <a:xfrm>
            <a:off x="1847031" y="132917"/>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LUẬN NHÓM BÀN</a:t>
            </a:r>
          </a:p>
        </p:txBody>
      </p:sp>
      <p:sp>
        <p:nvSpPr>
          <p:cNvPr id="10" name="Cloud Callout 9"/>
          <p:cNvSpPr/>
          <p:nvPr/>
        </p:nvSpPr>
        <p:spPr>
          <a:xfrm rot="21416254">
            <a:off x="9336975" y="1089844"/>
            <a:ext cx="3019823" cy="2008159"/>
          </a:xfrm>
          <a:prstGeom prst="cloudCallout">
            <a:avLst/>
          </a:prstGeom>
          <a:solidFill>
            <a:srgbClr val="F79646">
              <a:lumMod val="20000"/>
              <a:lumOff val="8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1" name="Rectangle 10"/>
          <p:cNvSpPr/>
          <p:nvPr/>
        </p:nvSpPr>
        <p:spPr>
          <a:xfrm>
            <a:off x="9547802" y="1088101"/>
            <a:ext cx="2838449" cy="1552926"/>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a:solidFill>
                  <a:srgbClr val="0000FF"/>
                </a:solidFill>
                <a:latin typeface="SVN-Vanilla Daisy Pro" panose="00000500000000000000" pitchFamily="2" charset="0"/>
                <a:ea typeface="Arial Unicode MS"/>
              </a:rPr>
              <a:t>Quan</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sát</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tranh</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và</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trả</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lời</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câu</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hỏi</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hoàn</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thành</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phiếu</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bài</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tập</a:t>
            </a:r>
            <a:endParaRPr lang="en-US" sz="2531" b="1" dirty="0">
              <a:solidFill>
                <a:srgbClr val="FF0000"/>
              </a:solidFill>
              <a:latin typeface="SVN-Vanilla Daisy Pro" panose="00000500000000000000" pitchFamily="2" charset="0"/>
              <a:ea typeface="Arial Unicode MS"/>
            </a:endParaRPr>
          </a:p>
        </p:txBody>
      </p:sp>
      <p:sp>
        <p:nvSpPr>
          <p:cNvPr id="13"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7324" tIns="798261" rIns="491970" bIns="571320" numCol="1" anchor="ctr" anchorCtr="0" compatLnSpc="1">
            <a:prstTxWarp prst="textNoShape">
              <a:avLst/>
            </a:prstTxWarp>
            <a:spAutoFit/>
          </a:bodyPr>
          <a:lstStyle/>
          <a:p>
            <a:endParaRPr lang="en-US"/>
          </a:p>
        </p:txBody>
      </p:sp>
      <p:sp>
        <p:nvSpPr>
          <p:cNvPr id="14" name="Rectangle 6"/>
          <p:cNvSpPr>
            <a:spLocks noChangeArrowheads="1"/>
          </p:cNvSpPr>
          <p:nvPr/>
        </p:nvSpPr>
        <p:spPr bwMode="auto">
          <a:xfrm>
            <a:off x="9506353" y="2506947"/>
            <a:ext cx="2743200" cy="3924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92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2700" algn="l" defTabSz="914400" rtl="0" eaLnBrk="0" fontAlgn="base" latinLnBrk="0" hangingPunct="0">
              <a:lnSpc>
                <a:spcPct val="100000"/>
              </a:lnSpc>
              <a:spcBef>
                <a:spcPct val="0"/>
              </a:spcBef>
              <a:spcAft>
                <a:spcPct val="0"/>
              </a:spcAft>
              <a:buClrTx/>
              <a:buSzTx/>
              <a:buFontTx/>
              <a:buNone/>
              <a:tabLst/>
            </a:pPr>
            <a:br>
              <a:rPr kumimoji="0" lang="vi-VN" altLang="en-US" sz="900" b="0" i="0" u="none" strike="noStrike" cap="none" normalizeH="0" baseline="0" dirty="0">
                <a:ln>
                  <a:noFill/>
                </a:ln>
                <a:solidFill>
                  <a:schemeClr val="tx1"/>
                </a:solidFill>
                <a:effectLst/>
                <a:latin typeface="Arial" panose="020B0604020202020204" pitchFamily="34" charset="0"/>
                <a:ea typeface="Cambria" panose="02040503050406030204" pitchFamily="18" charset="0"/>
                <a:cs typeface="Cambria" panose="02040503050406030204" pitchFamily="18" charset="0"/>
              </a:rPr>
            </a:br>
            <a:r>
              <a:rPr kumimoji="0" lang="vi-VN" altLang="en-US" sz="2400" b="1" i="0" u="none" strike="noStrike" cap="none" normalizeH="0" baseline="0" dirty="0">
                <a:ln>
                  <a:noFill/>
                </a:ln>
                <a:solidFill>
                  <a:srgbClr val="FF0000"/>
                </a:solidFill>
                <a:effectLst/>
                <a:latin typeface="#9Slide05 Kathya" panose="02000000000000000000" pitchFamily="2" charset="0"/>
                <a:ea typeface="Cambria" panose="02040503050406030204" pitchFamily="18" charset="0"/>
                <a:cs typeface="Cambria" panose="02040503050406030204" pitchFamily="18" charset="0"/>
              </a:rPr>
              <a:t>1. Hình ảnh nào thể hiện tình yêu thương con người và trái với </a:t>
            </a:r>
            <a:r>
              <a:rPr kumimoji="0" lang="vi-VN" altLang="en-US" sz="2400" b="1" i="0" u="none" strike="noStrike" cap="none" normalizeH="0" baseline="0">
                <a:ln>
                  <a:noFill/>
                </a:ln>
                <a:solidFill>
                  <a:srgbClr val="FF0000"/>
                </a:solidFill>
                <a:effectLst/>
                <a:latin typeface="#9Slide05 Kathya" panose="02000000000000000000" pitchFamily="2" charset="0"/>
                <a:ea typeface="Cambria" panose="02040503050406030204" pitchFamily="18" charset="0"/>
                <a:cs typeface="Cambria" panose="02040503050406030204" pitchFamily="18" charset="0"/>
              </a:rPr>
              <a:t>tình yêu </a:t>
            </a:r>
            <a:r>
              <a:rPr kumimoji="0" lang="vi-VN" altLang="en-US" sz="2400" b="1" i="0" u="none" strike="noStrike" cap="none" normalizeH="0" baseline="0" dirty="0">
                <a:ln>
                  <a:noFill/>
                </a:ln>
                <a:solidFill>
                  <a:srgbClr val="FF0000"/>
                </a:solidFill>
                <a:effectLst/>
                <a:latin typeface="#9Slide05 Kathya" panose="02000000000000000000" pitchFamily="2" charset="0"/>
                <a:ea typeface="Cambria" panose="02040503050406030204" pitchFamily="18" charset="0"/>
                <a:cs typeface="Cambria" panose="02040503050406030204" pitchFamily="18" charset="0"/>
              </a:rPr>
              <a:t>thương con người?</a:t>
            </a:r>
            <a:endParaRPr kumimoji="0" lang="en-US" altLang="en-US" sz="2400" b="0" i="0" u="none" strike="noStrike" cap="none" normalizeH="0" baseline="0" dirty="0">
              <a:ln>
                <a:noFill/>
              </a:ln>
              <a:solidFill>
                <a:srgbClr val="FF0000"/>
              </a:solidFill>
              <a:effectLst/>
              <a:latin typeface="#9Slide05 Kathya" panose="02000000000000000000" pitchFamily="2" charset="0"/>
            </a:endParaRPr>
          </a:p>
          <a:p>
            <a:pPr marL="0" marR="0" lvl="0" indent="292100" algn="l" defTabSz="914400" rtl="0" eaLnBrk="0" fontAlgn="base" latinLnBrk="0" hangingPunct="0">
              <a:lnSpc>
                <a:spcPct val="100000"/>
              </a:lnSpc>
              <a:spcBef>
                <a:spcPct val="0"/>
              </a:spcBef>
              <a:spcAft>
                <a:spcPct val="0"/>
              </a:spcAft>
              <a:buClrTx/>
              <a:buSzTx/>
              <a:buFontTx/>
              <a:buNone/>
              <a:tabLst/>
            </a:pPr>
            <a:r>
              <a:rPr kumimoji="0" lang="vi-VN" altLang="en-US" sz="2400" b="1" i="0" u="none" strike="noStrike" cap="none" normalizeH="0" baseline="0" dirty="0">
                <a:ln>
                  <a:noFill/>
                </a:ln>
                <a:solidFill>
                  <a:srgbClr val="FF0000"/>
                </a:solidFill>
                <a:effectLst/>
                <a:latin typeface="#9Slide05 Kathya" panose="02000000000000000000" pitchFamily="2" charset="0"/>
                <a:ea typeface="Cambria" panose="02040503050406030204" pitchFamily="18" charset="0"/>
                <a:cs typeface="Cambria" panose="02040503050406030204" pitchFamily="18" charset="0"/>
              </a:rPr>
              <a:t>2. Em có suy nghĩ gì về những việc làm được đề cập trong các hình ảnh trên?</a:t>
            </a:r>
            <a:endParaRPr kumimoji="0" lang="vi-VN" altLang="en-US" sz="2400" b="0" i="0" u="none" strike="noStrike" cap="none" normalizeH="0" baseline="0" dirty="0">
              <a:ln>
                <a:noFill/>
              </a:ln>
              <a:solidFill>
                <a:srgbClr val="FF0000"/>
              </a:solidFill>
              <a:effectLst/>
              <a:latin typeface="#9Slide05 Kathya" panose="02000000000000000000" pitchFamily="2" charset="0"/>
              <a:ea typeface="Cambria" panose="02040503050406030204" pitchFamily="18" charset="0"/>
              <a:cs typeface="Cambria" panose="02040503050406030204" pitchFamily="18" charset="0"/>
            </a:endParaRPr>
          </a:p>
        </p:txBody>
      </p:sp>
    </p:spTree>
    <p:extLst>
      <p:ext uri="{BB962C8B-B14F-4D97-AF65-F5344CB8AC3E}">
        <p14:creationId xmlns:p14="http://schemas.microsoft.com/office/powerpoint/2010/main" val="426781222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839" y="0"/>
            <a:ext cx="12308839" cy="6858000"/>
          </a:xfrm>
          <a:prstGeom prst="rect">
            <a:avLst/>
          </a:prstGeom>
        </p:spPr>
      </p:pic>
      <p:graphicFrame>
        <p:nvGraphicFramePr>
          <p:cNvPr id="5" name="Content Placeholder 4"/>
          <p:cNvGraphicFramePr>
            <a:graphicFrameLocks noGrp="1"/>
          </p:cNvGraphicFramePr>
          <p:nvPr>
            <p:ph idx="1"/>
            <p:extLst>
              <p:ext uri="{D42A27DB-BD31-4B8C-83A1-F6EECF244321}">
                <p14:modId xmlns:p14="http://schemas.microsoft.com/office/powerpoint/2010/main" val="3677789405"/>
              </p:ext>
            </p:extLst>
          </p:nvPr>
        </p:nvGraphicFramePr>
        <p:xfrm>
          <a:off x="498765" y="637310"/>
          <a:ext cx="10584870" cy="6168966"/>
        </p:xfrm>
        <a:graphic>
          <a:graphicData uri="http://schemas.openxmlformats.org/drawingml/2006/table">
            <a:tbl>
              <a:tblPr firstRow="1" bandRow="1">
                <a:tableStyleId>{5C22544A-7EE6-4342-B048-85BDC9FD1C3A}</a:tableStyleId>
              </a:tblPr>
              <a:tblGrid>
                <a:gridCol w="3528290">
                  <a:extLst>
                    <a:ext uri="{9D8B030D-6E8A-4147-A177-3AD203B41FA5}">
                      <a16:colId xmlns:a16="http://schemas.microsoft.com/office/drawing/2014/main" val="20000"/>
                    </a:ext>
                  </a:extLst>
                </a:gridCol>
                <a:gridCol w="3528290">
                  <a:extLst>
                    <a:ext uri="{9D8B030D-6E8A-4147-A177-3AD203B41FA5}">
                      <a16:colId xmlns:a16="http://schemas.microsoft.com/office/drawing/2014/main" val="20001"/>
                    </a:ext>
                  </a:extLst>
                </a:gridCol>
                <a:gridCol w="3528290">
                  <a:extLst>
                    <a:ext uri="{9D8B030D-6E8A-4147-A177-3AD203B41FA5}">
                      <a16:colId xmlns:a16="http://schemas.microsoft.com/office/drawing/2014/main" val="20002"/>
                    </a:ext>
                  </a:extLst>
                </a:gridCol>
              </a:tblGrid>
              <a:tr h="591126">
                <a:tc>
                  <a:txBody>
                    <a:bodyPr/>
                    <a:lstStyle/>
                    <a:p>
                      <a:r>
                        <a:rPr lang="en-US" dirty="0"/>
                        <a:t>                      </a:t>
                      </a:r>
                      <a:r>
                        <a:rPr lang="en-US" dirty="0" err="1"/>
                        <a:t>Hình</a:t>
                      </a:r>
                      <a:r>
                        <a:rPr lang="en-US" baseline="0" dirty="0"/>
                        <a:t> </a:t>
                      </a:r>
                      <a:r>
                        <a:rPr lang="en-US" baseline="0" dirty="0" err="1"/>
                        <a:t>ảnh</a:t>
                      </a:r>
                      <a:endParaRPr lang="en-US" dirty="0"/>
                    </a:p>
                  </a:txBody>
                  <a:tcPr/>
                </a:tc>
                <a:tc>
                  <a:txBody>
                    <a:bodyPr/>
                    <a:lstStyle/>
                    <a:p>
                      <a:r>
                        <a:rPr lang="en-US" dirty="0"/>
                        <a:t>                    </a:t>
                      </a:r>
                      <a:r>
                        <a:rPr lang="en-US" dirty="0" err="1"/>
                        <a:t>Nội</a:t>
                      </a:r>
                      <a:r>
                        <a:rPr lang="en-US" baseline="0" dirty="0"/>
                        <a:t> dung</a:t>
                      </a:r>
                      <a:endParaRPr lang="en-US" dirty="0"/>
                    </a:p>
                  </a:txBody>
                  <a:tcPr/>
                </a:tc>
                <a:tc>
                  <a:txBody>
                    <a:bodyPr/>
                    <a:lstStyle/>
                    <a:p>
                      <a:r>
                        <a:rPr lang="en-US" dirty="0"/>
                        <a:t>                     </a:t>
                      </a:r>
                      <a:r>
                        <a:rPr lang="en-US" dirty="0" err="1"/>
                        <a:t>Nhận</a:t>
                      </a:r>
                      <a:r>
                        <a:rPr lang="en-US" baseline="0" dirty="0"/>
                        <a:t> </a:t>
                      </a:r>
                      <a:r>
                        <a:rPr lang="en-US" baseline="0" dirty="0" err="1"/>
                        <a:t>xét</a:t>
                      </a:r>
                      <a:endParaRPr lang="en-US" dirty="0"/>
                    </a:p>
                  </a:txBody>
                  <a:tcPr/>
                </a:tc>
                <a:extLst>
                  <a:ext uri="{0D108BD9-81ED-4DB2-BD59-A6C34878D82A}">
                    <a16:rowId xmlns:a16="http://schemas.microsoft.com/office/drawing/2014/main" val="10000"/>
                  </a:ext>
                </a:extLst>
              </a:tr>
              <a:tr h="1424246">
                <a:tc>
                  <a:txBody>
                    <a:bodyPr/>
                    <a:lstStyle/>
                    <a:p>
                      <a:endParaRPr lang="en-US" dirty="0"/>
                    </a:p>
                    <a:p>
                      <a:endParaRPr lang="en-US" dirty="0"/>
                    </a:p>
                    <a:p>
                      <a:endParaRPr lang="en-US" dirty="0"/>
                    </a:p>
                    <a:p>
                      <a:endParaRPr lang="en-US" dirty="0"/>
                    </a:p>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792480">
                <a:tc>
                  <a:txBody>
                    <a:bodyPr/>
                    <a:lstStyle/>
                    <a:p>
                      <a:endParaRPr lang="en-US" dirty="0"/>
                    </a:p>
                    <a:p>
                      <a:endParaRPr lang="en-US" dirty="0"/>
                    </a:p>
                    <a:p>
                      <a:endParaRPr lang="en-US" dirty="0"/>
                    </a:p>
                    <a:p>
                      <a:endParaRPr lang="en-US" dirty="0"/>
                    </a:p>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792480">
                <a:tc>
                  <a:txBody>
                    <a:bodyPr/>
                    <a:lstStyle/>
                    <a:p>
                      <a:endParaRPr lang="en-US" dirty="0"/>
                    </a:p>
                    <a:p>
                      <a:endParaRPr lang="en-US" dirty="0"/>
                    </a:p>
                    <a:p>
                      <a:endParaRPr lang="en-US" dirty="0"/>
                    </a:p>
                    <a:p>
                      <a:endParaRPr lang="en-US" dirty="0"/>
                    </a:p>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r h="792480">
                <a:tc>
                  <a:txBody>
                    <a:bodyPr/>
                    <a:lstStyle/>
                    <a:p>
                      <a:endParaRPr lang="en-US" dirty="0"/>
                    </a:p>
                    <a:p>
                      <a:endParaRPr lang="en-US" dirty="0"/>
                    </a:p>
                    <a:p>
                      <a:endParaRPr lang="en-US" dirty="0"/>
                    </a:p>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pic>
        <p:nvPicPr>
          <p:cNvPr id="6" name="Shape 61"/>
          <p:cNvPicPr/>
          <p:nvPr/>
        </p:nvPicPr>
        <p:blipFill>
          <a:blip r:embed="rId3"/>
          <a:stretch/>
        </p:blipFill>
        <p:spPr>
          <a:xfrm>
            <a:off x="509141" y="1246909"/>
            <a:ext cx="3390062" cy="1394691"/>
          </a:xfrm>
          <a:prstGeom prst="rect">
            <a:avLst/>
          </a:prstGeom>
        </p:spPr>
      </p:pic>
      <p:pic>
        <p:nvPicPr>
          <p:cNvPr id="7" name="Shape 63"/>
          <p:cNvPicPr/>
          <p:nvPr/>
        </p:nvPicPr>
        <p:blipFill>
          <a:blip r:embed="rId4"/>
          <a:stretch/>
        </p:blipFill>
        <p:spPr>
          <a:xfrm>
            <a:off x="509141" y="2641600"/>
            <a:ext cx="3390062" cy="1602423"/>
          </a:xfrm>
          <a:prstGeom prst="rect">
            <a:avLst/>
          </a:prstGeom>
        </p:spPr>
      </p:pic>
      <p:pic>
        <p:nvPicPr>
          <p:cNvPr id="8" name="Shape 65"/>
          <p:cNvPicPr/>
          <p:nvPr/>
        </p:nvPicPr>
        <p:blipFill>
          <a:blip r:embed="rId5"/>
          <a:stretch/>
        </p:blipFill>
        <p:spPr>
          <a:xfrm>
            <a:off x="509141" y="4244023"/>
            <a:ext cx="3390062" cy="1343370"/>
          </a:xfrm>
          <a:prstGeom prst="rect">
            <a:avLst/>
          </a:prstGeom>
        </p:spPr>
      </p:pic>
      <p:pic>
        <p:nvPicPr>
          <p:cNvPr id="9" name="Picture 8"/>
          <p:cNvPicPr>
            <a:picLocks noChangeAspect="1"/>
          </p:cNvPicPr>
          <p:nvPr/>
        </p:nvPicPr>
        <p:blipFill>
          <a:blip r:embed="rId6"/>
          <a:stretch>
            <a:fillRect/>
          </a:stretch>
        </p:blipFill>
        <p:spPr>
          <a:xfrm>
            <a:off x="509141" y="5530502"/>
            <a:ext cx="3379386" cy="1327498"/>
          </a:xfrm>
          <a:prstGeom prst="rect">
            <a:avLst/>
          </a:prstGeom>
        </p:spPr>
      </p:pic>
      <p:sp>
        <p:nvSpPr>
          <p:cNvPr id="10" name="AutoShape 3"/>
          <p:cNvSpPr>
            <a:spLocks noChangeArrowheads="1"/>
          </p:cNvSpPr>
          <p:nvPr/>
        </p:nvSpPr>
        <p:spPr bwMode="gray">
          <a:xfrm>
            <a:off x="1533236" y="28994"/>
            <a:ext cx="4381570"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LUẬN NHÓM BÀN</a:t>
            </a:r>
          </a:p>
        </p:txBody>
      </p:sp>
    </p:spTree>
    <p:extLst>
      <p:ext uri="{BB962C8B-B14F-4D97-AF65-F5344CB8AC3E}">
        <p14:creationId xmlns:p14="http://schemas.microsoft.com/office/powerpoint/2010/main" val="2168381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57" y="52117"/>
            <a:ext cx="12308839" cy="6858000"/>
          </a:xfrm>
          <a:prstGeom prst="rect">
            <a:avLst/>
          </a:prstGeom>
        </p:spPr>
      </p:pic>
      <p:sp>
        <p:nvSpPr>
          <p:cNvPr id="4" name="Freeform 18"/>
          <p:cNvSpPr/>
          <p:nvPr/>
        </p:nvSpPr>
        <p:spPr bwMode="auto">
          <a:xfrm>
            <a:off x="4354513" y="2370138"/>
            <a:ext cx="3587750" cy="4487862"/>
          </a:xfrm>
          <a:custGeom>
            <a:avLst/>
            <a:gdLst/>
            <a:ahLst/>
            <a:cxnLst>
              <a:cxn ang="0">
                <a:pos x="935" y="802"/>
              </a:cxn>
              <a:cxn ang="0">
                <a:pos x="1068" y="631"/>
              </a:cxn>
              <a:cxn ang="0">
                <a:pos x="859" y="776"/>
              </a:cxn>
              <a:cxn ang="0">
                <a:pos x="733" y="833"/>
              </a:cxn>
              <a:cxn ang="0">
                <a:pos x="756" y="774"/>
              </a:cxn>
              <a:cxn ang="0">
                <a:pos x="787" y="673"/>
              </a:cxn>
              <a:cxn ang="0">
                <a:pos x="1102" y="378"/>
              </a:cxn>
              <a:cxn ang="0">
                <a:pos x="799" y="562"/>
              </a:cxn>
              <a:cxn ang="0">
                <a:pos x="784" y="427"/>
              </a:cxn>
              <a:cxn ang="0">
                <a:pos x="899" y="191"/>
              </a:cxn>
              <a:cxn ang="0">
                <a:pos x="763" y="361"/>
              </a:cxn>
              <a:cxn ang="0">
                <a:pos x="690" y="229"/>
              </a:cxn>
              <a:cxn ang="0">
                <a:pos x="721" y="695"/>
              </a:cxn>
              <a:cxn ang="0">
                <a:pos x="558" y="380"/>
              </a:cxn>
              <a:cxn ang="0">
                <a:pos x="641" y="869"/>
              </a:cxn>
              <a:cxn ang="0">
                <a:pos x="590" y="1012"/>
              </a:cxn>
              <a:cxn ang="0">
                <a:pos x="493" y="807"/>
              </a:cxn>
              <a:cxn ang="0">
                <a:pos x="539" y="595"/>
              </a:cxn>
              <a:cxn ang="0">
                <a:pos x="471" y="746"/>
              </a:cxn>
              <a:cxn ang="0">
                <a:pos x="459" y="704"/>
              </a:cxn>
              <a:cxn ang="0">
                <a:pos x="605" y="0"/>
              </a:cxn>
              <a:cxn ang="0">
                <a:pos x="474" y="213"/>
              </a:cxn>
              <a:cxn ang="0">
                <a:pos x="357" y="22"/>
              </a:cxn>
              <a:cxn ang="0">
                <a:pos x="440" y="298"/>
              </a:cxn>
              <a:cxn ang="0">
                <a:pos x="391" y="665"/>
              </a:cxn>
              <a:cxn ang="0">
                <a:pos x="423" y="846"/>
              </a:cxn>
              <a:cxn ang="0">
                <a:pos x="282" y="227"/>
              </a:cxn>
              <a:cxn ang="0">
                <a:pos x="271" y="507"/>
              </a:cxn>
              <a:cxn ang="0">
                <a:pos x="0" y="422"/>
              </a:cxn>
              <a:cxn ang="0">
                <a:pos x="276" y="569"/>
              </a:cxn>
              <a:cxn ang="0">
                <a:pos x="346" y="842"/>
              </a:cxn>
              <a:cxn ang="0">
                <a:pos x="212" y="826"/>
              </a:cxn>
              <a:cxn ang="0">
                <a:pos x="54" y="627"/>
              </a:cxn>
              <a:cxn ang="0">
                <a:pos x="167" y="836"/>
              </a:cxn>
              <a:cxn ang="0">
                <a:pos x="22" y="913"/>
              </a:cxn>
              <a:cxn ang="0">
                <a:pos x="389" y="929"/>
              </a:cxn>
              <a:cxn ang="0">
                <a:pos x="440" y="1007"/>
              </a:cxn>
              <a:cxn ang="0">
                <a:pos x="655" y="1517"/>
              </a:cxn>
              <a:cxn ang="0">
                <a:pos x="485" y="1601"/>
              </a:cxn>
              <a:cxn ang="0">
                <a:pos x="978" y="1601"/>
              </a:cxn>
              <a:cxn ang="0">
                <a:pos x="843" y="1513"/>
              </a:cxn>
              <a:cxn ang="0">
                <a:pos x="843" y="1513"/>
              </a:cxn>
              <a:cxn ang="0">
                <a:pos x="707" y="1144"/>
              </a:cxn>
              <a:cxn ang="0">
                <a:pos x="688" y="1006"/>
              </a:cxn>
              <a:cxn ang="0">
                <a:pos x="874" y="822"/>
              </a:cxn>
              <a:cxn ang="0">
                <a:pos x="876" y="822"/>
              </a:cxn>
              <a:cxn ang="0">
                <a:pos x="1091" y="949"/>
              </a:cxn>
              <a:cxn ang="0">
                <a:pos x="935" y="802"/>
              </a:cxn>
            </a:cxnLst>
            <a:rect l="0" t="0" r="r" b="b"/>
            <a:pathLst>
              <a:path w="1102" h="1601">
                <a:moveTo>
                  <a:pt x="935" y="802"/>
                </a:moveTo>
                <a:cubicBezTo>
                  <a:pt x="1004" y="772"/>
                  <a:pt x="1064" y="712"/>
                  <a:pt x="1068" y="631"/>
                </a:cubicBezTo>
                <a:cubicBezTo>
                  <a:pt x="1047" y="762"/>
                  <a:pt x="933" y="762"/>
                  <a:pt x="859" y="776"/>
                </a:cubicBezTo>
                <a:cubicBezTo>
                  <a:pt x="800" y="786"/>
                  <a:pt x="766" y="801"/>
                  <a:pt x="733" y="833"/>
                </a:cubicBezTo>
                <a:cubicBezTo>
                  <a:pt x="740" y="815"/>
                  <a:pt x="747" y="795"/>
                  <a:pt x="756" y="774"/>
                </a:cubicBezTo>
                <a:cubicBezTo>
                  <a:pt x="769" y="741"/>
                  <a:pt x="780" y="707"/>
                  <a:pt x="787" y="673"/>
                </a:cubicBezTo>
                <a:cubicBezTo>
                  <a:pt x="837" y="539"/>
                  <a:pt x="931" y="384"/>
                  <a:pt x="1102" y="378"/>
                </a:cubicBezTo>
                <a:cubicBezTo>
                  <a:pt x="1000" y="373"/>
                  <a:pt x="882" y="453"/>
                  <a:pt x="799" y="562"/>
                </a:cubicBezTo>
                <a:cubicBezTo>
                  <a:pt x="799" y="517"/>
                  <a:pt x="795" y="472"/>
                  <a:pt x="784" y="427"/>
                </a:cubicBezTo>
                <a:cubicBezTo>
                  <a:pt x="779" y="342"/>
                  <a:pt x="802" y="248"/>
                  <a:pt x="899" y="191"/>
                </a:cubicBezTo>
                <a:cubicBezTo>
                  <a:pt x="839" y="221"/>
                  <a:pt x="785" y="279"/>
                  <a:pt x="763" y="361"/>
                </a:cubicBezTo>
                <a:cubicBezTo>
                  <a:pt x="746" y="315"/>
                  <a:pt x="722" y="271"/>
                  <a:pt x="690" y="229"/>
                </a:cubicBezTo>
                <a:cubicBezTo>
                  <a:pt x="803" y="411"/>
                  <a:pt x="773" y="565"/>
                  <a:pt x="721" y="695"/>
                </a:cubicBezTo>
                <a:cubicBezTo>
                  <a:pt x="713" y="559"/>
                  <a:pt x="646" y="447"/>
                  <a:pt x="558" y="380"/>
                </a:cubicBezTo>
                <a:cubicBezTo>
                  <a:pt x="696" y="522"/>
                  <a:pt x="690" y="728"/>
                  <a:pt x="641" y="869"/>
                </a:cubicBezTo>
                <a:cubicBezTo>
                  <a:pt x="614" y="927"/>
                  <a:pt x="596" y="967"/>
                  <a:pt x="590" y="1012"/>
                </a:cubicBezTo>
                <a:cubicBezTo>
                  <a:pt x="552" y="943"/>
                  <a:pt x="518" y="871"/>
                  <a:pt x="493" y="807"/>
                </a:cubicBezTo>
                <a:cubicBezTo>
                  <a:pt x="549" y="704"/>
                  <a:pt x="539" y="595"/>
                  <a:pt x="539" y="595"/>
                </a:cubicBezTo>
                <a:cubicBezTo>
                  <a:pt x="540" y="660"/>
                  <a:pt x="494" y="719"/>
                  <a:pt x="471" y="746"/>
                </a:cubicBezTo>
                <a:cubicBezTo>
                  <a:pt x="466" y="731"/>
                  <a:pt x="462" y="717"/>
                  <a:pt x="459" y="704"/>
                </a:cubicBezTo>
                <a:cubicBezTo>
                  <a:pt x="417" y="531"/>
                  <a:pt x="425" y="253"/>
                  <a:pt x="605" y="0"/>
                </a:cubicBezTo>
                <a:cubicBezTo>
                  <a:pt x="558" y="58"/>
                  <a:pt x="511" y="131"/>
                  <a:pt x="474" y="213"/>
                </a:cubicBezTo>
                <a:cubicBezTo>
                  <a:pt x="462" y="127"/>
                  <a:pt x="415" y="60"/>
                  <a:pt x="357" y="22"/>
                </a:cubicBezTo>
                <a:cubicBezTo>
                  <a:pt x="457" y="97"/>
                  <a:pt x="461" y="209"/>
                  <a:pt x="440" y="298"/>
                </a:cubicBezTo>
                <a:cubicBezTo>
                  <a:pt x="398" y="414"/>
                  <a:pt x="376" y="541"/>
                  <a:pt x="391" y="665"/>
                </a:cubicBezTo>
                <a:cubicBezTo>
                  <a:pt x="395" y="695"/>
                  <a:pt x="406" y="786"/>
                  <a:pt x="423" y="846"/>
                </a:cubicBezTo>
                <a:cubicBezTo>
                  <a:pt x="321" y="706"/>
                  <a:pt x="254" y="499"/>
                  <a:pt x="282" y="227"/>
                </a:cubicBezTo>
                <a:cubicBezTo>
                  <a:pt x="267" y="310"/>
                  <a:pt x="263" y="406"/>
                  <a:pt x="271" y="507"/>
                </a:cubicBezTo>
                <a:cubicBezTo>
                  <a:pt x="192" y="422"/>
                  <a:pt x="86" y="400"/>
                  <a:pt x="0" y="422"/>
                </a:cubicBezTo>
                <a:cubicBezTo>
                  <a:pt x="143" y="398"/>
                  <a:pt x="233" y="482"/>
                  <a:pt x="276" y="569"/>
                </a:cubicBezTo>
                <a:cubicBezTo>
                  <a:pt x="289" y="663"/>
                  <a:pt x="310" y="754"/>
                  <a:pt x="346" y="842"/>
                </a:cubicBezTo>
                <a:cubicBezTo>
                  <a:pt x="301" y="826"/>
                  <a:pt x="256" y="822"/>
                  <a:pt x="212" y="826"/>
                </a:cubicBezTo>
                <a:cubicBezTo>
                  <a:pt x="139" y="798"/>
                  <a:pt x="67" y="740"/>
                  <a:pt x="54" y="627"/>
                </a:cubicBezTo>
                <a:cubicBezTo>
                  <a:pt x="58" y="702"/>
                  <a:pt x="96" y="784"/>
                  <a:pt x="167" y="836"/>
                </a:cubicBezTo>
                <a:cubicBezTo>
                  <a:pt x="114" y="850"/>
                  <a:pt x="64" y="876"/>
                  <a:pt x="22" y="913"/>
                </a:cubicBezTo>
                <a:cubicBezTo>
                  <a:pt x="188" y="850"/>
                  <a:pt x="303" y="870"/>
                  <a:pt x="389" y="929"/>
                </a:cubicBezTo>
                <a:cubicBezTo>
                  <a:pt x="404" y="955"/>
                  <a:pt x="421" y="983"/>
                  <a:pt x="440" y="1007"/>
                </a:cubicBezTo>
                <a:cubicBezTo>
                  <a:pt x="578" y="1192"/>
                  <a:pt x="661" y="1342"/>
                  <a:pt x="655" y="1517"/>
                </a:cubicBezTo>
                <a:cubicBezTo>
                  <a:pt x="653" y="1533"/>
                  <a:pt x="632" y="1582"/>
                  <a:pt x="485" y="1601"/>
                </a:cubicBezTo>
                <a:cubicBezTo>
                  <a:pt x="978" y="1601"/>
                  <a:pt x="978" y="1601"/>
                  <a:pt x="978" y="1601"/>
                </a:cubicBezTo>
                <a:cubicBezTo>
                  <a:pt x="978" y="1601"/>
                  <a:pt x="865" y="1568"/>
                  <a:pt x="843" y="1513"/>
                </a:cubicBezTo>
                <a:cubicBezTo>
                  <a:pt x="843" y="1513"/>
                  <a:pt x="843" y="1513"/>
                  <a:pt x="843" y="1513"/>
                </a:cubicBezTo>
                <a:cubicBezTo>
                  <a:pt x="836" y="1386"/>
                  <a:pt x="791" y="1260"/>
                  <a:pt x="707" y="1144"/>
                </a:cubicBezTo>
                <a:cubicBezTo>
                  <a:pt x="692" y="1093"/>
                  <a:pt x="685" y="1050"/>
                  <a:pt x="688" y="1006"/>
                </a:cubicBezTo>
                <a:cubicBezTo>
                  <a:pt x="721" y="915"/>
                  <a:pt x="766" y="845"/>
                  <a:pt x="874" y="822"/>
                </a:cubicBezTo>
                <a:cubicBezTo>
                  <a:pt x="876" y="822"/>
                  <a:pt x="876" y="822"/>
                  <a:pt x="876" y="822"/>
                </a:cubicBezTo>
                <a:cubicBezTo>
                  <a:pt x="953" y="822"/>
                  <a:pt x="1040" y="848"/>
                  <a:pt x="1091" y="949"/>
                </a:cubicBezTo>
                <a:cubicBezTo>
                  <a:pt x="1064" y="886"/>
                  <a:pt x="1010" y="828"/>
                  <a:pt x="935" y="802"/>
                </a:cubicBezTo>
                <a:close/>
              </a:path>
            </a:pathLst>
          </a:custGeom>
          <a:solidFill>
            <a:schemeClr val="bg2">
              <a:lumMod val="25000"/>
            </a:schemeClr>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5" name="Freeform 6"/>
          <p:cNvSpPr/>
          <p:nvPr/>
        </p:nvSpPr>
        <p:spPr bwMode="auto">
          <a:xfrm>
            <a:off x="2641600" y="3349625"/>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6" name="Freeform 5"/>
          <p:cNvSpPr/>
          <p:nvPr/>
        </p:nvSpPr>
        <p:spPr bwMode="auto">
          <a:xfrm>
            <a:off x="6010275" y="1144588"/>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7" name="Freeform 7"/>
          <p:cNvSpPr/>
          <p:nvPr/>
        </p:nvSpPr>
        <p:spPr bwMode="auto">
          <a:xfrm>
            <a:off x="4965700" y="3292475"/>
            <a:ext cx="265113" cy="458788"/>
          </a:xfrm>
          <a:custGeom>
            <a:avLst/>
            <a:gdLst/>
            <a:ahLst/>
            <a:cxnLst>
              <a:cxn ang="0">
                <a:pos x="39" y="170"/>
              </a:cxn>
              <a:cxn ang="0">
                <a:pos x="11" y="106"/>
              </a:cxn>
              <a:cxn ang="0">
                <a:pos x="15" y="0"/>
              </a:cxn>
              <a:cxn ang="0">
                <a:pos x="96" y="116"/>
              </a:cxn>
              <a:cxn ang="0">
                <a:pos x="49" y="170"/>
              </a:cxn>
              <a:cxn ang="0">
                <a:pos x="34" y="32"/>
              </a:cxn>
              <a:cxn ang="0">
                <a:pos x="39" y="170"/>
              </a:cxn>
            </a:cxnLst>
            <a:rect l="0" t="0" r="r" b="b"/>
            <a:pathLst>
              <a:path w="100" h="172">
                <a:moveTo>
                  <a:pt x="39" y="170"/>
                </a:moveTo>
                <a:cubicBezTo>
                  <a:pt x="11" y="156"/>
                  <a:pt x="0" y="130"/>
                  <a:pt x="11" y="106"/>
                </a:cubicBezTo>
                <a:cubicBezTo>
                  <a:pt x="24" y="72"/>
                  <a:pt x="24" y="36"/>
                  <a:pt x="15" y="0"/>
                </a:cubicBezTo>
                <a:cubicBezTo>
                  <a:pt x="51" y="28"/>
                  <a:pt x="90" y="62"/>
                  <a:pt x="96" y="116"/>
                </a:cubicBezTo>
                <a:cubicBezTo>
                  <a:pt x="100" y="152"/>
                  <a:pt x="86" y="172"/>
                  <a:pt x="49" y="170"/>
                </a:cubicBezTo>
                <a:cubicBezTo>
                  <a:pt x="53" y="130"/>
                  <a:pt x="51" y="80"/>
                  <a:pt x="34" y="32"/>
                </a:cubicBezTo>
                <a:cubicBezTo>
                  <a:pt x="51" y="86"/>
                  <a:pt x="49" y="128"/>
                  <a:pt x="39" y="170"/>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8" name="Freeform 8"/>
          <p:cNvSpPr/>
          <p:nvPr/>
        </p:nvSpPr>
        <p:spPr bwMode="auto">
          <a:xfrm>
            <a:off x="5668963" y="4127500"/>
            <a:ext cx="265112" cy="454025"/>
          </a:xfrm>
          <a:custGeom>
            <a:avLst/>
            <a:gdLst/>
            <a:ahLst/>
            <a:cxnLst>
              <a:cxn ang="0">
                <a:pos x="40" y="169"/>
              </a:cxn>
              <a:cxn ang="0">
                <a:pos x="11" y="105"/>
              </a:cxn>
              <a:cxn ang="0">
                <a:pos x="15" y="0"/>
              </a:cxn>
              <a:cxn ang="0">
                <a:pos x="96" y="115"/>
              </a:cxn>
              <a:cxn ang="0">
                <a:pos x="49" y="169"/>
              </a:cxn>
              <a:cxn ang="0">
                <a:pos x="34" y="31"/>
              </a:cxn>
              <a:cxn ang="0">
                <a:pos x="40" y="169"/>
              </a:cxn>
            </a:cxnLst>
            <a:rect l="0" t="0" r="r" b="b"/>
            <a:pathLst>
              <a:path w="100" h="171">
                <a:moveTo>
                  <a:pt x="40" y="169"/>
                </a:moveTo>
                <a:cubicBezTo>
                  <a:pt x="11" y="155"/>
                  <a:pt x="0" y="129"/>
                  <a:pt x="11" y="105"/>
                </a:cubicBezTo>
                <a:cubicBezTo>
                  <a:pt x="25" y="71"/>
                  <a:pt x="25" y="35"/>
                  <a:pt x="15" y="0"/>
                </a:cubicBezTo>
                <a:cubicBezTo>
                  <a:pt x="51" y="27"/>
                  <a:pt x="90" y="61"/>
                  <a:pt x="96" y="115"/>
                </a:cubicBezTo>
                <a:cubicBezTo>
                  <a:pt x="100" y="151"/>
                  <a:pt x="87" y="171"/>
                  <a:pt x="49" y="169"/>
                </a:cubicBezTo>
                <a:cubicBezTo>
                  <a:pt x="53" y="129"/>
                  <a:pt x="51" y="79"/>
                  <a:pt x="34" y="31"/>
                </a:cubicBezTo>
                <a:cubicBezTo>
                  <a:pt x="51" y="85"/>
                  <a:pt x="49" y="127"/>
                  <a:pt x="40" y="169"/>
                </a:cubicBezTo>
                <a:close/>
              </a:path>
            </a:pathLst>
          </a:custGeom>
          <a:solidFill>
            <a:srgbClr val="E71F3C"/>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9" name="Freeform 10"/>
          <p:cNvSpPr/>
          <p:nvPr/>
        </p:nvSpPr>
        <p:spPr bwMode="auto">
          <a:xfrm>
            <a:off x="4316413" y="4765675"/>
            <a:ext cx="244475" cy="409575"/>
          </a:xfrm>
          <a:custGeom>
            <a:avLst/>
            <a:gdLst/>
            <a:ahLst/>
            <a:cxnLst>
              <a:cxn ang="0">
                <a:pos x="80" y="217"/>
              </a:cxn>
              <a:cxn ang="0">
                <a:pos x="119" y="138"/>
              </a:cxn>
              <a:cxn ang="0">
                <a:pos x="125" y="0"/>
              </a:cxn>
              <a:cxn ang="0">
                <a:pos x="7" y="140"/>
              </a:cxn>
              <a:cxn ang="0">
                <a:pos x="73" y="217"/>
              </a:cxn>
              <a:cxn ang="0">
                <a:pos x="96" y="38"/>
              </a:cxn>
              <a:cxn ang="0">
                <a:pos x="80" y="217"/>
              </a:cxn>
            </a:cxnLst>
            <a:rect l="0" t="0" r="r" b="b"/>
            <a:pathLst>
              <a:path w="130" h="217">
                <a:moveTo>
                  <a:pt x="80" y="217"/>
                </a:moveTo>
                <a:cubicBezTo>
                  <a:pt x="119" y="204"/>
                  <a:pt x="130" y="171"/>
                  <a:pt x="119" y="138"/>
                </a:cubicBezTo>
                <a:cubicBezTo>
                  <a:pt x="106" y="91"/>
                  <a:pt x="109" y="47"/>
                  <a:pt x="125" y="0"/>
                </a:cubicBezTo>
                <a:cubicBezTo>
                  <a:pt x="75" y="33"/>
                  <a:pt x="21" y="71"/>
                  <a:pt x="7" y="140"/>
                </a:cubicBezTo>
                <a:cubicBezTo>
                  <a:pt x="0" y="187"/>
                  <a:pt x="21" y="215"/>
                  <a:pt x="73" y="217"/>
                </a:cubicBezTo>
                <a:cubicBezTo>
                  <a:pt x="54" y="157"/>
                  <a:pt x="67" y="94"/>
                  <a:pt x="96" y="38"/>
                </a:cubicBezTo>
                <a:cubicBezTo>
                  <a:pt x="67" y="107"/>
                  <a:pt x="65" y="162"/>
                  <a:pt x="80" y="217"/>
                </a:cubicBezTo>
                <a:close/>
              </a:path>
            </a:pathLst>
          </a:custGeom>
          <a:solidFill>
            <a:srgbClr val="FCC725"/>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0" name="Freeform 12"/>
          <p:cNvSpPr/>
          <p:nvPr/>
        </p:nvSpPr>
        <p:spPr bwMode="auto">
          <a:xfrm>
            <a:off x="4953000" y="3062288"/>
            <a:ext cx="349250" cy="274637"/>
          </a:xfrm>
          <a:custGeom>
            <a:avLst/>
            <a:gdLst/>
            <a:ahLst/>
            <a:cxnLst>
              <a:cxn ang="0">
                <a:pos x="116" y="84"/>
              </a:cxn>
              <a:cxn ang="0">
                <a:pos x="46" y="69"/>
              </a:cxn>
              <a:cxn ang="0">
                <a:pos x="0" y="10"/>
              </a:cxn>
              <a:cxn ang="0">
                <a:pos x="98" y="27"/>
              </a:cxn>
              <a:cxn ang="0">
                <a:pos x="121" y="76"/>
              </a:cxn>
              <a:cxn ang="0">
                <a:pos x="32" y="17"/>
              </a:cxn>
              <a:cxn ang="0">
                <a:pos x="116" y="84"/>
              </a:cxn>
            </a:cxnLst>
            <a:rect l="0" t="0" r="r" b="b"/>
            <a:pathLst>
              <a:path w="130" h="103">
                <a:moveTo>
                  <a:pt x="116" y="84"/>
                </a:moveTo>
                <a:cubicBezTo>
                  <a:pt x="91" y="103"/>
                  <a:pt x="63" y="101"/>
                  <a:pt x="46" y="69"/>
                </a:cubicBezTo>
                <a:cubicBezTo>
                  <a:pt x="35" y="47"/>
                  <a:pt x="23" y="24"/>
                  <a:pt x="0" y="10"/>
                </a:cubicBezTo>
                <a:cubicBezTo>
                  <a:pt x="37" y="0"/>
                  <a:pt x="70" y="5"/>
                  <a:pt x="98" y="27"/>
                </a:cubicBezTo>
                <a:cubicBezTo>
                  <a:pt x="98" y="27"/>
                  <a:pt x="130" y="44"/>
                  <a:pt x="121" y="76"/>
                </a:cubicBezTo>
                <a:cubicBezTo>
                  <a:pt x="98" y="52"/>
                  <a:pt x="65" y="29"/>
                  <a:pt x="32" y="17"/>
                </a:cubicBezTo>
                <a:cubicBezTo>
                  <a:pt x="70" y="37"/>
                  <a:pt x="95" y="57"/>
                  <a:pt x="116" y="84"/>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1" name="Freeform 13"/>
          <p:cNvSpPr/>
          <p:nvPr/>
        </p:nvSpPr>
        <p:spPr bwMode="auto">
          <a:xfrm>
            <a:off x="5727700" y="3333750"/>
            <a:ext cx="608013"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2" name="Freeform 14"/>
          <p:cNvSpPr/>
          <p:nvPr/>
        </p:nvSpPr>
        <p:spPr bwMode="auto">
          <a:xfrm>
            <a:off x="7585075" y="3101975"/>
            <a:ext cx="704850" cy="511175"/>
          </a:xfrm>
          <a:custGeom>
            <a:avLst/>
            <a:gdLst/>
            <a:ahLst/>
            <a:cxnLst>
              <a:cxn ang="0">
                <a:pos x="8" y="136"/>
              </a:cxn>
              <a:cxn ang="0">
                <a:pos x="149" y="138"/>
              </a:cxn>
              <a:cxn ang="0">
                <a:pos x="264" y="40"/>
              </a:cxn>
              <a:cxn ang="0">
                <a:pos x="64" y="32"/>
              </a:cxn>
              <a:cxn ang="0">
                <a:pos x="2" y="124"/>
              </a:cxn>
              <a:cxn ang="0">
                <a:pos x="200" y="42"/>
              </a:cxn>
              <a:cxn ang="0">
                <a:pos x="8" y="136"/>
              </a:cxn>
            </a:cxnLst>
            <a:rect l="0" t="0" r="r" b="b"/>
            <a:pathLst>
              <a:path w="264" h="192">
                <a:moveTo>
                  <a:pt x="8" y="136"/>
                </a:moveTo>
                <a:cubicBezTo>
                  <a:pt x="49" y="186"/>
                  <a:pt x="108" y="192"/>
                  <a:pt x="149" y="138"/>
                </a:cubicBezTo>
                <a:cubicBezTo>
                  <a:pt x="181" y="96"/>
                  <a:pt x="213" y="58"/>
                  <a:pt x="264" y="40"/>
                </a:cubicBezTo>
                <a:cubicBezTo>
                  <a:pt x="196" y="8"/>
                  <a:pt x="128" y="0"/>
                  <a:pt x="64" y="32"/>
                </a:cubicBezTo>
                <a:cubicBezTo>
                  <a:pt x="64" y="32"/>
                  <a:pt x="0" y="58"/>
                  <a:pt x="2" y="124"/>
                </a:cubicBezTo>
                <a:cubicBezTo>
                  <a:pt x="61" y="78"/>
                  <a:pt x="128" y="52"/>
                  <a:pt x="200" y="42"/>
                </a:cubicBezTo>
                <a:cubicBezTo>
                  <a:pt x="115" y="60"/>
                  <a:pt x="57" y="92"/>
                  <a:pt x="8" y="136"/>
                </a:cubicBezTo>
                <a:close/>
              </a:path>
            </a:pathLst>
          </a:custGeom>
          <a:solidFill>
            <a:srgbClr val="A5CA36"/>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3" name="Freeform 16"/>
          <p:cNvSpPr/>
          <p:nvPr/>
        </p:nvSpPr>
        <p:spPr bwMode="auto">
          <a:xfrm>
            <a:off x="7113588" y="4408488"/>
            <a:ext cx="177800" cy="268287"/>
          </a:xfrm>
          <a:custGeom>
            <a:avLst/>
            <a:gdLst/>
            <a:ahLst/>
            <a:cxnLst>
              <a:cxn ang="0">
                <a:pos x="30" y="100"/>
              </a:cxn>
              <a:cxn ang="0">
                <a:pos x="8" y="64"/>
              </a:cxn>
              <a:cxn ang="0">
                <a:pos x="0" y="0"/>
              </a:cxn>
              <a:cxn ang="0">
                <a:pos x="60" y="60"/>
              </a:cxn>
              <a:cxn ang="0">
                <a:pos x="34" y="98"/>
              </a:cxn>
              <a:cxn ang="0">
                <a:pos x="15" y="18"/>
              </a:cxn>
              <a:cxn ang="0">
                <a:pos x="30" y="100"/>
              </a:cxn>
            </a:cxnLst>
            <a:rect l="0" t="0" r="r" b="b"/>
            <a:pathLst>
              <a:path w="66" h="100">
                <a:moveTo>
                  <a:pt x="30" y="100"/>
                </a:moveTo>
                <a:cubicBezTo>
                  <a:pt x="13" y="94"/>
                  <a:pt x="6" y="80"/>
                  <a:pt x="8" y="64"/>
                </a:cubicBezTo>
                <a:cubicBezTo>
                  <a:pt x="13" y="42"/>
                  <a:pt x="10" y="20"/>
                  <a:pt x="0" y="0"/>
                </a:cubicBezTo>
                <a:cubicBezTo>
                  <a:pt x="25" y="12"/>
                  <a:pt x="51" y="28"/>
                  <a:pt x="60" y="60"/>
                </a:cubicBezTo>
                <a:cubicBezTo>
                  <a:pt x="66" y="80"/>
                  <a:pt x="59" y="94"/>
                  <a:pt x="34" y="98"/>
                </a:cubicBezTo>
                <a:cubicBezTo>
                  <a:pt x="40" y="70"/>
                  <a:pt x="30" y="42"/>
                  <a:pt x="15" y="18"/>
                </a:cubicBezTo>
                <a:cubicBezTo>
                  <a:pt x="32" y="48"/>
                  <a:pt x="36" y="72"/>
                  <a:pt x="30" y="100"/>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4" name="Freeform 13"/>
          <p:cNvSpPr/>
          <p:nvPr/>
        </p:nvSpPr>
        <p:spPr bwMode="auto">
          <a:xfrm rot="5400000">
            <a:off x="6939757" y="2483644"/>
            <a:ext cx="608012"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5" name="Freeform 13"/>
          <p:cNvSpPr/>
          <p:nvPr/>
        </p:nvSpPr>
        <p:spPr bwMode="auto">
          <a:xfrm>
            <a:off x="5089525" y="2301875"/>
            <a:ext cx="606425"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6" name="Freeform 13"/>
          <p:cNvSpPr/>
          <p:nvPr/>
        </p:nvSpPr>
        <p:spPr bwMode="auto">
          <a:xfrm rot="6413141">
            <a:off x="7585667" y="3996530"/>
            <a:ext cx="606425"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7" name="Freeform 13"/>
          <p:cNvSpPr/>
          <p:nvPr/>
        </p:nvSpPr>
        <p:spPr bwMode="auto">
          <a:xfrm>
            <a:off x="3971925" y="3159125"/>
            <a:ext cx="606425"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8" name="Freeform 17"/>
          <p:cNvSpPr/>
          <p:nvPr/>
        </p:nvSpPr>
        <p:spPr bwMode="auto">
          <a:xfrm rot="19297052">
            <a:off x="7540640" y="4368801"/>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20" name="Subtitle 19"/>
          <p:cNvSpPr>
            <a:spLocks noGrp="1"/>
          </p:cNvSpPr>
          <p:nvPr>
            <p:ph type="subTitle" idx="1"/>
          </p:nvPr>
        </p:nvSpPr>
        <p:spPr>
          <a:xfrm rot="1292703">
            <a:off x="7441406" y="4866887"/>
            <a:ext cx="1697037" cy="433387"/>
          </a:xfrm>
        </p:spPr>
        <p:txBody>
          <a:bodyPr rtlCol="0">
            <a:normAutofit fontScale="85000" lnSpcReduction="20000"/>
          </a:bodyPr>
          <a:lstStyle/>
          <a:p>
            <a:pPr eaLnBrk="1" fontAlgn="auto" hangingPunct="1">
              <a:spcAft>
                <a:spcPts val="0"/>
              </a:spcAft>
              <a:defRPr/>
            </a:pPr>
            <a:r>
              <a:rPr lang="en-US" dirty="0" err="1">
                <a:solidFill>
                  <a:schemeClr val="tx1"/>
                </a:solidFill>
                <a:latin typeface="Times New Roman" pitchFamily="18" charset="0"/>
                <a:cs typeface="Times New Roman" pitchFamily="18" charset="0"/>
              </a:rPr>
              <a:t>Thái</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độ</a:t>
            </a:r>
            <a:endParaRPr lang="en-US" dirty="0">
              <a:solidFill>
                <a:schemeClr val="tx1"/>
              </a:solidFill>
              <a:latin typeface="Times New Roman" pitchFamily="18" charset="0"/>
              <a:cs typeface="Times New Roman" pitchFamily="18" charset="0"/>
            </a:endParaRPr>
          </a:p>
        </p:txBody>
      </p:sp>
      <p:sp>
        <p:nvSpPr>
          <p:cNvPr id="42002" name="Subtitle 19"/>
          <p:cNvSpPr txBox="1">
            <a:spLocks/>
          </p:cNvSpPr>
          <p:nvPr/>
        </p:nvSpPr>
        <p:spPr bwMode="auto">
          <a:xfrm rot="-2831555">
            <a:off x="6187281" y="1726407"/>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a:solidFill>
                  <a:prstClr val="black"/>
                </a:solidFill>
                <a:latin typeface="Times New Roman" panose="02020603050405020304" pitchFamily="18" charset="0"/>
                <a:cs typeface="Times New Roman" panose="02020603050405020304" pitchFamily="18" charset="0"/>
              </a:rPr>
              <a:t>Việc</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làm</a:t>
            </a:r>
            <a:endParaRPr lang="en-US" altLang="en-US" sz="2400" dirty="0">
              <a:solidFill>
                <a:prstClr val="black"/>
              </a:solidFill>
              <a:latin typeface="Times New Roman" panose="02020603050405020304" pitchFamily="18" charset="0"/>
              <a:cs typeface="Times New Roman" panose="02020603050405020304" pitchFamily="18" charset="0"/>
            </a:endParaRPr>
          </a:p>
        </p:txBody>
      </p:sp>
      <p:sp>
        <p:nvSpPr>
          <p:cNvPr id="42003" name="Subtitle 19"/>
          <p:cNvSpPr txBox="1">
            <a:spLocks/>
          </p:cNvSpPr>
          <p:nvPr/>
        </p:nvSpPr>
        <p:spPr bwMode="auto">
          <a:xfrm rot="1916937">
            <a:off x="2932113" y="4086225"/>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a:solidFill>
                  <a:prstClr val="black"/>
                </a:solidFill>
                <a:latin typeface="Times New Roman" panose="02020603050405020304" pitchFamily="18" charset="0"/>
                <a:cs typeface="Times New Roman" panose="02020603050405020304" pitchFamily="18" charset="0"/>
              </a:rPr>
              <a:t>Lời</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nói</a:t>
            </a:r>
            <a:endParaRPr lang="en-US" altLang="en-US" sz="2400" dirty="0">
              <a:solidFill>
                <a:prstClr val="black"/>
              </a:solidFill>
              <a:latin typeface="Times New Roman" panose="02020603050405020304" pitchFamily="18" charset="0"/>
              <a:cs typeface="Times New Roman" panose="02020603050405020304" pitchFamily="18" charset="0"/>
            </a:endParaRPr>
          </a:p>
        </p:txBody>
      </p:sp>
      <p:sp>
        <p:nvSpPr>
          <p:cNvPr id="23" name="Cloud Callout 22"/>
          <p:cNvSpPr/>
          <p:nvPr/>
        </p:nvSpPr>
        <p:spPr>
          <a:xfrm>
            <a:off x="7662434" y="926964"/>
            <a:ext cx="3984622" cy="1352550"/>
          </a:xfrm>
          <a:prstGeom prst="cloudCallou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800" b="1" dirty="0" err="1">
                <a:solidFill>
                  <a:srgbClr val="FF0000"/>
                </a:solidFill>
                <a:latin typeface="#9Slide05 SVNTradeMark" panose="02000000000000000000" pitchFamily="2" charset="0"/>
                <a:ea typeface="Arial Unicode MS"/>
              </a:rPr>
              <a:t>Mỗi</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đội</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cử</a:t>
            </a:r>
            <a:r>
              <a:rPr lang="en-US" sz="2800" b="1" dirty="0">
                <a:solidFill>
                  <a:srgbClr val="FF0000"/>
                </a:solidFill>
                <a:latin typeface="#9Slide05 SVNTradeMark" panose="02000000000000000000" pitchFamily="2" charset="0"/>
                <a:ea typeface="Arial Unicode MS"/>
              </a:rPr>
              <a:t> 5 </a:t>
            </a:r>
            <a:r>
              <a:rPr lang="en-US" sz="2800" b="1" dirty="0" err="1">
                <a:solidFill>
                  <a:srgbClr val="FF0000"/>
                </a:solidFill>
                <a:latin typeface="#9Slide05 SVNTradeMark" panose="02000000000000000000" pitchFamily="2" charset="0"/>
                <a:ea typeface="Arial Unicode MS"/>
              </a:rPr>
              <a:t>bạn</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xuất</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sắc</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nhất</a:t>
            </a:r>
            <a:endParaRPr lang="zh-CN" altLang="en-US" sz="2400" b="1" dirty="0">
              <a:solidFill>
                <a:srgbClr val="FF0000"/>
              </a:solidFill>
              <a:latin typeface="#9Slide05 SVNTradeMark" panose="02000000000000000000" pitchFamily="2" charset="0"/>
              <a:ea typeface="微软雅黑"/>
              <a:sym typeface="微软雅黑" panose="020B0503020204020204" pitchFamily="34" charset="-122"/>
            </a:endParaRPr>
          </a:p>
        </p:txBody>
      </p:sp>
      <p:sp>
        <p:nvSpPr>
          <p:cNvPr id="24" name="Cloud Callout 23"/>
          <p:cNvSpPr/>
          <p:nvPr/>
        </p:nvSpPr>
        <p:spPr>
          <a:xfrm rot="304414">
            <a:off x="9159926" y="4688505"/>
            <a:ext cx="3245574" cy="2082180"/>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5" name="Cloud Callout 24"/>
          <p:cNvSpPr/>
          <p:nvPr/>
        </p:nvSpPr>
        <p:spPr>
          <a:xfrm rot="19915998" flipH="1">
            <a:off x="17524" y="2289556"/>
            <a:ext cx="3004879" cy="1987696"/>
          </a:xfrm>
          <a:prstGeom prst="cloudCallou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800" b="1" dirty="0">
                <a:solidFill>
                  <a:srgbClr val="FF0000"/>
                </a:solidFill>
                <a:latin typeface="#9Slide05 SVNTradeMark" panose="02000000000000000000" pitchFamily="2" charset="0"/>
                <a:ea typeface="Arial Unicode MS"/>
              </a:rPr>
              <a:t>Chia </a:t>
            </a:r>
            <a:r>
              <a:rPr lang="en-US" sz="2800" b="1" dirty="0" err="1">
                <a:solidFill>
                  <a:srgbClr val="FF0000"/>
                </a:solidFill>
                <a:latin typeface="#9Slide05 SVNTradeMark" panose="02000000000000000000" pitchFamily="2" charset="0"/>
                <a:ea typeface="Arial Unicode MS"/>
              </a:rPr>
              <a:t>lớp</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ra</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thành</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ba</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đội</a:t>
            </a:r>
            <a:endParaRPr lang="zh-CN" altLang="en-US" sz="2400" b="1" dirty="0">
              <a:solidFill>
                <a:srgbClr val="FF0000"/>
              </a:solidFill>
              <a:latin typeface="#9Slide05 SVNTradeMark" panose="02000000000000000000" pitchFamily="2" charset="0"/>
              <a:ea typeface="微软雅黑"/>
              <a:sym typeface="微软雅黑" panose="020B0503020204020204" pitchFamily="34" charset="-122"/>
            </a:endParaRPr>
          </a:p>
        </p:txBody>
      </p:sp>
      <p:sp>
        <p:nvSpPr>
          <p:cNvPr id="27" name="Cloud Callout 26"/>
          <p:cNvSpPr/>
          <p:nvPr/>
        </p:nvSpPr>
        <p:spPr>
          <a:xfrm rot="21416254">
            <a:off x="8017549" y="2200282"/>
            <a:ext cx="4209127" cy="1902178"/>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 name="Rectangle 1"/>
          <p:cNvSpPr/>
          <p:nvPr/>
        </p:nvSpPr>
        <p:spPr>
          <a:xfrm>
            <a:off x="8486371" y="2288598"/>
            <a:ext cx="3663128" cy="2039789"/>
          </a:xfrm>
          <a:prstGeom prst="rect">
            <a:avLst/>
          </a:prstGeom>
        </p:spPr>
        <p:txBody>
          <a:bodyPr wrap="square">
            <a:spAutoFit/>
          </a:bodyPr>
          <a:lstStyle/>
          <a:p>
            <a:pPr lvl="0" eaLnBrk="0" fontAlgn="base" hangingPunct="0">
              <a:lnSpc>
                <a:spcPct val="125000"/>
              </a:lnSpc>
              <a:spcBef>
                <a:spcPct val="0"/>
              </a:spcBef>
              <a:spcAft>
                <a:spcPct val="0"/>
              </a:spcAft>
              <a:defRPr/>
            </a:pPr>
            <a:r>
              <a:rPr lang="en-US" sz="2531" b="1" dirty="0" err="1">
                <a:solidFill>
                  <a:srgbClr val="FF0000"/>
                </a:solidFill>
                <a:latin typeface="SVN-Vanilla Daisy Pro" panose="00000500000000000000" pitchFamily="2" charset="0"/>
                <a:ea typeface="Arial Unicode MS"/>
              </a:rPr>
              <a:t>Đạ</a:t>
            </a:r>
            <a:r>
              <a:rPr lang="it-IT" sz="2531" b="1" dirty="0">
                <a:solidFill>
                  <a:srgbClr val="FF0000"/>
                </a:solidFill>
                <a:latin typeface="SVN-Vanilla Daisy Pro" panose="00000500000000000000" pitchFamily="2" charset="0"/>
                <a:ea typeface="Arial Unicode MS"/>
              </a:rPr>
              <a:t>i di</a:t>
            </a:r>
            <a:r>
              <a:rPr lang="en-US" sz="2531" b="1" dirty="0" err="1">
                <a:solidFill>
                  <a:srgbClr val="FF0000"/>
                </a:solidFill>
                <a:latin typeface="SVN-Vanilla Daisy Pro" panose="00000500000000000000" pitchFamily="2" charset="0"/>
                <a:ea typeface="Arial Unicode MS"/>
              </a:rPr>
              <a:t>ện</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hai</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đội</a:t>
            </a:r>
            <a:r>
              <a:rPr lang="en-US" sz="2531" b="1" dirty="0">
                <a:solidFill>
                  <a:srgbClr val="FF0000"/>
                </a:solidFill>
                <a:latin typeface="SVN-Vanilla Daisy Pro" panose="00000500000000000000" pitchFamily="2" charset="0"/>
                <a:ea typeface="Arial Unicode MS"/>
              </a:rPr>
              <a:t> l</a:t>
            </a:r>
            <a:r>
              <a:rPr lang="fr-FR" sz="2531" b="1" dirty="0">
                <a:solidFill>
                  <a:srgbClr val="FF0000"/>
                </a:solidFill>
                <a:latin typeface="SVN-Vanilla Daisy Pro" panose="00000500000000000000" pitchFamily="2" charset="0"/>
                <a:ea typeface="Arial Unicode MS"/>
              </a:rPr>
              <a:t>ê</a:t>
            </a:r>
            <a:r>
              <a:rPr lang="en-US" sz="2531" b="1" dirty="0">
                <a:solidFill>
                  <a:srgbClr val="FF0000"/>
                </a:solidFill>
                <a:latin typeface="SVN-Vanilla Daisy Pro" panose="00000500000000000000" pitchFamily="2" charset="0"/>
                <a:ea typeface="Arial Unicode MS"/>
              </a:rPr>
              <a:t>n </a:t>
            </a:r>
            <a:r>
              <a:rPr lang="en-US" sz="2531" b="1" dirty="0" err="1">
                <a:solidFill>
                  <a:srgbClr val="FF0000"/>
                </a:solidFill>
                <a:latin typeface="SVN-Vanilla Daisy Pro" panose="00000500000000000000" pitchFamily="2" charset="0"/>
                <a:ea typeface="Arial Unicode MS"/>
              </a:rPr>
              <a:t>bả</a:t>
            </a:r>
            <a:r>
              <a:rPr lang="nl-NL" sz="2531" b="1" dirty="0">
                <a:solidFill>
                  <a:srgbClr val="FF0000"/>
                </a:solidFill>
                <a:latin typeface="SVN-Vanilla Daisy Pro" panose="00000500000000000000" pitchFamily="2" charset="0"/>
                <a:ea typeface="Arial Unicode MS"/>
              </a:rPr>
              <a:t>ng v</a:t>
            </a:r>
            <a:r>
              <a:rPr lang="fr-FR" sz="2531" b="1" dirty="0">
                <a:solidFill>
                  <a:srgbClr val="FF0000"/>
                </a:solidFill>
                <a:latin typeface="SVN-Vanilla Daisy Pro" panose="00000500000000000000" pitchFamily="2" charset="0"/>
                <a:ea typeface="Arial Unicode MS"/>
              </a:rPr>
              <a:t>à </a:t>
            </a:r>
            <a:r>
              <a:rPr lang="en-US" sz="2531" b="1" dirty="0" err="1">
                <a:solidFill>
                  <a:srgbClr val="FF0000"/>
                </a:solidFill>
                <a:latin typeface="SVN-Vanilla Daisy Pro" panose="00000500000000000000" pitchFamily="2" charset="0"/>
                <a:ea typeface="Arial Unicode MS"/>
              </a:rPr>
              <a:t>viết</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dán</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những</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biểu</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hiện</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của</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yêu</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thương</a:t>
            </a:r>
            <a:r>
              <a:rPr lang="en-US" sz="2531" b="1" dirty="0">
                <a:solidFill>
                  <a:srgbClr val="FF0000"/>
                </a:solidFill>
                <a:latin typeface="SVN-Vanilla Daisy Pro" panose="00000500000000000000" pitchFamily="2" charset="0"/>
                <a:ea typeface="Arial Unicode MS"/>
              </a:rPr>
              <a:t> con </a:t>
            </a:r>
            <a:r>
              <a:rPr lang="en-US" sz="2531" b="1" dirty="0" err="1">
                <a:solidFill>
                  <a:srgbClr val="FF0000"/>
                </a:solidFill>
                <a:latin typeface="SVN-Vanilla Daisy Pro" panose="00000500000000000000" pitchFamily="2" charset="0"/>
                <a:ea typeface="Arial Unicode MS"/>
              </a:rPr>
              <a:t>người</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trong</a:t>
            </a:r>
            <a:r>
              <a:rPr lang="en-US" sz="2531" b="1" dirty="0">
                <a:solidFill>
                  <a:srgbClr val="FF0000"/>
                </a:solidFill>
                <a:latin typeface="SVN-Vanilla Daisy Pro" panose="00000500000000000000" pitchFamily="2" charset="0"/>
                <a:ea typeface="Arial Unicode MS"/>
              </a:rPr>
              <a:t> 5’</a:t>
            </a:r>
          </a:p>
        </p:txBody>
      </p:sp>
      <p:sp>
        <p:nvSpPr>
          <p:cNvPr id="3" name="Rectangle 2"/>
          <p:cNvSpPr/>
          <p:nvPr/>
        </p:nvSpPr>
        <p:spPr>
          <a:xfrm>
            <a:off x="9296451" y="5293963"/>
            <a:ext cx="3024784" cy="871264"/>
          </a:xfrm>
          <a:prstGeom prst="rect">
            <a:avLst/>
          </a:prstGeom>
        </p:spPr>
        <p:txBody>
          <a:bodyPr wrap="square">
            <a:spAutoFit/>
          </a:bodyPr>
          <a:lstStyle/>
          <a:p>
            <a:pPr lvl="0" eaLnBrk="0" fontAlgn="base" hangingPunct="0">
              <a:spcBef>
                <a:spcPct val="0"/>
              </a:spcBef>
              <a:spcAft>
                <a:spcPct val="0"/>
              </a:spcAft>
              <a:defRPr/>
            </a:pPr>
            <a:r>
              <a:rPr lang="en-US" sz="2531" b="1" dirty="0" err="1">
                <a:solidFill>
                  <a:srgbClr val="FF0000"/>
                </a:solidFill>
                <a:latin typeface="#9Slide05 Kathya" panose="02000000000000000000" pitchFamily="2" charset="0"/>
                <a:ea typeface="Arial Unicode MS"/>
              </a:rPr>
              <a:t>Đội</a:t>
            </a:r>
            <a:r>
              <a:rPr lang="en-US" sz="2531" b="1" dirty="0">
                <a:solidFill>
                  <a:srgbClr val="FF0000"/>
                </a:solidFill>
                <a:latin typeface="#9Slide05 Kathya" panose="02000000000000000000" pitchFamily="2" charset="0"/>
                <a:ea typeface="Arial Unicode MS"/>
              </a:rPr>
              <a:t> n</a:t>
            </a:r>
            <a:r>
              <a:rPr lang="fr-FR" sz="2531" b="1" dirty="0">
                <a:solidFill>
                  <a:srgbClr val="FF0000"/>
                </a:solidFill>
                <a:latin typeface="#9Slide05 Kathya" panose="02000000000000000000" pitchFamily="2" charset="0"/>
                <a:ea typeface="Arial Unicode MS"/>
              </a:rPr>
              <a:t>à</a:t>
            </a:r>
            <a:r>
              <a:rPr lang="en-US" sz="2531" b="1" dirty="0">
                <a:solidFill>
                  <a:srgbClr val="FF0000"/>
                </a:solidFill>
                <a:latin typeface="#9Slide05 Kathya" panose="02000000000000000000" pitchFamily="2" charset="0"/>
                <a:ea typeface="Arial Unicode MS"/>
              </a:rPr>
              <a:t>o </a:t>
            </a:r>
            <a:r>
              <a:rPr lang="en-US" sz="2531" b="1" dirty="0" err="1">
                <a:solidFill>
                  <a:srgbClr val="FF0000"/>
                </a:solidFill>
                <a:latin typeface="#9Slide05 Kathya" panose="02000000000000000000" pitchFamily="2" charset="0"/>
                <a:ea typeface="Arial Unicode MS"/>
              </a:rPr>
              <a:t>viết</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đượ</a:t>
            </a:r>
            <a:r>
              <a:rPr lang="pt-PT" sz="2531" b="1" dirty="0">
                <a:solidFill>
                  <a:srgbClr val="FF0000"/>
                </a:solidFill>
                <a:latin typeface="#9Slide05 Kathya" panose="02000000000000000000" pitchFamily="2" charset="0"/>
                <a:ea typeface="Arial Unicode MS"/>
              </a:rPr>
              <a:t>c nhi</a:t>
            </a:r>
            <a:r>
              <a:rPr lang="en-US" sz="2531" b="1" dirty="0" err="1">
                <a:solidFill>
                  <a:srgbClr val="FF0000"/>
                </a:solidFill>
                <a:latin typeface="#9Slide05 Kathya" panose="02000000000000000000" pitchFamily="2" charset="0"/>
                <a:ea typeface="Arial Unicode MS"/>
              </a:rPr>
              <a:t>ều</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truyền</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thống</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sẽ</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được</a:t>
            </a:r>
            <a:r>
              <a:rPr lang="en-US" sz="2531" b="1" dirty="0">
                <a:solidFill>
                  <a:srgbClr val="FF0000"/>
                </a:solidFill>
                <a:latin typeface="#9Slide05 Kathya" panose="02000000000000000000" pitchFamily="2" charset="0"/>
                <a:ea typeface="Arial Unicode MS"/>
              </a:rPr>
              <a:t> 10 </a:t>
            </a:r>
            <a:r>
              <a:rPr lang="en-US" sz="2531" b="1" dirty="0" err="1">
                <a:solidFill>
                  <a:srgbClr val="FF0000"/>
                </a:solidFill>
                <a:latin typeface="#9Slide05 Kathya" panose="02000000000000000000" pitchFamily="2" charset="0"/>
                <a:ea typeface="Arial Unicode MS"/>
              </a:rPr>
              <a:t>điểm</a:t>
            </a:r>
            <a:r>
              <a:rPr lang="en-US" sz="2531" b="1" dirty="0">
                <a:solidFill>
                  <a:srgbClr val="FF0000"/>
                </a:solidFill>
                <a:latin typeface="#9Slide05 Kathya" panose="02000000000000000000" pitchFamily="2" charset="0"/>
                <a:ea typeface="Arial Unicode MS"/>
              </a:rPr>
              <a:t>. </a:t>
            </a:r>
            <a:endParaRPr lang="en-SG" sz="2531" b="1" dirty="0">
              <a:solidFill>
                <a:srgbClr val="FF0000"/>
              </a:solidFill>
              <a:latin typeface="#9Slide05 Kathya" panose="02000000000000000000" pitchFamily="2" charset="0"/>
              <a:ea typeface="微软雅黑"/>
            </a:endParaRPr>
          </a:p>
        </p:txBody>
      </p:sp>
      <p:pic>
        <p:nvPicPr>
          <p:cNvPr id="29" name="图片 1"/>
          <p:cNvPicPr>
            <a:picLocks noChangeAspect="1"/>
          </p:cNvPicPr>
          <p:nvPr/>
        </p:nvPicPr>
        <p:blipFill>
          <a:blip r:embed="rId3">
            <a:extLst>
              <a:ext uri="{28A0092B-C50C-407E-A947-70E740481C1C}">
                <a14:useLocalDpi xmlns:a14="http://schemas.microsoft.com/office/drawing/2010/main" val="0"/>
              </a:ext>
            </a:extLst>
          </a:blip>
          <a:srcRect l="8347" r="32761"/>
          <a:stretch>
            <a:fillRect/>
          </a:stretch>
        </p:blipFill>
        <p:spPr bwMode="auto">
          <a:xfrm>
            <a:off x="2646146" y="5062216"/>
            <a:ext cx="1517073" cy="173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p:cNvSpPr>
            <a:spLocks noChangeArrowheads="1"/>
          </p:cNvSpPr>
          <p:nvPr/>
        </p:nvSpPr>
        <p:spPr bwMode="auto">
          <a:xfrm>
            <a:off x="1077906" y="-46677"/>
            <a:ext cx="758206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000" b="1" dirty="0">
                <a:solidFill>
                  <a:srgbClr val="FF0000"/>
                </a:solidFill>
                <a:latin typeface="#9Slide05 Fourth" panose="00000500000000000000" pitchFamily="2" charset="0"/>
                <a:ea typeface="Helvetica Neue"/>
                <a:cs typeface="Helvetica Neue"/>
              </a:rPr>
              <a:t>TRÒ CHƠI </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“NGƯỜI LÀM VƯỜN NHÂN HẬU”</a:t>
            </a:r>
            <a:endParaRPr lang="en-SG" altLang="en-US" sz="4400" b="1" dirty="0">
              <a:solidFill>
                <a:srgbClr val="FF0000"/>
              </a:solidFill>
              <a:latin typeface="#9Slide05 Fourth" panose="00000500000000000000" pitchFamily="2" charset="0"/>
            </a:endParaRPr>
          </a:p>
        </p:txBody>
      </p:sp>
    </p:spTree>
    <p:extLst>
      <p:ext uri="{BB962C8B-B14F-4D97-AF65-F5344CB8AC3E}">
        <p14:creationId xmlns:p14="http://schemas.microsoft.com/office/powerpoint/2010/main" val="178244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839" y="0"/>
            <a:ext cx="12308839" cy="6858000"/>
          </a:xfrm>
          <a:prstGeom prst="rect">
            <a:avLst/>
          </a:prstGeom>
        </p:spPr>
      </p:pic>
      <p:sp>
        <p:nvSpPr>
          <p:cNvPr id="4" name="Freeform 18"/>
          <p:cNvSpPr/>
          <p:nvPr/>
        </p:nvSpPr>
        <p:spPr bwMode="auto">
          <a:xfrm>
            <a:off x="2621141" y="2410159"/>
            <a:ext cx="6095643" cy="4487862"/>
          </a:xfrm>
          <a:custGeom>
            <a:avLst/>
            <a:gdLst/>
            <a:ahLst/>
            <a:cxnLst>
              <a:cxn ang="0">
                <a:pos x="935" y="802"/>
              </a:cxn>
              <a:cxn ang="0">
                <a:pos x="1068" y="631"/>
              </a:cxn>
              <a:cxn ang="0">
                <a:pos x="859" y="776"/>
              </a:cxn>
              <a:cxn ang="0">
                <a:pos x="733" y="833"/>
              </a:cxn>
              <a:cxn ang="0">
                <a:pos x="756" y="774"/>
              </a:cxn>
              <a:cxn ang="0">
                <a:pos x="787" y="673"/>
              </a:cxn>
              <a:cxn ang="0">
                <a:pos x="1102" y="378"/>
              </a:cxn>
              <a:cxn ang="0">
                <a:pos x="799" y="562"/>
              </a:cxn>
              <a:cxn ang="0">
                <a:pos x="784" y="427"/>
              </a:cxn>
              <a:cxn ang="0">
                <a:pos x="899" y="191"/>
              </a:cxn>
              <a:cxn ang="0">
                <a:pos x="763" y="361"/>
              </a:cxn>
              <a:cxn ang="0">
                <a:pos x="690" y="229"/>
              </a:cxn>
              <a:cxn ang="0">
                <a:pos x="721" y="695"/>
              </a:cxn>
              <a:cxn ang="0">
                <a:pos x="558" y="380"/>
              </a:cxn>
              <a:cxn ang="0">
                <a:pos x="641" y="869"/>
              </a:cxn>
              <a:cxn ang="0">
                <a:pos x="590" y="1012"/>
              </a:cxn>
              <a:cxn ang="0">
                <a:pos x="493" y="807"/>
              </a:cxn>
              <a:cxn ang="0">
                <a:pos x="539" y="595"/>
              </a:cxn>
              <a:cxn ang="0">
                <a:pos x="471" y="746"/>
              </a:cxn>
              <a:cxn ang="0">
                <a:pos x="459" y="704"/>
              </a:cxn>
              <a:cxn ang="0">
                <a:pos x="605" y="0"/>
              </a:cxn>
              <a:cxn ang="0">
                <a:pos x="474" y="213"/>
              </a:cxn>
              <a:cxn ang="0">
                <a:pos x="357" y="22"/>
              </a:cxn>
              <a:cxn ang="0">
                <a:pos x="440" y="298"/>
              </a:cxn>
              <a:cxn ang="0">
                <a:pos x="391" y="665"/>
              </a:cxn>
              <a:cxn ang="0">
                <a:pos x="423" y="846"/>
              </a:cxn>
              <a:cxn ang="0">
                <a:pos x="282" y="227"/>
              </a:cxn>
              <a:cxn ang="0">
                <a:pos x="271" y="507"/>
              </a:cxn>
              <a:cxn ang="0">
                <a:pos x="0" y="422"/>
              </a:cxn>
              <a:cxn ang="0">
                <a:pos x="276" y="569"/>
              </a:cxn>
              <a:cxn ang="0">
                <a:pos x="346" y="842"/>
              </a:cxn>
              <a:cxn ang="0">
                <a:pos x="212" y="826"/>
              </a:cxn>
              <a:cxn ang="0">
                <a:pos x="54" y="627"/>
              </a:cxn>
              <a:cxn ang="0">
                <a:pos x="167" y="836"/>
              </a:cxn>
              <a:cxn ang="0">
                <a:pos x="22" y="913"/>
              </a:cxn>
              <a:cxn ang="0">
                <a:pos x="389" y="929"/>
              </a:cxn>
              <a:cxn ang="0">
                <a:pos x="440" y="1007"/>
              </a:cxn>
              <a:cxn ang="0">
                <a:pos x="655" y="1517"/>
              </a:cxn>
              <a:cxn ang="0">
                <a:pos x="485" y="1601"/>
              </a:cxn>
              <a:cxn ang="0">
                <a:pos x="978" y="1601"/>
              </a:cxn>
              <a:cxn ang="0">
                <a:pos x="843" y="1513"/>
              </a:cxn>
              <a:cxn ang="0">
                <a:pos x="843" y="1513"/>
              </a:cxn>
              <a:cxn ang="0">
                <a:pos x="707" y="1144"/>
              </a:cxn>
              <a:cxn ang="0">
                <a:pos x="688" y="1006"/>
              </a:cxn>
              <a:cxn ang="0">
                <a:pos x="874" y="822"/>
              </a:cxn>
              <a:cxn ang="0">
                <a:pos x="876" y="822"/>
              </a:cxn>
              <a:cxn ang="0">
                <a:pos x="1091" y="949"/>
              </a:cxn>
              <a:cxn ang="0">
                <a:pos x="935" y="802"/>
              </a:cxn>
            </a:cxnLst>
            <a:rect l="0" t="0" r="r" b="b"/>
            <a:pathLst>
              <a:path w="1102" h="1601">
                <a:moveTo>
                  <a:pt x="935" y="802"/>
                </a:moveTo>
                <a:cubicBezTo>
                  <a:pt x="1004" y="772"/>
                  <a:pt x="1064" y="712"/>
                  <a:pt x="1068" y="631"/>
                </a:cubicBezTo>
                <a:cubicBezTo>
                  <a:pt x="1047" y="762"/>
                  <a:pt x="933" y="762"/>
                  <a:pt x="859" y="776"/>
                </a:cubicBezTo>
                <a:cubicBezTo>
                  <a:pt x="800" y="786"/>
                  <a:pt x="766" y="801"/>
                  <a:pt x="733" y="833"/>
                </a:cubicBezTo>
                <a:cubicBezTo>
                  <a:pt x="740" y="815"/>
                  <a:pt x="747" y="795"/>
                  <a:pt x="756" y="774"/>
                </a:cubicBezTo>
                <a:cubicBezTo>
                  <a:pt x="769" y="741"/>
                  <a:pt x="780" y="707"/>
                  <a:pt x="787" y="673"/>
                </a:cubicBezTo>
                <a:cubicBezTo>
                  <a:pt x="837" y="539"/>
                  <a:pt x="931" y="384"/>
                  <a:pt x="1102" y="378"/>
                </a:cubicBezTo>
                <a:cubicBezTo>
                  <a:pt x="1000" y="373"/>
                  <a:pt x="882" y="453"/>
                  <a:pt x="799" y="562"/>
                </a:cubicBezTo>
                <a:cubicBezTo>
                  <a:pt x="799" y="517"/>
                  <a:pt x="795" y="472"/>
                  <a:pt x="784" y="427"/>
                </a:cubicBezTo>
                <a:cubicBezTo>
                  <a:pt x="779" y="342"/>
                  <a:pt x="802" y="248"/>
                  <a:pt x="899" y="191"/>
                </a:cubicBezTo>
                <a:cubicBezTo>
                  <a:pt x="839" y="221"/>
                  <a:pt x="785" y="279"/>
                  <a:pt x="763" y="361"/>
                </a:cubicBezTo>
                <a:cubicBezTo>
                  <a:pt x="746" y="315"/>
                  <a:pt x="722" y="271"/>
                  <a:pt x="690" y="229"/>
                </a:cubicBezTo>
                <a:cubicBezTo>
                  <a:pt x="803" y="411"/>
                  <a:pt x="773" y="565"/>
                  <a:pt x="721" y="695"/>
                </a:cubicBezTo>
                <a:cubicBezTo>
                  <a:pt x="713" y="559"/>
                  <a:pt x="646" y="447"/>
                  <a:pt x="558" y="380"/>
                </a:cubicBezTo>
                <a:cubicBezTo>
                  <a:pt x="696" y="522"/>
                  <a:pt x="690" y="728"/>
                  <a:pt x="641" y="869"/>
                </a:cubicBezTo>
                <a:cubicBezTo>
                  <a:pt x="614" y="927"/>
                  <a:pt x="596" y="967"/>
                  <a:pt x="590" y="1012"/>
                </a:cubicBezTo>
                <a:cubicBezTo>
                  <a:pt x="552" y="943"/>
                  <a:pt x="518" y="871"/>
                  <a:pt x="493" y="807"/>
                </a:cubicBezTo>
                <a:cubicBezTo>
                  <a:pt x="549" y="704"/>
                  <a:pt x="539" y="595"/>
                  <a:pt x="539" y="595"/>
                </a:cubicBezTo>
                <a:cubicBezTo>
                  <a:pt x="540" y="660"/>
                  <a:pt x="494" y="719"/>
                  <a:pt x="471" y="746"/>
                </a:cubicBezTo>
                <a:cubicBezTo>
                  <a:pt x="466" y="731"/>
                  <a:pt x="462" y="717"/>
                  <a:pt x="459" y="704"/>
                </a:cubicBezTo>
                <a:cubicBezTo>
                  <a:pt x="417" y="531"/>
                  <a:pt x="425" y="253"/>
                  <a:pt x="605" y="0"/>
                </a:cubicBezTo>
                <a:cubicBezTo>
                  <a:pt x="558" y="58"/>
                  <a:pt x="511" y="131"/>
                  <a:pt x="474" y="213"/>
                </a:cubicBezTo>
                <a:cubicBezTo>
                  <a:pt x="462" y="127"/>
                  <a:pt x="415" y="60"/>
                  <a:pt x="357" y="22"/>
                </a:cubicBezTo>
                <a:cubicBezTo>
                  <a:pt x="457" y="97"/>
                  <a:pt x="461" y="209"/>
                  <a:pt x="440" y="298"/>
                </a:cubicBezTo>
                <a:cubicBezTo>
                  <a:pt x="398" y="414"/>
                  <a:pt x="376" y="541"/>
                  <a:pt x="391" y="665"/>
                </a:cubicBezTo>
                <a:cubicBezTo>
                  <a:pt x="395" y="695"/>
                  <a:pt x="406" y="786"/>
                  <a:pt x="423" y="846"/>
                </a:cubicBezTo>
                <a:cubicBezTo>
                  <a:pt x="321" y="706"/>
                  <a:pt x="254" y="499"/>
                  <a:pt x="282" y="227"/>
                </a:cubicBezTo>
                <a:cubicBezTo>
                  <a:pt x="267" y="310"/>
                  <a:pt x="263" y="406"/>
                  <a:pt x="271" y="507"/>
                </a:cubicBezTo>
                <a:cubicBezTo>
                  <a:pt x="192" y="422"/>
                  <a:pt x="86" y="400"/>
                  <a:pt x="0" y="422"/>
                </a:cubicBezTo>
                <a:cubicBezTo>
                  <a:pt x="143" y="398"/>
                  <a:pt x="233" y="482"/>
                  <a:pt x="276" y="569"/>
                </a:cubicBezTo>
                <a:cubicBezTo>
                  <a:pt x="289" y="663"/>
                  <a:pt x="310" y="754"/>
                  <a:pt x="346" y="842"/>
                </a:cubicBezTo>
                <a:cubicBezTo>
                  <a:pt x="301" y="826"/>
                  <a:pt x="256" y="822"/>
                  <a:pt x="212" y="826"/>
                </a:cubicBezTo>
                <a:cubicBezTo>
                  <a:pt x="139" y="798"/>
                  <a:pt x="67" y="740"/>
                  <a:pt x="54" y="627"/>
                </a:cubicBezTo>
                <a:cubicBezTo>
                  <a:pt x="58" y="702"/>
                  <a:pt x="96" y="784"/>
                  <a:pt x="167" y="836"/>
                </a:cubicBezTo>
                <a:cubicBezTo>
                  <a:pt x="114" y="850"/>
                  <a:pt x="64" y="876"/>
                  <a:pt x="22" y="913"/>
                </a:cubicBezTo>
                <a:cubicBezTo>
                  <a:pt x="188" y="850"/>
                  <a:pt x="303" y="870"/>
                  <a:pt x="389" y="929"/>
                </a:cubicBezTo>
                <a:cubicBezTo>
                  <a:pt x="404" y="955"/>
                  <a:pt x="421" y="983"/>
                  <a:pt x="440" y="1007"/>
                </a:cubicBezTo>
                <a:cubicBezTo>
                  <a:pt x="578" y="1192"/>
                  <a:pt x="661" y="1342"/>
                  <a:pt x="655" y="1517"/>
                </a:cubicBezTo>
                <a:cubicBezTo>
                  <a:pt x="653" y="1533"/>
                  <a:pt x="632" y="1582"/>
                  <a:pt x="485" y="1601"/>
                </a:cubicBezTo>
                <a:cubicBezTo>
                  <a:pt x="978" y="1601"/>
                  <a:pt x="978" y="1601"/>
                  <a:pt x="978" y="1601"/>
                </a:cubicBezTo>
                <a:cubicBezTo>
                  <a:pt x="978" y="1601"/>
                  <a:pt x="865" y="1568"/>
                  <a:pt x="843" y="1513"/>
                </a:cubicBezTo>
                <a:cubicBezTo>
                  <a:pt x="843" y="1513"/>
                  <a:pt x="843" y="1513"/>
                  <a:pt x="843" y="1513"/>
                </a:cubicBezTo>
                <a:cubicBezTo>
                  <a:pt x="836" y="1386"/>
                  <a:pt x="791" y="1260"/>
                  <a:pt x="707" y="1144"/>
                </a:cubicBezTo>
                <a:cubicBezTo>
                  <a:pt x="692" y="1093"/>
                  <a:pt x="685" y="1050"/>
                  <a:pt x="688" y="1006"/>
                </a:cubicBezTo>
                <a:cubicBezTo>
                  <a:pt x="721" y="915"/>
                  <a:pt x="766" y="845"/>
                  <a:pt x="874" y="822"/>
                </a:cubicBezTo>
                <a:cubicBezTo>
                  <a:pt x="876" y="822"/>
                  <a:pt x="876" y="822"/>
                  <a:pt x="876" y="822"/>
                </a:cubicBezTo>
                <a:cubicBezTo>
                  <a:pt x="953" y="822"/>
                  <a:pt x="1040" y="848"/>
                  <a:pt x="1091" y="949"/>
                </a:cubicBezTo>
                <a:cubicBezTo>
                  <a:pt x="1064" y="886"/>
                  <a:pt x="1010" y="828"/>
                  <a:pt x="935" y="802"/>
                </a:cubicBezTo>
                <a:close/>
              </a:path>
            </a:pathLst>
          </a:custGeom>
          <a:solidFill>
            <a:schemeClr val="bg2">
              <a:lumMod val="25000"/>
            </a:schemeClr>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5" name="Freeform 6"/>
          <p:cNvSpPr/>
          <p:nvPr/>
        </p:nvSpPr>
        <p:spPr bwMode="auto">
          <a:xfrm>
            <a:off x="1374003" y="3378681"/>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6" name="Freeform 5"/>
          <p:cNvSpPr/>
          <p:nvPr/>
        </p:nvSpPr>
        <p:spPr bwMode="auto">
          <a:xfrm>
            <a:off x="6010275" y="1144588"/>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7" name="Freeform 7"/>
          <p:cNvSpPr/>
          <p:nvPr/>
        </p:nvSpPr>
        <p:spPr bwMode="auto">
          <a:xfrm>
            <a:off x="4965700" y="3292475"/>
            <a:ext cx="265113" cy="458788"/>
          </a:xfrm>
          <a:custGeom>
            <a:avLst/>
            <a:gdLst/>
            <a:ahLst/>
            <a:cxnLst>
              <a:cxn ang="0">
                <a:pos x="39" y="170"/>
              </a:cxn>
              <a:cxn ang="0">
                <a:pos x="11" y="106"/>
              </a:cxn>
              <a:cxn ang="0">
                <a:pos x="15" y="0"/>
              </a:cxn>
              <a:cxn ang="0">
                <a:pos x="96" y="116"/>
              </a:cxn>
              <a:cxn ang="0">
                <a:pos x="49" y="170"/>
              </a:cxn>
              <a:cxn ang="0">
                <a:pos x="34" y="32"/>
              </a:cxn>
              <a:cxn ang="0">
                <a:pos x="39" y="170"/>
              </a:cxn>
            </a:cxnLst>
            <a:rect l="0" t="0" r="r" b="b"/>
            <a:pathLst>
              <a:path w="100" h="172">
                <a:moveTo>
                  <a:pt x="39" y="170"/>
                </a:moveTo>
                <a:cubicBezTo>
                  <a:pt x="11" y="156"/>
                  <a:pt x="0" y="130"/>
                  <a:pt x="11" y="106"/>
                </a:cubicBezTo>
                <a:cubicBezTo>
                  <a:pt x="24" y="72"/>
                  <a:pt x="24" y="36"/>
                  <a:pt x="15" y="0"/>
                </a:cubicBezTo>
                <a:cubicBezTo>
                  <a:pt x="51" y="28"/>
                  <a:pt x="90" y="62"/>
                  <a:pt x="96" y="116"/>
                </a:cubicBezTo>
                <a:cubicBezTo>
                  <a:pt x="100" y="152"/>
                  <a:pt x="86" y="172"/>
                  <a:pt x="49" y="170"/>
                </a:cubicBezTo>
                <a:cubicBezTo>
                  <a:pt x="53" y="130"/>
                  <a:pt x="51" y="80"/>
                  <a:pt x="34" y="32"/>
                </a:cubicBezTo>
                <a:cubicBezTo>
                  <a:pt x="51" y="86"/>
                  <a:pt x="49" y="128"/>
                  <a:pt x="39" y="170"/>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8" name="Freeform 8"/>
          <p:cNvSpPr/>
          <p:nvPr/>
        </p:nvSpPr>
        <p:spPr bwMode="auto">
          <a:xfrm>
            <a:off x="5668963" y="4127500"/>
            <a:ext cx="265112" cy="454025"/>
          </a:xfrm>
          <a:custGeom>
            <a:avLst/>
            <a:gdLst/>
            <a:ahLst/>
            <a:cxnLst>
              <a:cxn ang="0">
                <a:pos x="40" y="169"/>
              </a:cxn>
              <a:cxn ang="0">
                <a:pos x="11" y="105"/>
              </a:cxn>
              <a:cxn ang="0">
                <a:pos x="15" y="0"/>
              </a:cxn>
              <a:cxn ang="0">
                <a:pos x="96" y="115"/>
              </a:cxn>
              <a:cxn ang="0">
                <a:pos x="49" y="169"/>
              </a:cxn>
              <a:cxn ang="0">
                <a:pos x="34" y="31"/>
              </a:cxn>
              <a:cxn ang="0">
                <a:pos x="40" y="169"/>
              </a:cxn>
            </a:cxnLst>
            <a:rect l="0" t="0" r="r" b="b"/>
            <a:pathLst>
              <a:path w="100" h="171">
                <a:moveTo>
                  <a:pt x="40" y="169"/>
                </a:moveTo>
                <a:cubicBezTo>
                  <a:pt x="11" y="155"/>
                  <a:pt x="0" y="129"/>
                  <a:pt x="11" y="105"/>
                </a:cubicBezTo>
                <a:cubicBezTo>
                  <a:pt x="25" y="71"/>
                  <a:pt x="25" y="35"/>
                  <a:pt x="15" y="0"/>
                </a:cubicBezTo>
                <a:cubicBezTo>
                  <a:pt x="51" y="27"/>
                  <a:pt x="90" y="61"/>
                  <a:pt x="96" y="115"/>
                </a:cubicBezTo>
                <a:cubicBezTo>
                  <a:pt x="100" y="151"/>
                  <a:pt x="87" y="171"/>
                  <a:pt x="49" y="169"/>
                </a:cubicBezTo>
                <a:cubicBezTo>
                  <a:pt x="53" y="129"/>
                  <a:pt x="51" y="79"/>
                  <a:pt x="34" y="31"/>
                </a:cubicBezTo>
                <a:cubicBezTo>
                  <a:pt x="51" y="85"/>
                  <a:pt x="49" y="127"/>
                  <a:pt x="40" y="169"/>
                </a:cubicBezTo>
                <a:close/>
              </a:path>
            </a:pathLst>
          </a:custGeom>
          <a:solidFill>
            <a:srgbClr val="E71F3C"/>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9" name="Freeform 10"/>
          <p:cNvSpPr/>
          <p:nvPr/>
        </p:nvSpPr>
        <p:spPr bwMode="auto">
          <a:xfrm>
            <a:off x="4316413" y="4765675"/>
            <a:ext cx="244475" cy="409575"/>
          </a:xfrm>
          <a:custGeom>
            <a:avLst/>
            <a:gdLst/>
            <a:ahLst/>
            <a:cxnLst>
              <a:cxn ang="0">
                <a:pos x="80" y="217"/>
              </a:cxn>
              <a:cxn ang="0">
                <a:pos x="119" y="138"/>
              </a:cxn>
              <a:cxn ang="0">
                <a:pos x="125" y="0"/>
              </a:cxn>
              <a:cxn ang="0">
                <a:pos x="7" y="140"/>
              </a:cxn>
              <a:cxn ang="0">
                <a:pos x="73" y="217"/>
              </a:cxn>
              <a:cxn ang="0">
                <a:pos x="96" y="38"/>
              </a:cxn>
              <a:cxn ang="0">
                <a:pos x="80" y="217"/>
              </a:cxn>
            </a:cxnLst>
            <a:rect l="0" t="0" r="r" b="b"/>
            <a:pathLst>
              <a:path w="130" h="217">
                <a:moveTo>
                  <a:pt x="80" y="217"/>
                </a:moveTo>
                <a:cubicBezTo>
                  <a:pt x="119" y="204"/>
                  <a:pt x="130" y="171"/>
                  <a:pt x="119" y="138"/>
                </a:cubicBezTo>
                <a:cubicBezTo>
                  <a:pt x="106" y="91"/>
                  <a:pt x="109" y="47"/>
                  <a:pt x="125" y="0"/>
                </a:cubicBezTo>
                <a:cubicBezTo>
                  <a:pt x="75" y="33"/>
                  <a:pt x="21" y="71"/>
                  <a:pt x="7" y="140"/>
                </a:cubicBezTo>
                <a:cubicBezTo>
                  <a:pt x="0" y="187"/>
                  <a:pt x="21" y="215"/>
                  <a:pt x="73" y="217"/>
                </a:cubicBezTo>
                <a:cubicBezTo>
                  <a:pt x="54" y="157"/>
                  <a:pt x="67" y="94"/>
                  <a:pt x="96" y="38"/>
                </a:cubicBezTo>
                <a:cubicBezTo>
                  <a:pt x="67" y="107"/>
                  <a:pt x="65" y="162"/>
                  <a:pt x="80" y="217"/>
                </a:cubicBezTo>
                <a:close/>
              </a:path>
            </a:pathLst>
          </a:custGeom>
          <a:solidFill>
            <a:srgbClr val="FCC725"/>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0" name="Freeform 12"/>
          <p:cNvSpPr/>
          <p:nvPr/>
        </p:nvSpPr>
        <p:spPr bwMode="auto">
          <a:xfrm>
            <a:off x="4953000" y="3062288"/>
            <a:ext cx="349250" cy="274637"/>
          </a:xfrm>
          <a:custGeom>
            <a:avLst/>
            <a:gdLst/>
            <a:ahLst/>
            <a:cxnLst>
              <a:cxn ang="0">
                <a:pos x="116" y="84"/>
              </a:cxn>
              <a:cxn ang="0">
                <a:pos x="46" y="69"/>
              </a:cxn>
              <a:cxn ang="0">
                <a:pos x="0" y="10"/>
              </a:cxn>
              <a:cxn ang="0">
                <a:pos x="98" y="27"/>
              </a:cxn>
              <a:cxn ang="0">
                <a:pos x="121" y="76"/>
              </a:cxn>
              <a:cxn ang="0">
                <a:pos x="32" y="17"/>
              </a:cxn>
              <a:cxn ang="0">
                <a:pos x="116" y="84"/>
              </a:cxn>
            </a:cxnLst>
            <a:rect l="0" t="0" r="r" b="b"/>
            <a:pathLst>
              <a:path w="130" h="103">
                <a:moveTo>
                  <a:pt x="116" y="84"/>
                </a:moveTo>
                <a:cubicBezTo>
                  <a:pt x="91" y="103"/>
                  <a:pt x="63" y="101"/>
                  <a:pt x="46" y="69"/>
                </a:cubicBezTo>
                <a:cubicBezTo>
                  <a:pt x="35" y="47"/>
                  <a:pt x="23" y="24"/>
                  <a:pt x="0" y="10"/>
                </a:cubicBezTo>
                <a:cubicBezTo>
                  <a:pt x="37" y="0"/>
                  <a:pt x="70" y="5"/>
                  <a:pt x="98" y="27"/>
                </a:cubicBezTo>
                <a:cubicBezTo>
                  <a:pt x="98" y="27"/>
                  <a:pt x="130" y="44"/>
                  <a:pt x="121" y="76"/>
                </a:cubicBezTo>
                <a:cubicBezTo>
                  <a:pt x="98" y="52"/>
                  <a:pt x="65" y="29"/>
                  <a:pt x="32" y="17"/>
                </a:cubicBezTo>
                <a:cubicBezTo>
                  <a:pt x="70" y="37"/>
                  <a:pt x="95" y="57"/>
                  <a:pt x="116" y="84"/>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1" name="Freeform 13"/>
          <p:cNvSpPr/>
          <p:nvPr/>
        </p:nvSpPr>
        <p:spPr bwMode="auto">
          <a:xfrm>
            <a:off x="5727700" y="3333750"/>
            <a:ext cx="608013"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2" name="Freeform 14"/>
          <p:cNvSpPr/>
          <p:nvPr/>
        </p:nvSpPr>
        <p:spPr bwMode="auto">
          <a:xfrm>
            <a:off x="7585075" y="3101975"/>
            <a:ext cx="704850" cy="511175"/>
          </a:xfrm>
          <a:custGeom>
            <a:avLst/>
            <a:gdLst/>
            <a:ahLst/>
            <a:cxnLst>
              <a:cxn ang="0">
                <a:pos x="8" y="136"/>
              </a:cxn>
              <a:cxn ang="0">
                <a:pos x="149" y="138"/>
              </a:cxn>
              <a:cxn ang="0">
                <a:pos x="264" y="40"/>
              </a:cxn>
              <a:cxn ang="0">
                <a:pos x="64" y="32"/>
              </a:cxn>
              <a:cxn ang="0">
                <a:pos x="2" y="124"/>
              </a:cxn>
              <a:cxn ang="0">
                <a:pos x="200" y="42"/>
              </a:cxn>
              <a:cxn ang="0">
                <a:pos x="8" y="136"/>
              </a:cxn>
            </a:cxnLst>
            <a:rect l="0" t="0" r="r" b="b"/>
            <a:pathLst>
              <a:path w="264" h="192">
                <a:moveTo>
                  <a:pt x="8" y="136"/>
                </a:moveTo>
                <a:cubicBezTo>
                  <a:pt x="49" y="186"/>
                  <a:pt x="108" y="192"/>
                  <a:pt x="149" y="138"/>
                </a:cubicBezTo>
                <a:cubicBezTo>
                  <a:pt x="181" y="96"/>
                  <a:pt x="213" y="58"/>
                  <a:pt x="264" y="40"/>
                </a:cubicBezTo>
                <a:cubicBezTo>
                  <a:pt x="196" y="8"/>
                  <a:pt x="128" y="0"/>
                  <a:pt x="64" y="32"/>
                </a:cubicBezTo>
                <a:cubicBezTo>
                  <a:pt x="64" y="32"/>
                  <a:pt x="0" y="58"/>
                  <a:pt x="2" y="124"/>
                </a:cubicBezTo>
                <a:cubicBezTo>
                  <a:pt x="61" y="78"/>
                  <a:pt x="128" y="52"/>
                  <a:pt x="200" y="42"/>
                </a:cubicBezTo>
                <a:cubicBezTo>
                  <a:pt x="115" y="60"/>
                  <a:pt x="57" y="92"/>
                  <a:pt x="8" y="136"/>
                </a:cubicBezTo>
                <a:close/>
              </a:path>
            </a:pathLst>
          </a:custGeom>
          <a:solidFill>
            <a:srgbClr val="A5CA36"/>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3" name="Freeform 16"/>
          <p:cNvSpPr/>
          <p:nvPr/>
        </p:nvSpPr>
        <p:spPr bwMode="auto">
          <a:xfrm>
            <a:off x="7113588" y="4408488"/>
            <a:ext cx="177800" cy="268287"/>
          </a:xfrm>
          <a:custGeom>
            <a:avLst/>
            <a:gdLst/>
            <a:ahLst/>
            <a:cxnLst>
              <a:cxn ang="0">
                <a:pos x="30" y="100"/>
              </a:cxn>
              <a:cxn ang="0">
                <a:pos x="8" y="64"/>
              </a:cxn>
              <a:cxn ang="0">
                <a:pos x="0" y="0"/>
              </a:cxn>
              <a:cxn ang="0">
                <a:pos x="60" y="60"/>
              </a:cxn>
              <a:cxn ang="0">
                <a:pos x="34" y="98"/>
              </a:cxn>
              <a:cxn ang="0">
                <a:pos x="15" y="18"/>
              </a:cxn>
              <a:cxn ang="0">
                <a:pos x="30" y="100"/>
              </a:cxn>
            </a:cxnLst>
            <a:rect l="0" t="0" r="r" b="b"/>
            <a:pathLst>
              <a:path w="66" h="100">
                <a:moveTo>
                  <a:pt x="30" y="100"/>
                </a:moveTo>
                <a:cubicBezTo>
                  <a:pt x="13" y="94"/>
                  <a:pt x="6" y="80"/>
                  <a:pt x="8" y="64"/>
                </a:cubicBezTo>
                <a:cubicBezTo>
                  <a:pt x="13" y="42"/>
                  <a:pt x="10" y="20"/>
                  <a:pt x="0" y="0"/>
                </a:cubicBezTo>
                <a:cubicBezTo>
                  <a:pt x="25" y="12"/>
                  <a:pt x="51" y="28"/>
                  <a:pt x="60" y="60"/>
                </a:cubicBezTo>
                <a:cubicBezTo>
                  <a:pt x="66" y="80"/>
                  <a:pt x="59" y="94"/>
                  <a:pt x="34" y="98"/>
                </a:cubicBezTo>
                <a:cubicBezTo>
                  <a:pt x="40" y="70"/>
                  <a:pt x="30" y="42"/>
                  <a:pt x="15" y="18"/>
                </a:cubicBezTo>
                <a:cubicBezTo>
                  <a:pt x="32" y="48"/>
                  <a:pt x="36" y="72"/>
                  <a:pt x="30" y="100"/>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4" name="Freeform 13"/>
          <p:cNvSpPr/>
          <p:nvPr/>
        </p:nvSpPr>
        <p:spPr bwMode="auto">
          <a:xfrm rot="5400000">
            <a:off x="6939757" y="2483644"/>
            <a:ext cx="608012"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5" name="Freeform 13"/>
          <p:cNvSpPr/>
          <p:nvPr/>
        </p:nvSpPr>
        <p:spPr bwMode="auto">
          <a:xfrm>
            <a:off x="2978315" y="1341826"/>
            <a:ext cx="1970286" cy="1614487"/>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6" name="Freeform 13"/>
          <p:cNvSpPr/>
          <p:nvPr/>
        </p:nvSpPr>
        <p:spPr bwMode="auto">
          <a:xfrm rot="6413141">
            <a:off x="7666037" y="4689476"/>
            <a:ext cx="606425"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7" name="Freeform 13"/>
          <p:cNvSpPr/>
          <p:nvPr/>
        </p:nvSpPr>
        <p:spPr bwMode="auto">
          <a:xfrm>
            <a:off x="3971925" y="3159125"/>
            <a:ext cx="606425"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8" name="Freeform 17"/>
          <p:cNvSpPr/>
          <p:nvPr/>
        </p:nvSpPr>
        <p:spPr bwMode="auto">
          <a:xfrm rot="18265941">
            <a:off x="7910997" y="3398486"/>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20" name="Subtitle 19"/>
          <p:cNvSpPr>
            <a:spLocks noGrp="1"/>
          </p:cNvSpPr>
          <p:nvPr>
            <p:ph type="subTitle" idx="1"/>
          </p:nvPr>
        </p:nvSpPr>
        <p:spPr>
          <a:xfrm rot="21063923">
            <a:off x="7732196" y="4150354"/>
            <a:ext cx="1697037" cy="433387"/>
          </a:xfrm>
        </p:spPr>
        <p:txBody>
          <a:bodyPr rtlCol="0">
            <a:normAutofit fontScale="85000" lnSpcReduction="20000"/>
          </a:bodyPr>
          <a:lstStyle/>
          <a:p>
            <a:pPr eaLnBrk="1" fontAlgn="auto" hangingPunct="1">
              <a:spcAft>
                <a:spcPts val="0"/>
              </a:spcAft>
              <a:defRPr/>
            </a:pPr>
            <a:r>
              <a:rPr lang="en-US" altLang="en-US" dirty="0">
                <a:solidFill>
                  <a:prstClr val="black"/>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itchFamily="18" charset="0"/>
              <a:cs typeface="Times New Roman" pitchFamily="18" charset="0"/>
            </a:endParaRPr>
          </a:p>
        </p:txBody>
      </p:sp>
      <p:sp>
        <p:nvSpPr>
          <p:cNvPr id="42002" name="Subtitle 19"/>
          <p:cNvSpPr txBox="1">
            <a:spLocks/>
          </p:cNvSpPr>
          <p:nvPr/>
        </p:nvSpPr>
        <p:spPr bwMode="auto">
          <a:xfrm rot="-2831555">
            <a:off x="6187281" y="1726407"/>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p>
        </p:txBody>
      </p:sp>
      <p:sp>
        <p:nvSpPr>
          <p:cNvPr id="42003" name="Subtitle 19"/>
          <p:cNvSpPr txBox="1">
            <a:spLocks/>
          </p:cNvSpPr>
          <p:nvPr/>
        </p:nvSpPr>
        <p:spPr bwMode="auto">
          <a:xfrm rot="1916937">
            <a:off x="4689875" y="4899892"/>
            <a:ext cx="1698625" cy="433388"/>
          </a:xfrm>
          <a:prstGeom prst="rect">
            <a:avLst/>
          </a:prstGeom>
          <a:solidFill>
            <a:schemeClr val="accent3">
              <a:lumMod val="20000"/>
              <a:lumOff val="80000"/>
            </a:schemeClr>
          </a:solidFill>
          <a:ln>
            <a:noFill/>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a:solidFill>
                  <a:prstClr val="black"/>
                </a:solidFill>
                <a:latin typeface="Times New Roman" panose="02020603050405020304" pitchFamily="18" charset="0"/>
                <a:cs typeface="Times New Roman" panose="02020603050405020304" pitchFamily="18" charset="0"/>
              </a:rPr>
              <a:t>Lời</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nói</a:t>
            </a:r>
            <a:endParaRPr lang="en-US" altLang="en-US" sz="2400" dirty="0">
              <a:solidFill>
                <a:prstClr val="black"/>
              </a:solidFill>
              <a:latin typeface="Times New Roman" panose="02020603050405020304" pitchFamily="18" charset="0"/>
              <a:cs typeface="Times New Roman" panose="02020603050405020304" pitchFamily="18" charset="0"/>
            </a:endParaRPr>
          </a:p>
        </p:txBody>
      </p:sp>
      <p:sp>
        <p:nvSpPr>
          <p:cNvPr id="28" name="Subtitle 19"/>
          <p:cNvSpPr txBox="1">
            <a:spLocks/>
          </p:cNvSpPr>
          <p:nvPr/>
        </p:nvSpPr>
        <p:spPr bwMode="auto">
          <a:xfrm rot="19233125">
            <a:off x="6204610" y="4593836"/>
            <a:ext cx="1697037" cy="433387"/>
          </a:xfrm>
          <a:prstGeom prst="rect">
            <a:avLst/>
          </a:prstGeom>
          <a:solidFill>
            <a:srgbClr val="FFCCFF"/>
          </a:solidFill>
          <a:ln>
            <a:noFill/>
          </a:ln>
        </p:spPr>
        <p:txBody>
          <a:bodyPr vert="horz" wrap="square" lIns="91440" tIns="45720" rIns="91440" bIns="45720" numCol="1" rtlCol="0" anchor="t" anchorCtr="0" compatLnSpc="1">
            <a:prstTxWarp prst="textNoShape">
              <a:avLst/>
            </a:prstTxWarp>
            <a:normAutofit fontScale="85000" lnSpcReduction="20000"/>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fontAlgn="auto" hangingPunct="1">
              <a:spcAft>
                <a:spcPts val="0"/>
              </a:spcAft>
              <a:defRPr/>
            </a:pPr>
            <a:r>
              <a:rPr lang="en-US" dirty="0" err="1">
                <a:solidFill>
                  <a:schemeClr val="tx1"/>
                </a:solidFill>
                <a:latin typeface="Times New Roman" pitchFamily="18" charset="0"/>
                <a:cs typeface="Times New Roman" pitchFamily="18" charset="0"/>
              </a:rPr>
              <a:t>Thái</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độ</a:t>
            </a:r>
            <a:endParaRPr lang="en-US" dirty="0">
              <a:solidFill>
                <a:schemeClr val="tx1"/>
              </a:solidFill>
              <a:latin typeface="Times New Roman" pitchFamily="18" charset="0"/>
              <a:cs typeface="Times New Roman" pitchFamily="18" charset="0"/>
            </a:endParaRPr>
          </a:p>
        </p:txBody>
      </p:sp>
      <p:sp>
        <p:nvSpPr>
          <p:cNvPr id="29" name="Subtitle 19"/>
          <p:cNvSpPr txBox="1">
            <a:spLocks/>
          </p:cNvSpPr>
          <p:nvPr/>
        </p:nvSpPr>
        <p:spPr bwMode="auto">
          <a:xfrm rot="17271864">
            <a:off x="4778024" y="3477581"/>
            <a:ext cx="1698625" cy="433388"/>
          </a:xfrm>
          <a:prstGeom prst="rect">
            <a:avLst/>
          </a:prstGeom>
          <a:solidFill>
            <a:schemeClr val="accent2">
              <a:lumMod val="20000"/>
              <a:lumOff val="80000"/>
            </a:schemeClr>
          </a:solidFill>
          <a:ln>
            <a:noFill/>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a:solidFill>
                  <a:prstClr val="black"/>
                </a:solidFill>
                <a:latin typeface="Times New Roman" panose="02020603050405020304" pitchFamily="18" charset="0"/>
                <a:cs typeface="Times New Roman" panose="02020603050405020304" pitchFamily="18" charset="0"/>
              </a:rPr>
              <a:t>Việc</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làm</a:t>
            </a:r>
            <a:endParaRPr lang="en-US" altLang="en-US" sz="2400" dirty="0">
              <a:solidFill>
                <a:prstClr val="black"/>
              </a:solidFill>
              <a:latin typeface="Times New Roman" panose="02020603050405020304" pitchFamily="18" charset="0"/>
              <a:cs typeface="Times New Roman" panose="02020603050405020304" pitchFamily="18" charset="0"/>
            </a:endParaRPr>
          </a:p>
        </p:txBody>
      </p:sp>
      <p:sp>
        <p:nvSpPr>
          <p:cNvPr id="30" name="Subtitle 19"/>
          <p:cNvSpPr txBox="1">
            <a:spLocks/>
          </p:cNvSpPr>
          <p:nvPr/>
        </p:nvSpPr>
        <p:spPr bwMode="auto">
          <a:xfrm rot="1916937">
            <a:off x="1633364" y="3928431"/>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p>
        </p:txBody>
      </p:sp>
      <p:sp>
        <p:nvSpPr>
          <p:cNvPr id="31" name="Freeform 6"/>
          <p:cNvSpPr/>
          <p:nvPr/>
        </p:nvSpPr>
        <p:spPr bwMode="auto">
          <a:xfrm>
            <a:off x="56378" y="3885272"/>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2" name="Subtitle 19"/>
          <p:cNvSpPr txBox="1">
            <a:spLocks/>
          </p:cNvSpPr>
          <p:nvPr/>
        </p:nvSpPr>
        <p:spPr bwMode="auto">
          <a:xfrm rot="1916937">
            <a:off x="337518" y="4501135"/>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p>
        </p:txBody>
      </p:sp>
      <p:sp>
        <p:nvSpPr>
          <p:cNvPr id="33" name="Freeform 6"/>
          <p:cNvSpPr/>
          <p:nvPr/>
        </p:nvSpPr>
        <p:spPr bwMode="auto">
          <a:xfrm>
            <a:off x="1449929" y="2120821"/>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4" name="Subtitle 19"/>
          <p:cNvSpPr txBox="1">
            <a:spLocks/>
          </p:cNvSpPr>
          <p:nvPr/>
        </p:nvSpPr>
        <p:spPr bwMode="auto">
          <a:xfrm rot="1916937">
            <a:off x="1646339" y="2614811"/>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p>
        </p:txBody>
      </p:sp>
      <p:sp>
        <p:nvSpPr>
          <p:cNvPr id="35" name="Freeform 6"/>
          <p:cNvSpPr/>
          <p:nvPr/>
        </p:nvSpPr>
        <p:spPr bwMode="auto">
          <a:xfrm rot="17294764">
            <a:off x="1375780" y="5013900"/>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6" name="Subtitle 19"/>
          <p:cNvSpPr txBox="1">
            <a:spLocks/>
          </p:cNvSpPr>
          <p:nvPr/>
        </p:nvSpPr>
        <p:spPr bwMode="auto">
          <a:xfrm rot="19195578">
            <a:off x="1490496" y="5513875"/>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p>
        </p:txBody>
      </p:sp>
      <p:sp>
        <p:nvSpPr>
          <p:cNvPr id="37" name="Freeform 36"/>
          <p:cNvSpPr/>
          <p:nvPr/>
        </p:nvSpPr>
        <p:spPr bwMode="auto">
          <a:xfrm rot="18327244">
            <a:off x="4060513" y="381636"/>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8" name="Subtitle 19"/>
          <p:cNvSpPr txBox="1">
            <a:spLocks/>
          </p:cNvSpPr>
          <p:nvPr/>
        </p:nvSpPr>
        <p:spPr bwMode="auto">
          <a:xfrm rot="16200000">
            <a:off x="4061619" y="820904"/>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p>
        </p:txBody>
      </p:sp>
      <p:sp>
        <p:nvSpPr>
          <p:cNvPr id="39" name="Freeform 38"/>
          <p:cNvSpPr/>
          <p:nvPr/>
        </p:nvSpPr>
        <p:spPr bwMode="auto">
          <a:xfrm>
            <a:off x="5160550" y="730250"/>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40" name="Subtitle 19"/>
          <p:cNvSpPr txBox="1">
            <a:spLocks/>
          </p:cNvSpPr>
          <p:nvPr/>
        </p:nvSpPr>
        <p:spPr bwMode="auto">
          <a:xfrm rot="-2831555">
            <a:off x="5337556" y="1312069"/>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p>
        </p:txBody>
      </p:sp>
      <p:sp>
        <p:nvSpPr>
          <p:cNvPr id="41" name="Freeform 40"/>
          <p:cNvSpPr/>
          <p:nvPr/>
        </p:nvSpPr>
        <p:spPr bwMode="auto">
          <a:xfrm rot="18265941">
            <a:off x="7669406" y="2093391"/>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42" name="Subtitle 19"/>
          <p:cNvSpPr txBox="1">
            <a:spLocks/>
          </p:cNvSpPr>
          <p:nvPr/>
        </p:nvSpPr>
        <p:spPr bwMode="auto">
          <a:xfrm rot="21063923">
            <a:off x="7441407" y="2705869"/>
            <a:ext cx="1697037"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fontAlgn="auto" hangingPunct="1">
              <a:spcAft>
                <a:spcPts val="0"/>
              </a:spcAft>
              <a:defRPr/>
            </a:pPr>
            <a:r>
              <a:rPr lang="en-US" altLang="en-US" dirty="0">
                <a:solidFill>
                  <a:prstClr val="black"/>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itchFamily="18" charset="0"/>
              <a:cs typeface="Times New Roman" pitchFamily="18" charset="0"/>
            </a:endParaRPr>
          </a:p>
        </p:txBody>
      </p:sp>
      <p:sp>
        <p:nvSpPr>
          <p:cNvPr id="43" name="Freeform 42"/>
          <p:cNvSpPr/>
          <p:nvPr/>
        </p:nvSpPr>
        <p:spPr bwMode="auto">
          <a:xfrm rot="18265941">
            <a:off x="8768012" y="4623462"/>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44" name="Subtitle 19"/>
          <p:cNvSpPr txBox="1">
            <a:spLocks/>
          </p:cNvSpPr>
          <p:nvPr/>
        </p:nvSpPr>
        <p:spPr bwMode="auto">
          <a:xfrm rot="21063923">
            <a:off x="8589211" y="5375330"/>
            <a:ext cx="1697037"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fontAlgn="auto" hangingPunct="1">
              <a:spcAft>
                <a:spcPts val="0"/>
              </a:spcAft>
              <a:defRPr/>
            </a:pPr>
            <a:r>
              <a:rPr lang="en-US" altLang="en-US" dirty="0">
                <a:solidFill>
                  <a:prstClr val="black"/>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itchFamily="18" charset="0"/>
              <a:cs typeface="Times New Roman" pitchFamily="18" charset="0"/>
            </a:endParaRPr>
          </a:p>
        </p:txBody>
      </p:sp>
      <p:sp>
        <p:nvSpPr>
          <p:cNvPr id="45" name="Subtitle 19"/>
          <p:cNvSpPr txBox="1">
            <a:spLocks/>
          </p:cNvSpPr>
          <p:nvPr/>
        </p:nvSpPr>
        <p:spPr bwMode="auto">
          <a:xfrm rot="1916937">
            <a:off x="3313916" y="1981515"/>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35197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959" y="0"/>
            <a:ext cx="12308839" cy="6858000"/>
          </a:xfrm>
          <a:prstGeom prst="rect">
            <a:avLst/>
          </a:prstGeom>
        </p:spPr>
      </p:pic>
      <p:pic>
        <p:nvPicPr>
          <p:cNvPr id="9" name="Picture 8"/>
          <p:cNvPicPr>
            <a:picLocks noChangeAspect="1"/>
          </p:cNvPicPr>
          <p:nvPr/>
        </p:nvPicPr>
        <p:blipFill>
          <a:blip r:embed="rId3"/>
          <a:stretch>
            <a:fillRect/>
          </a:stretch>
        </p:blipFill>
        <p:spPr>
          <a:xfrm>
            <a:off x="9707417" y="2463890"/>
            <a:ext cx="2900751" cy="4359018"/>
          </a:xfrm>
          <a:prstGeom prst="rect">
            <a:avLst/>
          </a:prstGeom>
        </p:spPr>
      </p:pic>
      <p:sp>
        <p:nvSpPr>
          <p:cNvPr id="14" name="Text Box 5"/>
          <p:cNvSpPr txBox="1">
            <a:spLocks noChangeArrowheads="1"/>
          </p:cNvSpPr>
          <p:nvPr/>
        </p:nvSpPr>
        <p:spPr bwMode="auto">
          <a:xfrm>
            <a:off x="863518" y="1298790"/>
            <a:ext cx="10205884" cy="357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Font typeface="Arial" panose="020B0604020202020204" pitchFamily="34" charset="0"/>
              <a:buNone/>
            </a:pPr>
            <a:r>
              <a:rPr lang="vi-VN" b="1" i="1" dirty="0">
                <a:latin typeface="#9Slide05 Phobia" panose="02000506000000020003" pitchFamily="2" charset="0"/>
              </a:rPr>
              <a:t>* Bi</a:t>
            </a:r>
            <a:r>
              <a:rPr lang="en-US" b="1" i="1" dirty="0">
                <a:latin typeface="#9Slide05 Phobia" panose="02000506000000020003" pitchFamily="2" charset="0"/>
              </a:rPr>
              <a:t>ể</a:t>
            </a:r>
            <a:r>
              <a:rPr lang="vi-VN" b="1" i="1" dirty="0">
                <a:latin typeface="#9Slide05 Phobia" panose="02000506000000020003" pitchFamily="2" charset="0"/>
              </a:rPr>
              <a:t>u hiện của yêu thương </a:t>
            </a:r>
            <a:r>
              <a:rPr lang="vi-VN" b="1" i="1">
                <a:latin typeface="#9Slide05 Phobia" panose="02000506000000020003" pitchFamily="2" charset="0"/>
              </a:rPr>
              <a:t>con người</a:t>
            </a:r>
            <a:r>
              <a:rPr lang="en-US" b="1" i="1">
                <a:latin typeface="#9Slide05 Phobia" panose="02000506000000020003" pitchFamily="2" charset="0"/>
              </a:rPr>
              <a:t>:</a:t>
            </a:r>
            <a:endParaRPr lang="en-US" b="1" dirty="0">
              <a:latin typeface="#9Slide05 Phobia" panose="02000506000000020003" pitchFamily="2" charset="0"/>
            </a:endParaRPr>
          </a:p>
          <a:p>
            <a:pPr>
              <a:buFont typeface="Arial" panose="020B0604020202020204" pitchFamily="34" charset="0"/>
              <a:buNone/>
            </a:pPr>
            <a:r>
              <a:rPr lang="vi-VN" i="1" dirty="0">
                <a:latin typeface="#9Slide05 Phobia" panose="02000506000000020003" pitchFamily="2" charset="0"/>
              </a:rPr>
              <a:t>Yêu thương con người được th</a:t>
            </a:r>
            <a:r>
              <a:rPr lang="en-US" i="1" dirty="0">
                <a:latin typeface="#9Slide05 Phobia" panose="02000506000000020003" pitchFamily="2" charset="0"/>
              </a:rPr>
              <a:t>ể</a:t>
            </a:r>
            <a:r>
              <a:rPr lang="vi-VN" i="1" dirty="0">
                <a:latin typeface="#9Slide05 Phobia" panose="02000506000000020003" pitchFamily="2" charset="0"/>
              </a:rPr>
              <a:t> hiện ngay </a:t>
            </a:r>
            <a:r>
              <a:rPr lang="en-US" i="1" dirty="0">
                <a:latin typeface="#9Slide05 Phobia" panose="02000506000000020003" pitchFamily="2" charset="0"/>
              </a:rPr>
              <a:t>ở</a:t>
            </a:r>
            <a:r>
              <a:rPr lang="vi-VN" i="1" dirty="0">
                <a:latin typeface="#9Slide05 Phobia" panose="02000506000000020003" pitchFamily="2" charset="0"/>
              </a:rPr>
              <a:t> những lời nói, việc </a:t>
            </a:r>
            <a:r>
              <a:rPr lang="en-US" i="1" dirty="0">
                <a:latin typeface="#9Slide05 Phobia" panose="02000506000000020003" pitchFamily="2" charset="0"/>
              </a:rPr>
              <a:t>l</a:t>
            </a:r>
            <a:r>
              <a:rPr lang="vi-VN" i="1" dirty="0">
                <a:latin typeface="#9Slide05 Phobia" panose="02000506000000020003" pitchFamily="2" charset="0"/>
              </a:rPr>
              <a:t>àm và thái độ c</a:t>
            </a:r>
            <a:r>
              <a:rPr lang="en-US" i="1" dirty="0" err="1">
                <a:latin typeface="#9Slide05 Phobia" panose="02000506000000020003" pitchFamily="2" charset="0"/>
              </a:rPr>
              <a:t>ủa</a:t>
            </a:r>
            <a:r>
              <a:rPr lang="vi-VN" i="1" dirty="0">
                <a:latin typeface="#9Slide05 Phobia" panose="02000506000000020003" pitchFamily="2" charset="0"/>
              </a:rPr>
              <a:t> m</a:t>
            </a:r>
            <a:r>
              <a:rPr lang="en-US" i="1" dirty="0">
                <a:latin typeface="#9Slide05 Phobia" panose="02000506000000020003" pitchFamily="2" charset="0"/>
              </a:rPr>
              <a:t>ọ</a:t>
            </a:r>
            <a:r>
              <a:rPr lang="vi-VN" i="1" dirty="0">
                <a:latin typeface="#9Slide05 Phobia" panose="02000506000000020003" pitchFamily="2" charset="0"/>
              </a:rPr>
              <a:t>i con người trong cuộc s</a:t>
            </a:r>
            <a:r>
              <a:rPr lang="en-US" i="1" dirty="0">
                <a:latin typeface="#9Slide05 Phobia" panose="02000506000000020003" pitchFamily="2" charset="0"/>
              </a:rPr>
              <a:t>ố</a:t>
            </a:r>
            <a:r>
              <a:rPr lang="vi-VN" i="1" dirty="0">
                <a:latin typeface="#9Slide05 Phobia" panose="02000506000000020003" pitchFamily="2" charset="0"/>
              </a:rPr>
              <a:t>ng hàng ngày.</a:t>
            </a:r>
            <a:endParaRPr lang="en-US" dirty="0">
              <a:latin typeface="#9Slide05 Phobia" panose="02000506000000020003" pitchFamily="2" charset="0"/>
            </a:endParaRPr>
          </a:p>
          <a:p>
            <a:pPr>
              <a:buFont typeface="Arial" panose="020B0604020202020204" pitchFamily="34" charset="0"/>
              <a:buNone/>
            </a:pPr>
            <a:r>
              <a:rPr lang="vi-VN" i="1" dirty="0">
                <a:latin typeface="#9Slide05 Phobia" panose="02000506000000020003" pitchFamily="2" charset="0"/>
              </a:rPr>
              <a:t>1. Bi</a:t>
            </a:r>
            <a:r>
              <a:rPr lang="en-US" i="1" dirty="0">
                <a:latin typeface="#9Slide05 Phobia" panose="02000506000000020003" pitchFamily="2" charset="0"/>
              </a:rPr>
              <a:t>ể</a:t>
            </a:r>
            <a:r>
              <a:rPr lang="vi-VN" i="1" dirty="0">
                <a:latin typeface="#9Slide05 Phobia" panose="02000506000000020003" pitchFamily="2" charset="0"/>
              </a:rPr>
              <a:t>u hiện của yêu thương con người: Quan tâm, giúp đ</a:t>
            </a:r>
            <a:r>
              <a:rPr lang="en-US" i="1" dirty="0">
                <a:latin typeface="#9Slide05 Phobia" panose="02000506000000020003" pitchFamily="2" charset="0"/>
              </a:rPr>
              <a:t>ỡ</a:t>
            </a:r>
            <a:r>
              <a:rPr lang="vi-VN" i="1" dirty="0">
                <a:latin typeface="#9Slide05 Phobia" panose="02000506000000020003" pitchFamily="2" charset="0"/>
              </a:rPr>
              <a:t> thông c</a:t>
            </a:r>
            <a:r>
              <a:rPr lang="en-US" i="1" dirty="0">
                <a:latin typeface="#9Slide05 Phobia" panose="02000506000000020003" pitchFamily="2" charset="0"/>
              </a:rPr>
              <a:t>ả</a:t>
            </a:r>
            <a:r>
              <a:rPr lang="vi-VN" i="1" dirty="0">
                <a:latin typeface="#9Slide05 Phobia" panose="02000506000000020003" pitchFamily="2" charset="0"/>
              </a:rPr>
              <a:t>m, sẻ ch</a:t>
            </a:r>
            <a:r>
              <a:rPr lang="en-US" i="1" dirty="0" err="1">
                <a:latin typeface="#9Slide05 Phobia" panose="02000506000000020003" pitchFamily="2" charset="0"/>
              </a:rPr>
              <a:t>ia</a:t>
            </a:r>
            <a:r>
              <a:rPr lang="en-US" i="1" dirty="0">
                <a:latin typeface="#9Slide05 Phobia" panose="02000506000000020003" pitchFamily="2" charset="0"/>
              </a:rPr>
              <a:t>,</a:t>
            </a:r>
            <a:r>
              <a:rPr lang="vi-VN" i="1" dirty="0">
                <a:latin typeface="#9Slide05 Phobia" panose="02000506000000020003" pitchFamily="2" charset="0"/>
              </a:rPr>
              <a:t> biết tha th</a:t>
            </a:r>
            <a:r>
              <a:rPr lang="en-US" i="1" dirty="0">
                <a:latin typeface="#9Slide05 Phobia" panose="02000506000000020003" pitchFamily="2" charset="0"/>
              </a:rPr>
              <a:t>ứ</a:t>
            </a:r>
            <a:r>
              <a:rPr lang="vi-VN" i="1" dirty="0">
                <a:latin typeface="#9Slide05 Phobia" panose="02000506000000020003" pitchFamily="2" charset="0"/>
              </a:rPr>
              <a:t>, biết hi sinh vì người khác, ...</a:t>
            </a:r>
            <a:endParaRPr lang="en-US" dirty="0">
              <a:latin typeface="#9Slide05 Phobia" panose="02000506000000020003" pitchFamily="2" charset="0"/>
            </a:endParaRPr>
          </a:p>
          <a:p>
            <a:pPr>
              <a:buFont typeface="Arial" panose="020B0604020202020204" pitchFamily="34" charset="0"/>
              <a:buNone/>
            </a:pPr>
            <a:r>
              <a:rPr lang="vi-VN" i="1" dirty="0">
                <a:latin typeface="#9Slide05 Phobia" panose="02000506000000020003" pitchFamily="2" charset="0"/>
              </a:rPr>
              <a:t>2. Bi</a:t>
            </a:r>
            <a:r>
              <a:rPr lang="en-US" i="1" dirty="0">
                <a:latin typeface="#9Slide05 Phobia" panose="02000506000000020003" pitchFamily="2" charset="0"/>
              </a:rPr>
              <a:t>ể</a:t>
            </a:r>
            <a:r>
              <a:rPr lang="vi-VN" i="1" dirty="0">
                <a:latin typeface="#9Slide05 Phobia" panose="02000506000000020003" pitchFamily="2" charset="0"/>
              </a:rPr>
              <a:t>u hiện trái với yêu thương con người: Nh</a:t>
            </a:r>
            <a:r>
              <a:rPr lang="en-US" i="1" dirty="0">
                <a:latin typeface="#9Slide05 Phobia" panose="02000506000000020003" pitchFamily="2" charset="0"/>
              </a:rPr>
              <a:t>ỏ</a:t>
            </a:r>
            <a:r>
              <a:rPr lang="vi-VN" i="1" dirty="0">
                <a:latin typeface="#9Slide05 Phobia" panose="02000506000000020003" pitchFamily="2" charset="0"/>
              </a:rPr>
              <a:t> nhen, ích kỳ thờ ơ trước nh</a:t>
            </a:r>
            <a:r>
              <a:rPr lang="en-US" i="1" dirty="0">
                <a:latin typeface="#9Slide05 Phobia" panose="02000506000000020003" pitchFamily="2" charset="0"/>
              </a:rPr>
              <a:t>ữ</a:t>
            </a:r>
            <a:r>
              <a:rPr lang="vi-VN" i="1" dirty="0">
                <a:latin typeface="#9Slide05 Phobia" panose="02000506000000020003" pitchFamily="2" charset="0"/>
              </a:rPr>
              <a:t>ng khó khăn và đau kh</a:t>
            </a:r>
            <a:r>
              <a:rPr lang="en-US" i="1" dirty="0">
                <a:latin typeface="#9Slide05 Phobia" panose="02000506000000020003" pitchFamily="2" charset="0"/>
              </a:rPr>
              <a:t>ổ</a:t>
            </a:r>
            <a:r>
              <a:rPr lang="vi-VN" i="1" dirty="0">
                <a:latin typeface="#9Slide05 Phobia" panose="02000506000000020003" pitchFamily="2" charset="0"/>
              </a:rPr>
              <a:t> của người khác, bao che cho điều xấu, v</a:t>
            </a:r>
            <a:r>
              <a:rPr lang="en-US" i="1" dirty="0">
                <a:latin typeface="#9Slide05 Phobia" panose="02000506000000020003" pitchFamily="2" charset="0"/>
              </a:rPr>
              <a:t>ô</a:t>
            </a:r>
            <a:r>
              <a:rPr lang="vi-VN" i="1" dirty="0">
                <a:latin typeface="#9Slide05 Phobia" panose="02000506000000020003" pitchFamily="2" charset="0"/>
              </a:rPr>
              <a:t> c</a:t>
            </a:r>
            <a:r>
              <a:rPr lang="en-US" i="1" dirty="0">
                <a:latin typeface="#9Slide05 Phobia" panose="02000506000000020003" pitchFamily="2" charset="0"/>
              </a:rPr>
              <a:t>ả</a:t>
            </a:r>
            <a:r>
              <a:rPr lang="vi-VN" i="1" dirty="0">
                <a:latin typeface="#9Slide05 Phobia" panose="02000506000000020003" pitchFamily="2" charset="0"/>
              </a:rPr>
              <a:t>m, v</a:t>
            </a:r>
            <a:r>
              <a:rPr lang="en-US" i="1" dirty="0">
                <a:latin typeface="#9Slide05 Phobia" panose="02000506000000020003" pitchFamily="2" charset="0"/>
              </a:rPr>
              <a:t>ụ</a:t>
            </a:r>
            <a:r>
              <a:rPr lang="vi-VN" i="1" dirty="0">
                <a:latin typeface="#9Slide05 Phobia" panose="02000506000000020003" pitchFamily="2" charset="0"/>
              </a:rPr>
              <a:t> l</a:t>
            </a:r>
            <a:r>
              <a:rPr lang="en-US" i="1" dirty="0" err="1">
                <a:latin typeface="#9Slide05 Phobia" panose="02000506000000020003" pitchFamily="2" charset="0"/>
              </a:rPr>
              <a:t>ợi</a:t>
            </a:r>
            <a:r>
              <a:rPr lang="vi-VN" i="1" dirty="0">
                <a:latin typeface="#9Slide05 Phobia" panose="02000506000000020003" pitchFamily="2" charset="0"/>
              </a:rPr>
              <a:t> cá nhân, đánh đập, s</a:t>
            </a:r>
            <a:r>
              <a:rPr lang="en-US" i="1" dirty="0">
                <a:latin typeface="#9Slide05 Phobia" panose="02000506000000020003" pitchFamily="2" charset="0"/>
              </a:rPr>
              <a:t>ỉ</a:t>
            </a:r>
            <a:r>
              <a:rPr lang="vi-VN" i="1" dirty="0">
                <a:latin typeface="#9Slide05 Phobia" panose="02000506000000020003" pitchFamily="2" charset="0"/>
              </a:rPr>
              <a:t> nhục người khác.</a:t>
            </a:r>
            <a:endParaRPr lang="en-US" dirty="0">
              <a:latin typeface="#9Slide05 Phobia" panose="02000506000000020003" pitchFamily="2" charset="0"/>
            </a:endParaRPr>
          </a:p>
        </p:txBody>
      </p:sp>
      <p:pic>
        <p:nvPicPr>
          <p:cNvPr id="12" name="图片 8" descr="6fc417983c9675ce1b60e983870aeb8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8649" y="5359808"/>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72699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Effect transition="in" filter="fade">
                                      <p:cBhvr>
                                        <p:cTn id="9" dur="1000"/>
                                        <p:tgtEl>
                                          <p:spTgt spid="14"/>
                                        </p:tgtEl>
                                      </p:cBhvr>
                                    </p:animEffect>
                                  </p:childTnLst>
                                </p:cTn>
                              </p:par>
                            </p:childTnLst>
                          </p:cTn>
                        </p:par>
                        <p:par>
                          <p:cTn id="10" fill="hold">
                            <p:stCondLst>
                              <p:cond delay="1000"/>
                            </p:stCondLst>
                            <p:childTnLst>
                              <p:par>
                                <p:cTn id="11" presetID="37"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900" decel="100000" fill="hold"/>
                                        <p:tgtEl>
                                          <p:spTgt spid="1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839" y="0"/>
            <a:ext cx="12308839" cy="6858000"/>
          </a:xfrm>
          <a:prstGeom prst="rect">
            <a:avLst/>
          </a:prstGeom>
        </p:spPr>
      </p:pic>
      <p:pic>
        <p:nvPicPr>
          <p:cNvPr id="6" name="Google Shape;154;p8"/>
          <p:cNvPicPr preferRelativeResize="0"/>
          <p:nvPr/>
        </p:nvPicPr>
        <p:blipFill rotWithShape="1">
          <a:blip r:embed="rId3">
            <a:alphaModFix/>
          </a:blip>
          <a:srcRect l="16992" t="-937" r="50159" b="17086"/>
          <a:stretch/>
        </p:blipFill>
        <p:spPr>
          <a:xfrm>
            <a:off x="5473024" y="-124428"/>
            <a:ext cx="7052449" cy="7601860"/>
          </a:xfrm>
          <a:prstGeom prst="rect">
            <a:avLst/>
          </a:prstGeom>
          <a:noFill/>
          <a:ln>
            <a:noFill/>
          </a:ln>
        </p:spPr>
      </p:pic>
      <p:pic>
        <p:nvPicPr>
          <p:cNvPr id="7" name="Google Shape;164;p9"/>
          <p:cNvPicPr preferRelativeResize="0"/>
          <p:nvPr/>
        </p:nvPicPr>
        <p:blipFill rotWithShape="1">
          <a:blip r:embed="rId4">
            <a:alphaModFix/>
          </a:blip>
          <a:srcRect l="15285" t="10430" r="46645" b="11190"/>
          <a:stretch/>
        </p:blipFill>
        <p:spPr>
          <a:xfrm>
            <a:off x="-800341" y="869493"/>
            <a:ext cx="6800573" cy="6168424"/>
          </a:xfrm>
          <a:prstGeom prst="rect">
            <a:avLst/>
          </a:prstGeom>
          <a:noFill/>
          <a:ln>
            <a:noFill/>
          </a:ln>
        </p:spPr>
      </p:pic>
      <p:sp>
        <p:nvSpPr>
          <p:cNvPr id="8" name="Snip Diagonal Corner Rectangle 7"/>
          <p:cNvSpPr/>
          <p:nvPr/>
        </p:nvSpPr>
        <p:spPr>
          <a:xfrm>
            <a:off x="923265" y="89020"/>
            <a:ext cx="3251200" cy="1099071"/>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24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hỏi</a:t>
            </a:r>
            <a:r>
              <a:rPr kumimoji="0" lang="en-US" sz="24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thảo</a:t>
            </a:r>
            <a:r>
              <a:rPr kumimoji="0" lang="en-US" sz="24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luận</a:t>
            </a:r>
            <a:endParaRPr kumimoji="0" lang="en-US" sz="24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Snip Diagonal Corner Rectangle 8"/>
          <p:cNvSpPr/>
          <p:nvPr/>
        </p:nvSpPr>
        <p:spPr>
          <a:xfrm>
            <a:off x="7577072" y="126737"/>
            <a:ext cx="3389746" cy="1099071"/>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Trả</a:t>
            </a:r>
            <a:r>
              <a:rPr kumimoji="0" lang="en-US" sz="24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lời</a:t>
            </a:r>
            <a:endParaRPr kumimoji="0" lang="en-US" sz="24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p:cNvSpPr txBox="1"/>
          <p:nvPr/>
        </p:nvSpPr>
        <p:spPr>
          <a:xfrm>
            <a:off x="306844" y="1646034"/>
            <a:ext cx="5166180" cy="458587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dirty="0">
                <a:ln>
                  <a:noFill/>
                </a:ln>
                <a:solidFill>
                  <a:srgbClr val="FF0000"/>
                </a:solidFill>
                <a:effectLst/>
                <a:uLnTx/>
                <a:uFillTx/>
                <a:latin typeface="#9Slide05 Kathya" panose="02000000000000000000" pitchFamily="2" charset="0"/>
              </a:rPr>
              <a:t>Hãy chọn một thông điệp yêu thương dưới đây mà em thích. Từ đó thảo luận với bạn về giá trị của yêu thương con người.</a:t>
            </a:r>
            <a:endParaRPr kumimoji="0" lang="en-US" sz="2400" b="1" i="0" u="none" strike="noStrike" kern="0" cap="none" spc="0" normalizeH="0" baseline="0" noProof="0" dirty="0">
              <a:ln>
                <a:noFill/>
              </a:ln>
              <a:solidFill>
                <a:srgbClr val="FF0000"/>
              </a:solidFill>
              <a:effectLst/>
              <a:uLnTx/>
              <a:uFillTx/>
              <a:latin typeface="#9Slide05 Kathya" panose="02000000000000000000"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prstClr val="black"/>
                </a:solidFill>
                <a:effectLst/>
                <a:uLnTx/>
                <a:uFillTx/>
              </a:rPr>
              <a:t>                 </a:t>
            </a:r>
            <a:r>
              <a:rPr kumimoji="0" lang="vi-VN" sz="2800" b="1" i="0" u="none" strike="noStrike" kern="0" cap="none" spc="0" normalizeH="0" baseline="0" noProof="0" dirty="0">
                <a:ln>
                  <a:noFill/>
                </a:ln>
                <a:solidFill>
                  <a:srgbClr val="0000FF"/>
                </a:solidFill>
                <a:effectLst/>
                <a:uLnTx/>
                <a:uFillTx/>
                <a:latin typeface="#9Slide05 Phobia" panose="02000506000000020003" pitchFamily="2" charset="0"/>
              </a:rPr>
              <a:t>THÔNG ĐIỆP YÊU THƯƠNG</a:t>
            </a:r>
            <a:endParaRPr kumimoji="0" lang="en-US" sz="2800" b="1" i="0" u="none" strike="noStrike" kern="0" cap="none" spc="0" normalizeH="0" baseline="0" noProof="0" dirty="0">
              <a:ln>
                <a:noFill/>
              </a:ln>
              <a:solidFill>
                <a:srgbClr val="0000FF"/>
              </a:solidFill>
              <a:effectLst/>
              <a:uLnTx/>
              <a:uFillTx/>
              <a:latin typeface="#9Slide05 Phobia" panose="02000506000000020003"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9Slide05 Great Vibes" panose="02000507080000020002" pitchFamily="2" charset="0"/>
              </a:rPr>
              <a:t>-</a:t>
            </a:r>
            <a:r>
              <a:rPr kumimoji="0" lang="vi-VN" sz="2800" b="1" i="0" u="none" strike="noStrike" kern="0" cap="none" spc="0" normalizeH="0" baseline="0" noProof="0" dirty="0">
                <a:ln>
                  <a:noFill/>
                </a:ln>
                <a:solidFill>
                  <a:prstClr val="black"/>
                </a:solidFill>
                <a:effectLst/>
                <a:uLnTx/>
                <a:uFillTx/>
                <a:latin typeface="#9Slide05 Great Vibes" panose="02000507080000020002" pitchFamily="2" charset="0"/>
              </a:rPr>
              <a:t>Đủ nắng hoa sẽ nở/Đủ yêu thương hạnh phúc sẽ đong đầy. </a:t>
            </a:r>
            <a:r>
              <a:rPr kumimoji="0" lang="vi-VN" sz="2800" b="1" i="1" u="none" strike="noStrike" kern="0" cap="none" spc="0" normalizeH="0" baseline="0" noProof="0" dirty="0">
                <a:ln>
                  <a:noFill/>
                </a:ln>
                <a:solidFill>
                  <a:prstClr val="black"/>
                </a:solidFill>
                <a:effectLst/>
                <a:uLnTx/>
                <a:uFillTx/>
                <a:latin typeface="#9Slide05 Great Vibes" panose="02000507080000020002" pitchFamily="2" charset="0"/>
              </a:rPr>
              <a:t>(Khuyếtdanh)</a:t>
            </a:r>
            <a:endParaRPr kumimoji="0" lang="en-US" sz="2800" b="1" i="0" u="none" strike="noStrike" kern="0" cap="none" spc="0" normalizeH="0" baseline="0" noProof="0" dirty="0">
              <a:ln>
                <a:noFill/>
              </a:ln>
              <a:solidFill>
                <a:prstClr val="black"/>
              </a:solidFill>
              <a:effectLst/>
              <a:uLnTx/>
              <a:uFillTx/>
              <a:latin typeface="#9Slide05 Great Vibes" panose="02000507080000020002"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9Slide05 Great Vibes" panose="02000507080000020002" pitchFamily="2" charset="0"/>
              </a:rPr>
              <a:t>-</a:t>
            </a:r>
            <a:r>
              <a:rPr kumimoji="0" lang="vi-VN" sz="2800" b="1" i="0" u="none" strike="noStrike" kern="0" cap="none" spc="0" normalizeH="0" baseline="0" noProof="0" dirty="0">
                <a:ln>
                  <a:noFill/>
                </a:ln>
                <a:solidFill>
                  <a:prstClr val="black"/>
                </a:solidFill>
                <a:effectLst/>
                <a:uLnTx/>
                <a:uFillTx/>
                <a:latin typeface="#9Slide05 Great Vibes" panose="02000507080000020002" pitchFamily="2" charset="0"/>
              </a:rPr>
              <a:t>Người hạnh phúc nhất là người đem đến hạnh phúc cho nhiều người nhất.</a:t>
            </a:r>
            <a:r>
              <a:rPr kumimoji="0" lang="en-US" sz="2800" b="1" i="1" u="none" strike="noStrike" kern="0" cap="none" spc="0" normalizeH="0" baseline="0" noProof="0" dirty="0">
                <a:ln>
                  <a:noFill/>
                </a:ln>
                <a:solidFill>
                  <a:prstClr val="black"/>
                </a:solidFill>
                <a:effectLst/>
                <a:uLnTx/>
                <a:uFillTx/>
                <a:latin typeface="#9Slide05 Great Vibes" panose="02000507080000020002" pitchFamily="2" charset="0"/>
              </a:rPr>
              <a:t>(Denis Diderot)</a:t>
            </a:r>
            <a:endParaRPr kumimoji="0" lang="en-US" sz="2800" b="1" i="0" u="none" strike="noStrike" kern="0" cap="none" spc="0" normalizeH="0" baseline="0" noProof="0" dirty="0">
              <a:ln>
                <a:noFill/>
              </a:ln>
              <a:solidFill>
                <a:prstClr val="black"/>
              </a:solidFill>
              <a:effectLst/>
              <a:uLnTx/>
              <a:uFillTx/>
              <a:latin typeface="#9Slide05 Great Vibes" panose="02000507080000020002" pitchFamily="2" charset="0"/>
            </a:endParaRPr>
          </a:p>
        </p:txBody>
      </p:sp>
      <p:sp>
        <p:nvSpPr>
          <p:cNvPr id="11" name="TextBox 10"/>
          <p:cNvSpPr txBox="1"/>
          <p:nvPr/>
        </p:nvSpPr>
        <p:spPr>
          <a:xfrm>
            <a:off x="5896707" y="1646034"/>
            <a:ext cx="5913920" cy="4524315"/>
          </a:xfrm>
          <a:prstGeom prst="rect">
            <a:avLst/>
          </a:prstGeom>
          <a:noFill/>
        </p:spPr>
        <p:txBody>
          <a:bodyPr wrap="square" rtlCol="0">
            <a:spAutoFit/>
          </a:bodyPr>
          <a:lstStyle/>
          <a:p>
            <a:pPr algn="just"/>
            <a:r>
              <a:rPr lang="en-US" b="1" dirty="0">
                <a:solidFill>
                  <a:srgbClr val="FF0000"/>
                </a:solidFill>
                <a:latin typeface="#9Slide05 Phobia" panose="02000506000000020003" pitchFamily="2" charset="0"/>
                <a:cs typeface="Times" panose="02020603050405020304" pitchFamily="18" charset="0"/>
              </a:rPr>
              <a:t>- </a:t>
            </a:r>
            <a:r>
              <a:rPr lang="en-US" b="1" dirty="0" err="1">
                <a:solidFill>
                  <a:srgbClr val="FF0000"/>
                </a:solidFill>
                <a:latin typeface="#9Slide05 Phobia" panose="02000506000000020003" pitchFamily="2" charset="0"/>
                <a:cs typeface="Times" panose="02020603050405020304" pitchFamily="18" charset="0"/>
              </a:rPr>
              <a:t>Đủ</a:t>
            </a:r>
            <a:r>
              <a:rPr lang="en-US" b="1" dirty="0">
                <a:solidFill>
                  <a:srgbClr val="FF0000"/>
                </a:solidFill>
                <a:latin typeface="#9Slide05 Phobia" panose="02000506000000020003" pitchFamily="2" charset="0"/>
                <a:cs typeface="Times" panose="02020603050405020304" pitchFamily="18" charset="0"/>
              </a:rPr>
              <a:t> </a:t>
            </a:r>
            <a:r>
              <a:rPr lang="en-US" b="1" dirty="0" err="1">
                <a:solidFill>
                  <a:srgbClr val="FF0000"/>
                </a:solidFill>
                <a:latin typeface="#9Slide05 Phobia" panose="02000506000000020003" pitchFamily="2" charset="0"/>
                <a:cs typeface="Times" panose="02020603050405020304" pitchFamily="18" charset="0"/>
              </a:rPr>
              <a:t>nắng</a:t>
            </a:r>
            <a:r>
              <a:rPr lang="en-US" b="1" dirty="0">
                <a:solidFill>
                  <a:srgbClr val="FF0000"/>
                </a:solidFill>
                <a:latin typeface="#9Slide05 Phobia" panose="02000506000000020003" pitchFamily="2" charset="0"/>
                <a:cs typeface="Times" panose="02020603050405020304" pitchFamily="18" charset="0"/>
              </a:rPr>
              <a:t> </a:t>
            </a:r>
            <a:r>
              <a:rPr lang="en-US" b="1" dirty="0" err="1">
                <a:solidFill>
                  <a:srgbClr val="FF0000"/>
                </a:solidFill>
                <a:latin typeface="#9Slide05 Phobia" panose="02000506000000020003" pitchFamily="2" charset="0"/>
                <a:cs typeface="Times" panose="02020603050405020304" pitchFamily="18" charset="0"/>
              </a:rPr>
              <a:t>hoa</a:t>
            </a:r>
            <a:r>
              <a:rPr lang="en-US" b="1" dirty="0">
                <a:solidFill>
                  <a:srgbClr val="FF0000"/>
                </a:solidFill>
                <a:latin typeface="#9Slide05 Phobia" panose="02000506000000020003" pitchFamily="2" charset="0"/>
                <a:cs typeface="Times" panose="02020603050405020304" pitchFamily="18" charset="0"/>
              </a:rPr>
              <a:t> </a:t>
            </a:r>
            <a:r>
              <a:rPr lang="en-US" b="1" dirty="0" err="1">
                <a:solidFill>
                  <a:srgbClr val="FF0000"/>
                </a:solidFill>
                <a:latin typeface="#9Slide05 Phobia" panose="02000506000000020003" pitchFamily="2" charset="0"/>
                <a:cs typeface="Times" panose="02020603050405020304" pitchFamily="18" charset="0"/>
              </a:rPr>
              <a:t>sẽ</a:t>
            </a:r>
            <a:r>
              <a:rPr lang="en-US" b="1" dirty="0">
                <a:solidFill>
                  <a:srgbClr val="FF0000"/>
                </a:solidFill>
                <a:latin typeface="#9Slide05 Phobia" panose="02000506000000020003" pitchFamily="2" charset="0"/>
                <a:cs typeface="Times" panose="02020603050405020304" pitchFamily="18" charset="0"/>
              </a:rPr>
              <a:t> </a:t>
            </a:r>
            <a:r>
              <a:rPr lang="en-US" b="1" dirty="0" err="1">
                <a:solidFill>
                  <a:srgbClr val="FF0000"/>
                </a:solidFill>
                <a:latin typeface="#9Slide05 Phobia" panose="02000506000000020003" pitchFamily="2" charset="0"/>
                <a:cs typeface="Times" panose="02020603050405020304" pitchFamily="18" charset="0"/>
              </a:rPr>
              <a:t>nở</a:t>
            </a:r>
            <a:r>
              <a:rPr lang="en-US" b="1" dirty="0">
                <a:solidFill>
                  <a:srgbClr val="FF0000"/>
                </a:solidFill>
                <a:latin typeface="#9Slide05 Phobia" panose="02000506000000020003" pitchFamily="2" charset="0"/>
                <a:cs typeface="Times" panose="02020603050405020304" pitchFamily="18" charset="0"/>
              </a:rPr>
              <a:t>/ </a:t>
            </a:r>
            <a:r>
              <a:rPr lang="en-US" b="1" dirty="0" err="1">
                <a:solidFill>
                  <a:srgbClr val="FF0000"/>
                </a:solidFill>
                <a:latin typeface="#9Slide05 Phobia" panose="02000506000000020003" pitchFamily="2" charset="0"/>
                <a:cs typeface="Times" panose="02020603050405020304" pitchFamily="18" charset="0"/>
              </a:rPr>
              <a:t>Đủ</a:t>
            </a:r>
            <a:r>
              <a:rPr lang="en-US" b="1" dirty="0">
                <a:solidFill>
                  <a:srgbClr val="FF0000"/>
                </a:solidFill>
                <a:latin typeface="#9Slide05 Phobia" panose="02000506000000020003" pitchFamily="2" charset="0"/>
                <a:cs typeface="Times" panose="02020603050405020304" pitchFamily="18" charset="0"/>
              </a:rPr>
              <a:t> </a:t>
            </a:r>
            <a:r>
              <a:rPr lang="en-US" b="1" dirty="0" err="1">
                <a:solidFill>
                  <a:srgbClr val="FF0000"/>
                </a:solidFill>
                <a:latin typeface="#9Slide05 Phobia" panose="02000506000000020003" pitchFamily="2" charset="0"/>
                <a:cs typeface="Times" panose="02020603050405020304" pitchFamily="18" charset="0"/>
              </a:rPr>
              <a:t>yêu</a:t>
            </a:r>
            <a:r>
              <a:rPr lang="en-US" b="1" dirty="0">
                <a:solidFill>
                  <a:srgbClr val="FF0000"/>
                </a:solidFill>
                <a:latin typeface="#9Slide05 Phobia" panose="02000506000000020003" pitchFamily="2" charset="0"/>
                <a:cs typeface="Times" panose="02020603050405020304" pitchFamily="18" charset="0"/>
              </a:rPr>
              <a:t> </a:t>
            </a:r>
            <a:r>
              <a:rPr lang="en-US" b="1" dirty="0" err="1">
                <a:solidFill>
                  <a:srgbClr val="FF0000"/>
                </a:solidFill>
                <a:latin typeface="#9Slide05 Phobia" panose="02000506000000020003" pitchFamily="2" charset="0"/>
                <a:cs typeface="Times" panose="02020603050405020304" pitchFamily="18" charset="0"/>
              </a:rPr>
              <a:t>thương</a:t>
            </a:r>
            <a:r>
              <a:rPr lang="en-US" b="1" dirty="0">
                <a:solidFill>
                  <a:srgbClr val="FF0000"/>
                </a:solidFill>
                <a:latin typeface="#9Slide05 Phobia" panose="02000506000000020003" pitchFamily="2" charset="0"/>
                <a:cs typeface="Times" panose="02020603050405020304" pitchFamily="18" charset="0"/>
              </a:rPr>
              <a:t> </a:t>
            </a:r>
            <a:r>
              <a:rPr lang="en-US" b="1" dirty="0" err="1">
                <a:solidFill>
                  <a:srgbClr val="FF0000"/>
                </a:solidFill>
                <a:latin typeface="#9Slide05 Phobia" panose="02000506000000020003" pitchFamily="2" charset="0"/>
                <a:cs typeface="Times" panose="02020603050405020304" pitchFamily="18" charset="0"/>
              </a:rPr>
              <a:t>hạnh</a:t>
            </a:r>
            <a:r>
              <a:rPr lang="en-US" b="1" dirty="0">
                <a:solidFill>
                  <a:srgbClr val="FF0000"/>
                </a:solidFill>
                <a:latin typeface="#9Slide05 Phobia" panose="02000506000000020003" pitchFamily="2" charset="0"/>
                <a:cs typeface="Times" panose="02020603050405020304" pitchFamily="18" charset="0"/>
              </a:rPr>
              <a:t> </a:t>
            </a:r>
            <a:r>
              <a:rPr lang="en-US" b="1" dirty="0" err="1">
                <a:solidFill>
                  <a:srgbClr val="FF0000"/>
                </a:solidFill>
                <a:latin typeface="#9Slide05 Phobia" panose="02000506000000020003" pitchFamily="2" charset="0"/>
                <a:cs typeface="Times" panose="02020603050405020304" pitchFamily="18" charset="0"/>
              </a:rPr>
              <a:t>phúc</a:t>
            </a:r>
            <a:r>
              <a:rPr lang="en-US" b="1" dirty="0">
                <a:solidFill>
                  <a:srgbClr val="FF0000"/>
                </a:solidFill>
                <a:latin typeface="#9Slide05 Phobia" panose="02000506000000020003" pitchFamily="2" charset="0"/>
                <a:cs typeface="Times" panose="02020603050405020304" pitchFamily="18" charset="0"/>
              </a:rPr>
              <a:t> </a:t>
            </a:r>
            <a:r>
              <a:rPr lang="en-US" b="1" dirty="0" err="1">
                <a:solidFill>
                  <a:srgbClr val="FF0000"/>
                </a:solidFill>
                <a:latin typeface="#9Slide05 Phobia" panose="02000506000000020003" pitchFamily="2" charset="0"/>
                <a:cs typeface="Times" panose="02020603050405020304" pitchFamily="18" charset="0"/>
              </a:rPr>
              <a:t>sẽ</a:t>
            </a:r>
            <a:r>
              <a:rPr lang="en-US" b="1" dirty="0">
                <a:solidFill>
                  <a:srgbClr val="FF0000"/>
                </a:solidFill>
                <a:latin typeface="#9Slide05 Phobia" panose="02000506000000020003" pitchFamily="2" charset="0"/>
                <a:cs typeface="Times" panose="02020603050405020304" pitchFamily="18" charset="0"/>
              </a:rPr>
              <a:t> </a:t>
            </a:r>
            <a:r>
              <a:rPr lang="en-US" b="1" dirty="0" err="1">
                <a:solidFill>
                  <a:srgbClr val="FF0000"/>
                </a:solidFill>
                <a:latin typeface="#9Slide05 Phobia" panose="02000506000000020003" pitchFamily="2" charset="0"/>
                <a:cs typeface="Times" panose="02020603050405020304" pitchFamily="18" charset="0"/>
              </a:rPr>
              <a:t>đong</a:t>
            </a:r>
            <a:r>
              <a:rPr lang="en-US" b="1" dirty="0">
                <a:solidFill>
                  <a:srgbClr val="FF0000"/>
                </a:solidFill>
                <a:latin typeface="#9Slide05 Phobia" panose="02000506000000020003" pitchFamily="2" charset="0"/>
                <a:cs typeface="Times" panose="02020603050405020304" pitchFamily="18" charset="0"/>
              </a:rPr>
              <a:t> </a:t>
            </a:r>
            <a:r>
              <a:rPr lang="en-US" b="1" dirty="0" err="1">
                <a:solidFill>
                  <a:srgbClr val="FF0000"/>
                </a:solidFill>
                <a:latin typeface="#9Slide05 Phobia" panose="02000506000000020003" pitchFamily="2" charset="0"/>
                <a:cs typeface="Times" panose="02020603050405020304" pitchFamily="18" charset="0"/>
              </a:rPr>
              <a:t>đầy</a:t>
            </a:r>
            <a:endParaRPr lang="en-US" b="1" dirty="0">
              <a:solidFill>
                <a:srgbClr val="FF0000"/>
              </a:solidFill>
              <a:latin typeface="#9Slide05 Phobia" panose="02000506000000020003" pitchFamily="2" charset="0"/>
              <a:cs typeface="Times" panose="02020603050405020304" pitchFamily="18" charset="0"/>
            </a:endParaRPr>
          </a:p>
          <a:p>
            <a:pPr algn="just"/>
            <a:r>
              <a:rPr lang="en-US" dirty="0">
                <a:solidFill>
                  <a:prstClr val="black"/>
                </a:solidFill>
                <a:latin typeface="#9Slide05 Phobia" panose="02000506000000020003" pitchFamily="2" charset="0"/>
                <a:cs typeface="Times" panose="02020603050405020304" pitchFamily="18" charset="0"/>
              </a:rPr>
              <a:t>=&gt;  </a:t>
            </a:r>
            <a:r>
              <a:rPr lang="en-US" dirty="0" err="1">
                <a:solidFill>
                  <a:prstClr val="black"/>
                </a:solidFill>
                <a:latin typeface="#9Slide05 Phobia" panose="02000506000000020003" pitchFamily="2" charset="0"/>
                <a:cs typeface="Times" panose="02020603050405020304" pitchFamily="18" charset="0"/>
              </a:rPr>
              <a:t>Hạnh</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phúc</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trọn</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vẹn</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nhất</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chính</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là</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lúc</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chúng</a:t>
            </a:r>
            <a:r>
              <a:rPr lang="en-US" dirty="0">
                <a:solidFill>
                  <a:prstClr val="black"/>
                </a:solidFill>
                <a:latin typeface="#9Slide05 Phobia" panose="02000506000000020003" pitchFamily="2" charset="0"/>
                <a:cs typeface="Times" panose="02020603050405020304" pitchFamily="18" charset="0"/>
              </a:rPr>
              <a:t> ta </a:t>
            </a:r>
            <a:r>
              <a:rPr lang="en-US" dirty="0" err="1">
                <a:solidFill>
                  <a:prstClr val="black"/>
                </a:solidFill>
                <a:latin typeface="#9Slide05 Phobia" panose="02000506000000020003" pitchFamily="2" charset="0"/>
                <a:cs typeface="Times" panose="02020603050405020304" pitchFamily="18" charset="0"/>
              </a:rPr>
              <a:t>biết</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cho</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đi</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chúng</a:t>
            </a:r>
            <a:r>
              <a:rPr lang="en-US" dirty="0">
                <a:solidFill>
                  <a:prstClr val="black"/>
                </a:solidFill>
                <a:latin typeface="#9Slide05 Phobia" panose="02000506000000020003" pitchFamily="2" charset="0"/>
                <a:cs typeface="Times" panose="02020603050405020304" pitchFamily="18" charset="0"/>
              </a:rPr>
              <a:t> ta </a:t>
            </a:r>
            <a:r>
              <a:rPr lang="en-US" dirty="0" err="1">
                <a:solidFill>
                  <a:prstClr val="black"/>
                </a:solidFill>
                <a:latin typeface="#9Slide05 Phobia" panose="02000506000000020003" pitchFamily="2" charset="0"/>
                <a:cs typeface="Times" panose="02020603050405020304" pitchFamily="18" charset="0"/>
              </a:rPr>
              <a:t>biết</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giúp</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đỡ</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và</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mang</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lại</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hạnh</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phúc</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cho</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người</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khác</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Hãy</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để</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yêu</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thương</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lan</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tỏa</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khắp</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cộng</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đồng</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này</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hãy</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để</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tình</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yêu</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đó</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sưởi</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ấm</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cho</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những</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trái</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tim</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còn</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đang</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thiếu</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thốn</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đang</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lạnh</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lẽo</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đang</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cần</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sự</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giúp</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đỡ</a:t>
            </a:r>
            <a:r>
              <a:rPr lang="en-US" dirty="0">
                <a:solidFill>
                  <a:prstClr val="black"/>
                </a:solidFill>
                <a:latin typeface="#9Slide05 Phobia" panose="02000506000000020003" pitchFamily="2" charset="0"/>
                <a:cs typeface="Times" panose="02020603050405020304" pitchFamily="18" charset="0"/>
              </a:rPr>
              <a:t>. Cho </a:t>
            </a:r>
            <a:r>
              <a:rPr lang="en-US" dirty="0" err="1">
                <a:solidFill>
                  <a:prstClr val="black"/>
                </a:solidFill>
                <a:latin typeface="#9Slide05 Phobia" panose="02000506000000020003" pitchFamily="2" charset="0"/>
                <a:cs typeface="Times" panose="02020603050405020304" pitchFamily="18" charset="0"/>
              </a:rPr>
              <a:t>đi</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là</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hành</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động</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tốt</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đẹp</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vậy</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tại</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sao</a:t>
            </a:r>
            <a:r>
              <a:rPr lang="en-US" dirty="0">
                <a:solidFill>
                  <a:prstClr val="black"/>
                </a:solidFill>
                <a:latin typeface="#9Slide05 Phobia" panose="02000506000000020003" pitchFamily="2" charset="0"/>
                <a:cs typeface="Times" panose="02020603050405020304" pitchFamily="18" charset="0"/>
              </a:rPr>
              <a:t> ta </a:t>
            </a:r>
            <a:r>
              <a:rPr lang="en-US" dirty="0" err="1">
                <a:solidFill>
                  <a:prstClr val="black"/>
                </a:solidFill>
                <a:latin typeface="#9Slide05 Phobia" panose="02000506000000020003" pitchFamily="2" charset="0"/>
                <a:cs typeface="Times" panose="02020603050405020304" pitchFamily="18" charset="0"/>
              </a:rPr>
              <a:t>không</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thử</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cho</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đi</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để</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nhận</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lại</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được</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hạnh</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phúc</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hạnh</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phúc</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có</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khi</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đơn</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giản</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chỉ</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là</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vậy</a:t>
            </a:r>
            <a:r>
              <a:rPr lang="en-US" dirty="0">
                <a:solidFill>
                  <a:prstClr val="black"/>
                </a:solidFill>
                <a:latin typeface="#9Slide05 Phobia" panose="02000506000000020003" pitchFamily="2" charset="0"/>
                <a:cs typeface="Times" panose="02020603050405020304" pitchFamily="18" charset="0"/>
              </a:rPr>
              <a:t>.</a:t>
            </a:r>
          </a:p>
          <a:p>
            <a:pPr algn="just"/>
            <a:r>
              <a:rPr lang="en-US" b="1" dirty="0">
                <a:solidFill>
                  <a:srgbClr val="FF0000"/>
                </a:solidFill>
                <a:latin typeface="#9Slide05 Phobia" panose="02000506000000020003" pitchFamily="2" charset="0"/>
                <a:cs typeface="Times" panose="02020603050405020304" pitchFamily="18" charset="0"/>
              </a:rPr>
              <a:t>- </a:t>
            </a:r>
            <a:r>
              <a:rPr lang="en-US" b="1" dirty="0" err="1">
                <a:solidFill>
                  <a:srgbClr val="FF0000"/>
                </a:solidFill>
                <a:latin typeface="#9Slide05 Phobia" panose="02000506000000020003" pitchFamily="2" charset="0"/>
                <a:cs typeface="Times" panose="02020603050405020304" pitchFamily="18" charset="0"/>
              </a:rPr>
              <a:t>Người</a:t>
            </a:r>
            <a:r>
              <a:rPr lang="en-US" b="1" dirty="0">
                <a:solidFill>
                  <a:srgbClr val="FF0000"/>
                </a:solidFill>
                <a:latin typeface="#9Slide05 Phobia" panose="02000506000000020003" pitchFamily="2" charset="0"/>
                <a:cs typeface="Times" panose="02020603050405020304" pitchFamily="18" charset="0"/>
              </a:rPr>
              <a:t> </a:t>
            </a:r>
            <a:r>
              <a:rPr lang="en-US" b="1" dirty="0" err="1">
                <a:solidFill>
                  <a:srgbClr val="FF0000"/>
                </a:solidFill>
                <a:latin typeface="#9Slide05 Phobia" panose="02000506000000020003" pitchFamily="2" charset="0"/>
                <a:cs typeface="Times" panose="02020603050405020304" pitchFamily="18" charset="0"/>
              </a:rPr>
              <a:t>hạnh</a:t>
            </a:r>
            <a:r>
              <a:rPr lang="en-US" b="1" dirty="0">
                <a:solidFill>
                  <a:srgbClr val="FF0000"/>
                </a:solidFill>
                <a:latin typeface="#9Slide05 Phobia" panose="02000506000000020003" pitchFamily="2" charset="0"/>
                <a:cs typeface="Times" panose="02020603050405020304" pitchFamily="18" charset="0"/>
              </a:rPr>
              <a:t> </a:t>
            </a:r>
            <a:r>
              <a:rPr lang="en-US" b="1" dirty="0" err="1">
                <a:solidFill>
                  <a:srgbClr val="FF0000"/>
                </a:solidFill>
                <a:latin typeface="#9Slide05 Phobia" panose="02000506000000020003" pitchFamily="2" charset="0"/>
                <a:cs typeface="Times" panose="02020603050405020304" pitchFamily="18" charset="0"/>
              </a:rPr>
              <a:t>phúc</a:t>
            </a:r>
            <a:r>
              <a:rPr lang="en-US" b="1" dirty="0">
                <a:solidFill>
                  <a:srgbClr val="FF0000"/>
                </a:solidFill>
                <a:latin typeface="#9Slide05 Phobia" panose="02000506000000020003" pitchFamily="2" charset="0"/>
                <a:cs typeface="Times" panose="02020603050405020304" pitchFamily="18" charset="0"/>
              </a:rPr>
              <a:t> </a:t>
            </a:r>
            <a:r>
              <a:rPr lang="en-US" b="1" dirty="0" err="1">
                <a:solidFill>
                  <a:srgbClr val="FF0000"/>
                </a:solidFill>
                <a:latin typeface="#9Slide05 Phobia" panose="02000506000000020003" pitchFamily="2" charset="0"/>
                <a:cs typeface="Times" panose="02020603050405020304" pitchFamily="18" charset="0"/>
              </a:rPr>
              <a:t>nhất</a:t>
            </a:r>
            <a:r>
              <a:rPr lang="en-US" b="1" dirty="0">
                <a:solidFill>
                  <a:srgbClr val="FF0000"/>
                </a:solidFill>
                <a:latin typeface="#9Slide05 Phobia" panose="02000506000000020003" pitchFamily="2" charset="0"/>
                <a:cs typeface="Times" panose="02020603050405020304" pitchFamily="18" charset="0"/>
              </a:rPr>
              <a:t> </a:t>
            </a:r>
            <a:r>
              <a:rPr lang="en-US" b="1" dirty="0" err="1">
                <a:solidFill>
                  <a:srgbClr val="FF0000"/>
                </a:solidFill>
                <a:latin typeface="#9Slide05 Phobia" panose="02000506000000020003" pitchFamily="2" charset="0"/>
                <a:cs typeface="Times" panose="02020603050405020304" pitchFamily="18" charset="0"/>
              </a:rPr>
              <a:t>là</a:t>
            </a:r>
            <a:r>
              <a:rPr lang="en-US" b="1" dirty="0">
                <a:solidFill>
                  <a:srgbClr val="FF0000"/>
                </a:solidFill>
                <a:latin typeface="#9Slide05 Phobia" panose="02000506000000020003" pitchFamily="2" charset="0"/>
                <a:cs typeface="Times" panose="02020603050405020304" pitchFamily="18" charset="0"/>
              </a:rPr>
              <a:t> </a:t>
            </a:r>
            <a:r>
              <a:rPr lang="en-US" b="1" dirty="0" err="1">
                <a:solidFill>
                  <a:srgbClr val="FF0000"/>
                </a:solidFill>
                <a:latin typeface="#9Slide05 Phobia" panose="02000506000000020003" pitchFamily="2" charset="0"/>
                <a:cs typeface="Times" panose="02020603050405020304" pitchFamily="18" charset="0"/>
              </a:rPr>
              <a:t>người</a:t>
            </a:r>
            <a:r>
              <a:rPr lang="en-US" b="1" dirty="0">
                <a:solidFill>
                  <a:srgbClr val="FF0000"/>
                </a:solidFill>
                <a:latin typeface="#9Slide05 Phobia" panose="02000506000000020003" pitchFamily="2" charset="0"/>
                <a:cs typeface="Times" panose="02020603050405020304" pitchFamily="18" charset="0"/>
              </a:rPr>
              <a:t> </a:t>
            </a:r>
            <a:r>
              <a:rPr lang="en-US" b="1" dirty="0" err="1">
                <a:solidFill>
                  <a:srgbClr val="FF0000"/>
                </a:solidFill>
                <a:latin typeface="#9Slide05 Phobia" panose="02000506000000020003" pitchFamily="2" charset="0"/>
                <a:cs typeface="Times" panose="02020603050405020304" pitchFamily="18" charset="0"/>
              </a:rPr>
              <a:t>đem</a:t>
            </a:r>
            <a:r>
              <a:rPr lang="en-US" b="1" dirty="0">
                <a:solidFill>
                  <a:srgbClr val="FF0000"/>
                </a:solidFill>
                <a:latin typeface="#9Slide05 Phobia" panose="02000506000000020003" pitchFamily="2" charset="0"/>
                <a:cs typeface="Times" panose="02020603050405020304" pitchFamily="18" charset="0"/>
              </a:rPr>
              <a:t> </a:t>
            </a:r>
            <a:r>
              <a:rPr lang="en-US" b="1" dirty="0" err="1">
                <a:solidFill>
                  <a:srgbClr val="FF0000"/>
                </a:solidFill>
                <a:latin typeface="#9Slide05 Phobia" panose="02000506000000020003" pitchFamily="2" charset="0"/>
                <a:cs typeface="Times" panose="02020603050405020304" pitchFamily="18" charset="0"/>
              </a:rPr>
              <a:t>đến</a:t>
            </a:r>
            <a:r>
              <a:rPr lang="en-US" b="1" dirty="0">
                <a:solidFill>
                  <a:srgbClr val="FF0000"/>
                </a:solidFill>
                <a:latin typeface="#9Slide05 Phobia" panose="02000506000000020003" pitchFamily="2" charset="0"/>
                <a:cs typeface="Times" panose="02020603050405020304" pitchFamily="18" charset="0"/>
              </a:rPr>
              <a:t> </a:t>
            </a:r>
            <a:r>
              <a:rPr lang="en-US" b="1" dirty="0" err="1">
                <a:solidFill>
                  <a:srgbClr val="FF0000"/>
                </a:solidFill>
                <a:latin typeface="#9Slide05 Phobia" panose="02000506000000020003" pitchFamily="2" charset="0"/>
                <a:cs typeface="Times" panose="02020603050405020304" pitchFamily="18" charset="0"/>
              </a:rPr>
              <a:t>hạnh</a:t>
            </a:r>
            <a:r>
              <a:rPr lang="en-US" b="1" dirty="0">
                <a:solidFill>
                  <a:srgbClr val="FF0000"/>
                </a:solidFill>
                <a:latin typeface="#9Slide05 Phobia" panose="02000506000000020003" pitchFamily="2" charset="0"/>
                <a:cs typeface="Times" panose="02020603050405020304" pitchFamily="18" charset="0"/>
              </a:rPr>
              <a:t> </a:t>
            </a:r>
            <a:r>
              <a:rPr lang="en-US" b="1" dirty="0" err="1">
                <a:solidFill>
                  <a:srgbClr val="FF0000"/>
                </a:solidFill>
                <a:latin typeface="#9Slide05 Phobia" panose="02000506000000020003" pitchFamily="2" charset="0"/>
                <a:cs typeface="Times" panose="02020603050405020304" pitchFamily="18" charset="0"/>
              </a:rPr>
              <a:t>phúc</a:t>
            </a:r>
            <a:r>
              <a:rPr lang="en-US" b="1" dirty="0">
                <a:solidFill>
                  <a:srgbClr val="FF0000"/>
                </a:solidFill>
                <a:latin typeface="#9Slide05 Phobia" panose="02000506000000020003" pitchFamily="2" charset="0"/>
                <a:cs typeface="Times" panose="02020603050405020304" pitchFamily="18" charset="0"/>
              </a:rPr>
              <a:t> </a:t>
            </a:r>
            <a:r>
              <a:rPr lang="en-US" b="1" dirty="0" err="1">
                <a:solidFill>
                  <a:srgbClr val="FF0000"/>
                </a:solidFill>
                <a:latin typeface="#9Slide05 Phobia" panose="02000506000000020003" pitchFamily="2" charset="0"/>
                <a:cs typeface="Times" panose="02020603050405020304" pitchFamily="18" charset="0"/>
              </a:rPr>
              <a:t>đến</a:t>
            </a:r>
            <a:r>
              <a:rPr lang="en-US" b="1" dirty="0">
                <a:solidFill>
                  <a:srgbClr val="FF0000"/>
                </a:solidFill>
                <a:latin typeface="#9Slide05 Phobia" panose="02000506000000020003" pitchFamily="2" charset="0"/>
                <a:cs typeface="Times" panose="02020603050405020304" pitchFamily="18" charset="0"/>
              </a:rPr>
              <a:t> </a:t>
            </a:r>
            <a:r>
              <a:rPr lang="en-US" b="1" dirty="0" err="1">
                <a:solidFill>
                  <a:srgbClr val="FF0000"/>
                </a:solidFill>
                <a:latin typeface="#9Slide05 Phobia" panose="02000506000000020003" pitchFamily="2" charset="0"/>
                <a:cs typeface="Times" panose="02020603050405020304" pitchFamily="18" charset="0"/>
              </a:rPr>
              <a:t>cho</a:t>
            </a:r>
            <a:r>
              <a:rPr lang="en-US" b="1" dirty="0">
                <a:solidFill>
                  <a:srgbClr val="FF0000"/>
                </a:solidFill>
                <a:latin typeface="#9Slide05 Phobia" panose="02000506000000020003" pitchFamily="2" charset="0"/>
                <a:cs typeface="Times" panose="02020603050405020304" pitchFamily="18" charset="0"/>
              </a:rPr>
              <a:t> </a:t>
            </a:r>
            <a:r>
              <a:rPr lang="en-US" b="1" dirty="0" err="1">
                <a:solidFill>
                  <a:srgbClr val="FF0000"/>
                </a:solidFill>
                <a:latin typeface="#9Slide05 Phobia" panose="02000506000000020003" pitchFamily="2" charset="0"/>
                <a:cs typeface="Times" panose="02020603050405020304" pitchFamily="18" charset="0"/>
              </a:rPr>
              <a:t>nhiều</a:t>
            </a:r>
            <a:r>
              <a:rPr lang="en-US" b="1" dirty="0">
                <a:solidFill>
                  <a:srgbClr val="FF0000"/>
                </a:solidFill>
                <a:latin typeface="#9Slide05 Phobia" panose="02000506000000020003" pitchFamily="2" charset="0"/>
                <a:cs typeface="Times" panose="02020603050405020304" pitchFamily="18" charset="0"/>
              </a:rPr>
              <a:t> </a:t>
            </a:r>
            <a:r>
              <a:rPr lang="en-US" b="1" dirty="0" err="1">
                <a:solidFill>
                  <a:srgbClr val="FF0000"/>
                </a:solidFill>
                <a:latin typeface="#9Slide05 Phobia" panose="02000506000000020003" pitchFamily="2" charset="0"/>
                <a:cs typeface="Times" panose="02020603050405020304" pitchFamily="18" charset="0"/>
              </a:rPr>
              <a:t>người</a:t>
            </a:r>
            <a:r>
              <a:rPr lang="en-US" b="1" dirty="0">
                <a:solidFill>
                  <a:srgbClr val="FF0000"/>
                </a:solidFill>
                <a:latin typeface="#9Slide05 Phobia" panose="02000506000000020003" pitchFamily="2" charset="0"/>
                <a:cs typeface="Times" panose="02020603050405020304" pitchFamily="18" charset="0"/>
              </a:rPr>
              <a:t>.</a:t>
            </a:r>
          </a:p>
          <a:p>
            <a:pPr algn="just"/>
            <a:r>
              <a:rPr lang="en-US" dirty="0">
                <a:solidFill>
                  <a:prstClr val="black"/>
                </a:solidFill>
                <a:latin typeface="#9Slide05 Phobia" panose="02000506000000020003" pitchFamily="2" charset="0"/>
                <a:cs typeface="Times" panose="02020603050405020304" pitchFamily="18" charset="0"/>
              </a:rPr>
              <a:t>=&gt; </a:t>
            </a:r>
            <a:r>
              <a:rPr lang="en-US" dirty="0" err="1">
                <a:solidFill>
                  <a:prstClr val="black"/>
                </a:solidFill>
                <a:latin typeface="#9Slide05 Phobia" panose="02000506000000020003" pitchFamily="2" charset="0"/>
                <a:cs typeface="Times" panose="02020603050405020304" pitchFamily="18" charset="0"/>
              </a:rPr>
              <a:t>Chúng</a:t>
            </a:r>
            <a:r>
              <a:rPr lang="en-US" dirty="0">
                <a:solidFill>
                  <a:prstClr val="black"/>
                </a:solidFill>
                <a:latin typeface="#9Slide05 Phobia" panose="02000506000000020003" pitchFamily="2" charset="0"/>
                <a:cs typeface="Times" panose="02020603050405020304" pitchFamily="18" charset="0"/>
              </a:rPr>
              <a:t> ta </a:t>
            </a:r>
            <a:r>
              <a:rPr lang="en-US" dirty="0" err="1">
                <a:solidFill>
                  <a:prstClr val="black"/>
                </a:solidFill>
                <a:latin typeface="#9Slide05 Phobia" panose="02000506000000020003" pitchFamily="2" charset="0"/>
                <a:cs typeface="Times" panose="02020603050405020304" pitchFamily="18" charset="0"/>
              </a:rPr>
              <a:t>biết</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mang</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niềm</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vui</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tình</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yêu</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thương</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hạnh</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phúc</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cho</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mọi</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người</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thì</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bạn</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sẽ</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nhận</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lại</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được</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sự</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yêu</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thương</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sự</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thanh</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thản</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ấm</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áp</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Hành</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động</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của</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bạn</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sẽ</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góp</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phần</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khiến</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cho</a:t>
            </a:r>
            <a:r>
              <a:rPr lang="en-US" dirty="0">
                <a:solidFill>
                  <a:prstClr val="black"/>
                </a:solidFill>
                <a:latin typeface="#9Slide05 Phobia" panose="02000506000000020003" pitchFamily="2" charset="0"/>
                <a:cs typeface="Times" panose="02020603050405020304" pitchFamily="18" charset="0"/>
              </a:rPr>
              <a:t> con </a:t>
            </a:r>
            <a:r>
              <a:rPr lang="en-US" dirty="0" err="1">
                <a:solidFill>
                  <a:prstClr val="black"/>
                </a:solidFill>
                <a:latin typeface="#9Slide05 Phobia" panose="02000506000000020003" pitchFamily="2" charset="0"/>
                <a:cs typeface="Times" panose="02020603050405020304" pitchFamily="18" charset="0"/>
              </a:rPr>
              <a:t>người</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gần</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nhau</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hơn</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xã</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hội</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trở</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nên</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văn</a:t>
            </a:r>
            <a:r>
              <a:rPr lang="en-US" dirty="0">
                <a:solidFill>
                  <a:prstClr val="black"/>
                </a:solidFill>
                <a:latin typeface="#9Slide05 Phobia" panose="02000506000000020003" pitchFamily="2" charset="0"/>
                <a:cs typeface="Times" panose="02020603050405020304" pitchFamily="18" charset="0"/>
              </a:rPr>
              <a:t> minh </a:t>
            </a:r>
            <a:r>
              <a:rPr lang="en-US" dirty="0" err="1">
                <a:solidFill>
                  <a:prstClr val="black"/>
                </a:solidFill>
                <a:latin typeface="#9Slide05 Phobia" panose="02000506000000020003" pitchFamily="2" charset="0"/>
                <a:cs typeface="Times" panose="02020603050405020304" pitchFamily="18" charset="0"/>
              </a:rPr>
              <a:t>và</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tốt</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đẹp</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hơn</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Và</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điều</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quan</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trọng</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bạn</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sẽ</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nhận</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lại</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được</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sự</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yêu</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thương</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quan</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tâm</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từ</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chính</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những</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mảnh</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đời</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bất</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hạnh</a:t>
            </a:r>
            <a:r>
              <a:rPr lang="en-US" dirty="0">
                <a:solidFill>
                  <a:prstClr val="black"/>
                </a:solidFill>
                <a:latin typeface="#9Slide05 Phobia" panose="02000506000000020003" pitchFamily="2" charset="0"/>
                <a:cs typeface="Times" panose="02020603050405020304" pitchFamily="18" charset="0"/>
              </a:rPr>
              <a:t> </a:t>
            </a:r>
            <a:r>
              <a:rPr lang="en-US" dirty="0" err="1">
                <a:solidFill>
                  <a:prstClr val="black"/>
                </a:solidFill>
                <a:latin typeface="#9Slide05 Phobia" panose="02000506000000020003" pitchFamily="2" charset="0"/>
                <a:cs typeface="Times" panose="02020603050405020304" pitchFamily="18" charset="0"/>
              </a:rPr>
              <a:t>đó</a:t>
            </a:r>
            <a:endParaRPr lang="en-US" dirty="0">
              <a:solidFill>
                <a:prstClr val="black"/>
              </a:solidFill>
              <a:latin typeface="#9Slide05 Phobia" panose="02000506000000020003" pitchFamily="2" charset="0"/>
              <a:cs typeface="Times" panose="02020603050405020304" pitchFamily="18" charset="0"/>
            </a:endParaRPr>
          </a:p>
        </p:txBody>
      </p:sp>
      <p:pic>
        <p:nvPicPr>
          <p:cNvPr id="13" name="Google Shape;155;p8"/>
          <p:cNvPicPr preferRelativeResize="0"/>
          <p:nvPr/>
        </p:nvPicPr>
        <p:blipFill rotWithShape="1">
          <a:blip r:embed="rId5">
            <a:alphaModFix/>
          </a:blip>
          <a:srcRect/>
          <a:stretch/>
        </p:blipFill>
        <p:spPr>
          <a:xfrm>
            <a:off x="4064293" y="5318552"/>
            <a:ext cx="1872954" cy="1719365"/>
          </a:xfrm>
          <a:prstGeom prst="rect">
            <a:avLst/>
          </a:prstGeom>
          <a:noFill/>
          <a:ln>
            <a:noFill/>
          </a:ln>
        </p:spPr>
      </p:pic>
    </p:spTree>
    <p:extLst>
      <p:ext uri="{BB962C8B-B14F-4D97-AF65-F5344CB8AC3E}">
        <p14:creationId xmlns:p14="http://schemas.microsoft.com/office/powerpoint/2010/main" val="335552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ircle(in)">
                                      <p:cBhvr>
                                        <p:cTn id="18" dur="2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in)">
                                      <p:cBhvr>
                                        <p:cTn id="23" dur="2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959" y="-115747"/>
            <a:ext cx="12308839" cy="6973747"/>
          </a:xfrm>
          <a:prstGeom prst="rect">
            <a:avLst/>
          </a:prstGeom>
        </p:spPr>
      </p:pic>
      <p:pic>
        <p:nvPicPr>
          <p:cNvPr id="9" name="Picture 8"/>
          <p:cNvPicPr>
            <a:picLocks noChangeAspect="1"/>
          </p:cNvPicPr>
          <p:nvPr/>
        </p:nvPicPr>
        <p:blipFill>
          <a:blip r:embed="rId3"/>
          <a:stretch>
            <a:fillRect/>
          </a:stretch>
        </p:blipFill>
        <p:spPr>
          <a:xfrm>
            <a:off x="9707417" y="2463890"/>
            <a:ext cx="2900751" cy="4359018"/>
          </a:xfrm>
          <a:prstGeom prst="rect">
            <a:avLst/>
          </a:prstGeom>
        </p:spPr>
      </p:pic>
      <p:pic>
        <p:nvPicPr>
          <p:cNvPr id="13" name="Picture 12"/>
          <p:cNvPicPr>
            <a:picLocks noChangeAspect="1"/>
          </p:cNvPicPr>
          <p:nvPr/>
        </p:nvPicPr>
        <p:blipFill>
          <a:blip r:embed="rId4"/>
          <a:stretch>
            <a:fillRect/>
          </a:stretch>
        </p:blipFill>
        <p:spPr>
          <a:xfrm>
            <a:off x="-259079" y="-115746"/>
            <a:ext cx="10892665" cy="7160374"/>
          </a:xfrm>
          <a:prstGeom prst="rect">
            <a:avLst/>
          </a:prstGeom>
        </p:spPr>
      </p:pic>
      <p:sp>
        <p:nvSpPr>
          <p:cNvPr id="14" name="Text Box 5"/>
          <p:cNvSpPr txBox="1">
            <a:spLocks noChangeArrowheads="1"/>
          </p:cNvSpPr>
          <p:nvPr/>
        </p:nvSpPr>
        <p:spPr bwMode="auto">
          <a:xfrm>
            <a:off x="1204721" y="462552"/>
            <a:ext cx="8956917" cy="4559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vi-VN" b="1" i="1" dirty="0">
                <a:solidFill>
                  <a:srgbClr val="0000FF"/>
                </a:solidFill>
                <a:latin typeface="#9Slide05 Phobia" panose="02000506000000020003" pitchFamily="2" charset="0"/>
              </a:rPr>
              <a:t>* </a:t>
            </a:r>
            <a:r>
              <a:rPr lang="en-US" b="1" i="1" dirty="0">
                <a:solidFill>
                  <a:srgbClr val="0000FF"/>
                </a:solidFill>
                <a:latin typeface="#9Slide05 Phobia" panose="02000506000000020003" pitchFamily="2" charset="0"/>
              </a:rPr>
              <a:t>Ý </a:t>
            </a:r>
            <a:r>
              <a:rPr lang="en-US" b="1" i="1" dirty="0" err="1">
                <a:solidFill>
                  <a:srgbClr val="0000FF"/>
                </a:solidFill>
                <a:latin typeface="#9Slide05 Phobia" panose="02000506000000020003" pitchFamily="2" charset="0"/>
              </a:rPr>
              <a:t>nghĩa</a:t>
            </a:r>
            <a:r>
              <a:rPr lang="en-US" b="1" i="1" dirty="0">
                <a:solidFill>
                  <a:srgbClr val="0000FF"/>
                </a:solidFill>
                <a:latin typeface="#9Slide05 Phobia" panose="02000506000000020003" pitchFamily="2" charset="0"/>
              </a:rPr>
              <a:t> </a:t>
            </a:r>
            <a:r>
              <a:rPr lang="vi-VN" b="1" i="1" dirty="0">
                <a:solidFill>
                  <a:srgbClr val="0000FF"/>
                </a:solidFill>
                <a:latin typeface="#9Slide05 Phobia" panose="02000506000000020003" pitchFamily="2" charset="0"/>
              </a:rPr>
              <a:t>của yêu thương con người</a:t>
            </a:r>
            <a:endParaRPr lang="en-US" b="1" dirty="0">
              <a:solidFill>
                <a:srgbClr val="0000FF"/>
              </a:solidFill>
              <a:latin typeface="#9Slide05 Phobia" panose="02000506000000020003" pitchFamily="2" charset="0"/>
            </a:endParaRPr>
          </a:p>
          <a:p>
            <a:pPr lvl="0">
              <a:buNone/>
            </a:pPr>
            <a:r>
              <a:rPr lang="en-US" dirty="0">
                <a:latin typeface="#9Slide07 Marbelia Regular" panose="02000500000000000000" pitchFamily="2" charset="0"/>
              </a:rPr>
              <a:t>-</a:t>
            </a:r>
            <a:r>
              <a:rPr lang="vi-VN" dirty="0">
                <a:latin typeface="#9Slide07 Marbelia Regular" panose="02000500000000000000" pitchFamily="2" charset="0"/>
              </a:rPr>
              <a:t>Tình yêu thương con người mang lại niềm vui, sự tin tưởng vào bản thân và cuộc sống; giúp con người có thêm sức mạnh vượt qua khó khăn, hoạn nạn; làm cho mối quan hệ giữa con người với con người thêm gần gũi, gắn bó; góp phần xây dựng cộng đồng an toàn, lành mạnh và tốt đẹp hơn. </a:t>
            </a:r>
            <a:endParaRPr lang="en-US" dirty="0">
              <a:latin typeface="#9Slide07 Marbelia Regular" panose="02000500000000000000" pitchFamily="2" charset="0"/>
            </a:endParaRPr>
          </a:p>
          <a:p>
            <a:pPr lvl="0">
              <a:buNone/>
            </a:pPr>
            <a:r>
              <a:rPr lang="en-US" dirty="0">
                <a:latin typeface="#9Slide07 Marbelia Regular" panose="02000500000000000000" pitchFamily="2" charset="0"/>
              </a:rPr>
              <a:t>-</a:t>
            </a:r>
            <a:r>
              <a:rPr lang="vi-VN" dirty="0">
                <a:latin typeface="#9Slide07 Marbelia Regular" panose="02000500000000000000" pitchFamily="2" charset="0"/>
              </a:rPr>
              <a:t>Người biết yêu thương con người sẽ được mọi người yêu quý và kính trọng. Yêu thương con người là truyền thống quý báu của dân tộc, cần được giữ gìn và phát huy.</a:t>
            </a:r>
            <a:br>
              <a:rPr lang="vi-VN" sz="2400" dirty="0"/>
            </a:br>
            <a:endParaRPr lang="en-US" sz="2400" b="1" dirty="0">
              <a:latin typeface="#9Slide05 Phobia" panose="02000506000000020003" pitchFamily="2" charset="0"/>
            </a:endParaRPr>
          </a:p>
        </p:txBody>
      </p:sp>
    </p:spTree>
    <p:extLst>
      <p:ext uri="{BB962C8B-B14F-4D97-AF65-F5344CB8AC3E}">
        <p14:creationId xmlns:p14="http://schemas.microsoft.com/office/powerpoint/2010/main" val="202690871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1000" fill="hold"/>
                                        <p:tgtEl>
                                          <p:spTgt spid="14"/>
                                        </p:tgtEl>
                                        <p:attrNameLst>
                                          <p:attrName>ppt_w</p:attrName>
                                        </p:attrNameLst>
                                      </p:cBhvr>
                                      <p:tavLst>
                                        <p:tav tm="0">
                                          <p:val>
                                            <p:fltVal val="0"/>
                                          </p:val>
                                        </p:tav>
                                        <p:tav tm="100000">
                                          <p:val>
                                            <p:strVal val="#ppt_w"/>
                                          </p:val>
                                        </p:tav>
                                      </p:tavLst>
                                    </p:anim>
                                    <p:anim calcmode="lin" valueType="num">
                                      <p:cBhvr>
                                        <p:cTn id="11" dur="1000" fill="hold"/>
                                        <p:tgtEl>
                                          <p:spTgt spid="14"/>
                                        </p:tgtEl>
                                        <p:attrNameLst>
                                          <p:attrName>ppt_h</p:attrName>
                                        </p:attrNameLst>
                                      </p:cBhvr>
                                      <p:tavLst>
                                        <p:tav tm="0">
                                          <p:val>
                                            <p:fltVal val="0"/>
                                          </p:val>
                                        </p:tav>
                                        <p:tav tm="100000">
                                          <p:val>
                                            <p:strVal val="#ppt_h"/>
                                          </p:val>
                                        </p:tav>
                                      </p:tavLst>
                                    </p:anim>
                                    <p:animEffect transition="in" filter="fade">
                                      <p:cBhvr>
                                        <p:cTn id="1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ordArt 5"/>
          <p:cNvSpPr>
            <a:spLocks noChangeArrowheads="1" noChangeShapeType="1" noTextEdit="1"/>
          </p:cNvSpPr>
          <p:nvPr/>
        </p:nvSpPr>
        <p:spPr bwMode="auto">
          <a:xfrm>
            <a:off x="1292225" y="130828"/>
            <a:ext cx="9144000" cy="2514600"/>
          </a:xfrm>
          <a:prstGeom prst="rect">
            <a:avLst/>
          </a:prstGeom>
        </p:spPr>
        <p:txBody>
          <a:bodyPr wrap="none" fromWordArt="1">
            <a:prstTxWarp prst="textPlain">
              <a:avLst>
                <a:gd name="adj" fmla="val 49875"/>
              </a:avLst>
            </a:prstTxWarp>
          </a:bodyPr>
          <a:lstStyle/>
          <a:p>
            <a:pPr algn="ctr" eaLnBrk="0" fontAlgn="base" hangingPunct="0">
              <a:spcBef>
                <a:spcPct val="0"/>
              </a:spcBef>
              <a:spcAft>
                <a:spcPct val="0"/>
              </a:spcAft>
            </a:pPr>
            <a:r>
              <a:rPr lang="vi-VN" sz="3600" b="1" i="1" kern="10" dirty="0">
                <a:ln w="9525">
                  <a:solidFill>
                    <a:srgbClr val="000000"/>
                  </a:solidFill>
                  <a:round/>
                  <a:headEnd/>
                  <a:tailEnd/>
                </a:ln>
                <a:solidFill>
                  <a:srgbClr val="0000FF"/>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Trò chơi </a:t>
            </a:r>
            <a:endParaRPr lang="en-US" sz="3600" b="1" i="1" kern="10" dirty="0">
              <a:ln w="9525">
                <a:solidFill>
                  <a:srgbClr val="000000"/>
                </a:solidFill>
                <a:round/>
                <a:headEnd/>
                <a:tailEnd/>
              </a:ln>
              <a:solidFill>
                <a:srgbClr val="0000FF"/>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endParaRPr>
          </a:p>
          <a:p>
            <a:pPr algn="ctr" eaLnBrk="0" fontAlgn="base" hangingPunct="0">
              <a:spcBef>
                <a:spcPct val="0"/>
              </a:spcBef>
              <a:spcAft>
                <a:spcPct val="0"/>
              </a:spcAft>
            </a:pPr>
            <a:r>
              <a:rPr lang="vi-VN"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a:t>
            </a:r>
            <a:r>
              <a:rPr lang="en-US"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KÌ PHÙNG ĐỊCH THỦ</a:t>
            </a:r>
            <a:r>
              <a:rPr lang="vi-VN"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a:t>
            </a:r>
            <a:r>
              <a:rPr lang="en-US"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  </a:t>
            </a:r>
          </a:p>
        </p:txBody>
      </p:sp>
      <p:sp>
        <p:nvSpPr>
          <p:cNvPr id="6" name="Text Box 33"/>
          <p:cNvSpPr txBox="1">
            <a:spLocks noChangeArrowheads="1"/>
          </p:cNvSpPr>
          <p:nvPr/>
        </p:nvSpPr>
        <p:spPr bwMode="auto">
          <a:xfrm>
            <a:off x="1248159" y="2741644"/>
            <a:ext cx="9569669" cy="707886"/>
          </a:xfrm>
          <a:prstGeom prst="rect">
            <a:avLst/>
          </a:prstGeom>
          <a:solidFill>
            <a:srgbClr val="FFFF00"/>
          </a:solidFill>
          <a:ln w="9525">
            <a:solidFill>
              <a:srgbClr val="FF33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4000" b="1" dirty="0" err="1">
                <a:solidFill>
                  <a:srgbClr val="FF00FF"/>
                </a:solidFill>
                <a:latin typeface="#9Slide05 Kathya" panose="02000000000000000000" pitchFamily="2" charset="0"/>
              </a:rPr>
              <a:t>Tìm</a:t>
            </a:r>
            <a:r>
              <a:rPr lang="en-US" altLang="en-US" sz="4000" b="1" dirty="0">
                <a:solidFill>
                  <a:srgbClr val="FF00FF"/>
                </a:solidFill>
                <a:latin typeface="#9Slide05 Kathya" panose="02000000000000000000" pitchFamily="2" charset="0"/>
              </a:rPr>
              <a:t> ca </a:t>
            </a:r>
            <a:r>
              <a:rPr lang="en-US" altLang="en-US" sz="4000" b="1" dirty="0" err="1">
                <a:solidFill>
                  <a:srgbClr val="FF00FF"/>
                </a:solidFill>
                <a:latin typeface="#9Slide05 Kathya" panose="02000000000000000000" pitchFamily="2" charset="0"/>
              </a:rPr>
              <a:t>dao</a:t>
            </a:r>
            <a:r>
              <a:rPr lang="en-US" altLang="en-US" sz="4000" b="1" dirty="0">
                <a:solidFill>
                  <a:srgbClr val="FF00FF"/>
                </a:solidFill>
                <a:latin typeface="#9Slide05 Kathya" panose="02000000000000000000" pitchFamily="2" charset="0"/>
              </a:rPr>
              <a:t>, </a:t>
            </a:r>
            <a:r>
              <a:rPr lang="en-US" altLang="en-US" sz="4000" b="1" dirty="0" err="1">
                <a:solidFill>
                  <a:srgbClr val="FF00FF"/>
                </a:solidFill>
                <a:latin typeface="#9Slide05 Kathya" panose="02000000000000000000" pitchFamily="2" charset="0"/>
              </a:rPr>
              <a:t>tục</a:t>
            </a:r>
            <a:r>
              <a:rPr lang="en-US" altLang="en-US" sz="4000" b="1" dirty="0">
                <a:solidFill>
                  <a:srgbClr val="FF00FF"/>
                </a:solidFill>
                <a:latin typeface="#9Slide05 Kathya" panose="02000000000000000000" pitchFamily="2" charset="0"/>
              </a:rPr>
              <a:t> </a:t>
            </a:r>
            <a:r>
              <a:rPr lang="en-US" altLang="en-US" sz="4000" b="1" dirty="0" err="1">
                <a:solidFill>
                  <a:srgbClr val="FF00FF"/>
                </a:solidFill>
                <a:latin typeface="#9Slide05 Kathya" panose="02000000000000000000" pitchFamily="2" charset="0"/>
              </a:rPr>
              <a:t>ngữ</a:t>
            </a:r>
            <a:r>
              <a:rPr lang="vi-VN" altLang="en-US" sz="4000" b="1" dirty="0">
                <a:solidFill>
                  <a:srgbClr val="FF00FF"/>
                </a:solidFill>
                <a:latin typeface="#9Slide05 Kathya" panose="02000000000000000000" pitchFamily="2" charset="0"/>
              </a:rPr>
              <a:t>, châm ngôn</a:t>
            </a:r>
            <a:r>
              <a:rPr lang="en-US" altLang="en-US" sz="4000" b="1" dirty="0">
                <a:solidFill>
                  <a:srgbClr val="FF00FF"/>
                </a:solidFill>
                <a:latin typeface="#9Slide05 Kathya" panose="02000000000000000000" pitchFamily="2" charset="0"/>
              </a:rPr>
              <a:t> </a:t>
            </a:r>
            <a:r>
              <a:rPr lang="en-US" altLang="en-US" sz="4000" b="1" dirty="0" err="1">
                <a:solidFill>
                  <a:srgbClr val="FF00FF"/>
                </a:solidFill>
                <a:latin typeface="#9Slide05 Kathya" panose="02000000000000000000" pitchFamily="2" charset="0"/>
              </a:rPr>
              <a:t>về</a:t>
            </a:r>
            <a:r>
              <a:rPr lang="en-US" altLang="en-US" sz="4000" b="1" dirty="0">
                <a:solidFill>
                  <a:srgbClr val="FF00FF"/>
                </a:solidFill>
                <a:latin typeface="#9Slide05 Kathya" panose="02000000000000000000" pitchFamily="2" charset="0"/>
              </a:rPr>
              <a:t>  </a:t>
            </a:r>
            <a:r>
              <a:rPr lang="en-US" altLang="en-US" sz="4000" b="1" dirty="0" err="1">
                <a:solidFill>
                  <a:srgbClr val="FF00FF"/>
                </a:solidFill>
                <a:latin typeface="#9Slide05 Kathya" panose="02000000000000000000" pitchFamily="2" charset="0"/>
              </a:rPr>
              <a:t>yêu</a:t>
            </a:r>
            <a:r>
              <a:rPr lang="en-US" altLang="en-US" sz="4000" b="1" dirty="0">
                <a:solidFill>
                  <a:srgbClr val="FF00FF"/>
                </a:solidFill>
                <a:latin typeface="#9Slide05 Kathya" panose="02000000000000000000" pitchFamily="2" charset="0"/>
              </a:rPr>
              <a:t> </a:t>
            </a:r>
            <a:r>
              <a:rPr lang="en-US" altLang="en-US" sz="4000" b="1" dirty="0" err="1">
                <a:solidFill>
                  <a:srgbClr val="FF00FF"/>
                </a:solidFill>
                <a:latin typeface="#9Slide05 Kathya" panose="02000000000000000000" pitchFamily="2" charset="0"/>
              </a:rPr>
              <a:t>thương</a:t>
            </a:r>
            <a:r>
              <a:rPr lang="en-US" altLang="en-US" sz="4000" b="1" dirty="0">
                <a:solidFill>
                  <a:srgbClr val="FF00FF"/>
                </a:solidFill>
                <a:latin typeface="#9Slide05 Kathya" panose="02000000000000000000" pitchFamily="2" charset="0"/>
              </a:rPr>
              <a:t> con </a:t>
            </a:r>
            <a:r>
              <a:rPr lang="en-US" altLang="en-US" sz="4000" b="1" dirty="0" err="1">
                <a:solidFill>
                  <a:srgbClr val="FF00FF"/>
                </a:solidFill>
                <a:latin typeface="#9Slide05 Kathya" panose="02000000000000000000" pitchFamily="2" charset="0"/>
              </a:rPr>
              <a:t>người</a:t>
            </a:r>
            <a:endParaRPr lang="en-US" altLang="en-US" sz="4000" b="1" dirty="0">
              <a:solidFill>
                <a:srgbClr val="FF00FF"/>
              </a:solidFill>
              <a:latin typeface="#9Slide05 Kathya" panose="02000000000000000000" pitchFamily="2" charset="0"/>
            </a:endParaRPr>
          </a:p>
        </p:txBody>
      </p:sp>
      <p:sp>
        <p:nvSpPr>
          <p:cNvPr id="7" name="Rectangle 6"/>
          <p:cNvSpPr/>
          <p:nvPr/>
        </p:nvSpPr>
        <p:spPr>
          <a:xfrm>
            <a:off x="2662218" y="4099517"/>
            <a:ext cx="7774007" cy="2308324"/>
          </a:xfrm>
          <a:prstGeom prst="rect">
            <a:avLst/>
          </a:prstGeom>
        </p:spPr>
        <p:txBody>
          <a:bodyPr wrap="square">
            <a:spAutoFit/>
          </a:bodyPr>
          <a:lstStyle/>
          <a:p>
            <a:r>
              <a:rPr lang="en-US" sz="2400" b="1" dirty="0">
                <a:solidFill>
                  <a:prstClr val="black"/>
                </a:solidFill>
                <a:latin typeface="Times New Roman" panose="02020603050405020304" pitchFamily="18" charset="0"/>
                <a:cs typeface="Times New Roman" panose="02020603050405020304" pitchFamily="18" charset="0"/>
              </a:rPr>
              <a:t>LUẬT CHƠI</a:t>
            </a:r>
            <a:r>
              <a:rPr lang="en-US" sz="2400" dirty="0">
                <a:solidFill>
                  <a:prstClr val="black"/>
                </a:solidFill>
                <a:latin typeface="Times New Roman" panose="02020603050405020304" pitchFamily="18" charset="0"/>
                <a:cs typeface="Times New Roman" panose="02020603050405020304" pitchFamily="18" charset="0"/>
              </a:rPr>
              <a:t>: </a:t>
            </a:r>
          </a:p>
          <a:p>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Số</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người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tham</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gia</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cả</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lớp</a:t>
            </a:r>
            <a:endParaRPr lang="en-US" sz="2400" b="1" dirty="0">
              <a:solidFill>
                <a:prstClr val="black"/>
              </a:solidFill>
              <a:latin typeface="SVN-Vanilla Daisy Pro" panose="00000500000000000000" pitchFamily="2" charset="0"/>
              <a:cs typeface="Times New Roman" panose="02020603050405020304" pitchFamily="18" charset="0"/>
            </a:endParaRPr>
          </a:p>
          <a:p>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Cách</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thức</a:t>
            </a:r>
            <a:r>
              <a:rPr lang="en-US" sz="2400" b="1" dirty="0">
                <a:solidFill>
                  <a:prstClr val="black"/>
                </a:solidFill>
                <a:latin typeface="SVN-Vanilla Daisy Pro" panose="00000500000000000000" pitchFamily="2" charset="0"/>
                <a:cs typeface="Times New Roman" panose="02020603050405020304" pitchFamily="18" charset="0"/>
              </a:rPr>
              <a:t>: Chia </a:t>
            </a:r>
            <a:r>
              <a:rPr lang="en-US" sz="2400" b="1" dirty="0" err="1">
                <a:solidFill>
                  <a:prstClr val="black"/>
                </a:solidFill>
                <a:latin typeface="SVN-Vanilla Daisy Pro" panose="00000500000000000000" pitchFamily="2" charset="0"/>
                <a:cs typeface="Times New Roman" panose="02020603050405020304" pitchFamily="18" charset="0"/>
              </a:rPr>
              <a:t>lớp</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làm</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hai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đội</a:t>
            </a:r>
            <a:r>
              <a:rPr lang="en-US" sz="2400" b="1" dirty="0">
                <a:solidFill>
                  <a:prstClr val="black"/>
                </a:solidFill>
                <a:latin typeface="SVN-Vanilla Daisy Pro" panose="00000500000000000000" pitchFamily="2" charset="0"/>
                <a:cs typeface="Times New Roman" panose="02020603050405020304" pitchFamily="18" charset="0"/>
              </a:rPr>
              <a:t>(</a:t>
            </a:r>
            <a:r>
              <a:rPr lang="en-US" sz="2400" b="1" dirty="0" err="1">
                <a:solidFill>
                  <a:prstClr val="black"/>
                </a:solidFill>
                <a:latin typeface="SVN-Vanilla Daisy Pro" panose="00000500000000000000" pitchFamily="2" charset="0"/>
                <a:cs typeface="Times New Roman" panose="02020603050405020304" pitchFamily="18" charset="0"/>
              </a:rPr>
              <a:t>hoặc</a:t>
            </a:r>
            <a:r>
              <a:rPr lang="en-US" sz="2400" b="1" dirty="0">
                <a:solidFill>
                  <a:prstClr val="black"/>
                </a:solidFill>
                <a:latin typeface="SVN-Vanilla Daisy Pro" panose="00000500000000000000" pitchFamily="2" charset="0"/>
                <a:cs typeface="Times New Roman" panose="02020603050405020304" pitchFamily="18" charset="0"/>
              </a:rPr>
              <a:t> 3) </a:t>
            </a:r>
            <a:r>
              <a:rPr lang="en-US" sz="2400" b="1" dirty="0" err="1">
                <a:solidFill>
                  <a:prstClr val="black"/>
                </a:solidFill>
                <a:latin typeface="SVN-Vanilla Daisy Pro" panose="00000500000000000000" pitchFamily="2" charset="0"/>
                <a:cs typeface="Times New Roman" panose="02020603050405020304" pitchFamily="18" charset="0"/>
              </a:rPr>
              <a:t>theo</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dãy</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bàn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Mỗi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dãy</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cử</a:t>
            </a:r>
            <a:r>
              <a:rPr lang="en-US" sz="2400" b="1" dirty="0">
                <a:solidFill>
                  <a:prstClr val="black"/>
                </a:solidFill>
                <a:latin typeface="SVN-Vanilla Daisy Pro" panose="00000500000000000000" pitchFamily="2" charset="0"/>
                <a:cs typeface="Times New Roman" panose="02020603050405020304" pitchFamily="18" charset="0"/>
              </a:rPr>
              <a:t> 1 </a:t>
            </a:r>
            <a:r>
              <a:rPr lang="en-US" sz="2400" b="1" dirty="0" err="1">
                <a:solidFill>
                  <a:prstClr val="black"/>
                </a:solidFill>
                <a:latin typeface="SVN-Vanilla Daisy Pro" panose="00000500000000000000" pitchFamily="2" charset="0"/>
                <a:cs typeface="Times New Roman" panose="02020603050405020304" pitchFamily="18" charset="0"/>
              </a:rPr>
              <a:t>đâị</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diện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Lần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lượt</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đọc</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câu</a:t>
            </a:r>
            <a:r>
              <a:rPr lang="en-US" sz="2400" b="1" dirty="0">
                <a:solidFill>
                  <a:prstClr val="black"/>
                </a:solidFill>
                <a:latin typeface="SVN-Vanilla Daisy Pro" panose="00000500000000000000" pitchFamily="2" charset="0"/>
                <a:cs typeface="Times New Roman" panose="02020603050405020304" pitchFamily="18" charset="0"/>
              </a:rPr>
              <a:t> ca </a:t>
            </a:r>
            <a:r>
              <a:rPr lang="en-US" sz="2400" b="1" dirty="0" err="1">
                <a:solidFill>
                  <a:prstClr val="black"/>
                </a:solidFill>
                <a:latin typeface="SVN-Vanilla Daisy Pro" panose="00000500000000000000" pitchFamily="2" charset="0"/>
                <a:cs typeface="Times New Roman" panose="02020603050405020304" pitchFamily="18" charset="0"/>
              </a:rPr>
              <a:t>dao</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tục</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ngữ</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châm</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ngôn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về</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truyền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thống</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tốt</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đẹp</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Không</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được</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đọc</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lặp</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lại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câu</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của</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người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khác</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Đến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lượt</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đội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nào</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không</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đọc</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được</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sẽ</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bị</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loại</a:t>
            </a:r>
            <a:r>
              <a:rPr lang="en-US" sz="2400" b="1" dirty="0">
                <a:solidFill>
                  <a:prstClr val="black"/>
                </a:solidFill>
                <a:latin typeface="SVN-Vanilla Daisy Pro" panose="00000500000000000000" pitchFamily="2" charset="0"/>
                <a:cs typeface="Times New Roman" panose="02020603050405020304" pitchFamily="18" charset="0"/>
              </a:rPr>
              <a:t>. </a:t>
            </a:r>
          </a:p>
        </p:txBody>
      </p:sp>
      <p:pic>
        <p:nvPicPr>
          <p:cNvPr id="8" name="Picture 7"/>
          <p:cNvPicPr>
            <a:picLocks noChangeAspect="1"/>
          </p:cNvPicPr>
          <p:nvPr/>
        </p:nvPicPr>
        <p:blipFill>
          <a:blip r:embed="rId2"/>
          <a:stretch>
            <a:fillRect/>
          </a:stretch>
        </p:blipFill>
        <p:spPr>
          <a:xfrm>
            <a:off x="9842864" y="2498982"/>
            <a:ext cx="2516829" cy="4359018"/>
          </a:xfrm>
          <a:prstGeom prst="rect">
            <a:avLst/>
          </a:prstGeom>
        </p:spPr>
      </p:pic>
      <p:pic>
        <p:nvPicPr>
          <p:cNvPr id="10"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8385" y="3649358"/>
            <a:ext cx="1782022" cy="97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
          <p:cNvPicPr>
            <a:picLocks noChangeAspect="1"/>
          </p:cNvPicPr>
          <p:nvPr/>
        </p:nvPicPr>
        <p:blipFill rotWithShape="1">
          <a:blip r:embed="rId4" cstate="print">
            <a:extLst>
              <a:ext uri="{28A0092B-C50C-407E-A947-70E740481C1C}">
                <a14:useLocalDpi xmlns:a14="http://schemas.microsoft.com/office/drawing/2010/main" val="0"/>
              </a:ext>
            </a:extLst>
          </a:blip>
          <a:srcRect l="32760" r="8347"/>
          <a:stretch>
            <a:fillRect/>
          </a:stretch>
        </p:blipFill>
        <p:spPr>
          <a:xfrm flipH="1">
            <a:off x="-179340" y="2509124"/>
            <a:ext cx="2150029" cy="2112622"/>
          </a:xfrm>
          <a:prstGeom prst="rect">
            <a:avLst/>
          </a:prstGeom>
        </p:spPr>
      </p:pic>
    </p:spTree>
    <p:extLst>
      <p:ext uri="{BB962C8B-B14F-4D97-AF65-F5344CB8AC3E}">
        <p14:creationId xmlns:p14="http://schemas.microsoft.com/office/powerpoint/2010/main" val="8019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900" decel="100000" fill="hold"/>
                                        <p:tgtEl>
                                          <p:spTgt spid="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1" presetID="42"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slide(fromBottom)">
                                      <p:cBhvr>
                                        <p:cTn id="20" dur="500"/>
                                        <p:tgtEl>
                                          <p:spTgt spid="6"/>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08839" cy="6858000"/>
          </a:xfrm>
          <a:prstGeom prst="rect">
            <a:avLst/>
          </a:prstGeom>
        </p:spPr>
      </p:pic>
      <p:pic>
        <p:nvPicPr>
          <p:cNvPr id="21529" name="Picture 25"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5563" y="5843588"/>
            <a:ext cx="3429000" cy="1003300"/>
          </a:xfrm>
          <a:prstGeom prst="rect">
            <a:avLst/>
          </a:prstGeom>
          <a:noFill/>
          <a:extLst>
            <a:ext uri="{909E8E84-426E-40DD-AFC4-6F175D3DCCD1}">
              <a14:hiddenFill xmlns:a14="http://schemas.microsoft.com/office/drawing/2010/main">
                <a:solidFill>
                  <a:srgbClr val="FFFFFF"/>
                </a:solidFill>
              </a14:hiddenFill>
            </a:ext>
          </a:extLst>
        </p:spPr>
      </p:pic>
      <p:pic>
        <p:nvPicPr>
          <p:cNvPr id="21528" name="Picture 24"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5564" y="5832475"/>
            <a:ext cx="4746625" cy="706438"/>
          </a:xfrm>
          <a:prstGeom prst="rect">
            <a:avLst/>
          </a:prstGeom>
          <a:noFill/>
          <a:extLst>
            <a:ext uri="{909E8E84-426E-40DD-AFC4-6F175D3DCCD1}">
              <a14:hiddenFill xmlns:a14="http://schemas.microsoft.com/office/drawing/2010/main">
                <a:solidFill>
                  <a:srgbClr val="FFFFFF"/>
                </a:solidFill>
              </a14:hiddenFill>
            </a:ext>
          </a:extLst>
        </p:spPr>
      </p:pic>
      <p:pic>
        <p:nvPicPr>
          <p:cNvPr id="21527" name="Picture 23"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8100" y="5551489"/>
            <a:ext cx="3429000" cy="523875"/>
          </a:xfrm>
          <a:prstGeom prst="rect">
            <a:avLst/>
          </a:prstGeom>
          <a:noFill/>
          <a:extLst>
            <a:ext uri="{909E8E84-426E-40DD-AFC4-6F175D3DCCD1}">
              <a14:hiddenFill xmlns:a14="http://schemas.microsoft.com/office/drawing/2010/main">
                <a:solidFill>
                  <a:srgbClr val="FFFFFF"/>
                </a:solidFill>
              </a14:hiddenFill>
            </a:ext>
          </a:extLst>
        </p:spPr>
      </p:pic>
      <p:pic>
        <p:nvPicPr>
          <p:cNvPr id="21526" name="Picture 22"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86339" y="5105401"/>
            <a:ext cx="4949825" cy="887413"/>
          </a:xfrm>
          <a:prstGeom prst="rect">
            <a:avLst/>
          </a:prstGeom>
          <a:noFill/>
          <a:extLst>
            <a:ext uri="{909E8E84-426E-40DD-AFC4-6F175D3DCCD1}">
              <a14:hiddenFill xmlns:a14="http://schemas.microsoft.com/office/drawing/2010/main">
                <a:solidFill>
                  <a:srgbClr val="FFFFFF"/>
                </a:solidFill>
              </a14:hiddenFill>
            </a:ext>
          </a:extLst>
        </p:spPr>
      </p:pic>
      <p:pic>
        <p:nvPicPr>
          <p:cNvPr id="21525" name="Picture 21"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98750" y="2827339"/>
            <a:ext cx="2552700" cy="3368675"/>
          </a:xfrm>
          <a:prstGeom prst="rect">
            <a:avLst/>
          </a:prstGeom>
          <a:noFill/>
          <a:extLst>
            <a:ext uri="{909E8E84-426E-40DD-AFC4-6F175D3DCCD1}">
              <a14:hiddenFill xmlns:a14="http://schemas.microsoft.com/office/drawing/2010/main">
                <a:solidFill>
                  <a:srgbClr val="FFFFFF"/>
                </a:solidFill>
              </a14:hiddenFill>
            </a:ext>
          </a:extLst>
        </p:spPr>
      </p:pic>
      <p:pic>
        <p:nvPicPr>
          <p:cNvPr id="21524" name="Picture 20"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65664" y="4140200"/>
            <a:ext cx="5297487" cy="1119188"/>
          </a:xfrm>
          <a:prstGeom prst="rect">
            <a:avLst/>
          </a:prstGeom>
          <a:noFill/>
          <a:extLst>
            <a:ext uri="{909E8E84-426E-40DD-AFC4-6F175D3DCCD1}">
              <a14:hiddenFill xmlns:a14="http://schemas.microsoft.com/office/drawing/2010/main">
                <a:solidFill>
                  <a:srgbClr val="FFFFFF"/>
                </a:solidFill>
              </a14:hiddenFill>
            </a:ext>
          </a:extLst>
        </p:spPr>
      </p:pic>
      <p:pic>
        <p:nvPicPr>
          <p:cNvPr id="21523" name="Picture 19"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65663" y="4002088"/>
            <a:ext cx="5270500" cy="633412"/>
          </a:xfrm>
          <a:prstGeom prst="rect">
            <a:avLst/>
          </a:prstGeom>
          <a:noFill/>
          <a:extLst>
            <a:ext uri="{909E8E84-426E-40DD-AFC4-6F175D3DCCD1}">
              <a14:hiddenFill xmlns:a14="http://schemas.microsoft.com/office/drawing/2010/main">
                <a:solidFill>
                  <a:srgbClr val="FFFFFF"/>
                </a:solidFill>
              </a14:hiddenFill>
            </a:ext>
          </a:extLst>
        </p:spPr>
      </p:pic>
      <p:pic>
        <p:nvPicPr>
          <p:cNvPr id="21522" name="Picture 18"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18026" y="3538538"/>
            <a:ext cx="5419725" cy="749300"/>
          </a:xfrm>
          <a:prstGeom prst="rect">
            <a:avLst/>
          </a:prstGeom>
          <a:noFill/>
          <a:extLst>
            <a:ext uri="{909E8E84-426E-40DD-AFC4-6F175D3DCCD1}">
              <a14:hiddenFill xmlns:a14="http://schemas.microsoft.com/office/drawing/2010/main">
                <a:solidFill>
                  <a:srgbClr val="FFFFFF"/>
                </a:solidFill>
              </a14:hiddenFill>
            </a:ext>
          </a:extLst>
        </p:spPr>
      </p:pic>
      <p:pic>
        <p:nvPicPr>
          <p:cNvPr id="21521" name="Picture 17"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98750" y="2822575"/>
            <a:ext cx="2084388" cy="1670050"/>
          </a:xfrm>
          <a:prstGeom prst="rect">
            <a:avLst/>
          </a:prstGeom>
          <a:noFill/>
          <a:extLst>
            <a:ext uri="{909E8E84-426E-40DD-AFC4-6F175D3DCCD1}">
              <a14:hiddenFill xmlns:a14="http://schemas.microsoft.com/office/drawing/2010/main">
                <a:solidFill>
                  <a:srgbClr val="FFFFFF"/>
                </a:solidFill>
              </a14:hiddenFill>
            </a:ext>
          </a:extLst>
        </p:spPr>
      </p:pic>
      <p:pic>
        <p:nvPicPr>
          <p:cNvPr id="21520" name="Picture 16"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29400" y="2833688"/>
            <a:ext cx="2051050" cy="842962"/>
          </a:xfrm>
          <a:prstGeom prst="rect">
            <a:avLst/>
          </a:prstGeom>
          <a:noFill/>
          <a:extLst>
            <a:ext uri="{909E8E84-426E-40DD-AFC4-6F175D3DCCD1}">
              <a14:hiddenFill xmlns:a14="http://schemas.microsoft.com/office/drawing/2010/main">
                <a:solidFill>
                  <a:srgbClr val="FFFFFF"/>
                </a:solidFill>
              </a14:hiddenFill>
            </a:ext>
          </a:extLst>
        </p:spPr>
      </p:pic>
      <p:pic>
        <p:nvPicPr>
          <p:cNvPr id="21519" name="Picture 15"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29400" y="2795588"/>
            <a:ext cx="2078038" cy="584200"/>
          </a:xfrm>
          <a:prstGeom prst="rect">
            <a:avLst/>
          </a:prstGeom>
          <a:noFill/>
          <a:extLst>
            <a:ext uri="{909E8E84-426E-40DD-AFC4-6F175D3DCCD1}">
              <a14:hiddenFill xmlns:a14="http://schemas.microsoft.com/office/drawing/2010/main">
                <a:solidFill>
                  <a:srgbClr val="FFFFFF"/>
                </a:solidFill>
              </a14:hiddenFill>
            </a:ext>
          </a:extLst>
        </p:spPr>
      </p:pic>
      <p:pic>
        <p:nvPicPr>
          <p:cNvPr id="21518" name="Picture 14" descr="Cov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89713" y="2486025"/>
            <a:ext cx="3357562" cy="590550"/>
          </a:xfrm>
          <a:prstGeom prst="rect">
            <a:avLst/>
          </a:prstGeom>
          <a:noFill/>
          <a:extLst>
            <a:ext uri="{909E8E84-426E-40DD-AFC4-6F175D3DCCD1}">
              <a14:hiddenFill xmlns:a14="http://schemas.microsoft.com/office/drawing/2010/main">
                <a:solidFill>
                  <a:srgbClr val="FFFFFF"/>
                </a:solidFill>
              </a14:hiddenFill>
            </a:ext>
          </a:extLst>
        </p:spPr>
      </p:pic>
      <p:pic>
        <p:nvPicPr>
          <p:cNvPr id="21517" name="Picture 13" descr="Cov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738688" y="2012950"/>
            <a:ext cx="2012950" cy="1239838"/>
          </a:xfrm>
          <a:prstGeom prst="rect">
            <a:avLst/>
          </a:prstGeom>
          <a:noFill/>
          <a:extLst>
            <a:ext uri="{909E8E84-426E-40DD-AFC4-6F175D3DCCD1}">
              <a14:hiddenFill xmlns:a14="http://schemas.microsoft.com/office/drawing/2010/main">
                <a:solidFill>
                  <a:srgbClr val="FFFFFF"/>
                </a:solidFill>
              </a14:hiddenFill>
            </a:ext>
          </a:extLst>
        </p:spPr>
      </p:pic>
      <p:pic>
        <p:nvPicPr>
          <p:cNvPr id="21516" name="Picture 12" descr="Cove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18275" y="1339851"/>
            <a:ext cx="3297238" cy="1273175"/>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descr="Cove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18275" y="1333500"/>
            <a:ext cx="3297238" cy="838200"/>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Cove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518276" y="1201739"/>
            <a:ext cx="3186113" cy="534987"/>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Cove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402388" y="804863"/>
            <a:ext cx="3357562" cy="677862"/>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Cove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369050" y="463551"/>
            <a:ext cx="3390900" cy="1025525"/>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Cove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583113" y="1146176"/>
            <a:ext cx="2055812" cy="1014413"/>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698751" y="1841500"/>
            <a:ext cx="2155825" cy="1295400"/>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659063" y="1"/>
            <a:ext cx="7105650" cy="3148013"/>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425576" y="2481264"/>
            <a:ext cx="2049464" cy="165893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25"/>
          <a:stretch>
            <a:fillRect/>
          </a:stretch>
        </p:blipFill>
        <p:spPr>
          <a:xfrm>
            <a:off x="9842864" y="2498982"/>
            <a:ext cx="2516829" cy="4359018"/>
          </a:xfrm>
          <a:prstGeom prst="rect">
            <a:avLst/>
          </a:prstGeom>
        </p:spPr>
      </p:pic>
      <p:pic>
        <p:nvPicPr>
          <p:cNvPr id="27" name="图片 1"/>
          <p:cNvPicPr>
            <a:picLocks noChangeAspect="1"/>
          </p:cNvPicPr>
          <p:nvPr/>
        </p:nvPicPr>
        <p:blipFill rotWithShape="1">
          <a:blip r:embed="rId26" cstate="print">
            <a:extLst>
              <a:ext uri="{28A0092B-C50C-407E-A947-70E740481C1C}">
                <a14:useLocalDpi xmlns:a14="http://schemas.microsoft.com/office/drawing/2010/main" val="0"/>
              </a:ext>
            </a:extLst>
          </a:blip>
          <a:srcRect l="32760" r="8347"/>
          <a:stretch>
            <a:fillRect/>
          </a:stretch>
        </p:blipFill>
        <p:spPr>
          <a:xfrm flipH="1">
            <a:off x="249997" y="709953"/>
            <a:ext cx="2150029" cy="2112622"/>
          </a:xfrm>
          <a:prstGeom prst="rect">
            <a:avLst/>
          </a:prstGeom>
        </p:spPr>
      </p:pic>
    </p:spTree>
    <p:extLst>
      <p:ext uri="{BB962C8B-B14F-4D97-AF65-F5344CB8AC3E}">
        <p14:creationId xmlns:p14="http://schemas.microsoft.com/office/powerpoint/2010/main" val="38610779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500"/>
                                        <p:tgtEl>
                                          <p:spTgt spid="215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left)">
                                      <p:cBhvr>
                                        <p:cTn id="47" dur="500"/>
                                        <p:tgtEl>
                                          <p:spTgt spid="215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1517"/>
                                        </p:tgtEl>
                                        <p:attrNameLst>
                                          <p:attrName>style.visibility</p:attrName>
                                        </p:attrNameLst>
                                      </p:cBhvr>
                                      <p:to>
                                        <p:strVal val="visible"/>
                                      </p:to>
                                    </p:set>
                                    <p:animEffect transition="in" filter="wipe(left)">
                                      <p:cBhvr>
                                        <p:cTn id="52" dur="500"/>
                                        <p:tgtEl>
                                          <p:spTgt spid="2151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21518"/>
                                        </p:tgtEl>
                                        <p:attrNameLst>
                                          <p:attrName>style.visibility</p:attrName>
                                        </p:attrNameLst>
                                      </p:cBhvr>
                                      <p:to>
                                        <p:strVal val="visible"/>
                                      </p:to>
                                    </p:set>
                                    <p:animEffect transition="in" filter="wipe(left)">
                                      <p:cBhvr>
                                        <p:cTn id="57" dur="500"/>
                                        <p:tgtEl>
                                          <p:spTgt spid="2151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21519"/>
                                        </p:tgtEl>
                                        <p:attrNameLst>
                                          <p:attrName>style.visibility</p:attrName>
                                        </p:attrNameLst>
                                      </p:cBhvr>
                                      <p:to>
                                        <p:strVal val="visible"/>
                                      </p:to>
                                    </p:set>
                                    <p:animEffect transition="in" filter="wipe(left)">
                                      <p:cBhvr>
                                        <p:cTn id="62" dur="500"/>
                                        <p:tgtEl>
                                          <p:spTgt spid="2151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21520"/>
                                        </p:tgtEl>
                                        <p:attrNameLst>
                                          <p:attrName>style.visibility</p:attrName>
                                        </p:attrNameLst>
                                      </p:cBhvr>
                                      <p:to>
                                        <p:strVal val="visible"/>
                                      </p:to>
                                    </p:set>
                                    <p:animEffect transition="in" filter="wipe(left)">
                                      <p:cBhvr>
                                        <p:cTn id="67" dur="500"/>
                                        <p:tgtEl>
                                          <p:spTgt spid="2152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21521"/>
                                        </p:tgtEl>
                                        <p:attrNameLst>
                                          <p:attrName>style.visibility</p:attrName>
                                        </p:attrNameLst>
                                      </p:cBhvr>
                                      <p:to>
                                        <p:strVal val="visible"/>
                                      </p:to>
                                    </p:set>
                                    <p:animEffect transition="in" filter="wipe(left)">
                                      <p:cBhvr>
                                        <p:cTn id="72" dur="500"/>
                                        <p:tgtEl>
                                          <p:spTgt spid="2152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childTnLst>
                                    <p:set>
                                      <p:cBhvr>
                                        <p:cTn id="76" dur="1" fill="hold">
                                          <p:stCondLst>
                                            <p:cond delay="0"/>
                                          </p:stCondLst>
                                        </p:cTn>
                                        <p:tgtEl>
                                          <p:spTgt spid="21522"/>
                                        </p:tgtEl>
                                        <p:attrNameLst>
                                          <p:attrName>style.visibility</p:attrName>
                                        </p:attrNameLst>
                                      </p:cBhvr>
                                      <p:to>
                                        <p:strVal val="visible"/>
                                      </p:to>
                                    </p:set>
                                    <p:animEffect transition="in" filter="wipe(left)">
                                      <p:cBhvr>
                                        <p:cTn id="77" dur="500"/>
                                        <p:tgtEl>
                                          <p:spTgt spid="21522"/>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childTnLst>
                                    <p:set>
                                      <p:cBhvr>
                                        <p:cTn id="81" dur="1" fill="hold">
                                          <p:stCondLst>
                                            <p:cond delay="0"/>
                                          </p:stCondLst>
                                        </p:cTn>
                                        <p:tgtEl>
                                          <p:spTgt spid="21523"/>
                                        </p:tgtEl>
                                        <p:attrNameLst>
                                          <p:attrName>style.visibility</p:attrName>
                                        </p:attrNameLst>
                                      </p:cBhvr>
                                      <p:to>
                                        <p:strVal val="visible"/>
                                      </p:to>
                                    </p:set>
                                    <p:animEffect transition="in" filter="wipe(left)">
                                      <p:cBhvr>
                                        <p:cTn id="82" dur="500"/>
                                        <p:tgtEl>
                                          <p:spTgt spid="21523"/>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childTnLst>
                                    <p:set>
                                      <p:cBhvr>
                                        <p:cTn id="86" dur="1" fill="hold">
                                          <p:stCondLst>
                                            <p:cond delay="0"/>
                                          </p:stCondLst>
                                        </p:cTn>
                                        <p:tgtEl>
                                          <p:spTgt spid="21524"/>
                                        </p:tgtEl>
                                        <p:attrNameLst>
                                          <p:attrName>style.visibility</p:attrName>
                                        </p:attrNameLst>
                                      </p:cBhvr>
                                      <p:to>
                                        <p:strVal val="visible"/>
                                      </p:to>
                                    </p:set>
                                    <p:animEffect transition="in" filter="wipe(left)">
                                      <p:cBhvr>
                                        <p:cTn id="87" dur="500"/>
                                        <p:tgtEl>
                                          <p:spTgt spid="21524"/>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childTnLst>
                                    <p:set>
                                      <p:cBhvr>
                                        <p:cTn id="91" dur="1" fill="hold">
                                          <p:stCondLst>
                                            <p:cond delay="0"/>
                                          </p:stCondLst>
                                        </p:cTn>
                                        <p:tgtEl>
                                          <p:spTgt spid="21525"/>
                                        </p:tgtEl>
                                        <p:attrNameLst>
                                          <p:attrName>style.visibility</p:attrName>
                                        </p:attrNameLst>
                                      </p:cBhvr>
                                      <p:to>
                                        <p:strVal val="visible"/>
                                      </p:to>
                                    </p:set>
                                    <p:animEffect transition="in" filter="wipe(left)">
                                      <p:cBhvr>
                                        <p:cTn id="92" dur="500"/>
                                        <p:tgtEl>
                                          <p:spTgt spid="21525"/>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nodeType="clickEffect">
                                  <p:stCondLst>
                                    <p:cond delay="0"/>
                                  </p:stCondLst>
                                  <p:childTnLst>
                                    <p:set>
                                      <p:cBhvr>
                                        <p:cTn id="96" dur="1" fill="hold">
                                          <p:stCondLst>
                                            <p:cond delay="0"/>
                                          </p:stCondLst>
                                        </p:cTn>
                                        <p:tgtEl>
                                          <p:spTgt spid="21526"/>
                                        </p:tgtEl>
                                        <p:attrNameLst>
                                          <p:attrName>style.visibility</p:attrName>
                                        </p:attrNameLst>
                                      </p:cBhvr>
                                      <p:to>
                                        <p:strVal val="visible"/>
                                      </p:to>
                                    </p:set>
                                    <p:animEffect transition="in" filter="wipe(left)">
                                      <p:cBhvr>
                                        <p:cTn id="97" dur="500"/>
                                        <p:tgtEl>
                                          <p:spTgt spid="21526"/>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nodeType="clickEffect">
                                  <p:stCondLst>
                                    <p:cond delay="0"/>
                                  </p:stCondLst>
                                  <p:childTnLst>
                                    <p:set>
                                      <p:cBhvr>
                                        <p:cTn id="101" dur="1" fill="hold">
                                          <p:stCondLst>
                                            <p:cond delay="0"/>
                                          </p:stCondLst>
                                        </p:cTn>
                                        <p:tgtEl>
                                          <p:spTgt spid="21527"/>
                                        </p:tgtEl>
                                        <p:attrNameLst>
                                          <p:attrName>style.visibility</p:attrName>
                                        </p:attrNameLst>
                                      </p:cBhvr>
                                      <p:to>
                                        <p:strVal val="visible"/>
                                      </p:to>
                                    </p:set>
                                    <p:animEffect transition="in" filter="wipe(left)">
                                      <p:cBhvr>
                                        <p:cTn id="102" dur="500"/>
                                        <p:tgtEl>
                                          <p:spTgt spid="21527"/>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nodeType="clickEffect">
                                  <p:stCondLst>
                                    <p:cond delay="0"/>
                                  </p:stCondLst>
                                  <p:childTnLst>
                                    <p:set>
                                      <p:cBhvr>
                                        <p:cTn id="106" dur="1" fill="hold">
                                          <p:stCondLst>
                                            <p:cond delay="0"/>
                                          </p:stCondLst>
                                        </p:cTn>
                                        <p:tgtEl>
                                          <p:spTgt spid="21528"/>
                                        </p:tgtEl>
                                        <p:attrNameLst>
                                          <p:attrName>style.visibility</p:attrName>
                                        </p:attrNameLst>
                                      </p:cBhvr>
                                      <p:to>
                                        <p:strVal val="visible"/>
                                      </p:to>
                                    </p:set>
                                    <p:animEffect transition="in" filter="wipe(left)">
                                      <p:cBhvr>
                                        <p:cTn id="107" dur="500"/>
                                        <p:tgtEl>
                                          <p:spTgt spid="21528"/>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nodeType="clickEffect">
                                  <p:stCondLst>
                                    <p:cond delay="0"/>
                                  </p:stCondLst>
                                  <p:childTnLst>
                                    <p:set>
                                      <p:cBhvr>
                                        <p:cTn id="111" dur="1" fill="hold">
                                          <p:stCondLst>
                                            <p:cond delay="0"/>
                                          </p:stCondLst>
                                        </p:cTn>
                                        <p:tgtEl>
                                          <p:spTgt spid="21529"/>
                                        </p:tgtEl>
                                        <p:attrNameLst>
                                          <p:attrName>style.visibility</p:attrName>
                                        </p:attrNameLst>
                                      </p:cBhvr>
                                      <p:to>
                                        <p:strVal val="visible"/>
                                      </p:to>
                                    </p:set>
                                    <p:animEffect transition="in" filter="wipe(left)">
                                      <p:cBhvr>
                                        <p:cTn id="112" dur="500"/>
                                        <p:tgtEl>
                                          <p:spTgt spid="21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III.</a:t>
            </a:r>
          </a:p>
          <a:p>
            <a:pPr algn="ctr" defTabSz="457200"/>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Luyện</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tập</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286576" cy="5604731"/>
            <a:chOff x="839417" y="578106"/>
            <a:chExt cx="5286576"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2:</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YÊU THƯƠNG </a:t>
              </a:r>
              <a:r>
                <a:rPr lang="en-US" altLang="en-US" sz="4400" b="1">
                  <a:solidFill>
                    <a:srgbClr val="FF0000"/>
                  </a:solidFill>
                  <a:latin typeface="#9Slide05 Fourth" panose="00000500000000000000" pitchFamily="2" charset="0"/>
                  <a:ea typeface="Helvetica Neue"/>
                  <a:cs typeface="Helvetica Neue"/>
                </a:rPr>
                <a:t>CON NGƯỜI</a:t>
              </a:r>
              <a:endParaRPr lang="en-SG" altLang="en-US" sz="4400" b="1" dirty="0">
                <a:solidFill>
                  <a:srgbClr val="0000FF"/>
                </a:solidFill>
                <a:latin typeface="#9Slide05 Fourth" panose="00000500000000000000" pitchFamily="2" charset="0"/>
              </a:endParaRPr>
            </a:p>
          </p:txBody>
        </p:sp>
        <p:sp>
          <p:nvSpPr>
            <p:cNvPr id="14" name="Rectangle 1"/>
            <p:cNvSpPr>
              <a:spLocks noChangeArrowheads="1"/>
            </p:cNvSpPr>
            <p:nvPr/>
          </p:nvSpPr>
          <p:spPr bwMode="auto">
            <a:xfrm>
              <a:off x="1258342" y="5489899"/>
              <a:ext cx="4867651"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endParaRPr lang="en-US" sz="3000" dirty="0">
                <a:solidFill>
                  <a:srgbClr val="FF0000"/>
                </a:solidFill>
                <a:latin typeface="SVN-Very Berry" panose="00000500000000000000" pitchFamily="2" charset="0"/>
                <a:ea typeface="Calibri" pitchFamily="34" charset="0"/>
                <a:cs typeface="Times New Roman" pitchFamily="18" charset="0"/>
              </a:endParaRPr>
            </a:p>
          </p:txBody>
        </p:sp>
      </p:grpSp>
    </p:spTree>
    <p:extLst>
      <p:ext uri="{BB962C8B-B14F-4D97-AF65-F5344CB8AC3E}">
        <p14:creationId xmlns:p14="http://schemas.microsoft.com/office/powerpoint/2010/main" val="394513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I.</a:t>
            </a:r>
          </a:p>
          <a:p>
            <a:pPr algn="ctr" defTabSz="457200"/>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Khởi</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động</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286576" cy="5604731"/>
            <a:chOff x="839417" y="578106"/>
            <a:chExt cx="5286576"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2:</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YÊU THƯƠNG </a:t>
              </a:r>
              <a:r>
                <a:rPr lang="en-US" altLang="en-US" sz="4400" b="1">
                  <a:solidFill>
                    <a:srgbClr val="FF0000"/>
                  </a:solidFill>
                  <a:latin typeface="#9Slide05 Fourth" panose="00000500000000000000" pitchFamily="2" charset="0"/>
                  <a:ea typeface="Helvetica Neue"/>
                  <a:cs typeface="Helvetica Neue"/>
                </a:rPr>
                <a:t>CON NGƯỜI</a:t>
              </a:r>
              <a:endParaRPr lang="en-SG" altLang="en-US" sz="4400" b="1" dirty="0">
                <a:solidFill>
                  <a:srgbClr val="0000FF"/>
                </a:solidFill>
                <a:latin typeface="#9Slide05 Fourth" panose="00000500000000000000" pitchFamily="2" charset="0"/>
              </a:endParaRPr>
            </a:p>
          </p:txBody>
        </p:sp>
        <p:sp>
          <p:nvSpPr>
            <p:cNvPr id="14" name="Rectangle 1"/>
            <p:cNvSpPr>
              <a:spLocks noChangeArrowheads="1"/>
            </p:cNvSpPr>
            <p:nvPr/>
          </p:nvSpPr>
          <p:spPr bwMode="auto">
            <a:xfrm>
              <a:off x="1258342" y="5489899"/>
              <a:ext cx="4867651"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endParaRPr lang="en-US" sz="3000" dirty="0">
                <a:solidFill>
                  <a:srgbClr val="FF0000"/>
                </a:solidFill>
                <a:latin typeface="SVN-Very Berry" panose="00000500000000000000" pitchFamily="2" charset="0"/>
                <a:ea typeface="Calibri" pitchFamily="34" charset="0"/>
                <a:cs typeface="Times New Roman" pitchFamily="18" charset="0"/>
              </a:endParaRPr>
            </a:p>
          </p:txBody>
        </p:sp>
      </p:grpSp>
    </p:spTree>
    <p:extLst>
      <p:ext uri="{BB962C8B-B14F-4D97-AF65-F5344CB8AC3E}">
        <p14:creationId xmlns:p14="http://schemas.microsoft.com/office/powerpoint/2010/main" val="129473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09" y="63991"/>
            <a:ext cx="12308839" cy="6858000"/>
          </a:xfrm>
          <a:prstGeom prst="rect">
            <a:avLst/>
          </a:prstGeom>
        </p:spPr>
      </p:pic>
      <p:sp>
        <p:nvSpPr>
          <p:cNvPr id="9" name="Rectangle 4"/>
          <p:cNvSpPr>
            <a:spLocks noChangeArrowheads="1"/>
          </p:cNvSpPr>
          <p:nvPr/>
        </p:nvSpPr>
        <p:spPr bwMode="auto">
          <a:xfrm>
            <a:off x="3167989" y="1081015"/>
            <a:ext cx="822828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tabLst>
                <a:tab pos="274638" algn="l"/>
              </a:tabLst>
              <a:defRPr sz="2400">
                <a:solidFill>
                  <a:srgbClr val="A50021"/>
                </a:solidFill>
                <a:latin typeface="Arial" panose="020B0604020202020204" pitchFamily="34" charset="0"/>
              </a:defRPr>
            </a:lvl1pPr>
            <a:lvl2pPr marL="742950" indent="-285750" algn="ctr">
              <a:spcBef>
                <a:spcPct val="50000"/>
              </a:spcBef>
              <a:tabLst>
                <a:tab pos="274638" algn="l"/>
              </a:tabLst>
              <a:defRPr sz="2400">
                <a:solidFill>
                  <a:srgbClr val="A50021"/>
                </a:solidFill>
                <a:latin typeface="Arial" panose="020B0604020202020204" pitchFamily="34" charset="0"/>
              </a:defRPr>
            </a:lvl2pPr>
            <a:lvl3pPr marL="1143000" indent="-228600" algn="ctr">
              <a:spcBef>
                <a:spcPct val="50000"/>
              </a:spcBef>
              <a:tabLst>
                <a:tab pos="274638" algn="l"/>
              </a:tabLst>
              <a:defRPr sz="2400">
                <a:solidFill>
                  <a:srgbClr val="A50021"/>
                </a:solidFill>
                <a:latin typeface="Arial" panose="020B0604020202020204" pitchFamily="34" charset="0"/>
              </a:defRPr>
            </a:lvl3pPr>
            <a:lvl4pPr marL="1600200" indent="-228600" algn="ctr">
              <a:spcBef>
                <a:spcPct val="50000"/>
              </a:spcBef>
              <a:tabLst>
                <a:tab pos="274638" algn="l"/>
              </a:tabLst>
              <a:defRPr sz="2400">
                <a:solidFill>
                  <a:srgbClr val="A50021"/>
                </a:solidFill>
                <a:latin typeface="Arial" panose="020B0604020202020204" pitchFamily="34" charset="0"/>
              </a:defRPr>
            </a:lvl4pPr>
            <a:lvl5pPr marL="2057400" indent="-228600" algn="ctr">
              <a:spcBef>
                <a:spcPct val="50000"/>
              </a:spcBef>
              <a:tabLst>
                <a:tab pos="274638" algn="l"/>
              </a:tabLst>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9pPr>
          </a:lstStyle>
          <a:p>
            <a:pPr algn="just"/>
            <a:r>
              <a:rPr lang="vi-VN" b="1" dirty="0">
                <a:solidFill>
                  <a:schemeClr val="tx1"/>
                </a:solidFill>
                <a:latin typeface="#9Slide05 Phobia" panose="02000506000000020003" pitchFamily="2" charset="0"/>
              </a:rPr>
              <a:t>T</a:t>
            </a:r>
            <a:r>
              <a:rPr lang="en-US" b="1" dirty="0">
                <a:solidFill>
                  <a:schemeClr val="tx1"/>
                </a:solidFill>
                <a:latin typeface="#9Slide05 Phobia" panose="02000506000000020003" pitchFamily="2" charset="0"/>
              </a:rPr>
              <a:t>ì</a:t>
            </a:r>
            <a:r>
              <a:rPr lang="vi-VN" b="1" dirty="0">
                <a:solidFill>
                  <a:schemeClr val="tx1"/>
                </a:solidFill>
                <a:latin typeface="#9Slide05 Phobia" panose="02000506000000020003" pitchFamily="2" charset="0"/>
              </a:rPr>
              <a:t>nh huống 1: Hai bài kiểm tra một tiết trong buổi học chiều nay làm Minh vô cùng căng thẳng, về đến nhà, Minh muốn đi chơi với các bạn nhưng thấy mẹ đang tất bật nấu cơm; bố đi làm về với gương mặt mệt mỏi. Minh không biết phải làm sao?</a:t>
            </a:r>
            <a:endParaRPr lang="en-US" b="1" dirty="0">
              <a:solidFill>
                <a:schemeClr val="tx1"/>
              </a:solidFill>
              <a:latin typeface="#9Slide05 Phobia" panose="02000506000000020003" pitchFamily="2" charset="0"/>
            </a:endParaRPr>
          </a:p>
        </p:txBody>
      </p:sp>
      <p:pic>
        <p:nvPicPr>
          <p:cNvPr id="11" name="图片 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4247" y="-189516"/>
            <a:ext cx="426037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7"/>
          <p:cNvSpPr txBox="1">
            <a:spLocks noChangeArrowheads="1"/>
          </p:cNvSpPr>
          <p:nvPr/>
        </p:nvSpPr>
        <p:spPr bwMode="auto">
          <a:xfrm>
            <a:off x="6022428" y="94647"/>
            <a:ext cx="355456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err="1">
                <a:solidFill>
                  <a:srgbClr val="0070C0"/>
                </a:solidFill>
                <a:latin typeface="Times New Roman" panose="02020603050405020304" pitchFamily="18" charset="0"/>
                <a:cs typeface="Times New Roman" panose="02020603050405020304" pitchFamily="18" charset="0"/>
              </a:rPr>
              <a:t>Xử</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lí</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tình</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huống</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13" name="Rectangle 8"/>
          <p:cNvSpPr>
            <a:spLocks noChangeArrowheads="1"/>
          </p:cNvSpPr>
          <p:nvPr/>
        </p:nvSpPr>
        <p:spPr bwMode="auto">
          <a:xfrm>
            <a:off x="141890" y="2822166"/>
            <a:ext cx="908432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tabLst>
                <a:tab pos="274638" algn="l"/>
              </a:tabLst>
              <a:defRPr sz="2400">
                <a:solidFill>
                  <a:srgbClr val="A50021"/>
                </a:solidFill>
                <a:latin typeface="Arial" panose="020B0604020202020204" pitchFamily="34" charset="0"/>
              </a:defRPr>
            </a:lvl1pPr>
            <a:lvl2pPr marL="742950" indent="-285750" algn="ctr">
              <a:spcBef>
                <a:spcPct val="50000"/>
              </a:spcBef>
              <a:tabLst>
                <a:tab pos="274638" algn="l"/>
              </a:tabLst>
              <a:defRPr sz="2400">
                <a:solidFill>
                  <a:srgbClr val="A50021"/>
                </a:solidFill>
                <a:latin typeface="Arial" panose="020B0604020202020204" pitchFamily="34" charset="0"/>
              </a:defRPr>
            </a:lvl2pPr>
            <a:lvl3pPr marL="1143000" indent="-228600" algn="ctr">
              <a:spcBef>
                <a:spcPct val="50000"/>
              </a:spcBef>
              <a:tabLst>
                <a:tab pos="274638" algn="l"/>
              </a:tabLst>
              <a:defRPr sz="2400">
                <a:solidFill>
                  <a:srgbClr val="A50021"/>
                </a:solidFill>
                <a:latin typeface="Arial" panose="020B0604020202020204" pitchFamily="34" charset="0"/>
              </a:defRPr>
            </a:lvl3pPr>
            <a:lvl4pPr marL="1600200" indent="-228600" algn="ctr">
              <a:spcBef>
                <a:spcPct val="50000"/>
              </a:spcBef>
              <a:tabLst>
                <a:tab pos="274638" algn="l"/>
              </a:tabLst>
              <a:defRPr sz="2400">
                <a:solidFill>
                  <a:srgbClr val="A50021"/>
                </a:solidFill>
                <a:latin typeface="Arial" panose="020B0604020202020204" pitchFamily="34" charset="0"/>
              </a:defRPr>
            </a:lvl4pPr>
            <a:lvl5pPr marL="2057400" indent="-228600" algn="ctr">
              <a:spcBef>
                <a:spcPct val="50000"/>
              </a:spcBef>
              <a:tabLst>
                <a:tab pos="274638" algn="l"/>
              </a:tabLst>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9pPr>
          </a:lstStyle>
          <a:p>
            <a:pPr algn="just" fontAlgn="base">
              <a:spcBef>
                <a:spcPct val="0"/>
              </a:spcBef>
              <a:spcAft>
                <a:spcPct val="0"/>
              </a:spcAft>
            </a:pPr>
            <a:r>
              <a:rPr lang="vi-VN" b="1" dirty="0">
                <a:solidFill>
                  <a:srgbClr val="0000FF"/>
                </a:solidFill>
                <a:latin typeface="#9Slide07 Marbelia Regular" panose="02000500000000000000" pitchFamily="2" charset="0"/>
              </a:rPr>
              <a:t>Tinh huống 2: </a:t>
            </a:r>
            <a:r>
              <a:rPr lang="vi-VN" dirty="0">
                <a:solidFill>
                  <a:srgbClr val="0000FF"/>
                </a:solidFill>
                <a:latin typeface="#9Slide07 Marbelia Regular" panose="02000500000000000000" pitchFamily="2" charset="0"/>
              </a:rPr>
              <a:t>Hôm qua, Bình phát hiện gia đình Giang có hoàn cảnh rất khó khăn: bố Giang mất sớm, mẹ bị tai nạn phải nằm một chỗ. Giang và mẹ ở cùng với bà ngoại cũng đã già yếu. Bình rất xúc động và băn khoăn</a:t>
            </a:r>
            <a:r>
              <a:rPr lang="en-US" dirty="0">
                <a:solidFill>
                  <a:srgbClr val="0000FF"/>
                </a:solidFill>
                <a:latin typeface="#9Slide07 Marbelia Regular" panose="02000500000000000000" pitchFamily="2" charset="0"/>
              </a:rPr>
              <a:t>.</a:t>
            </a:r>
            <a:r>
              <a:rPr lang="vi-VN" dirty="0">
                <a:solidFill>
                  <a:srgbClr val="0000FF"/>
                </a:solidFill>
                <a:latin typeface="#9Slide07 Marbelia Regular" panose="02000500000000000000" pitchFamily="2" charset="0"/>
              </a:rPr>
              <a:t> </a:t>
            </a:r>
            <a:endParaRPr lang="en-US" altLang="en-US" dirty="0">
              <a:solidFill>
                <a:srgbClr val="0000FF"/>
              </a:solidFill>
              <a:latin typeface="#9Slide07 Marbelia Regular" panose="02000500000000000000" pitchFamily="2" charset="0"/>
              <a:cs typeface="Times New Roman" panose="02020603050405020304" pitchFamily="18" charset="0"/>
            </a:endParaRPr>
          </a:p>
        </p:txBody>
      </p:sp>
      <p:sp>
        <p:nvSpPr>
          <p:cNvPr id="14" name="Rectangle 9"/>
          <p:cNvSpPr>
            <a:spLocks noChangeArrowheads="1"/>
          </p:cNvSpPr>
          <p:nvPr/>
        </p:nvSpPr>
        <p:spPr bwMode="auto">
          <a:xfrm>
            <a:off x="5020965" y="4306834"/>
            <a:ext cx="7029145"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tabLst>
                <a:tab pos="274638" algn="l"/>
              </a:tabLst>
              <a:defRPr sz="2400">
                <a:solidFill>
                  <a:srgbClr val="A50021"/>
                </a:solidFill>
                <a:latin typeface="Arial" panose="020B0604020202020204" pitchFamily="34" charset="0"/>
              </a:defRPr>
            </a:lvl1pPr>
            <a:lvl2pPr marL="742950" indent="-285750" algn="ctr">
              <a:spcBef>
                <a:spcPct val="50000"/>
              </a:spcBef>
              <a:tabLst>
                <a:tab pos="274638" algn="l"/>
              </a:tabLst>
              <a:defRPr sz="2400">
                <a:solidFill>
                  <a:srgbClr val="A50021"/>
                </a:solidFill>
                <a:latin typeface="Arial" panose="020B0604020202020204" pitchFamily="34" charset="0"/>
              </a:defRPr>
            </a:lvl2pPr>
            <a:lvl3pPr marL="1143000" indent="-228600" algn="ctr">
              <a:spcBef>
                <a:spcPct val="50000"/>
              </a:spcBef>
              <a:tabLst>
                <a:tab pos="274638" algn="l"/>
              </a:tabLst>
              <a:defRPr sz="2400">
                <a:solidFill>
                  <a:srgbClr val="A50021"/>
                </a:solidFill>
                <a:latin typeface="Arial" panose="020B0604020202020204" pitchFamily="34" charset="0"/>
              </a:defRPr>
            </a:lvl3pPr>
            <a:lvl4pPr marL="1600200" indent="-228600" algn="ctr">
              <a:spcBef>
                <a:spcPct val="50000"/>
              </a:spcBef>
              <a:tabLst>
                <a:tab pos="274638" algn="l"/>
              </a:tabLst>
              <a:defRPr sz="2400">
                <a:solidFill>
                  <a:srgbClr val="A50021"/>
                </a:solidFill>
                <a:latin typeface="Arial" panose="020B0604020202020204" pitchFamily="34" charset="0"/>
              </a:defRPr>
            </a:lvl4pPr>
            <a:lvl5pPr marL="2057400" indent="-228600" algn="ctr">
              <a:spcBef>
                <a:spcPct val="50000"/>
              </a:spcBef>
              <a:tabLst>
                <a:tab pos="274638" algn="l"/>
              </a:tabLst>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9pPr>
          </a:lstStyle>
          <a:p>
            <a:pPr algn="just"/>
            <a:r>
              <a:rPr lang="vi-VN" sz="2800" b="1" dirty="0">
                <a:latin typeface="#9Slide05 Kathya" panose="02000000000000000000" pitchFamily="2" charset="0"/>
              </a:rPr>
              <a:t>Tinh huống 3: Hôm kia, Bảo đã thống nhất với bố mẹ sẽ quyên góp ủng hộ các gia đình bị thiệt hại bởi lũ lụt một số tiền. Sáng nay, Thảo và Quyền rủ Bảo chơi điện tử ở tiệm </a:t>
            </a:r>
            <a:r>
              <a:rPr lang="en-US" sz="2800" b="1" dirty="0">
                <a:latin typeface="#9Slide05 Kathya" panose="02000000000000000000" pitchFamily="2" charset="0"/>
              </a:rPr>
              <a:t>game </a:t>
            </a:r>
            <a:r>
              <a:rPr lang="vi-VN" sz="2800" b="1" dirty="0">
                <a:latin typeface="#9Slide05 Kathya" panose="02000000000000000000" pitchFamily="2" charset="0"/>
              </a:rPr>
              <a:t>mới mở. Bảo không biết phải làm sao?</a:t>
            </a:r>
            <a:endParaRPr lang="en-US" sz="2800" b="1" dirty="0">
              <a:latin typeface="#9Slide05 Kathya" panose="02000000000000000000" pitchFamily="2" charset="0"/>
            </a:endParaRPr>
          </a:p>
        </p:txBody>
      </p:sp>
      <p:pic>
        <p:nvPicPr>
          <p:cNvPr id="18" name="Shape 77"/>
          <p:cNvPicPr/>
          <p:nvPr/>
        </p:nvPicPr>
        <p:blipFill>
          <a:blip r:embed="rId4"/>
          <a:stretch/>
        </p:blipFill>
        <p:spPr>
          <a:xfrm>
            <a:off x="141890" y="953484"/>
            <a:ext cx="3026099" cy="1673256"/>
          </a:xfrm>
          <a:prstGeom prst="rect">
            <a:avLst/>
          </a:prstGeom>
        </p:spPr>
      </p:pic>
      <p:pic>
        <p:nvPicPr>
          <p:cNvPr id="19" name="Shape 79"/>
          <p:cNvPicPr/>
          <p:nvPr/>
        </p:nvPicPr>
        <p:blipFill>
          <a:blip r:embed="rId5"/>
          <a:stretch/>
        </p:blipFill>
        <p:spPr>
          <a:xfrm>
            <a:off x="9226218" y="2444833"/>
            <a:ext cx="2645216" cy="1733520"/>
          </a:xfrm>
          <a:prstGeom prst="rect">
            <a:avLst/>
          </a:prstGeom>
        </p:spPr>
      </p:pic>
      <p:pic>
        <p:nvPicPr>
          <p:cNvPr id="20" name="Shape 81"/>
          <p:cNvPicPr/>
          <p:nvPr/>
        </p:nvPicPr>
        <p:blipFill>
          <a:blip r:embed="rId6"/>
          <a:stretch/>
        </p:blipFill>
        <p:spPr>
          <a:xfrm>
            <a:off x="1387365" y="4250035"/>
            <a:ext cx="3263462" cy="2074888"/>
          </a:xfrm>
          <a:prstGeom prst="rect">
            <a:avLst/>
          </a:prstGeom>
        </p:spPr>
      </p:pic>
      <p:sp>
        <p:nvSpPr>
          <p:cNvPr id="22" name="AutoShape 3"/>
          <p:cNvSpPr>
            <a:spLocks noChangeArrowheads="1"/>
          </p:cNvSpPr>
          <p:nvPr/>
        </p:nvSpPr>
        <p:spPr bwMode="gray">
          <a:xfrm>
            <a:off x="1247022" y="94647"/>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LUẬN NHÓM </a:t>
            </a:r>
          </a:p>
        </p:txBody>
      </p:sp>
    </p:spTree>
    <p:extLst>
      <p:ext uri="{BB962C8B-B14F-4D97-AF65-F5344CB8AC3E}">
        <p14:creationId xmlns:p14="http://schemas.microsoft.com/office/powerpoint/2010/main" val="18017800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839" y="0"/>
            <a:ext cx="12308839" cy="6858000"/>
          </a:xfrm>
          <a:prstGeom prst="rect">
            <a:avLst/>
          </a:prstGeom>
        </p:spPr>
      </p:pic>
      <p:pic>
        <p:nvPicPr>
          <p:cNvPr id="10" name="Google Shape;154;p8"/>
          <p:cNvPicPr preferRelativeResize="0"/>
          <p:nvPr/>
        </p:nvPicPr>
        <p:blipFill rotWithShape="1">
          <a:blip r:embed="rId3">
            <a:alphaModFix/>
          </a:blip>
          <a:srcRect l="16992" t="-937" r="50159" b="17086"/>
          <a:stretch/>
        </p:blipFill>
        <p:spPr>
          <a:xfrm>
            <a:off x="6102211" y="-268014"/>
            <a:ext cx="6431375" cy="7583213"/>
          </a:xfrm>
          <a:prstGeom prst="rect">
            <a:avLst/>
          </a:prstGeom>
          <a:noFill/>
          <a:ln>
            <a:noFill/>
          </a:ln>
        </p:spPr>
      </p:pic>
      <p:pic>
        <p:nvPicPr>
          <p:cNvPr id="11" name="Google Shape;155;p8"/>
          <p:cNvPicPr preferRelativeResize="0"/>
          <p:nvPr/>
        </p:nvPicPr>
        <p:blipFill rotWithShape="1">
          <a:blip r:embed="rId4">
            <a:alphaModFix/>
          </a:blip>
          <a:srcRect/>
          <a:stretch/>
        </p:blipFill>
        <p:spPr>
          <a:xfrm>
            <a:off x="5568836" y="5301899"/>
            <a:ext cx="1708012" cy="1760417"/>
          </a:xfrm>
          <a:prstGeom prst="rect">
            <a:avLst/>
          </a:prstGeom>
          <a:noFill/>
          <a:ln>
            <a:noFill/>
          </a:ln>
        </p:spPr>
      </p:pic>
      <p:pic>
        <p:nvPicPr>
          <p:cNvPr id="12" name="Google Shape;164;p9"/>
          <p:cNvPicPr preferRelativeResize="0"/>
          <p:nvPr/>
        </p:nvPicPr>
        <p:blipFill rotWithShape="1">
          <a:blip r:embed="rId5">
            <a:alphaModFix/>
          </a:blip>
          <a:srcRect l="15285" t="10430" r="46645" b="11190"/>
          <a:stretch/>
        </p:blipFill>
        <p:spPr>
          <a:xfrm>
            <a:off x="-910002" y="-238888"/>
            <a:ext cx="7438028" cy="7580298"/>
          </a:xfrm>
          <a:prstGeom prst="rect">
            <a:avLst/>
          </a:prstGeom>
          <a:noFill/>
          <a:ln>
            <a:noFill/>
          </a:ln>
        </p:spPr>
      </p:pic>
      <p:pic>
        <p:nvPicPr>
          <p:cNvPr id="13" name="Google Shape;165;p9"/>
          <p:cNvPicPr preferRelativeResize="0"/>
          <p:nvPr/>
        </p:nvPicPr>
        <p:blipFill rotWithShape="1">
          <a:blip r:embed="rId6">
            <a:alphaModFix/>
          </a:blip>
          <a:srcRect l="18975" t="9789" r="12467"/>
          <a:stretch/>
        </p:blipFill>
        <p:spPr>
          <a:xfrm>
            <a:off x="3279230" y="5302556"/>
            <a:ext cx="2124215" cy="1899370"/>
          </a:xfrm>
          <a:prstGeom prst="rect">
            <a:avLst/>
          </a:prstGeom>
          <a:noFill/>
          <a:ln>
            <a:noFill/>
          </a:ln>
        </p:spPr>
      </p:pic>
      <p:sp>
        <p:nvSpPr>
          <p:cNvPr id="2" name="Rectangle 1"/>
          <p:cNvSpPr/>
          <p:nvPr/>
        </p:nvSpPr>
        <p:spPr>
          <a:xfrm>
            <a:off x="570703" y="822017"/>
            <a:ext cx="5393241" cy="5604163"/>
          </a:xfrm>
          <a:prstGeom prst="rect">
            <a:avLst/>
          </a:prstGeom>
        </p:spPr>
        <p:txBody>
          <a:bodyPr wrap="square">
            <a:spAutoFit/>
          </a:bodyPr>
          <a:lstStyle/>
          <a:p>
            <a:pPr algn="just">
              <a:lnSpc>
                <a:spcPct val="107000"/>
              </a:lnSpc>
            </a:pPr>
            <a:r>
              <a:rPr lang="en-US" sz="2800" dirty="0">
                <a:latin typeface="#9Slide07 Marbelia Regular" panose="02000500000000000000" pitchFamily="2" charset="0"/>
                <a:ea typeface="Calibri" panose="020F0502020204030204" pitchFamily="34" charset="0"/>
                <a:cs typeface="Times New Roman" panose="02020603050405020304" pitchFamily="18" charset="0"/>
              </a:rPr>
              <a:t>*</a:t>
            </a:r>
            <a:r>
              <a:rPr lang="en-US" sz="2800" dirty="0" err="1">
                <a:latin typeface="#9Slide07 Marbelia Regular" panose="02000500000000000000" pitchFamily="2" charset="0"/>
                <a:ea typeface="Calibri" panose="020F0502020204030204" pitchFamily="34" charset="0"/>
                <a:cs typeface="Times New Roman" panose="02020603050405020304" pitchFamily="18" charset="0"/>
              </a:rPr>
              <a:t>Nếu</a:t>
            </a:r>
            <a:r>
              <a:rPr lang="en-US" sz="28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2800" dirty="0" err="1">
                <a:latin typeface="#9Slide07 Marbelia Regular" panose="02000500000000000000" pitchFamily="2" charset="0"/>
                <a:ea typeface="Calibri" panose="020F0502020204030204" pitchFamily="34" charset="0"/>
                <a:cs typeface="Times New Roman" panose="02020603050405020304" pitchFamily="18" charset="0"/>
              </a:rPr>
              <a:t>là</a:t>
            </a:r>
            <a:r>
              <a:rPr lang="en-US" sz="28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2800" dirty="0" err="1">
                <a:latin typeface="#9Slide07 Marbelia Regular" panose="02000500000000000000" pitchFamily="2" charset="0"/>
                <a:ea typeface="Calibri" panose="020F0502020204030204" pitchFamily="34" charset="0"/>
                <a:cs typeface="Times New Roman" panose="02020603050405020304" pitchFamily="18" charset="0"/>
              </a:rPr>
              <a:t>các</a:t>
            </a:r>
            <a:r>
              <a:rPr lang="en-US" sz="28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2800" dirty="0" err="1">
                <a:latin typeface="#9Slide07 Marbelia Regular" panose="02000500000000000000" pitchFamily="2" charset="0"/>
                <a:ea typeface="Calibri" panose="020F0502020204030204" pitchFamily="34" charset="0"/>
                <a:cs typeface="Times New Roman" panose="02020603050405020304" pitchFamily="18" charset="0"/>
              </a:rPr>
              <a:t>bạn</a:t>
            </a:r>
            <a:r>
              <a:rPr lang="en-US" sz="2800" dirty="0">
                <a:latin typeface="#9Slide07 Marbelia Regular" panose="02000500000000000000" pitchFamily="2" charset="0"/>
                <a:ea typeface="Calibri" panose="020F0502020204030204" pitchFamily="34" charset="0"/>
                <a:cs typeface="Times New Roman" panose="02020603050405020304" pitchFamily="18" charset="0"/>
              </a:rPr>
              <a:t> Minh, </a:t>
            </a:r>
            <a:r>
              <a:rPr lang="en-US" sz="2800" dirty="0" err="1">
                <a:latin typeface="#9Slide07 Marbelia Regular" panose="02000500000000000000" pitchFamily="2" charset="0"/>
                <a:ea typeface="Calibri" panose="020F0502020204030204" pitchFamily="34" charset="0"/>
                <a:cs typeface="Times New Roman" panose="02020603050405020304" pitchFamily="18" charset="0"/>
              </a:rPr>
              <a:t>Bình</a:t>
            </a:r>
            <a:r>
              <a:rPr lang="en-US" sz="28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2800" dirty="0" err="1">
                <a:latin typeface="#9Slide07 Marbelia Regular" panose="02000500000000000000" pitchFamily="2" charset="0"/>
                <a:ea typeface="Calibri" panose="020F0502020204030204" pitchFamily="34" charset="0"/>
                <a:cs typeface="Times New Roman" panose="02020603050405020304" pitchFamily="18" charset="0"/>
              </a:rPr>
              <a:t>Bảo</a:t>
            </a:r>
            <a:r>
              <a:rPr lang="en-US" sz="28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2800" dirty="0" err="1">
                <a:latin typeface="#9Slide07 Marbelia Regular" panose="02000500000000000000" pitchFamily="2" charset="0"/>
                <a:ea typeface="Calibri" panose="020F0502020204030204" pitchFamily="34" charset="0"/>
                <a:cs typeface="Times New Roman" panose="02020603050405020304" pitchFamily="18" charset="0"/>
              </a:rPr>
              <a:t>em</a:t>
            </a:r>
            <a:r>
              <a:rPr lang="en-US" sz="28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2800" dirty="0" err="1">
                <a:latin typeface="#9Slide07 Marbelia Regular" panose="02000500000000000000" pitchFamily="2" charset="0"/>
                <a:ea typeface="Calibri" panose="020F0502020204030204" pitchFamily="34" charset="0"/>
                <a:cs typeface="Times New Roman" panose="02020603050405020304" pitchFamily="18" charset="0"/>
              </a:rPr>
              <a:t>sẽ</a:t>
            </a:r>
            <a:r>
              <a:rPr lang="en-US" sz="28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2800" dirty="0" err="1">
                <a:latin typeface="#9Slide07 Marbelia Regular" panose="02000500000000000000" pitchFamily="2" charset="0"/>
                <a:ea typeface="Calibri" panose="020F0502020204030204" pitchFamily="34" charset="0"/>
                <a:cs typeface="Times New Roman" panose="02020603050405020304" pitchFamily="18" charset="0"/>
              </a:rPr>
              <a:t>làm</a:t>
            </a:r>
            <a:r>
              <a:rPr lang="en-US" sz="2800" dirty="0">
                <a:latin typeface="#9Slide07 Marbelia Regular" panose="02000500000000000000" pitchFamily="2" charset="0"/>
                <a:ea typeface="Calibri" panose="020F0502020204030204" pitchFamily="34" charset="0"/>
                <a:cs typeface="Times New Roman" panose="02020603050405020304" pitchFamily="18" charset="0"/>
              </a:rPr>
              <a:t>:</a:t>
            </a:r>
          </a:p>
          <a:p>
            <a:pPr algn="just">
              <a:lnSpc>
                <a:spcPct val="107000"/>
              </a:lnSpc>
            </a:pPr>
            <a:r>
              <a:rPr lang="en-US" sz="2800" dirty="0">
                <a:latin typeface="#9Slide07 Marbelia Regular" panose="02000500000000000000" pitchFamily="2" charset="0"/>
                <a:ea typeface="Calibri" panose="020F0502020204030204" pitchFamily="34" charset="0"/>
                <a:cs typeface="Times New Roman" panose="02020603050405020304" pitchFamily="18" charset="0"/>
              </a:rPr>
              <a:t>- Minh: </a:t>
            </a:r>
            <a:r>
              <a:rPr lang="en-US" sz="2800" dirty="0" err="1">
                <a:latin typeface="#9Slide07 Marbelia Regular" panose="02000500000000000000" pitchFamily="2" charset="0"/>
                <a:ea typeface="Calibri" panose="020F0502020204030204" pitchFamily="34" charset="0"/>
                <a:cs typeface="Times New Roman" panose="02020603050405020304" pitchFamily="18" charset="0"/>
              </a:rPr>
              <a:t>Em</a:t>
            </a:r>
            <a:r>
              <a:rPr lang="en-US" sz="28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2800" dirty="0" err="1">
                <a:latin typeface="#9Slide07 Marbelia Regular" panose="02000500000000000000" pitchFamily="2" charset="0"/>
                <a:ea typeface="Calibri" panose="020F0502020204030204" pitchFamily="34" charset="0"/>
                <a:cs typeface="Times New Roman" panose="02020603050405020304" pitchFamily="18" charset="0"/>
              </a:rPr>
              <a:t>sẽ</a:t>
            </a:r>
            <a:r>
              <a:rPr lang="en-US" sz="28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2800" dirty="0" err="1">
                <a:latin typeface="#9Slide07 Marbelia Regular" panose="02000500000000000000" pitchFamily="2" charset="0"/>
                <a:ea typeface="Calibri" panose="020F0502020204030204" pitchFamily="34" charset="0"/>
                <a:cs typeface="Times New Roman" panose="02020603050405020304" pitchFamily="18" charset="0"/>
              </a:rPr>
              <a:t>phụ</a:t>
            </a:r>
            <a:r>
              <a:rPr lang="en-US" sz="28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2800" dirty="0" err="1">
                <a:latin typeface="#9Slide07 Marbelia Regular" panose="02000500000000000000" pitchFamily="2" charset="0"/>
                <a:ea typeface="Calibri" panose="020F0502020204030204" pitchFamily="34" charset="0"/>
                <a:cs typeface="Times New Roman" panose="02020603050405020304" pitchFamily="18" charset="0"/>
              </a:rPr>
              <a:t>bố</a:t>
            </a:r>
            <a:r>
              <a:rPr lang="en-US" sz="28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2800" dirty="0" err="1">
                <a:latin typeface="#9Slide07 Marbelia Regular" panose="02000500000000000000" pitchFamily="2" charset="0"/>
                <a:ea typeface="Calibri" panose="020F0502020204030204" pitchFamily="34" charset="0"/>
                <a:cs typeface="Times New Roman" panose="02020603050405020304" pitchFamily="18" charset="0"/>
              </a:rPr>
              <a:t>mẹ</a:t>
            </a:r>
            <a:r>
              <a:rPr lang="en-US" sz="28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2800" dirty="0" err="1">
                <a:latin typeface="#9Slide07 Marbelia Regular" panose="02000500000000000000" pitchFamily="2" charset="0"/>
                <a:ea typeface="Calibri" panose="020F0502020204030204" pitchFamily="34" charset="0"/>
                <a:cs typeface="Times New Roman" panose="02020603050405020304" pitchFamily="18" charset="0"/>
              </a:rPr>
              <a:t>trước</a:t>
            </a:r>
            <a:r>
              <a:rPr lang="en-US" sz="28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2800" dirty="0" err="1">
                <a:latin typeface="#9Slide07 Marbelia Regular" panose="02000500000000000000" pitchFamily="2" charset="0"/>
                <a:ea typeface="Calibri" panose="020F0502020204030204" pitchFamily="34" charset="0"/>
                <a:cs typeface="Times New Roman" panose="02020603050405020304" pitchFamily="18" charset="0"/>
              </a:rPr>
              <a:t>xong</a:t>
            </a:r>
            <a:r>
              <a:rPr lang="en-US" sz="28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2800" dirty="0" err="1">
                <a:latin typeface="#9Slide07 Marbelia Regular" panose="02000500000000000000" pitchFamily="2" charset="0"/>
                <a:ea typeface="Calibri" panose="020F0502020204030204" pitchFamily="34" charset="0"/>
                <a:cs typeface="Times New Roman" panose="02020603050405020304" pitchFamily="18" charset="0"/>
              </a:rPr>
              <a:t>công</a:t>
            </a:r>
            <a:r>
              <a:rPr lang="en-US" sz="28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2800" dirty="0" err="1">
                <a:latin typeface="#9Slide07 Marbelia Regular" panose="02000500000000000000" pitchFamily="2" charset="0"/>
                <a:ea typeface="Calibri" panose="020F0502020204030204" pitchFamily="34" charset="0"/>
                <a:cs typeface="Times New Roman" panose="02020603050405020304" pitchFamily="18" charset="0"/>
              </a:rPr>
              <a:t>việc</a:t>
            </a:r>
            <a:r>
              <a:rPr lang="en-US" sz="2800" dirty="0">
                <a:latin typeface="#9Slide07 Marbelia Regular" panose="02000500000000000000" pitchFamily="2" charset="0"/>
                <a:ea typeface="Calibri" panose="020F0502020204030204" pitchFamily="34" charset="0"/>
                <a:cs typeface="Times New Roman" panose="02020603050405020304" pitchFamily="18" charset="0"/>
              </a:rPr>
              <a:t> e </a:t>
            </a:r>
            <a:r>
              <a:rPr lang="en-US" sz="2800" dirty="0" err="1">
                <a:latin typeface="#9Slide07 Marbelia Regular" panose="02000500000000000000" pitchFamily="2" charset="0"/>
                <a:ea typeface="Calibri" panose="020F0502020204030204" pitchFamily="34" charset="0"/>
                <a:cs typeface="Times New Roman" panose="02020603050405020304" pitchFamily="18" charset="0"/>
              </a:rPr>
              <a:t>mới</a:t>
            </a:r>
            <a:r>
              <a:rPr lang="en-US" sz="28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2800" dirty="0" err="1">
                <a:latin typeface="#9Slide07 Marbelia Regular" panose="02000500000000000000" pitchFamily="2" charset="0"/>
                <a:ea typeface="Calibri" panose="020F0502020204030204" pitchFamily="34" charset="0"/>
                <a:cs typeface="Times New Roman" panose="02020603050405020304" pitchFamily="18" charset="0"/>
              </a:rPr>
              <a:t>xin</a:t>
            </a:r>
            <a:r>
              <a:rPr lang="en-US" sz="28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2800" dirty="0" err="1">
                <a:latin typeface="#9Slide07 Marbelia Regular" panose="02000500000000000000" pitchFamily="2" charset="0"/>
                <a:ea typeface="Calibri" panose="020F0502020204030204" pitchFamily="34" charset="0"/>
                <a:cs typeface="Times New Roman" panose="02020603050405020304" pitchFamily="18" charset="0"/>
              </a:rPr>
              <a:t>bố</a:t>
            </a:r>
            <a:r>
              <a:rPr lang="en-US" sz="28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2800" dirty="0" err="1">
                <a:latin typeface="#9Slide07 Marbelia Regular" panose="02000500000000000000" pitchFamily="2" charset="0"/>
                <a:ea typeface="Calibri" panose="020F0502020204030204" pitchFamily="34" charset="0"/>
                <a:cs typeface="Times New Roman" panose="02020603050405020304" pitchFamily="18" charset="0"/>
              </a:rPr>
              <a:t>mẹ</a:t>
            </a:r>
            <a:r>
              <a:rPr lang="en-US" sz="28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2800" dirty="0" err="1">
                <a:latin typeface="#9Slide07 Marbelia Regular" panose="02000500000000000000" pitchFamily="2" charset="0"/>
                <a:ea typeface="Calibri" panose="020F0502020204030204" pitchFamily="34" charset="0"/>
                <a:cs typeface="Times New Roman" panose="02020603050405020304" pitchFamily="18" charset="0"/>
              </a:rPr>
              <a:t>đi</a:t>
            </a:r>
            <a:r>
              <a:rPr lang="en-US" sz="28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2800" dirty="0" err="1">
                <a:latin typeface="#9Slide07 Marbelia Regular" panose="02000500000000000000" pitchFamily="2" charset="0"/>
                <a:ea typeface="Calibri" panose="020F0502020204030204" pitchFamily="34" charset="0"/>
                <a:cs typeface="Times New Roman" panose="02020603050405020304" pitchFamily="18" charset="0"/>
              </a:rPr>
              <a:t>chơi</a:t>
            </a:r>
            <a:r>
              <a:rPr lang="en-US" sz="28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2800" dirty="0" err="1">
                <a:latin typeface="#9Slide07 Marbelia Regular" panose="02000500000000000000" pitchFamily="2" charset="0"/>
                <a:ea typeface="Calibri" panose="020F0502020204030204" pitchFamily="34" charset="0"/>
                <a:cs typeface="Times New Roman" panose="02020603050405020304" pitchFamily="18" charset="0"/>
              </a:rPr>
              <a:t>với</a:t>
            </a:r>
            <a:r>
              <a:rPr lang="en-US" sz="28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2800" dirty="0" err="1">
                <a:latin typeface="#9Slide07 Marbelia Regular" panose="02000500000000000000" pitchFamily="2" charset="0"/>
                <a:ea typeface="Calibri" panose="020F0502020204030204" pitchFamily="34" charset="0"/>
                <a:cs typeface="Times New Roman" panose="02020603050405020304" pitchFamily="18" charset="0"/>
              </a:rPr>
              <a:t>bạn</a:t>
            </a:r>
            <a:r>
              <a:rPr lang="en-US" sz="2800" dirty="0">
                <a:latin typeface="#9Slide07 Marbelia Regular" panose="02000500000000000000" pitchFamily="2" charset="0"/>
                <a:ea typeface="Calibri" panose="020F0502020204030204" pitchFamily="34" charset="0"/>
                <a:cs typeface="Times New Roman" panose="02020603050405020304" pitchFamily="18" charset="0"/>
              </a:rPr>
              <a:t>.</a:t>
            </a:r>
          </a:p>
          <a:p>
            <a:pPr algn="just">
              <a:lnSpc>
                <a:spcPct val="107000"/>
              </a:lnSpc>
            </a:pPr>
            <a:r>
              <a:rPr lang="en-US" sz="28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2800" dirty="0" err="1">
                <a:latin typeface="#9Slide07 Marbelia Regular" panose="02000500000000000000" pitchFamily="2" charset="0"/>
                <a:ea typeface="Calibri" panose="020F0502020204030204" pitchFamily="34" charset="0"/>
                <a:cs typeface="Times New Roman" panose="02020603050405020304" pitchFamily="18" charset="0"/>
              </a:rPr>
              <a:t>Bình</a:t>
            </a:r>
            <a:r>
              <a:rPr lang="en-US" sz="28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2800" dirty="0" err="1">
                <a:latin typeface="#9Slide07 Marbelia Regular" panose="02000500000000000000" pitchFamily="2" charset="0"/>
                <a:ea typeface="Calibri" panose="020F0502020204030204" pitchFamily="34" charset="0"/>
                <a:cs typeface="Times New Roman" panose="02020603050405020304" pitchFamily="18" charset="0"/>
              </a:rPr>
              <a:t>Em</a:t>
            </a:r>
            <a:r>
              <a:rPr lang="en-US" sz="28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2800" dirty="0" err="1">
                <a:latin typeface="#9Slide07 Marbelia Regular" panose="02000500000000000000" pitchFamily="2" charset="0"/>
                <a:ea typeface="Calibri" panose="020F0502020204030204" pitchFamily="34" charset="0"/>
                <a:cs typeface="Times New Roman" panose="02020603050405020304" pitchFamily="18" charset="0"/>
              </a:rPr>
              <a:t>sẽ</a:t>
            </a:r>
            <a:r>
              <a:rPr lang="en-US" sz="28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2800" dirty="0" err="1">
                <a:latin typeface="#9Slide07 Marbelia Regular" panose="02000500000000000000" pitchFamily="2" charset="0"/>
                <a:ea typeface="Calibri" panose="020F0502020204030204" pitchFamily="34" charset="0"/>
                <a:cs typeface="Times New Roman" panose="02020603050405020304" pitchFamily="18" charset="0"/>
              </a:rPr>
              <a:t>vận</a:t>
            </a:r>
            <a:r>
              <a:rPr lang="en-US" sz="28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2800" dirty="0" err="1">
                <a:latin typeface="#9Slide07 Marbelia Regular" panose="02000500000000000000" pitchFamily="2" charset="0"/>
                <a:ea typeface="Calibri" panose="020F0502020204030204" pitchFamily="34" charset="0"/>
                <a:cs typeface="Times New Roman" panose="02020603050405020304" pitchFamily="18" charset="0"/>
              </a:rPr>
              <a:t>động</a:t>
            </a:r>
            <a:r>
              <a:rPr lang="en-US" sz="28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2800" dirty="0" err="1">
                <a:latin typeface="#9Slide07 Marbelia Regular" panose="02000500000000000000" pitchFamily="2" charset="0"/>
                <a:ea typeface="Calibri" panose="020F0502020204030204" pitchFamily="34" charset="0"/>
                <a:cs typeface="Times New Roman" panose="02020603050405020304" pitchFamily="18" charset="0"/>
              </a:rPr>
              <a:t>các</a:t>
            </a:r>
            <a:r>
              <a:rPr lang="en-US" sz="28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2800" dirty="0" err="1">
                <a:latin typeface="#9Slide07 Marbelia Regular" panose="02000500000000000000" pitchFamily="2" charset="0"/>
                <a:ea typeface="Calibri" panose="020F0502020204030204" pitchFamily="34" charset="0"/>
                <a:cs typeface="Times New Roman" panose="02020603050405020304" pitchFamily="18" charset="0"/>
              </a:rPr>
              <a:t>bạn</a:t>
            </a:r>
            <a:r>
              <a:rPr lang="en-US" sz="28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2800" dirty="0" err="1">
                <a:latin typeface="#9Slide07 Marbelia Regular" panose="02000500000000000000" pitchFamily="2" charset="0"/>
                <a:ea typeface="Calibri" panose="020F0502020204030204" pitchFamily="34" charset="0"/>
                <a:cs typeface="Times New Roman" panose="02020603050405020304" pitchFamily="18" charset="0"/>
              </a:rPr>
              <a:t>trong</a:t>
            </a:r>
            <a:r>
              <a:rPr lang="en-US" sz="28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2800" dirty="0" err="1">
                <a:latin typeface="#9Slide07 Marbelia Regular" panose="02000500000000000000" pitchFamily="2" charset="0"/>
                <a:ea typeface="Calibri" panose="020F0502020204030204" pitchFamily="34" charset="0"/>
                <a:cs typeface="Times New Roman" panose="02020603050405020304" pitchFamily="18" charset="0"/>
              </a:rPr>
              <a:t>lớp</a:t>
            </a:r>
            <a:r>
              <a:rPr lang="en-US" sz="28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2800" dirty="0" err="1">
                <a:latin typeface="#9Slide07 Marbelia Regular" panose="02000500000000000000" pitchFamily="2" charset="0"/>
                <a:ea typeface="Calibri" panose="020F0502020204030204" pitchFamily="34" charset="0"/>
                <a:cs typeface="Times New Roman" panose="02020603050405020304" pitchFamily="18" charset="0"/>
              </a:rPr>
              <a:t>cùng</a:t>
            </a:r>
            <a:r>
              <a:rPr lang="en-US" sz="28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2800" dirty="0" err="1">
                <a:latin typeface="#9Slide07 Marbelia Regular" panose="02000500000000000000" pitchFamily="2" charset="0"/>
                <a:ea typeface="Calibri" panose="020F0502020204030204" pitchFamily="34" charset="0"/>
                <a:cs typeface="Times New Roman" panose="02020603050405020304" pitchFamily="18" charset="0"/>
              </a:rPr>
              <a:t>nhau</a:t>
            </a:r>
            <a:r>
              <a:rPr lang="en-US" sz="28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2800" dirty="0" err="1">
                <a:latin typeface="#9Slide07 Marbelia Regular" panose="02000500000000000000" pitchFamily="2" charset="0"/>
                <a:ea typeface="Calibri" panose="020F0502020204030204" pitchFamily="34" charset="0"/>
                <a:cs typeface="Times New Roman" panose="02020603050405020304" pitchFamily="18" charset="0"/>
              </a:rPr>
              <a:t>chung</a:t>
            </a:r>
            <a:r>
              <a:rPr lang="en-US" sz="28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2800" dirty="0" err="1">
                <a:latin typeface="#9Slide07 Marbelia Regular" panose="02000500000000000000" pitchFamily="2" charset="0"/>
                <a:ea typeface="Calibri" panose="020F0502020204030204" pitchFamily="34" charset="0"/>
                <a:cs typeface="Times New Roman" panose="02020603050405020304" pitchFamily="18" charset="0"/>
              </a:rPr>
              <a:t>tay</a:t>
            </a:r>
            <a:r>
              <a:rPr lang="en-US" sz="28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2800" dirty="0" err="1">
                <a:latin typeface="#9Slide07 Marbelia Regular" panose="02000500000000000000" pitchFamily="2" charset="0"/>
                <a:ea typeface="Calibri" panose="020F0502020204030204" pitchFamily="34" charset="0"/>
                <a:cs typeface="Times New Roman" panose="02020603050405020304" pitchFamily="18" charset="0"/>
              </a:rPr>
              <a:t>giúp</a:t>
            </a:r>
            <a:r>
              <a:rPr lang="en-US" sz="28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2800" dirty="0" err="1">
                <a:latin typeface="#9Slide07 Marbelia Regular" panose="02000500000000000000" pitchFamily="2" charset="0"/>
                <a:ea typeface="Calibri" panose="020F0502020204030204" pitchFamily="34" charset="0"/>
                <a:cs typeface="Times New Roman" panose="02020603050405020304" pitchFamily="18" charset="0"/>
              </a:rPr>
              <a:t>đỡ</a:t>
            </a:r>
            <a:r>
              <a:rPr lang="en-US" sz="28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2800" dirty="0" err="1">
                <a:latin typeface="#9Slide07 Marbelia Regular" panose="02000500000000000000" pitchFamily="2" charset="0"/>
                <a:ea typeface="Calibri" panose="020F0502020204030204" pitchFamily="34" charset="0"/>
                <a:cs typeface="Times New Roman" panose="02020603050405020304" pitchFamily="18" charset="0"/>
              </a:rPr>
              <a:t>bạn</a:t>
            </a:r>
            <a:r>
              <a:rPr lang="en-US" sz="28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2800" dirty="0" err="1">
                <a:latin typeface="#9Slide07 Marbelia Regular" panose="02000500000000000000" pitchFamily="2" charset="0"/>
                <a:ea typeface="Calibri" panose="020F0502020204030204" pitchFamily="34" charset="0"/>
                <a:cs typeface="Times New Roman" panose="02020603050405020304" pitchFamily="18" charset="0"/>
              </a:rPr>
              <a:t>Giang</a:t>
            </a:r>
            <a:r>
              <a:rPr lang="en-US" sz="2800" dirty="0">
                <a:latin typeface="#9Slide07 Marbelia Regular" panose="02000500000000000000" pitchFamily="2" charset="0"/>
                <a:ea typeface="Calibri" panose="020F0502020204030204" pitchFamily="34" charset="0"/>
                <a:cs typeface="Times New Roman" panose="02020603050405020304" pitchFamily="18" charset="0"/>
              </a:rPr>
              <a:t>.</a:t>
            </a:r>
          </a:p>
          <a:p>
            <a:pPr algn="just">
              <a:lnSpc>
                <a:spcPct val="107000"/>
              </a:lnSpc>
            </a:pPr>
            <a:r>
              <a:rPr lang="en-US" sz="28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2800" dirty="0" err="1">
                <a:latin typeface="#9Slide07 Marbelia Regular" panose="02000500000000000000" pitchFamily="2" charset="0"/>
                <a:ea typeface="Calibri" panose="020F0502020204030204" pitchFamily="34" charset="0"/>
                <a:cs typeface="Times New Roman" panose="02020603050405020304" pitchFamily="18" charset="0"/>
              </a:rPr>
              <a:t>Bảo</a:t>
            </a:r>
            <a:r>
              <a:rPr lang="en-US" sz="28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2800" dirty="0" err="1">
                <a:latin typeface="#9Slide07 Marbelia Regular" panose="02000500000000000000" pitchFamily="2" charset="0"/>
                <a:ea typeface="Calibri" panose="020F0502020204030204" pitchFamily="34" charset="0"/>
                <a:cs typeface="Times New Roman" panose="02020603050405020304" pitchFamily="18" charset="0"/>
              </a:rPr>
              <a:t>Em</a:t>
            </a:r>
            <a:r>
              <a:rPr lang="en-US" sz="28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2800" dirty="0" err="1">
                <a:latin typeface="#9Slide07 Marbelia Regular" panose="02000500000000000000" pitchFamily="2" charset="0"/>
                <a:ea typeface="Calibri" panose="020F0502020204030204" pitchFamily="34" charset="0"/>
                <a:cs typeface="Times New Roman" panose="02020603050405020304" pitchFamily="18" charset="0"/>
              </a:rPr>
              <a:t>sẽ</a:t>
            </a:r>
            <a:r>
              <a:rPr lang="en-US" sz="28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2800" dirty="0" err="1">
                <a:latin typeface="#9Slide07 Marbelia Regular" panose="02000500000000000000" pitchFamily="2" charset="0"/>
                <a:ea typeface="Calibri" panose="020F0502020204030204" pitchFamily="34" charset="0"/>
                <a:cs typeface="Times New Roman" panose="02020603050405020304" pitchFamily="18" charset="0"/>
              </a:rPr>
              <a:t>từ</a:t>
            </a:r>
            <a:r>
              <a:rPr lang="en-US" sz="28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2800" dirty="0" err="1">
                <a:latin typeface="#9Slide07 Marbelia Regular" panose="02000500000000000000" pitchFamily="2" charset="0"/>
                <a:ea typeface="Calibri" panose="020F0502020204030204" pitchFamily="34" charset="0"/>
                <a:cs typeface="Times New Roman" panose="02020603050405020304" pitchFamily="18" charset="0"/>
              </a:rPr>
              <a:t>chối</a:t>
            </a:r>
            <a:r>
              <a:rPr lang="en-US" sz="28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2800" dirty="0" err="1">
                <a:latin typeface="#9Slide07 Marbelia Regular" panose="02000500000000000000" pitchFamily="2" charset="0"/>
                <a:ea typeface="Calibri" panose="020F0502020204030204" pitchFamily="34" charset="0"/>
                <a:cs typeface="Times New Roman" panose="02020603050405020304" pitchFamily="18" charset="0"/>
              </a:rPr>
              <a:t>lời</a:t>
            </a:r>
            <a:r>
              <a:rPr lang="en-US" sz="28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2800" dirty="0" err="1">
                <a:latin typeface="#9Slide07 Marbelia Regular" panose="02000500000000000000" pitchFamily="2" charset="0"/>
                <a:ea typeface="Calibri" panose="020F0502020204030204" pitchFamily="34" charset="0"/>
                <a:cs typeface="Times New Roman" panose="02020603050405020304" pitchFamily="18" charset="0"/>
              </a:rPr>
              <a:t>mời</a:t>
            </a:r>
            <a:r>
              <a:rPr lang="en-US" sz="28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2800" dirty="0" err="1">
                <a:latin typeface="#9Slide07 Marbelia Regular" panose="02000500000000000000" pitchFamily="2" charset="0"/>
                <a:ea typeface="Calibri" panose="020F0502020204030204" pitchFamily="34" charset="0"/>
                <a:cs typeface="Times New Roman" panose="02020603050405020304" pitchFamily="18" charset="0"/>
              </a:rPr>
              <a:t>của</a:t>
            </a:r>
            <a:r>
              <a:rPr lang="en-US" sz="28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2800" dirty="0" err="1">
                <a:latin typeface="#9Slide07 Marbelia Regular" panose="02000500000000000000" pitchFamily="2" charset="0"/>
                <a:ea typeface="Calibri" panose="020F0502020204030204" pitchFamily="34" charset="0"/>
                <a:cs typeface="Times New Roman" panose="02020603050405020304" pitchFamily="18" charset="0"/>
              </a:rPr>
              <a:t>bạn</a:t>
            </a:r>
            <a:r>
              <a:rPr lang="en-US" sz="28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2800" dirty="0" err="1">
                <a:latin typeface="#9Slide07 Marbelia Regular" panose="02000500000000000000" pitchFamily="2" charset="0"/>
                <a:ea typeface="Calibri" panose="020F0502020204030204" pitchFamily="34" charset="0"/>
                <a:cs typeface="Times New Roman" panose="02020603050405020304" pitchFamily="18" charset="0"/>
              </a:rPr>
              <a:t>Thảo</a:t>
            </a:r>
            <a:r>
              <a:rPr lang="en-US" sz="28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2800" dirty="0" err="1">
                <a:latin typeface="#9Slide07 Marbelia Regular" panose="02000500000000000000" pitchFamily="2" charset="0"/>
                <a:ea typeface="Calibri" panose="020F0502020204030204" pitchFamily="34" charset="0"/>
                <a:cs typeface="Times New Roman" panose="02020603050405020304" pitchFamily="18" charset="0"/>
              </a:rPr>
              <a:t>và</a:t>
            </a:r>
            <a:r>
              <a:rPr lang="en-US" sz="28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2800" dirty="0" err="1">
                <a:latin typeface="#9Slide07 Marbelia Regular" panose="02000500000000000000" pitchFamily="2" charset="0"/>
                <a:ea typeface="Calibri" panose="020F0502020204030204" pitchFamily="34" charset="0"/>
                <a:cs typeface="Times New Roman" panose="02020603050405020304" pitchFamily="18" charset="0"/>
              </a:rPr>
              <a:t>Quyền</a:t>
            </a:r>
            <a:r>
              <a:rPr lang="en-US" sz="28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2800" dirty="0" err="1">
                <a:latin typeface="#9Slide07 Marbelia Regular" panose="02000500000000000000" pitchFamily="2" charset="0"/>
                <a:ea typeface="Calibri" panose="020F0502020204030204" pitchFamily="34" charset="0"/>
                <a:cs typeface="Times New Roman" panose="02020603050405020304" pitchFamily="18" charset="0"/>
              </a:rPr>
              <a:t>để</a:t>
            </a:r>
            <a:r>
              <a:rPr lang="en-US" sz="28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2800" dirty="0" err="1">
                <a:latin typeface="#9Slide07 Marbelia Regular" panose="02000500000000000000" pitchFamily="2" charset="0"/>
                <a:ea typeface="Calibri" panose="020F0502020204030204" pitchFamily="34" charset="0"/>
                <a:cs typeface="Times New Roman" panose="02020603050405020304" pitchFamily="18" charset="0"/>
              </a:rPr>
              <a:t>dành</a:t>
            </a:r>
            <a:r>
              <a:rPr lang="en-US" sz="28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2800" dirty="0" err="1">
                <a:latin typeface="#9Slide07 Marbelia Regular" panose="02000500000000000000" pitchFamily="2" charset="0"/>
                <a:ea typeface="Calibri" panose="020F0502020204030204" pitchFamily="34" charset="0"/>
                <a:cs typeface="Times New Roman" panose="02020603050405020304" pitchFamily="18" charset="0"/>
              </a:rPr>
              <a:t>số</a:t>
            </a:r>
            <a:r>
              <a:rPr lang="en-US" sz="28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2800" dirty="0" err="1">
                <a:latin typeface="#9Slide07 Marbelia Regular" panose="02000500000000000000" pitchFamily="2" charset="0"/>
                <a:ea typeface="Calibri" panose="020F0502020204030204" pitchFamily="34" charset="0"/>
                <a:cs typeface="Times New Roman" panose="02020603050405020304" pitchFamily="18" charset="0"/>
              </a:rPr>
              <a:t>tiền</a:t>
            </a:r>
            <a:r>
              <a:rPr lang="en-US" sz="28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2800" dirty="0" err="1">
                <a:latin typeface="#9Slide07 Marbelia Regular" panose="02000500000000000000" pitchFamily="2" charset="0"/>
                <a:ea typeface="Calibri" panose="020F0502020204030204" pitchFamily="34" charset="0"/>
                <a:cs typeface="Times New Roman" panose="02020603050405020304" pitchFamily="18" charset="0"/>
              </a:rPr>
              <a:t>đó</a:t>
            </a:r>
            <a:r>
              <a:rPr lang="en-US" sz="28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2800" dirty="0" err="1">
                <a:latin typeface="#9Slide07 Marbelia Regular" panose="02000500000000000000" pitchFamily="2" charset="0"/>
                <a:ea typeface="Calibri" panose="020F0502020204030204" pitchFamily="34" charset="0"/>
                <a:cs typeface="Times New Roman" panose="02020603050405020304" pitchFamily="18" charset="0"/>
              </a:rPr>
              <a:t>cùng</a:t>
            </a:r>
            <a:r>
              <a:rPr lang="en-US" sz="28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2800" dirty="0" err="1">
                <a:latin typeface="#9Slide07 Marbelia Regular" panose="02000500000000000000" pitchFamily="2" charset="0"/>
                <a:ea typeface="Calibri" panose="020F0502020204030204" pitchFamily="34" charset="0"/>
                <a:cs typeface="Times New Roman" panose="02020603050405020304" pitchFamily="18" charset="0"/>
              </a:rPr>
              <a:t>với</a:t>
            </a:r>
            <a:r>
              <a:rPr lang="en-US" sz="28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2800" dirty="0" err="1">
                <a:latin typeface="#9Slide07 Marbelia Regular" panose="02000500000000000000" pitchFamily="2" charset="0"/>
                <a:ea typeface="Calibri" panose="020F0502020204030204" pitchFamily="34" charset="0"/>
                <a:cs typeface="Times New Roman" panose="02020603050405020304" pitchFamily="18" charset="0"/>
              </a:rPr>
              <a:t>bố</a:t>
            </a:r>
            <a:r>
              <a:rPr lang="en-US" sz="28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2800" dirty="0" err="1">
                <a:latin typeface="#9Slide07 Marbelia Regular" panose="02000500000000000000" pitchFamily="2" charset="0"/>
                <a:ea typeface="Calibri" panose="020F0502020204030204" pitchFamily="34" charset="0"/>
                <a:cs typeface="Times New Roman" panose="02020603050405020304" pitchFamily="18" charset="0"/>
              </a:rPr>
              <a:t>mẹ</a:t>
            </a:r>
            <a:r>
              <a:rPr lang="en-US" sz="28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2800" dirty="0" err="1">
                <a:latin typeface="#9Slide07 Marbelia Regular" panose="02000500000000000000" pitchFamily="2" charset="0"/>
                <a:ea typeface="Calibri" panose="020F0502020204030204" pitchFamily="34" charset="0"/>
                <a:cs typeface="Times New Roman" panose="02020603050405020304" pitchFamily="18" charset="0"/>
              </a:rPr>
              <a:t>ủng</a:t>
            </a:r>
            <a:r>
              <a:rPr lang="en-US" sz="28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2800" dirty="0" err="1">
                <a:latin typeface="#9Slide07 Marbelia Regular" panose="02000500000000000000" pitchFamily="2" charset="0"/>
                <a:ea typeface="Calibri" panose="020F0502020204030204" pitchFamily="34" charset="0"/>
                <a:cs typeface="Times New Roman" panose="02020603050405020304" pitchFamily="18" charset="0"/>
              </a:rPr>
              <a:t>hộ</a:t>
            </a:r>
            <a:r>
              <a:rPr lang="en-US" sz="28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2800" dirty="0" err="1">
                <a:latin typeface="#9Slide07 Marbelia Regular" panose="02000500000000000000" pitchFamily="2" charset="0"/>
                <a:ea typeface="Calibri" panose="020F0502020204030204" pitchFamily="34" charset="0"/>
                <a:cs typeface="Times New Roman" panose="02020603050405020304" pitchFamily="18" charset="0"/>
              </a:rPr>
              <a:t>cho</a:t>
            </a:r>
            <a:r>
              <a:rPr lang="en-US" sz="28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2800" dirty="0" err="1">
                <a:latin typeface="#9Slide07 Marbelia Regular" panose="02000500000000000000" pitchFamily="2" charset="0"/>
                <a:ea typeface="Calibri" panose="020F0502020204030204" pitchFamily="34" charset="0"/>
                <a:cs typeface="Times New Roman" panose="02020603050405020304" pitchFamily="18" charset="0"/>
              </a:rPr>
              <a:t>các</a:t>
            </a:r>
            <a:r>
              <a:rPr lang="en-US" sz="28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2800" dirty="0" err="1">
                <a:latin typeface="#9Slide07 Marbelia Regular" panose="02000500000000000000" pitchFamily="2" charset="0"/>
                <a:ea typeface="Calibri" panose="020F0502020204030204" pitchFamily="34" charset="0"/>
                <a:cs typeface="Times New Roman" panose="02020603050405020304" pitchFamily="18" charset="0"/>
              </a:rPr>
              <a:t>đồng</a:t>
            </a:r>
            <a:r>
              <a:rPr lang="en-US" sz="28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2800" dirty="0" err="1">
                <a:latin typeface="#9Slide07 Marbelia Regular" panose="02000500000000000000" pitchFamily="2" charset="0"/>
                <a:ea typeface="Calibri" panose="020F0502020204030204" pitchFamily="34" charset="0"/>
                <a:cs typeface="Times New Roman" panose="02020603050405020304" pitchFamily="18" charset="0"/>
              </a:rPr>
              <a:t>bào</a:t>
            </a:r>
            <a:r>
              <a:rPr lang="en-US" sz="2800" dirty="0">
                <a:latin typeface="#9Slide07 Marbelia Regular" panose="02000500000000000000" pitchFamily="2" charset="0"/>
                <a:ea typeface="Calibri" panose="020F0502020204030204" pitchFamily="34" charset="0"/>
                <a:cs typeface="Times New Roman" panose="02020603050405020304" pitchFamily="18" charset="0"/>
              </a:rPr>
              <a:t> ở </a:t>
            </a:r>
            <a:r>
              <a:rPr lang="en-US" sz="2800" dirty="0" err="1">
                <a:latin typeface="#9Slide07 Marbelia Regular" panose="02000500000000000000" pitchFamily="2" charset="0"/>
                <a:ea typeface="Calibri" panose="020F0502020204030204" pitchFamily="34" charset="0"/>
                <a:cs typeface="Times New Roman" panose="02020603050405020304" pitchFamily="18" charset="0"/>
              </a:rPr>
              <a:t>vùng</a:t>
            </a:r>
            <a:r>
              <a:rPr lang="en-US" sz="28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2800" dirty="0" err="1">
                <a:latin typeface="#9Slide07 Marbelia Regular" panose="02000500000000000000" pitchFamily="2" charset="0"/>
                <a:ea typeface="Calibri" panose="020F0502020204030204" pitchFamily="34" charset="0"/>
                <a:cs typeface="Times New Roman" panose="02020603050405020304" pitchFamily="18" charset="0"/>
              </a:rPr>
              <a:t>thiên</a:t>
            </a:r>
            <a:r>
              <a:rPr lang="en-US" sz="2800" dirty="0">
                <a:latin typeface="#9Slide07 Marbelia Regular" panose="02000500000000000000" pitchFamily="2" charset="0"/>
                <a:ea typeface="Calibri" panose="020F0502020204030204" pitchFamily="34" charset="0"/>
                <a:cs typeface="Times New Roman" panose="02020603050405020304" pitchFamily="18" charset="0"/>
              </a:rPr>
              <a:t> tai </a:t>
            </a:r>
            <a:r>
              <a:rPr lang="en-US" sz="2800" dirty="0" err="1">
                <a:latin typeface="#9Slide07 Marbelia Regular" panose="02000500000000000000" pitchFamily="2" charset="0"/>
                <a:ea typeface="Calibri" panose="020F0502020204030204" pitchFamily="34" charset="0"/>
                <a:cs typeface="Times New Roman" panose="02020603050405020304" pitchFamily="18" charset="0"/>
              </a:rPr>
              <a:t>lũ</a:t>
            </a:r>
            <a:r>
              <a:rPr lang="en-US" sz="28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2800" dirty="0" err="1">
                <a:latin typeface="#9Slide07 Marbelia Regular" panose="02000500000000000000" pitchFamily="2" charset="0"/>
                <a:ea typeface="Calibri" panose="020F0502020204030204" pitchFamily="34" charset="0"/>
                <a:cs typeface="Times New Roman" panose="02020603050405020304" pitchFamily="18" charset="0"/>
              </a:rPr>
              <a:t>lụt</a:t>
            </a:r>
            <a:r>
              <a:rPr lang="en-US" sz="2800" dirty="0">
                <a:latin typeface="#9Slide07 Marbelia Regular" panose="02000500000000000000" pitchFamily="2" charset="0"/>
                <a:ea typeface="Calibri" panose="020F0502020204030204" pitchFamily="34" charset="0"/>
                <a:cs typeface="Times New Roman" panose="02020603050405020304" pitchFamily="18" charset="0"/>
              </a:rPr>
              <a:t>.</a:t>
            </a:r>
            <a:endParaRPr lang="en-US" sz="2800" dirty="0">
              <a:effectLst/>
              <a:latin typeface="#9Slide07 Marbelia Regular" panose="02000500000000000000" pitchFamily="2" charset="0"/>
              <a:ea typeface="Calibri" panose="020F0502020204030204" pitchFamily="34" charset="0"/>
              <a:cs typeface="Times New Roman" panose="02020603050405020304" pitchFamily="18" charset="0"/>
            </a:endParaRPr>
          </a:p>
        </p:txBody>
      </p:sp>
      <p:sp>
        <p:nvSpPr>
          <p:cNvPr id="16" name="Rectangle 15"/>
          <p:cNvSpPr/>
          <p:nvPr/>
        </p:nvSpPr>
        <p:spPr>
          <a:xfrm>
            <a:off x="6497319" y="1549672"/>
            <a:ext cx="5434442" cy="4682116"/>
          </a:xfrm>
          <a:prstGeom prst="rect">
            <a:avLst/>
          </a:prstGeom>
        </p:spPr>
        <p:txBody>
          <a:bodyPr wrap="square">
            <a:spAutoFit/>
          </a:bodyPr>
          <a:lstStyle/>
          <a:p>
            <a:pPr algn="just">
              <a:lnSpc>
                <a:spcPct val="107000"/>
              </a:lnSpc>
            </a:pP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Em</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có</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thể</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làm</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để</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thể</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hiện</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tình</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yêu</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thương</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con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người</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đối</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với</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người</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thân</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trong</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gia</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đình</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đối</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với</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bạn</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bè</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đối</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với</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cộng</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đồng</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xã</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hội</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em</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sẽ</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cố</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gắng</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học</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tập</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thật</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tốt</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để</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phụ</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giúp</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bố</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mẹ</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và</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sau</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này</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có</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thể</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giúp</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cho</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nước</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nhà</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vâng</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lời</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thầy</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cô</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và</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bố</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mẹ</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giúp</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đỡ</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các</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bạn</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có</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hoàn</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cảnh</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khó</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khăn</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trong</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lớp</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giảng</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lại</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bài</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cho</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những</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bạn</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chưa</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hiểu</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a:t>
            </a:r>
            <a:endParaRPr lang="en-US" sz="2800" b="1" dirty="0">
              <a:solidFill>
                <a:srgbClr val="FF0000"/>
              </a:solidFill>
              <a:effectLst/>
              <a:latin typeface="SVN-Vanilla Daisy Pro" panose="000005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1948117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1000"/>
                                        <p:tgtEl>
                                          <p:spTgt spid="1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08839" cy="6858000"/>
          </a:xfrm>
          <a:prstGeom prst="rect">
            <a:avLst/>
          </a:prstGeom>
        </p:spPr>
      </p:pic>
      <p:sp>
        <p:nvSpPr>
          <p:cNvPr id="2" name="Rectangle 1"/>
          <p:cNvSpPr/>
          <p:nvPr/>
        </p:nvSpPr>
        <p:spPr>
          <a:xfrm>
            <a:off x="176981" y="248955"/>
            <a:ext cx="10825316" cy="1489639"/>
          </a:xfrm>
          <a:prstGeom prst="rect">
            <a:avLst/>
          </a:prstGeom>
        </p:spPr>
        <p:txBody>
          <a:bodyPr wrap="square">
            <a:spAutoFit/>
          </a:bodyPr>
          <a:lstStyle/>
          <a:p>
            <a:pPr marL="88900" marR="0" indent="25400">
              <a:lnSpc>
                <a:spcPct val="130000"/>
              </a:lnSpc>
              <a:spcBef>
                <a:spcPts val="0"/>
              </a:spcBef>
              <a:spcAft>
                <a:spcPts val="0"/>
              </a:spcAft>
            </a:pPr>
            <a:r>
              <a:rPr lang="vi-VN" sz="2800" b="1" dirty="0">
                <a:solidFill>
                  <a:srgbClr val="FF0000"/>
                </a:solidFill>
                <a:latin typeface="#9Slide07 Marbelia Regular" panose="02000500000000000000" pitchFamily="2" charset="0"/>
                <a:ea typeface="Arial" panose="020B0604020202020204" pitchFamily="34" charset="0"/>
              </a:rPr>
              <a:t>Em hãy chọn một hình ảnh dưới đây làm em có nhiều cảm xúc nhất và thực hiện một hành động cụ thể để thể hiện cảm xúc của em.</a:t>
            </a:r>
            <a:endParaRPr lang="en-US" sz="2800" b="1" dirty="0">
              <a:solidFill>
                <a:srgbClr val="FF0000"/>
              </a:solidFill>
              <a:latin typeface="#9Slide07 Marbelia Regular" panose="02000500000000000000" pitchFamily="2" charset="0"/>
              <a:ea typeface="Arial" panose="020B0604020202020204" pitchFamily="34" charset="0"/>
            </a:endParaRPr>
          </a:p>
          <a:p>
            <a:endParaRPr lang="en-US" dirty="0"/>
          </a:p>
        </p:txBody>
      </p:sp>
      <p:pic>
        <p:nvPicPr>
          <p:cNvPr id="5" name="Shape 87"/>
          <p:cNvPicPr/>
          <p:nvPr/>
        </p:nvPicPr>
        <p:blipFill>
          <a:blip r:embed="rId3"/>
          <a:stretch/>
        </p:blipFill>
        <p:spPr>
          <a:xfrm>
            <a:off x="491066" y="1493194"/>
            <a:ext cx="4239971" cy="2031879"/>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746909341"/>
              </p:ext>
            </p:extLst>
          </p:nvPr>
        </p:nvGraphicFramePr>
        <p:xfrm>
          <a:off x="584040" y="3469988"/>
          <a:ext cx="4414344" cy="760476"/>
        </p:xfrm>
        <a:graphic>
          <a:graphicData uri="http://schemas.openxmlformats.org/drawingml/2006/table">
            <a:tbl>
              <a:tblPr/>
              <a:tblGrid>
                <a:gridCol w="4414344">
                  <a:extLst>
                    <a:ext uri="{9D8B030D-6E8A-4147-A177-3AD203B41FA5}">
                      <a16:colId xmlns:a16="http://schemas.microsoft.com/office/drawing/2014/main" val="20000"/>
                    </a:ext>
                  </a:extLst>
                </a:gridCol>
              </a:tblGrid>
              <a:tr h="164890">
                <a:tc>
                  <a:txBody>
                    <a:bodyPr/>
                    <a:lstStyle/>
                    <a:p>
                      <a:pPr marL="0" marR="0" algn="l">
                        <a:lnSpc>
                          <a:spcPct val="130000"/>
                        </a:lnSpc>
                        <a:spcBef>
                          <a:spcPts val="0"/>
                        </a:spcBef>
                        <a:spcAft>
                          <a:spcPts val="0"/>
                        </a:spcAft>
                      </a:pPr>
                      <a:r>
                        <a:rPr lang="vi-VN" sz="2000" dirty="0">
                          <a:solidFill>
                            <a:srgbClr val="000000"/>
                          </a:solidFill>
                          <a:effectLst/>
                          <a:latin typeface="#9Slide05 Kathya" panose="02000000000000000000" pitchFamily="2" charset="0"/>
                          <a:ea typeface="Arial" panose="020B0604020202020204" pitchFamily="34" charset="0"/>
                        </a:rPr>
                        <a:t>Các chiến sĩ công an tận tình giúp đỡ người dân.</a:t>
                      </a:r>
                      <a:endParaRPr lang="en-US" sz="2000" dirty="0">
                        <a:effectLst/>
                        <a:latin typeface="#9Slide05 Kathya" panose="02000000000000000000" pitchFamily="2" charset="0"/>
                        <a:ea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7" name="Rectangle 1"/>
          <p:cNvSpPr>
            <a:spLocks noChangeArrowheads="1"/>
          </p:cNvSpPr>
          <p:nvPr/>
        </p:nvSpPr>
        <p:spPr bwMode="auto">
          <a:xfrm>
            <a:off x="4354513" y="366247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8" name="Shape 89"/>
          <p:cNvPicPr/>
          <p:nvPr/>
        </p:nvPicPr>
        <p:blipFill>
          <a:blip r:embed="rId4"/>
          <a:stretch/>
        </p:blipFill>
        <p:spPr>
          <a:xfrm>
            <a:off x="6037579" y="1410672"/>
            <a:ext cx="4698737" cy="1749425"/>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2759034025"/>
              </p:ext>
            </p:extLst>
          </p:nvPr>
        </p:nvGraphicFramePr>
        <p:xfrm>
          <a:off x="6037580" y="3186982"/>
          <a:ext cx="3982151" cy="760476"/>
        </p:xfrm>
        <a:graphic>
          <a:graphicData uri="http://schemas.openxmlformats.org/drawingml/2006/table">
            <a:tbl>
              <a:tblPr/>
              <a:tblGrid>
                <a:gridCol w="3982151">
                  <a:extLst>
                    <a:ext uri="{9D8B030D-6E8A-4147-A177-3AD203B41FA5}">
                      <a16:colId xmlns:a16="http://schemas.microsoft.com/office/drawing/2014/main" val="20000"/>
                    </a:ext>
                  </a:extLst>
                </a:gridCol>
              </a:tblGrid>
              <a:tr h="350520">
                <a:tc>
                  <a:txBody>
                    <a:bodyPr/>
                    <a:lstStyle/>
                    <a:p>
                      <a:pPr marL="0" marR="0" algn="ctr">
                        <a:lnSpc>
                          <a:spcPct val="130000"/>
                        </a:lnSpc>
                        <a:spcBef>
                          <a:spcPts val="0"/>
                        </a:spcBef>
                        <a:spcAft>
                          <a:spcPts val="0"/>
                        </a:spcAft>
                      </a:pPr>
                      <a:r>
                        <a:rPr lang="vi-VN" sz="2000" dirty="0">
                          <a:solidFill>
                            <a:srgbClr val="000000"/>
                          </a:solidFill>
                          <a:effectLst/>
                          <a:latin typeface="#9Slide05 Kathya" panose="02000000000000000000" pitchFamily="2" charset="0"/>
                          <a:ea typeface="Arial" panose="020B0604020202020204" pitchFamily="34" charset="0"/>
                        </a:rPr>
                        <a:t>Các nữ bác sĩ cắt ngắn tóc để lên tuyến đầu chống dịch COVID-19.</a:t>
                      </a:r>
                      <a:endParaRPr lang="en-US" sz="2000" dirty="0">
                        <a:effectLst/>
                        <a:latin typeface="#9Slide05 Kathya" panose="02000000000000000000" pitchFamily="2" charset="0"/>
                        <a:ea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10" name="Rectangle 2"/>
          <p:cNvSpPr>
            <a:spLocks noChangeArrowheads="1"/>
          </p:cNvSpPr>
          <p:nvPr/>
        </p:nvSpPr>
        <p:spPr bwMode="auto">
          <a:xfrm>
            <a:off x="4968875" y="38258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1" name="Shape 91"/>
          <p:cNvPicPr/>
          <p:nvPr/>
        </p:nvPicPr>
        <p:blipFill>
          <a:blip r:embed="rId5"/>
          <a:stretch/>
        </p:blipFill>
        <p:spPr>
          <a:xfrm>
            <a:off x="571770" y="4277136"/>
            <a:ext cx="4078561" cy="1828800"/>
          </a:xfrm>
          <a:prstGeom prst="rect">
            <a:avLst/>
          </a:prstGeom>
        </p:spPr>
      </p:pic>
      <p:graphicFrame>
        <p:nvGraphicFramePr>
          <p:cNvPr id="12" name="Table 11"/>
          <p:cNvGraphicFramePr>
            <a:graphicFrameLocks noGrp="1"/>
          </p:cNvGraphicFramePr>
          <p:nvPr>
            <p:extLst>
              <p:ext uri="{D42A27DB-BD31-4B8C-83A1-F6EECF244321}">
                <p14:modId xmlns:p14="http://schemas.microsoft.com/office/powerpoint/2010/main" val="3222740327"/>
              </p:ext>
            </p:extLst>
          </p:nvPr>
        </p:nvGraphicFramePr>
        <p:xfrm>
          <a:off x="757574" y="6188095"/>
          <a:ext cx="4713250" cy="409904"/>
        </p:xfrm>
        <a:graphic>
          <a:graphicData uri="http://schemas.openxmlformats.org/drawingml/2006/table">
            <a:tbl>
              <a:tblPr/>
              <a:tblGrid>
                <a:gridCol w="4713250">
                  <a:extLst>
                    <a:ext uri="{9D8B030D-6E8A-4147-A177-3AD203B41FA5}">
                      <a16:colId xmlns:a16="http://schemas.microsoft.com/office/drawing/2014/main" val="20000"/>
                    </a:ext>
                  </a:extLst>
                </a:gridCol>
              </a:tblGrid>
              <a:tr h="409904">
                <a:tc>
                  <a:txBody>
                    <a:bodyPr/>
                    <a:lstStyle/>
                    <a:p>
                      <a:pPr marL="0" marR="0" algn="l">
                        <a:lnSpc>
                          <a:spcPct val="130000"/>
                        </a:lnSpc>
                        <a:spcBef>
                          <a:spcPts val="0"/>
                        </a:spcBef>
                        <a:spcAft>
                          <a:spcPts val="0"/>
                        </a:spcAft>
                      </a:pPr>
                      <a:r>
                        <a:rPr lang="vi-VN" sz="2000" dirty="0">
                          <a:solidFill>
                            <a:srgbClr val="000000"/>
                          </a:solidFill>
                          <a:effectLst/>
                          <a:latin typeface="#9Slide05 Kathya" panose="02000000000000000000" pitchFamily="2" charset="0"/>
                          <a:ea typeface="Arial" panose="020B0604020202020204" pitchFamily="34" charset="0"/>
                        </a:rPr>
                        <a:t>Một bạn học sinh dẫn bà cụ qua đường.</a:t>
                      </a:r>
                      <a:endParaRPr lang="en-US" sz="2000" dirty="0">
                        <a:effectLst/>
                        <a:latin typeface="#9Slide05 Kathya" panose="02000000000000000000" pitchFamily="2" charset="0"/>
                        <a:ea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13" name="Rectangle 3"/>
          <p:cNvSpPr>
            <a:spLocks noChangeArrowheads="1"/>
          </p:cNvSpPr>
          <p:nvPr/>
        </p:nvSpPr>
        <p:spPr bwMode="auto">
          <a:xfrm>
            <a:off x="5032375" y="39211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4" name="Shape 93"/>
          <p:cNvPicPr/>
          <p:nvPr/>
        </p:nvPicPr>
        <p:blipFill>
          <a:blip r:embed="rId6"/>
          <a:stretch/>
        </p:blipFill>
        <p:spPr>
          <a:xfrm>
            <a:off x="6143168" y="4164844"/>
            <a:ext cx="4672834" cy="1761490"/>
          </a:xfrm>
          <a:prstGeom prst="rect">
            <a:avLst/>
          </a:prstGeom>
        </p:spPr>
      </p:pic>
      <p:graphicFrame>
        <p:nvGraphicFramePr>
          <p:cNvPr id="15" name="Table 14"/>
          <p:cNvGraphicFramePr>
            <a:graphicFrameLocks noGrp="1"/>
          </p:cNvGraphicFramePr>
          <p:nvPr>
            <p:extLst>
              <p:ext uri="{D42A27DB-BD31-4B8C-83A1-F6EECF244321}">
                <p14:modId xmlns:p14="http://schemas.microsoft.com/office/powerpoint/2010/main" val="735823076"/>
              </p:ext>
            </p:extLst>
          </p:nvPr>
        </p:nvGraphicFramePr>
        <p:xfrm>
          <a:off x="6258911" y="6174512"/>
          <a:ext cx="4477406" cy="364236"/>
        </p:xfrm>
        <a:graphic>
          <a:graphicData uri="http://schemas.openxmlformats.org/drawingml/2006/table">
            <a:tbl>
              <a:tblPr/>
              <a:tblGrid>
                <a:gridCol w="4477406">
                  <a:extLst>
                    <a:ext uri="{9D8B030D-6E8A-4147-A177-3AD203B41FA5}">
                      <a16:colId xmlns:a16="http://schemas.microsoft.com/office/drawing/2014/main" val="20000"/>
                    </a:ext>
                  </a:extLst>
                </a:gridCol>
              </a:tblGrid>
              <a:tr h="170694">
                <a:tc>
                  <a:txBody>
                    <a:bodyPr/>
                    <a:lstStyle/>
                    <a:p>
                      <a:pPr marL="0" marR="0" algn="l">
                        <a:lnSpc>
                          <a:spcPct val="130000"/>
                        </a:lnSpc>
                        <a:spcBef>
                          <a:spcPts val="0"/>
                        </a:spcBef>
                        <a:spcAft>
                          <a:spcPts val="0"/>
                        </a:spcAft>
                      </a:pPr>
                      <a:r>
                        <a:rPr lang="vi-VN" sz="2000" dirty="0">
                          <a:solidFill>
                            <a:srgbClr val="000000"/>
                          </a:solidFill>
                          <a:effectLst/>
                          <a:latin typeface="#9Slide05 Kathya" panose="02000000000000000000" pitchFamily="2" charset="0"/>
                          <a:ea typeface="Arial" panose="020B0604020202020204" pitchFamily="34" charset="0"/>
                        </a:rPr>
                        <a:t>Sinh viên tình nguyện mùa hè xanh.</a:t>
                      </a:r>
                      <a:endParaRPr lang="en-US" sz="2000" dirty="0">
                        <a:effectLst/>
                        <a:latin typeface="#9Slide05 Kathya" panose="02000000000000000000" pitchFamily="2" charset="0"/>
                        <a:ea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16" name="Rectangle 4"/>
          <p:cNvSpPr>
            <a:spLocks noChangeArrowheads="1"/>
          </p:cNvSpPr>
          <p:nvPr/>
        </p:nvSpPr>
        <p:spPr bwMode="auto">
          <a:xfrm>
            <a:off x="5132388" y="39227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3484325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299176"/>
            <a:ext cx="8182303" cy="7426902"/>
            <a:chOff x="114868" y="-346472"/>
            <a:chExt cx="7805125" cy="7426902"/>
          </a:xfrm>
        </p:grpSpPr>
        <p:pic>
          <p:nvPicPr>
            <p:cNvPr id="7" name="Google Shape;154;p8"/>
            <p:cNvPicPr preferRelativeResize="0"/>
            <p:nvPr/>
          </p:nvPicPr>
          <p:blipFill rotWithShape="1">
            <a:blip r:embed="rId2">
              <a:alphaModFix/>
            </a:blip>
            <a:srcRect l="16992" t="-937" r="50159" b="17086"/>
            <a:stretch/>
          </p:blipFill>
          <p:spPr>
            <a:xfrm>
              <a:off x="114868" y="-346472"/>
              <a:ext cx="7805125" cy="6999519"/>
            </a:xfrm>
            <a:prstGeom prst="rect">
              <a:avLst/>
            </a:prstGeom>
            <a:noFill/>
            <a:ln>
              <a:noFill/>
            </a:ln>
          </p:spPr>
        </p:pic>
        <p:pic>
          <p:nvPicPr>
            <p:cNvPr id="8" name="Google Shape;155;p8"/>
            <p:cNvPicPr preferRelativeResize="0"/>
            <p:nvPr/>
          </p:nvPicPr>
          <p:blipFill rotWithShape="1">
            <a:blip r:embed="rId3">
              <a:alphaModFix/>
            </a:blip>
            <a:srcRect/>
            <a:stretch/>
          </p:blipFill>
          <p:spPr>
            <a:xfrm>
              <a:off x="3068240" y="4750073"/>
              <a:ext cx="2072846" cy="2330357"/>
            </a:xfrm>
            <a:prstGeom prst="rect">
              <a:avLst/>
            </a:prstGeom>
            <a:noFill/>
            <a:ln>
              <a:noFill/>
            </a:ln>
          </p:spPr>
        </p:pic>
      </p:grpSp>
      <p:sp>
        <p:nvSpPr>
          <p:cNvPr id="4" name="Rectangle 3"/>
          <p:cNvSpPr/>
          <p:nvPr/>
        </p:nvSpPr>
        <p:spPr>
          <a:xfrm>
            <a:off x="599090" y="1326731"/>
            <a:ext cx="6721739" cy="4092980"/>
          </a:xfrm>
          <a:prstGeom prst="rect">
            <a:avLst/>
          </a:prstGeom>
        </p:spPr>
        <p:txBody>
          <a:bodyPr wrap="square">
            <a:spAutoFit/>
          </a:bodyPr>
          <a:lstStyle/>
          <a:p>
            <a:pPr indent="165100" algn="just">
              <a:lnSpc>
                <a:spcPct val="130000"/>
              </a:lnSpc>
              <a:spcAft>
                <a:spcPts val="200"/>
              </a:spcAft>
            </a:pPr>
            <a:r>
              <a:rPr lang="vi-VN" sz="3200" b="1" dirty="0">
                <a:solidFill>
                  <a:srgbClr val="FF0000"/>
                </a:solidFill>
                <a:latin typeface="#9Slide07 Marbelia Regular" panose="02000500000000000000" pitchFamily="2" charset="0"/>
                <a:ea typeface="Arial" panose="020B0604020202020204" pitchFamily="34" charset="0"/>
              </a:rPr>
              <a:t>Thực hiện hành động yêu thương.</a:t>
            </a:r>
            <a:endParaRPr lang="en-US" sz="3200" b="1" dirty="0">
              <a:solidFill>
                <a:srgbClr val="FF0000"/>
              </a:solidFill>
              <a:latin typeface="#9Slide07 Marbelia Regular" panose="02000500000000000000" pitchFamily="2" charset="0"/>
              <a:ea typeface="Arial" panose="020B0604020202020204" pitchFamily="34" charset="0"/>
            </a:endParaRPr>
          </a:p>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vi-VN" sz="2800" b="1" dirty="0">
                <a:solidFill>
                  <a:prstClr val="black"/>
                </a:solidFill>
                <a:latin typeface="#9Slide07 Marbelia Regular" panose="02000500000000000000" pitchFamily="2" charset="0"/>
                <a:ea typeface="Cambria" panose="02040503050406030204" pitchFamily="18" charset="0"/>
                <a:cs typeface="Cambria" panose="02040503050406030204" pitchFamily="18" charset="0"/>
              </a:rPr>
              <a:t>Em hãy thực hiện một việc làm thể hiện tình yêu thương đối với người thân trong gia đình và chia sẻ trước lớp.</a:t>
            </a:r>
            <a:endParaRPr lang="en-US" sz="2800" b="1" dirty="0">
              <a:solidFill>
                <a:prstClr val="black"/>
              </a:solidFill>
              <a:latin typeface="#9Slide07 Marbelia Regular" panose="02000500000000000000" pitchFamily="2" charset="0"/>
              <a:ea typeface="Cambria" panose="02040503050406030204" pitchFamily="18" charset="0"/>
              <a:cs typeface="Cambria" panose="02040503050406030204" pitchFamily="18" charset="0"/>
            </a:endParaRPr>
          </a:p>
          <a:p>
            <a:pPr marL="342900" indent="-342900" algn="just">
              <a:lnSpc>
                <a:spcPct val="127000"/>
              </a:lnSpc>
              <a:spcAft>
                <a:spcPts val="11300"/>
              </a:spcAft>
              <a:buClr>
                <a:srgbClr val="000000"/>
              </a:buClr>
              <a:buSzPts val="1000"/>
              <a:buFont typeface="Symbol" panose="05050102010706020507" pitchFamily="18" charset="2"/>
              <a:buChar char="-"/>
              <a:tabLst>
                <a:tab pos="544830" algn="l"/>
              </a:tabLst>
            </a:pPr>
            <a:r>
              <a:rPr lang="vi-VN" sz="2800" b="1" dirty="0">
                <a:solidFill>
                  <a:prstClr val="black"/>
                </a:solidFill>
                <a:latin typeface="#9Slide07 Marbelia Regular" panose="02000500000000000000" pitchFamily="2" charset="0"/>
                <a:ea typeface="Cambria" panose="02040503050406030204" pitchFamily="18" charset="0"/>
                <a:cs typeface="Cambria" panose="02040503050406030204" pitchFamily="18" charset="0"/>
              </a:rPr>
              <a:t>Em hãy thực hiện một hành động hay một lời nói cụ thể thể hiện tình yêu thương với bạn bè, thầy cô trong lớp em.</a:t>
            </a:r>
            <a:endParaRPr lang="en-US" sz="2800" b="1" dirty="0">
              <a:solidFill>
                <a:prstClr val="black"/>
              </a:solidFill>
              <a:latin typeface="#9Slide07 Marbelia Regular" panose="02000500000000000000" pitchFamily="2" charset="0"/>
              <a:ea typeface="Cambria" panose="02040503050406030204" pitchFamily="18" charset="0"/>
              <a:cs typeface="Cambria" panose="02040503050406030204" pitchFamily="18" charset="0"/>
            </a:endParaRPr>
          </a:p>
        </p:txBody>
      </p:sp>
      <p:pic>
        <p:nvPicPr>
          <p:cNvPr id="5" name="Shape 95"/>
          <p:cNvPicPr/>
          <p:nvPr/>
        </p:nvPicPr>
        <p:blipFill>
          <a:blip r:embed="rId4"/>
          <a:stretch/>
        </p:blipFill>
        <p:spPr>
          <a:xfrm>
            <a:off x="7635766" y="1040525"/>
            <a:ext cx="4556234" cy="4999320"/>
          </a:xfrm>
          <a:prstGeom prst="rect">
            <a:avLst/>
          </a:prstGeom>
        </p:spPr>
      </p:pic>
    </p:spTree>
    <p:extLst>
      <p:ext uri="{BB962C8B-B14F-4D97-AF65-F5344CB8AC3E}">
        <p14:creationId xmlns:p14="http://schemas.microsoft.com/office/powerpoint/2010/main" val="23361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IV.</a:t>
            </a:r>
          </a:p>
          <a:p>
            <a:pPr algn="ctr" defTabSz="457200"/>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Vận</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dụng</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286576" cy="5604731"/>
            <a:chOff x="839417" y="578106"/>
            <a:chExt cx="5286576"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a:solidFill>
                    <a:srgbClr val="0000FF"/>
                  </a:solidFill>
                  <a:latin typeface="#9Slide05 Fourth" panose="00000500000000000000" pitchFamily="2" charset="0"/>
                  <a:ea typeface="Helvetica Neue"/>
                  <a:cs typeface="Helvetica Neue"/>
                </a:rPr>
                <a:t>Bài 2:</a:t>
              </a:r>
              <a:r>
                <a:rPr lang="en-US" altLang="en-US" sz="4400" b="1">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a:solidFill>
                    <a:srgbClr val="FF0000"/>
                  </a:solidFill>
                  <a:latin typeface="#9Slide05 Fourth" panose="00000500000000000000" pitchFamily="2" charset="0"/>
                  <a:ea typeface="Helvetica Neue"/>
                  <a:cs typeface="Helvetica Neue"/>
                </a:rPr>
                <a:t>YÊU THƯƠNG CON NGƯỜI</a:t>
              </a:r>
              <a:endParaRPr lang="en-SG" altLang="en-US" sz="4400" b="1" dirty="0">
                <a:solidFill>
                  <a:srgbClr val="0000FF"/>
                </a:solidFill>
                <a:latin typeface="#9Slide05 Fourth" panose="00000500000000000000" pitchFamily="2" charset="0"/>
              </a:endParaRPr>
            </a:p>
          </p:txBody>
        </p:sp>
        <p:sp>
          <p:nvSpPr>
            <p:cNvPr id="14" name="Rectangle 1"/>
            <p:cNvSpPr>
              <a:spLocks noChangeArrowheads="1"/>
            </p:cNvSpPr>
            <p:nvPr/>
          </p:nvSpPr>
          <p:spPr bwMode="auto">
            <a:xfrm>
              <a:off x="1258342" y="5489899"/>
              <a:ext cx="4867651"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endParaRPr lang="en-US" sz="3000" dirty="0">
                <a:solidFill>
                  <a:srgbClr val="FF0000"/>
                </a:solidFill>
                <a:latin typeface="SVN-Very Berry" panose="00000500000000000000" pitchFamily="2" charset="0"/>
                <a:ea typeface="Calibri" pitchFamily="34" charset="0"/>
                <a:cs typeface="Times New Roman" pitchFamily="18" charset="0"/>
              </a:endParaRPr>
            </a:p>
          </p:txBody>
        </p:sp>
      </p:grpSp>
    </p:spTree>
    <p:extLst>
      <p:ext uri="{BB962C8B-B14F-4D97-AF65-F5344CB8AC3E}">
        <p14:creationId xmlns:p14="http://schemas.microsoft.com/office/powerpoint/2010/main" val="3299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3864851"/>
            <a:ext cx="2506824"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411805" y="993775"/>
            <a:ext cx="1704029" cy="1591770"/>
          </a:xfrm>
          <a:prstGeom prst="rect">
            <a:avLst/>
          </a:prstGeom>
        </p:spPr>
      </p:pic>
      <p:sp>
        <p:nvSpPr>
          <p:cNvPr id="15" name="AutoShape 3"/>
          <p:cNvSpPr>
            <a:spLocks noChangeArrowheads="1"/>
          </p:cNvSpPr>
          <p:nvPr/>
        </p:nvSpPr>
        <p:spPr bwMode="gray">
          <a:xfrm>
            <a:off x="3900210" y="328545"/>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a:solidFill>
                  <a:srgbClr val="FFFF00"/>
                </a:solidFill>
                <a:latin typeface="Times New Roman" panose="02020603050405020304" pitchFamily="18" charset="0"/>
                <a:cs typeface="Times New Roman" panose="02020603050405020304" pitchFamily="18" charset="0"/>
              </a:rPr>
              <a:t>HOẠT ĐỘNG DỰ ÁN</a:t>
            </a:r>
          </a:p>
        </p:txBody>
      </p:sp>
      <p:pic>
        <p:nvPicPr>
          <p:cNvPr id="16" name="Google Shape;164;p9"/>
          <p:cNvPicPr preferRelativeResize="0"/>
          <p:nvPr/>
        </p:nvPicPr>
        <p:blipFill rotWithShape="1">
          <a:blip r:embed="rId4">
            <a:alphaModFix/>
          </a:blip>
          <a:srcRect l="15285" t="10430" r="46645" b="11190"/>
          <a:stretch/>
        </p:blipFill>
        <p:spPr>
          <a:xfrm>
            <a:off x="-551747" y="1377062"/>
            <a:ext cx="6663096" cy="5865303"/>
          </a:xfrm>
          <a:prstGeom prst="rect">
            <a:avLst/>
          </a:prstGeom>
          <a:noFill/>
          <a:ln>
            <a:noFill/>
          </a:ln>
        </p:spPr>
      </p:pic>
      <p:pic>
        <p:nvPicPr>
          <p:cNvPr id="17" name="Picture 16"/>
          <p:cNvPicPr>
            <a:picLocks noChangeAspect="1"/>
          </p:cNvPicPr>
          <p:nvPr/>
        </p:nvPicPr>
        <p:blipFill>
          <a:blip r:embed="rId5"/>
          <a:stretch>
            <a:fillRect/>
          </a:stretch>
        </p:blipFill>
        <p:spPr>
          <a:xfrm>
            <a:off x="5458938" y="211708"/>
            <a:ext cx="6353926" cy="5865304"/>
          </a:xfrm>
          <a:prstGeom prst="rect">
            <a:avLst/>
          </a:prstGeom>
        </p:spPr>
      </p:pic>
      <p:sp>
        <p:nvSpPr>
          <p:cNvPr id="18" name="Rectangle 17"/>
          <p:cNvSpPr/>
          <p:nvPr/>
        </p:nvSpPr>
        <p:spPr>
          <a:xfrm>
            <a:off x="379136" y="2025106"/>
            <a:ext cx="4989141" cy="4232056"/>
          </a:xfrm>
          <a:prstGeom prst="rect">
            <a:avLst/>
          </a:prstGeom>
        </p:spPr>
        <p:txBody>
          <a:bodyPr wrap="square">
            <a:spAutoFit/>
          </a:bodyPr>
          <a:lstStyle/>
          <a:p>
            <a:pPr indent="215900" algn="just">
              <a:lnSpc>
                <a:spcPct val="130000"/>
              </a:lnSpc>
              <a:spcAft>
                <a:spcPts val="800"/>
              </a:spcAft>
            </a:pPr>
            <a:r>
              <a:rPr lang="vi-VN" sz="2800" b="1" dirty="0">
                <a:solidFill>
                  <a:srgbClr val="000000"/>
                </a:solidFill>
                <a:latin typeface="#9Slide05 Great Vibes" panose="02000507080000020002" pitchFamily="2" charset="0"/>
                <a:ea typeface="Arial" panose="020B0604020202020204" pitchFamily="34" charset="0"/>
              </a:rPr>
              <a:t>Em hãy làm một sản phẩm mang thông điệp yêu thương.</a:t>
            </a:r>
            <a:endParaRPr lang="en-US" sz="2800" b="1" dirty="0">
              <a:latin typeface="#9Slide05 Great Vibes" panose="02000507080000020002" pitchFamily="2" charset="0"/>
              <a:ea typeface="Arial" panose="020B0604020202020204" pitchFamily="34" charset="0"/>
            </a:endParaRPr>
          </a:p>
          <a:p>
            <a:pPr indent="215900">
              <a:lnSpc>
                <a:spcPct val="127000"/>
              </a:lnSpc>
              <a:spcAft>
                <a:spcPts val="200"/>
              </a:spcAft>
            </a:pPr>
            <a:r>
              <a:rPr lang="vi-VN" sz="2400" dirty="0">
                <a:solidFill>
                  <a:srgbClr val="000000"/>
                </a:solidFill>
                <a:latin typeface="#9Slide05 Great Vibes" panose="02000507080000020002" pitchFamily="2" charset="0"/>
                <a:ea typeface="Cambria" panose="02040503050406030204" pitchFamily="18" charset="0"/>
                <a:cs typeface="Cambria" panose="02040503050406030204" pitchFamily="18" charset="0"/>
              </a:rPr>
              <a:t>Gợ/ý:</a:t>
            </a:r>
            <a:endParaRPr lang="en-US" sz="2400" dirty="0">
              <a:latin typeface="#9Slide05 Great Vibes" panose="02000507080000020002" pitchFamily="2" charset="0"/>
              <a:ea typeface="Cambria" panose="02040503050406030204" pitchFamily="18" charset="0"/>
              <a:cs typeface="Cambria" panose="02040503050406030204" pitchFamily="18" charset="0"/>
            </a:endParaRPr>
          </a:p>
          <a:p>
            <a:pPr indent="431800" algn="just">
              <a:lnSpc>
                <a:spcPct val="127000"/>
              </a:lnSpc>
              <a:spcAft>
                <a:spcPts val="200"/>
              </a:spcAft>
            </a:pPr>
            <a:r>
              <a:rPr lang="vi-VN" sz="2400" dirty="0">
                <a:solidFill>
                  <a:srgbClr val="000000"/>
                </a:solidFill>
                <a:latin typeface="#9Slide05 Great Vibes" panose="02000507080000020002" pitchFamily="2" charset="0"/>
                <a:ea typeface="Cambria" panose="02040503050406030204" pitchFamily="18" charset="0"/>
                <a:cs typeface="Cambria" panose="02040503050406030204" pitchFamily="18" charset="0"/>
              </a:rPr>
              <a:t>Một tấm thiệp, một bức tranh,...</a:t>
            </a:r>
            <a:endParaRPr lang="en-US" sz="2400" dirty="0">
              <a:latin typeface="#9Slide05 Great Vibes" panose="02000507080000020002" pitchFamily="2" charset="0"/>
              <a:ea typeface="Cambria" panose="02040503050406030204" pitchFamily="18" charset="0"/>
              <a:cs typeface="Cambria" panose="02040503050406030204" pitchFamily="18" charset="0"/>
            </a:endParaRPr>
          </a:p>
          <a:p>
            <a:pPr indent="431800" algn="just">
              <a:lnSpc>
                <a:spcPct val="127000"/>
              </a:lnSpc>
              <a:spcAft>
                <a:spcPts val="200"/>
              </a:spcAft>
            </a:pPr>
            <a:r>
              <a:rPr lang="vi-VN" sz="2400" dirty="0">
                <a:solidFill>
                  <a:srgbClr val="000000"/>
                </a:solidFill>
                <a:latin typeface="#9Slide05 Great Vibes" panose="02000507080000020002" pitchFamily="2" charset="0"/>
                <a:ea typeface="Cambria" panose="02040503050406030204" pitchFamily="18" charset="0"/>
                <a:cs typeface="Cambria" panose="02040503050406030204" pitchFamily="18" charset="0"/>
              </a:rPr>
              <a:t>Một bức thư, một bài thuyết trình,...</a:t>
            </a:r>
            <a:endParaRPr lang="en-US" sz="2400" dirty="0">
              <a:latin typeface="#9Slide05 Great Vibes" panose="02000507080000020002" pitchFamily="2" charset="0"/>
              <a:ea typeface="Cambria" panose="02040503050406030204" pitchFamily="18" charset="0"/>
              <a:cs typeface="Cambria" panose="02040503050406030204" pitchFamily="18" charset="0"/>
            </a:endParaRPr>
          </a:p>
          <a:p>
            <a:pPr indent="330200" algn="just">
              <a:lnSpc>
                <a:spcPct val="127000"/>
              </a:lnSpc>
              <a:spcAft>
                <a:spcPts val="200"/>
              </a:spcAft>
            </a:pPr>
            <a:r>
              <a:rPr lang="vi-VN" sz="2400" dirty="0">
                <a:solidFill>
                  <a:srgbClr val="8AF502"/>
                </a:solidFill>
                <a:latin typeface="#9Slide05 Great Vibes" panose="02000507080000020002" pitchFamily="2" charset="0"/>
                <a:ea typeface="Cambria" panose="02040503050406030204" pitchFamily="18" charset="0"/>
                <a:cs typeface="Cambria" panose="02040503050406030204" pitchFamily="18" charset="0"/>
              </a:rPr>
              <a:t>• </a:t>
            </a:r>
            <a:r>
              <a:rPr lang="vi-VN" sz="2400" dirty="0">
                <a:solidFill>
                  <a:srgbClr val="000000"/>
                </a:solidFill>
                <a:latin typeface="#9Slide05 Great Vibes" panose="02000507080000020002" pitchFamily="2" charset="0"/>
                <a:ea typeface="Cambria" panose="02040503050406030204" pitchFamily="18" charset="0"/>
                <a:cs typeface="Cambria" panose="02040503050406030204" pitchFamily="18" charset="0"/>
              </a:rPr>
              <a:t>Một tiết mục văn nghệ,...</a:t>
            </a:r>
            <a:endParaRPr lang="en-US" sz="2400" dirty="0">
              <a:latin typeface="#9Slide05 Great Vibes" panose="02000507080000020002" pitchFamily="2" charset="0"/>
              <a:ea typeface="Cambria" panose="02040503050406030204" pitchFamily="18" charset="0"/>
              <a:cs typeface="Cambria" panose="02040503050406030204" pitchFamily="18" charset="0"/>
            </a:endParaRPr>
          </a:p>
          <a:p>
            <a:pPr indent="431800" algn="just">
              <a:lnSpc>
                <a:spcPct val="127000"/>
              </a:lnSpc>
              <a:spcAft>
                <a:spcPts val="2100"/>
              </a:spcAft>
            </a:pPr>
            <a:r>
              <a:rPr lang="vi-VN" sz="2400" dirty="0">
                <a:solidFill>
                  <a:srgbClr val="000000"/>
                </a:solidFill>
                <a:latin typeface="#9Slide05 Great Vibes" panose="02000507080000020002" pitchFamily="2" charset="0"/>
                <a:ea typeface="Cambria" panose="02040503050406030204" pitchFamily="18" charset="0"/>
                <a:cs typeface="Cambria" panose="02040503050406030204" pitchFamily="18" charset="0"/>
              </a:rPr>
              <a:t>(Có thể chọn các hình thức khác để thể hiện sự sáng tạo của em).</a:t>
            </a:r>
            <a:endParaRPr lang="en-US" sz="2400" dirty="0">
              <a:effectLst/>
              <a:latin typeface="#9Slide05 Great Vibes" panose="02000507080000020002" pitchFamily="2" charset="0"/>
              <a:ea typeface="Cambria" panose="02040503050406030204" pitchFamily="18" charset="0"/>
              <a:cs typeface="Cambria" panose="02040503050406030204" pitchFamily="18" charset="0"/>
            </a:endParaRPr>
          </a:p>
        </p:txBody>
      </p:sp>
      <p:sp>
        <p:nvSpPr>
          <p:cNvPr id="19" name="Rectangle 18"/>
          <p:cNvSpPr/>
          <p:nvPr/>
        </p:nvSpPr>
        <p:spPr>
          <a:xfrm>
            <a:off x="5967846" y="2138224"/>
            <a:ext cx="5047171" cy="3453253"/>
          </a:xfrm>
          <a:prstGeom prst="rect">
            <a:avLst/>
          </a:prstGeom>
        </p:spPr>
        <p:txBody>
          <a:bodyPr wrap="square">
            <a:spAutoFit/>
          </a:bodyPr>
          <a:lstStyle/>
          <a:p>
            <a:pPr marL="165100" marR="0" indent="0" algn="just">
              <a:lnSpc>
                <a:spcPct val="130000"/>
              </a:lnSpc>
              <a:spcBef>
                <a:spcPts val="0"/>
              </a:spcBef>
              <a:spcAft>
                <a:spcPts val="200"/>
              </a:spcAft>
            </a:pPr>
            <a:r>
              <a:rPr lang="vi-VN" sz="2400" b="1" dirty="0">
                <a:solidFill>
                  <a:srgbClr val="000000"/>
                </a:solidFill>
                <a:latin typeface="#9Slide06 SVNSlow Attack" pitchFamily="2" charset="0"/>
                <a:ea typeface="Arial" panose="020B0604020202020204" pitchFamily="34" charset="0"/>
              </a:rPr>
              <a:t>Em hãy kể tên những hoạt động, phong trào có ý nghĩa lan toả tình yêu thương con người ờ trường. Em sè có những hành động cụ thể như</a:t>
            </a:r>
            <a:r>
              <a:rPr lang="vi-VN" sz="2400" b="1" dirty="0">
                <a:latin typeface="#9Slide06 SVNSlow Attack" pitchFamily="2" charset="0"/>
                <a:ea typeface="Arial" panose="020B0604020202020204" pitchFamily="34" charset="0"/>
              </a:rPr>
              <a:t> </a:t>
            </a:r>
            <a:r>
              <a:rPr lang="vi-VN" sz="2400" b="1" dirty="0">
                <a:solidFill>
                  <a:srgbClr val="000000"/>
                </a:solidFill>
                <a:latin typeface="#9Slide06 SVNSlow Attack" pitchFamily="2" charset="0"/>
                <a:ea typeface="Arial" panose="020B0604020202020204" pitchFamily="34" charset="0"/>
              </a:rPr>
              <a:t>th</a:t>
            </a:r>
            <a:r>
              <a:rPr lang="en-US" sz="2400" b="1" dirty="0">
                <a:latin typeface="#9Slide06 SVNSlow Attack" pitchFamily="2" charset="0"/>
                <a:ea typeface="Arial" panose="020B0604020202020204" pitchFamily="34" charset="0"/>
              </a:rPr>
              <a:t>ế</a:t>
            </a:r>
            <a:r>
              <a:rPr lang="vi-VN" sz="2400" b="1" dirty="0">
                <a:solidFill>
                  <a:srgbClr val="000000"/>
                </a:solidFill>
                <a:latin typeface="#9Slide06 SVNSlow Attack" pitchFamily="2" charset="0"/>
                <a:ea typeface="Arial" panose="020B0604020202020204" pitchFamily="34" charset="0"/>
              </a:rPr>
              <a:t> nào để hường ứng những hoạt động, phong trào của trường hoặc ở địa phương em?</a:t>
            </a:r>
            <a:endParaRPr lang="en-US" sz="2400" b="1" dirty="0">
              <a:latin typeface="#9Slide06 SVNSlow Attack" pitchFamily="2" charset="0"/>
              <a:ea typeface="Arial" panose="020B0604020202020204" pitchFamily="34" charset="0"/>
            </a:endParaRPr>
          </a:p>
        </p:txBody>
      </p:sp>
    </p:spTree>
    <p:extLst>
      <p:ext uri="{BB962C8B-B14F-4D97-AF65-F5344CB8AC3E}">
        <p14:creationId xmlns:p14="http://schemas.microsoft.com/office/powerpoint/2010/main" val="2503102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22" presetClass="entr" presetSubtype="4"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204"/>
            <a:ext cx="12308839" cy="6858000"/>
          </a:xfrm>
          <a:prstGeom prst="rect">
            <a:avLst/>
          </a:prstGeom>
        </p:spPr>
      </p:pic>
      <p:sp>
        <p:nvSpPr>
          <p:cNvPr id="6" name="Rectangle 5"/>
          <p:cNvSpPr/>
          <p:nvPr/>
        </p:nvSpPr>
        <p:spPr>
          <a:xfrm>
            <a:off x="1015845" y="5155311"/>
            <a:ext cx="4593336" cy="630552"/>
          </a:xfrm>
          <a:prstGeom prst="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prstClr val="black"/>
              </a:solidFill>
              <a:effectLst/>
              <a:uLnTx/>
              <a:uFillTx/>
              <a:latin typeface="Calibri"/>
              <a:ea typeface="+mn-ea"/>
              <a:cs typeface="+mn-cs"/>
            </a:endParaRPr>
          </a:p>
        </p:txBody>
      </p:sp>
      <p:sp>
        <p:nvSpPr>
          <p:cNvPr id="7" name="Rectangle 6"/>
          <p:cNvSpPr/>
          <p:nvPr/>
        </p:nvSpPr>
        <p:spPr>
          <a:xfrm>
            <a:off x="5842221" y="5052227"/>
            <a:ext cx="4399059" cy="733636"/>
          </a:xfrm>
          <a:prstGeom prst="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prstClr val="black"/>
              </a:solidFill>
              <a:effectLst/>
              <a:uLnTx/>
              <a:uFillTx/>
              <a:latin typeface="Calibri"/>
              <a:ea typeface="+mn-ea"/>
              <a:cs typeface="+mn-cs"/>
            </a:endParaRPr>
          </a:p>
        </p:txBody>
      </p:sp>
      <p:sp>
        <p:nvSpPr>
          <p:cNvPr id="8" name="Oval 7"/>
          <p:cNvSpPr/>
          <p:nvPr/>
        </p:nvSpPr>
        <p:spPr>
          <a:xfrm>
            <a:off x="2702913" y="1873298"/>
            <a:ext cx="609600" cy="533400"/>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Calibri"/>
                <a:ea typeface="+mn-ea"/>
                <a:cs typeface="+mn-cs"/>
              </a:rPr>
              <a:t>1</a:t>
            </a:r>
          </a:p>
        </p:txBody>
      </p:sp>
      <p:sp>
        <p:nvSpPr>
          <p:cNvPr id="9" name="Oval 8"/>
          <p:cNvSpPr/>
          <p:nvPr/>
        </p:nvSpPr>
        <p:spPr>
          <a:xfrm>
            <a:off x="6896276" y="1974646"/>
            <a:ext cx="609600" cy="533400"/>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Calibri"/>
                <a:ea typeface="+mn-ea"/>
                <a:cs typeface="+mn-cs"/>
              </a:rPr>
              <a:t>2</a:t>
            </a:r>
          </a:p>
        </p:txBody>
      </p:sp>
      <p:sp>
        <p:nvSpPr>
          <p:cNvPr id="12" name="TextBox 11"/>
          <p:cNvSpPr txBox="1">
            <a:spLocks noChangeArrowheads="1"/>
          </p:cNvSpPr>
          <p:nvPr/>
        </p:nvSpPr>
        <p:spPr bwMode="auto">
          <a:xfrm>
            <a:off x="84222" y="51780"/>
            <a:ext cx="11515997" cy="2002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50000"/>
              </a:lnSpc>
              <a:spcBef>
                <a:spcPct val="0"/>
              </a:spcBef>
              <a:spcAft>
                <a:spcPct val="0"/>
              </a:spcAft>
              <a:buFontTx/>
              <a:buNone/>
            </a:pPr>
            <a:r>
              <a:rPr lang="en-US" altLang="en-US" sz="44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TRÒ CHƠI: </a:t>
            </a:r>
          </a:p>
          <a:p>
            <a:pPr algn="ctr" fontAlgn="base">
              <a:lnSpc>
                <a:spcPct val="150000"/>
              </a:lnSpc>
              <a:spcBef>
                <a:spcPct val="0"/>
              </a:spcBef>
              <a:spcAft>
                <a:spcPct val="0"/>
              </a:spcAft>
              <a:buFontTx/>
              <a:buNone/>
            </a:pPr>
            <a:r>
              <a:rPr lang="en-US" altLang="en-US" sz="44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Nhìn</a:t>
            </a:r>
            <a:r>
              <a:rPr lang="en-US" altLang="en-US" sz="4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en-US" sz="44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hình</a:t>
            </a:r>
            <a:r>
              <a:rPr lang="en-US" altLang="en-US" sz="4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en-US" sz="44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đọc</a:t>
            </a:r>
            <a:r>
              <a:rPr lang="en-US" altLang="en-US" sz="4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en-US" sz="44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câu</a:t>
            </a:r>
            <a:r>
              <a:rPr lang="en-US" altLang="en-US" sz="4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ca </a:t>
            </a:r>
            <a:r>
              <a:rPr lang="en-US" altLang="en-US" sz="44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dao</a:t>
            </a:r>
            <a:r>
              <a:rPr lang="en-US" altLang="en-US" sz="4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en-US" sz="44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tục</a:t>
            </a:r>
            <a:r>
              <a:rPr lang="en-US" altLang="en-US" sz="4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en-US" sz="44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ngữ</a:t>
            </a:r>
            <a:endParaRPr lang="it-IT" altLang="en-US" sz="4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3" name="Shape 57"/>
          <p:cNvPicPr/>
          <p:nvPr/>
        </p:nvPicPr>
        <p:blipFill>
          <a:blip r:embed="rId3"/>
          <a:stretch/>
        </p:blipFill>
        <p:spPr>
          <a:xfrm>
            <a:off x="1015845" y="2504137"/>
            <a:ext cx="9173146" cy="2736601"/>
          </a:xfrm>
          <a:prstGeom prst="rect">
            <a:avLst/>
          </a:prstGeom>
        </p:spPr>
      </p:pic>
    </p:spTree>
    <p:extLst>
      <p:ext uri="{BB962C8B-B14F-4D97-AF65-F5344CB8AC3E}">
        <p14:creationId xmlns:p14="http://schemas.microsoft.com/office/powerpoint/2010/main" val="25092462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par>
                                <p:cTn id="23" presetID="2" presetClass="entr" presetSubtype="8" fill="hold" grpId="0" nodeType="withEffect">
                                  <p:stCondLst>
                                    <p:cond delay="150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204"/>
            <a:ext cx="12308839" cy="6858000"/>
          </a:xfrm>
          <a:prstGeom prst="rect">
            <a:avLst/>
          </a:prstGeom>
        </p:spPr>
      </p:pic>
      <p:sp>
        <p:nvSpPr>
          <p:cNvPr id="6" name="Rectangle 5"/>
          <p:cNvSpPr/>
          <p:nvPr/>
        </p:nvSpPr>
        <p:spPr>
          <a:xfrm>
            <a:off x="997168" y="5195067"/>
            <a:ext cx="5014613" cy="967193"/>
          </a:xfrm>
          <a:prstGeom prst="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endParaRPr lang="en-US" sz="2000" b="1" kern="0" dirty="0">
              <a:solidFill>
                <a:prstClr val="black"/>
              </a:solidFill>
            </a:endParaRPr>
          </a:p>
        </p:txBody>
      </p:sp>
      <p:sp>
        <p:nvSpPr>
          <p:cNvPr id="7" name="Rectangle 6"/>
          <p:cNvSpPr/>
          <p:nvPr/>
        </p:nvSpPr>
        <p:spPr>
          <a:xfrm>
            <a:off x="6542002" y="5112689"/>
            <a:ext cx="4399059" cy="733636"/>
          </a:xfrm>
          <a:prstGeom prst="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endParaRPr lang="en-US" sz="2000" b="1" kern="0" dirty="0">
              <a:solidFill>
                <a:prstClr val="black"/>
              </a:solidFill>
            </a:endParaRPr>
          </a:p>
        </p:txBody>
      </p:sp>
      <p:sp>
        <p:nvSpPr>
          <p:cNvPr id="8" name="Oval 7"/>
          <p:cNvSpPr/>
          <p:nvPr/>
        </p:nvSpPr>
        <p:spPr>
          <a:xfrm>
            <a:off x="2702913" y="1760310"/>
            <a:ext cx="609600" cy="533400"/>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r>
              <a:rPr lang="en-US" sz="2400" b="1" kern="0" dirty="0">
                <a:solidFill>
                  <a:prstClr val="white"/>
                </a:solidFill>
              </a:rPr>
              <a:t>1</a:t>
            </a:r>
          </a:p>
        </p:txBody>
      </p:sp>
      <p:sp>
        <p:nvSpPr>
          <p:cNvPr id="9" name="Oval 8"/>
          <p:cNvSpPr/>
          <p:nvPr/>
        </p:nvSpPr>
        <p:spPr>
          <a:xfrm>
            <a:off x="6693010" y="1708914"/>
            <a:ext cx="609600" cy="533400"/>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r>
              <a:rPr lang="en-US" sz="2400" b="1" kern="0" dirty="0">
                <a:solidFill>
                  <a:prstClr val="white"/>
                </a:solidFill>
              </a:rPr>
              <a:t>2</a:t>
            </a:r>
          </a:p>
        </p:txBody>
      </p:sp>
      <p:sp>
        <p:nvSpPr>
          <p:cNvPr id="12" name="TextBox 11"/>
          <p:cNvSpPr txBox="1">
            <a:spLocks noChangeArrowheads="1"/>
          </p:cNvSpPr>
          <p:nvPr/>
        </p:nvSpPr>
        <p:spPr bwMode="auto">
          <a:xfrm>
            <a:off x="396420" y="-189885"/>
            <a:ext cx="11515997" cy="2002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50000"/>
              </a:lnSpc>
              <a:spcBef>
                <a:spcPct val="0"/>
              </a:spcBef>
              <a:spcAft>
                <a:spcPct val="0"/>
              </a:spcAft>
              <a:buFontTx/>
              <a:buNone/>
            </a:pPr>
            <a:r>
              <a:rPr lang="en-US" altLang="en-US" sz="44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TRÒ CHƠI: </a:t>
            </a:r>
          </a:p>
          <a:p>
            <a:pPr algn="ctr" fontAlgn="base">
              <a:lnSpc>
                <a:spcPct val="150000"/>
              </a:lnSpc>
              <a:spcBef>
                <a:spcPct val="0"/>
              </a:spcBef>
              <a:spcAft>
                <a:spcPct val="0"/>
              </a:spcAft>
              <a:buFontTx/>
              <a:buNone/>
            </a:pPr>
            <a:r>
              <a:rPr lang="en-US" altLang="en-US" sz="44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Nhìn</a:t>
            </a:r>
            <a:r>
              <a:rPr lang="en-US" altLang="en-US" sz="4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en-US" sz="44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hình</a:t>
            </a:r>
            <a:r>
              <a:rPr lang="en-US" altLang="en-US" sz="4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en-US" sz="44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đọc</a:t>
            </a:r>
            <a:r>
              <a:rPr lang="en-US" altLang="en-US" sz="4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en-US" sz="44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câu</a:t>
            </a:r>
            <a:r>
              <a:rPr lang="en-US" altLang="en-US" sz="4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ca </a:t>
            </a:r>
            <a:r>
              <a:rPr lang="en-US" altLang="en-US" sz="44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dao</a:t>
            </a:r>
            <a:r>
              <a:rPr lang="en-US" altLang="en-US" sz="4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en-US" sz="44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tục</a:t>
            </a:r>
            <a:r>
              <a:rPr lang="en-US" altLang="en-US" sz="4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en-US" sz="44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ngữ</a:t>
            </a:r>
            <a:endParaRPr lang="it-IT" altLang="en-US" sz="4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3" name="Shape 57"/>
          <p:cNvPicPr/>
          <p:nvPr/>
        </p:nvPicPr>
        <p:blipFill>
          <a:blip r:embed="rId3"/>
          <a:stretch/>
        </p:blipFill>
        <p:spPr>
          <a:xfrm>
            <a:off x="540688" y="2376088"/>
            <a:ext cx="10503673" cy="2736601"/>
          </a:xfrm>
          <a:prstGeom prst="rect">
            <a:avLst/>
          </a:prstGeom>
        </p:spPr>
      </p:pic>
      <p:sp>
        <p:nvSpPr>
          <p:cNvPr id="2" name="Rectangle 1"/>
          <p:cNvSpPr/>
          <p:nvPr/>
        </p:nvSpPr>
        <p:spPr>
          <a:xfrm>
            <a:off x="1015844" y="5284963"/>
            <a:ext cx="4995937" cy="707886"/>
          </a:xfrm>
          <a:prstGeom prst="rect">
            <a:avLst/>
          </a:prstGeom>
        </p:spPr>
        <p:txBody>
          <a:bodyPr wrap="square">
            <a:spAutoFit/>
          </a:bodyPr>
          <a:lstStyle/>
          <a:p>
            <a:r>
              <a:rPr lang="en-US" sz="2000" b="1" dirty="0">
                <a:solidFill>
                  <a:srgbClr val="000000"/>
                </a:solidFill>
                <a:latin typeface="Times New Roman" panose="02020603050405020304" pitchFamily="18" charset="0"/>
                <a:ea typeface="Times New Roman" panose="02020603050405020304" pitchFamily="18" charset="0"/>
              </a:rPr>
              <a:t>1. </a:t>
            </a:r>
            <a:r>
              <a:rPr lang="en-US" sz="2000" b="1" dirty="0" err="1">
                <a:solidFill>
                  <a:srgbClr val="000000"/>
                </a:solidFill>
                <a:latin typeface="Times New Roman" panose="02020603050405020304" pitchFamily="18" charset="0"/>
                <a:ea typeface="Times New Roman" panose="02020603050405020304" pitchFamily="18" charset="0"/>
              </a:rPr>
              <a:t>Bầu</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ơi</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thương</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lấy</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bí</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cùng</a:t>
            </a:r>
            <a:endParaRPr lang="en-US" sz="2000" b="1" dirty="0">
              <a:solidFill>
                <a:srgbClr val="000000"/>
              </a:solidFill>
              <a:latin typeface="Courier New" panose="02070309020205020404" pitchFamily="49" charset="0"/>
              <a:ea typeface="Courier New" panose="02070309020205020404" pitchFamily="49" charset="0"/>
            </a:endParaRPr>
          </a:p>
          <a:p>
            <a:r>
              <a:rPr lang="en-US" sz="2000" b="1" dirty="0" err="1">
                <a:solidFill>
                  <a:srgbClr val="000000"/>
                </a:solidFill>
                <a:latin typeface="Times New Roman" panose="02020603050405020304" pitchFamily="18" charset="0"/>
                <a:ea typeface="Times New Roman" panose="02020603050405020304" pitchFamily="18" charset="0"/>
              </a:rPr>
              <a:t>Tuy</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rằng</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khác</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giống</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nhưng</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chung</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một</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dàn</a:t>
            </a:r>
            <a:r>
              <a:rPr lang="en-US" sz="2000" b="1" dirty="0">
                <a:solidFill>
                  <a:srgbClr val="000000"/>
                </a:solidFill>
                <a:latin typeface="Times New Roman" panose="02020603050405020304" pitchFamily="18" charset="0"/>
                <a:ea typeface="Times New Roman" panose="02020603050405020304" pitchFamily="18" charset="0"/>
              </a:rPr>
              <a:t>.</a:t>
            </a:r>
            <a:endParaRPr lang="en-US" sz="2000" b="1" dirty="0">
              <a:solidFill>
                <a:srgbClr val="000000"/>
              </a:solidFill>
              <a:effectLst/>
              <a:latin typeface="Courier New" panose="02070309020205020404" pitchFamily="49" charset="0"/>
              <a:ea typeface="Courier New" panose="02070309020205020404" pitchFamily="49" charset="0"/>
            </a:endParaRPr>
          </a:p>
        </p:txBody>
      </p:sp>
      <p:sp>
        <p:nvSpPr>
          <p:cNvPr id="4" name="Rectangle 3"/>
          <p:cNvSpPr/>
          <p:nvPr/>
        </p:nvSpPr>
        <p:spPr>
          <a:xfrm>
            <a:off x="6997810" y="5284963"/>
            <a:ext cx="2957223" cy="400110"/>
          </a:xfrm>
          <a:prstGeom prst="rect">
            <a:avLst/>
          </a:prstGeom>
        </p:spPr>
        <p:txBody>
          <a:bodyPr wrap="square">
            <a:spAutoFit/>
          </a:bodyPr>
          <a:lstStyle/>
          <a:p>
            <a:r>
              <a:rPr lang="en-US" sz="2000" b="1" dirty="0">
                <a:solidFill>
                  <a:srgbClr val="000000"/>
                </a:solidFill>
                <a:latin typeface="Times New Roman" panose="02020603050405020304" pitchFamily="18" charset="0"/>
                <a:ea typeface="Times New Roman" panose="02020603050405020304" pitchFamily="18" charset="0"/>
              </a:rPr>
              <a:t>2. </a:t>
            </a:r>
            <a:r>
              <a:rPr lang="en-US" sz="2000" b="1" dirty="0" err="1">
                <a:solidFill>
                  <a:srgbClr val="000000"/>
                </a:solidFill>
                <a:latin typeface="Times New Roman" panose="02020603050405020304" pitchFamily="18" charset="0"/>
                <a:ea typeface="Times New Roman" panose="02020603050405020304" pitchFamily="18" charset="0"/>
              </a:rPr>
              <a:t>Lá</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lành</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đùm</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lá</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rách</a:t>
            </a:r>
            <a:r>
              <a:rPr lang="en-US" sz="2000" b="1" dirty="0">
                <a:solidFill>
                  <a:srgbClr val="000000"/>
                </a:solidFill>
                <a:latin typeface="Times New Roman" panose="02020603050405020304" pitchFamily="18" charset="0"/>
                <a:ea typeface="Times New Roman" panose="02020603050405020304" pitchFamily="18" charset="0"/>
              </a:rPr>
              <a:t>.</a:t>
            </a:r>
            <a:endParaRPr lang="en-US" sz="2000" b="1" dirty="0">
              <a:solidFill>
                <a:srgbClr val="000000"/>
              </a:solidFill>
              <a:effectLst/>
              <a:latin typeface="Courier New" panose="02070309020205020404" pitchFamily="49" charset="0"/>
              <a:ea typeface="Courier New" panose="02070309020205020404" pitchFamily="49" charset="0"/>
            </a:endParaRPr>
          </a:p>
        </p:txBody>
      </p:sp>
    </p:spTree>
    <p:extLst>
      <p:ext uri="{BB962C8B-B14F-4D97-AF65-F5344CB8AC3E}">
        <p14:creationId xmlns:p14="http://schemas.microsoft.com/office/powerpoint/2010/main" val="395958844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par>
                                <p:cTn id="23" presetID="2" presetClass="entr" presetSubtype="8" fill="hold" grpId="0" nodeType="withEffect">
                                  <p:stCondLst>
                                    <p:cond delay="150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II.</a:t>
            </a:r>
          </a:p>
          <a:p>
            <a:pPr algn="ctr" defTabSz="457200"/>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Khám</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phá</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286576" cy="5604731"/>
            <a:chOff x="839417" y="578106"/>
            <a:chExt cx="5286576"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2:</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YÊU THƯƠNG </a:t>
              </a:r>
              <a:r>
                <a:rPr lang="en-US" altLang="en-US" sz="4400" b="1">
                  <a:solidFill>
                    <a:srgbClr val="FF0000"/>
                  </a:solidFill>
                  <a:latin typeface="#9Slide05 Fourth" panose="00000500000000000000" pitchFamily="2" charset="0"/>
                  <a:ea typeface="Helvetica Neue"/>
                  <a:cs typeface="Helvetica Neue"/>
                </a:rPr>
                <a:t>CON NGƯỜI</a:t>
              </a:r>
              <a:endParaRPr lang="en-SG" altLang="en-US" sz="4400" b="1" dirty="0">
                <a:solidFill>
                  <a:srgbClr val="0000FF"/>
                </a:solidFill>
                <a:latin typeface="#9Slide05 Fourth" panose="00000500000000000000" pitchFamily="2" charset="0"/>
              </a:endParaRPr>
            </a:p>
          </p:txBody>
        </p:sp>
        <p:sp>
          <p:nvSpPr>
            <p:cNvPr id="14" name="Rectangle 1"/>
            <p:cNvSpPr>
              <a:spLocks noChangeArrowheads="1"/>
            </p:cNvSpPr>
            <p:nvPr/>
          </p:nvSpPr>
          <p:spPr bwMode="auto">
            <a:xfrm>
              <a:off x="1258342" y="5489899"/>
              <a:ext cx="4867651"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endParaRPr lang="en-US" sz="3000" b="1" dirty="0" err="1">
                <a:solidFill>
                  <a:srgbClr val="FF0000"/>
                </a:solidFill>
                <a:latin typeface="SVN-Very Berry" panose="00000500000000000000" pitchFamily="2" charset="0"/>
                <a:ea typeface="Calibri" pitchFamily="34" charset="0"/>
                <a:cs typeface="Times New Roman" pitchFamily="18" charset="0"/>
                <a:sym typeface="Wingdings" pitchFamily="2" charset="2"/>
              </a:endParaRPr>
            </a:p>
          </p:txBody>
        </p:sp>
      </p:grpSp>
    </p:spTree>
    <p:extLst>
      <p:ext uri="{BB962C8B-B14F-4D97-AF65-F5344CB8AC3E}">
        <p14:creationId xmlns:p14="http://schemas.microsoft.com/office/powerpoint/2010/main" val="337779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959" y="0"/>
            <a:ext cx="12308839" cy="6858000"/>
          </a:xfrm>
          <a:prstGeom prst="rect">
            <a:avLst/>
          </a:prstGeom>
        </p:spPr>
      </p:pic>
      <p:pic>
        <p:nvPicPr>
          <p:cNvPr id="5" name="图片 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9102" y="-135617"/>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029102" y="149587"/>
            <a:ext cx="415279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ĐỌC CÂU CHUYỆN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2" name="Rectangle 1"/>
          <p:cNvSpPr/>
          <p:nvPr/>
        </p:nvSpPr>
        <p:spPr>
          <a:xfrm>
            <a:off x="636106" y="1019652"/>
            <a:ext cx="10805822" cy="2549416"/>
          </a:xfrm>
          <a:prstGeom prst="rect">
            <a:avLst/>
          </a:prstGeom>
        </p:spPr>
        <p:txBody>
          <a:bodyPr wrap="square">
            <a:spAutoFit/>
          </a:bodyPr>
          <a:lstStyle/>
          <a:p>
            <a:pPr algn="ctr">
              <a:spcAft>
                <a:spcPts val="700"/>
              </a:spcAft>
            </a:pPr>
            <a:r>
              <a:rPr lang="vi-VN" sz="2800" b="1" dirty="0">
                <a:solidFill>
                  <a:srgbClr val="2500F0"/>
                </a:solidFill>
                <a:latin typeface="#9Slide04 Noto Serif Bold" panose="02020800060500020200" pitchFamily="18" charset="0"/>
                <a:ea typeface="#9Slide04 Noto Serif Bold" panose="02020800060500020200" pitchFamily="18" charset="0"/>
                <a:cs typeface="#9Slide04 Noto Serif Bold" panose="02020800060500020200" pitchFamily="18" charset="0"/>
              </a:rPr>
              <a:t>Người bạn mới của lớp</a:t>
            </a:r>
            <a:endParaRPr lang="en-US" sz="2800" b="1" dirty="0">
              <a:solidFill>
                <a:srgbClr val="2500F0"/>
              </a:solidFill>
              <a:latin typeface="#9Slide04 Noto Serif Bold" panose="02020800060500020200" pitchFamily="18" charset="0"/>
              <a:ea typeface="#9Slide04 Noto Serif Bold" panose="02020800060500020200" pitchFamily="18" charset="0"/>
              <a:cs typeface="#9Slide04 Noto Serif Bold" panose="02020800060500020200" pitchFamily="18" charset="0"/>
            </a:endParaRPr>
          </a:p>
          <a:p>
            <a:pPr>
              <a:spcAft>
                <a:spcPts val="700"/>
              </a:spcAft>
            </a:pPr>
            <a:r>
              <a:rPr lang="en-US" sz="2400" dirty="0">
                <a:solidFill>
                  <a:srgbClr val="000000"/>
                </a:solidFill>
                <a:latin typeface="+mj-lt"/>
                <a:ea typeface="Cambria" panose="02040503050406030204" pitchFamily="18" charset="0"/>
                <a:cs typeface="Cambria" panose="02040503050406030204" pitchFamily="18" charset="0"/>
              </a:rPr>
              <a:t>       </a:t>
            </a:r>
            <a:r>
              <a:rPr lang="vi-VN" sz="2400" dirty="0">
                <a:solidFill>
                  <a:srgbClr val="000000"/>
                </a:solidFill>
                <a:latin typeface="+mj-lt"/>
                <a:ea typeface="Cambria" panose="02040503050406030204" pitchFamily="18" charset="0"/>
                <a:cs typeface="Cambria" panose="02040503050406030204" pitchFamily="18" charset="0"/>
              </a:rPr>
              <a:t>Trà </a:t>
            </a:r>
            <a:r>
              <a:rPr lang="vi-VN" sz="2400" i="1" dirty="0">
                <a:solidFill>
                  <a:srgbClr val="000000"/>
                </a:solidFill>
                <a:latin typeface="+mj-lt"/>
                <a:ea typeface="Cambria" panose="02040503050406030204" pitchFamily="18" charset="0"/>
                <a:cs typeface="Cambria" panose="02040503050406030204" pitchFamily="18" charset="0"/>
              </a:rPr>
              <a:t>là một học sinh mới chuyển đến lớp 6A1. Trà bé nhỏ, có tật ở chân</a:t>
            </a:r>
            <a:r>
              <a:rPr lang="en-US" sz="2400" i="1" dirty="0">
                <a:solidFill>
                  <a:srgbClr val="000000"/>
                </a:solidFill>
                <a:latin typeface="+mj-lt"/>
                <a:ea typeface="Cambria" panose="02040503050406030204" pitchFamily="18" charset="0"/>
                <a:cs typeface="Cambria" panose="02040503050406030204" pitchFamily="18" charset="0"/>
              </a:rPr>
              <a:t>, </a:t>
            </a:r>
            <a:r>
              <a:rPr lang="vi-VN" sz="2400" i="1" dirty="0">
                <a:solidFill>
                  <a:srgbClr val="000000"/>
                </a:solidFill>
                <a:latin typeface="+mj-lt"/>
                <a:ea typeface="Cambria" panose="02040503050406030204" pitchFamily="18" charset="0"/>
                <a:cs typeface="Cambria" panose="02040503050406030204" pitchFamily="18" charset="0"/>
              </a:rPr>
              <a:t>nhà lại ở xa trường nên đi học rất khó khăn.</a:t>
            </a:r>
            <a:endParaRPr lang="en-US" sz="2400" dirty="0">
              <a:latin typeface="+mj-lt"/>
              <a:ea typeface="Cambria" panose="02040503050406030204" pitchFamily="18" charset="0"/>
              <a:cs typeface="Cambria" panose="02040503050406030204" pitchFamily="18" charset="0"/>
            </a:endParaRPr>
          </a:p>
          <a:p>
            <a:r>
              <a:rPr lang="en-US" sz="2400" i="1" dirty="0">
                <a:solidFill>
                  <a:srgbClr val="000000"/>
                </a:solidFill>
                <a:latin typeface="+mj-lt"/>
                <a:ea typeface="Courier New" panose="02070309020205020404" pitchFamily="49" charset="0"/>
              </a:rPr>
              <a:t>     </a:t>
            </a:r>
            <a:r>
              <a:rPr lang="vi-VN" sz="2400" i="1" dirty="0">
                <a:solidFill>
                  <a:srgbClr val="000000"/>
                </a:solidFill>
                <a:latin typeface="+mj-lt"/>
                <a:ea typeface="Courier New" panose="02070309020205020404" pitchFamily="49" charset="0"/>
              </a:rPr>
              <a:t>Một buổi sáng, mưa như trút, Trà đến lớp với bộ quần áo ướt sủng, tay chân run cầm cập và trễ hơn 15 phút. Ngay lập tức, cô giáo cùng các bạn đưa Trà xuống phòng y tế, sau đó, mượn quần áo để bạn thay cho đỡ lạnh. Cả lớp ai c</a:t>
            </a:r>
            <a:r>
              <a:rPr lang="en-US" sz="2400" i="1" dirty="0">
                <a:solidFill>
                  <a:srgbClr val="000000"/>
                </a:solidFill>
                <a:latin typeface="+mj-lt"/>
                <a:ea typeface="Courier New" panose="02070309020205020404" pitchFamily="49" charset="0"/>
              </a:rPr>
              <a:t>ũ</a:t>
            </a:r>
            <a:r>
              <a:rPr lang="vi-VN" sz="2400" i="1" dirty="0">
                <a:solidFill>
                  <a:srgbClr val="000000"/>
                </a:solidFill>
                <a:latin typeface="+mj-lt"/>
                <a:ea typeface="Courier New" panose="02070309020205020404" pitchFamily="49" charset="0"/>
              </a:rPr>
              <a:t>ng thấy thương Trà.</a:t>
            </a:r>
            <a:endParaRPr lang="en-US" sz="2400" dirty="0">
              <a:latin typeface="+mj-lt"/>
            </a:endParaRPr>
          </a:p>
        </p:txBody>
      </p:sp>
      <p:pic>
        <p:nvPicPr>
          <p:cNvPr id="7" name="Shape 59"/>
          <p:cNvPicPr/>
          <p:nvPr/>
        </p:nvPicPr>
        <p:blipFill>
          <a:blip r:embed="rId4"/>
          <a:stretch/>
        </p:blipFill>
        <p:spPr>
          <a:xfrm>
            <a:off x="675864" y="3594945"/>
            <a:ext cx="3478612" cy="2840147"/>
          </a:xfrm>
          <a:prstGeom prst="rect">
            <a:avLst/>
          </a:prstGeom>
        </p:spPr>
      </p:pic>
      <p:sp>
        <p:nvSpPr>
          <p:cNvPr id="8" name="Rectangle 7"/>
          <p:cNvSpPr/>
          <p:nvPr/>
        </p:nvSpPr>
        <p:spPr>
          <a:xfrm>
            <a:off x="4321134" y="3569068"/>
            <a:ext cx="7339053" cy="3072636"/>
          </a:xfrm>
          <a:prstGeom prst="rect">
            <a:avLst/>
          </a:prstGeom>
        </p:spPr>
        <p:txBody>
          <a:bodyPr wrap="square">
            <a:spAutoFit/>
          </a:bodyPr>
          <a:lstStyle/>
          <a:p>
            <a:pPr indent="190500" algn="just">
              <a:spcAft>
                <a:spcPts val="200"/>
              </a:spcAft>
            </a:pPr>
            <a:r>
              <a:rPr lang="vi-VN" sz="2400" i="1" dirty="0">
                <a:solidFill>
                  <a:srgbClr val="000000"/>
                </a:solidFill>
                <a:latin typeface="+mj-lt"/>
                <a:ea typeface="Cambria" panose="02040503050406030204" pitchFamily="18" charset="0"/>
                <a:cs typeface="Cambria" panose="02040503050406030204" pitchFamily="18" charset="0"/>
              </a:rPr>
              <a:t>Cô giáo chủ nhiệm cùng với lớp trưởng sau khi thảo luận đã đưa ra </a:t>
            </a:r>
            <a:r>
              <a:rPr lang="en-US" sz="2400" i="1" dirty="0">
                <a:solidFill>
                  <a:srgbClr val="000000"/>
                </a:solidFill>
                <a:latin typeface="+mj-lt"/>
                <a:ea typeface="Cambria" panose="02040503050406030204" pitchFamily="18" charset="0"/>
                <a:cs typeface="Cambria" panose="02040503050406030204" pitchFamily="18" charset="0"/>
              </a:rPr>
              <a:t>ý</a:t>
            </a:r>
            <a:r>
              <a:rPr lang="vi-VN" sz="2400" i="1" dirty="0">
                <a:solidFill>
                  <a:srgbClr val="000000"/>
                </a:solidFill>
                <a:latin typeface="+mj-lt"/>
                <a:ea typeface="Cambria" panose="02040503050406030204" pitchFamily="18" charset="0"/>
                <a:cs typeface="Cambria" panose="02040503050406030204" pitchFamily="18" charset="0"/>
              </a:rPr>
              <a:t> kiến: Hằng ngày, những bạn đi học bằng xe đạp sẽ thay nhau đến đón Trà. Cả lớp đểu đồng tình hưởng ứng rất nhanh.</a:t>
            </a:r>
            <a:endParaRPr lang="en-US" sz="2400" dirty="0">
              <a:latin typeface="+mj-lt"/>
              <a:ea typeface="Cambria" panose="02040503050406030204" pitchFamily="18" charset="0"/>
              <a:cs typeface="Cambria" panose="02040503050406030204" pitchFamily="18" charset="0"/>
            </a:endParaRPr>
          </a:p>
          <a:p>
            <a:pPr indent="190500" algn="just">
              <a:spcAft>
                <a:spcPts val="4100"/>
              </a:spcAft>
            </a:pPr>
            <a:r>
              <a:rPr lang="vi-VN" sz="2400" i="1" dirty="0">
                <a:solidFill>
                  <a:srgbClr val="000000"/>
                </a:solidFill>
                <a:latin typeface="+mj-lt"/>
                <a:ea typeface="Cambria" panose="02040503050406030204" pitchFamily="18" charset="0"/>
                <a:cs typeface="Cambria" panose="02040503050406030204" pitchFamily="18" charset="0"/>
              </a:rPr>
              <a:t>Cuối năm học, Trà xúc động nói: “Chính tình yêu thương của các bạn đã giúp mình có nghị lực vượt qua hoàn cảnh khó khăn. Cảm ơn tình yêu thương của các bạn thật nhiều.”</a:t>
            </a:r>
            <a:endParaRPr lang="en-US" sz="2400" dirty="0">
              <a:effectLst/>
              <a:latin typeface="+mj-lt"/>
              <a:ea typeface="Cambria" panose="02040503050406030204" pitchFamily="18" charset="0"/>
              <a:cs typeface="Cambria" panose="02040503050406030204" pitchFamily="18" charset="0"/>
            </a:endParaRPr>
          </a:p>
        </p:txBody>
      </p:sp>
      <p:pic>
        <p:nvPicPr>
          <p:cNvPr id="9" name="Picture 8" descr="58PIC58PIC58PIC58PICHsaGKG559akDq_PIC2018.png"/>
          <p:cNvPicPr>
            <a:picLocks noChangeAspect="1"/>
          </p:cNvPicPr>
          <p:nvPr/>
        </p:nvPicPr>
        <p:blipFill>
          <a:blip r:embed="rId5">
            <a:extLst>
              <a:ext uri="{28A0092B-C50C-407E-A947-70E740481C1C}">
                <a14:useLocalDpi xmlns:a14="http://schemas.microsoft.com/office/drawing/2010/main" val="0"/>
              </a:ext>
            </a:extLst>
          </a:blip>
          <a:srcRect l="7143" t="16071" r="5357" b="14285"/>
          <a:stretch>
            <a:fillRect/>
          </a:stretch>
        </p:blipFill>
        <p:spPr bwMode="auto">
          <a:xfrm>
            <a:off x="-647897" y="-443344"/>
            <a:ext cx="13506788" cy="787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03451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dissolv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959" y="0"/>
            <a:ext cx="12308839" cy="6858000"/>
          </a:xfrm>
          <a:prstGeom prst="rect">
            <a:avLst/>
          </a:prstGeom>
        </p:spPr>
      </p:pic>
      <p:sp>
        <p:nvSpPr>
          <p:cNvPr id="6" name="Rectangle: Rounded Corners 1">
            <a:extLst>
              <a:ext uri="{FF2B5EF4-FFF2-40B4-BE49-F238E27FC236}">
                <a16:creationId xmlns:a16="http://schemas.microsoft.com/office/drawing/2014/main" id="{49368C2B-08BB-4567-BA27-2402FAA3C31F}"/>
              </a:ext>
            </a:extLst>
          </p:cNvPr>
          <p:cNvSpPr/>
          <p:nvPr/>
        </p:nvSpPr>
        <p:spPr>
          <a:xfrm>
            <a:off x="2784763" y="194888"/>
            <a:ext cx="6888480" cy="1300480"/>
          </a:xfrm>
          <a:prstGeom prst="roundRect">
            <a:avLst/>
          </a:prstGeom>
          <a:solidFill>
            <a:srgbClr val="B1BDFB"/>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SVN-Vanilla Daisy Pro" panose="00000500000000000000" pitchFamily="2" charset="0"/>
                <a:ea typeface="Times New Roman" panose="02020603050405020304" pitchFamily="18" charset="0"/>
              </a:rPr>
              <a:t>PHIẾU BÀI TẬP</a:t>
            </a:r>
          </a:p>
          <a:p>
            <a:pPr algn="ctr"/>
            <a:r>
              <a:rPr lang="en-US" sz="3200" b="1" dirty="0">
                <a:solidFill>
                  <a:srgbClr val="FF0000"/>
                </a:solidFill>
                <a:latin typeface="SVN-Vanilla Daisy Pro" panose="00000500000000000000" pitchFamily="2" charset="0"/>
                <a:ea typeface="Times New Roman" panose="02020603050405020304" pitchFamily="18" charset="0"/>
              </a:rPr>
              <a:t>(THẢO LUẬN NHÓM)</a:t>
            </a:r>
          </a:p>
          <a:p>
            <a:r>
              <a:rPr lang="en-US" dirty="0">
                <a:solidFill>
                  <a:prstClr val="white"/>
                </a:solidFill>
                <a:latin typeface="Times New Roman" panose="02020603050405020304" pitchFamily="18" charset="0"/>
                <a:ea typeface="Times New Roman" panose="02020603050405020304"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715587" y="2186247"/>
            <a:ext cx="3822412"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prstClr val="black"/>
                </a:solidFill>
                <a:latin typeface="SVN-Vanilla Daisy Pro" panose="00000500000000000000" pitchFamily="2" charset="0"/>
                <a:cs typeface="Times" panose="02020603050405020304" pitchFamily="18" charset="0"/>
              </a:rPr>
              <a:t>1. </a:t>
            </a:r>
            <a:r>
              <a:rPr lang="en-US" sz="2800" b="1" dirty="0" err="1">
                <a:solidFill>
                  <a:prstClr val="black"/>
                </a:solidFill>
                <a:latin typeface="SVN-Vanilla Daisy Pro" panose="00000500000000000000" pitchFamily="2" charset="0"/>
                <a:cs typeface="Times" panose="02020603050405020304" pitchFamily="18" charset="0"/>
              </a:rPr>
              <a:t>Cô</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giáo</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cùng</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các</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bạn</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có</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những</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tình</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cảm</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và</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việc</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làm</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như</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thế</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nào</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dành</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cho</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Trà</a:t>
            </a:r>
            <a:r>
              <a:rPr lang="vi-VN" sz="2800" b="1" dirty="0">
                <a:solidFill>
                  <a:prstClr val="black"/>
                </a:solidFill>
                <a:latin typeface="Times" panose="02020603050405020304" pitchFamily="18" charset="0"/>
                <a:cs typeface="Times" panose="02020603050405020304" pitchFamily="18" charset="0"/>
              </a:rPr>
              <a:t>?</a:t>
            </a:r>
            <a:endParaRPr lang="en-US" sz="2800" dirty="0">
              <a:solidFill>
                <a:prstClr val="black"/>
              </a:solidFill>
              <a:latin typeface="SVN-Vanilla Daisy Pro" panose="00000500000000000000" pitchFamily="2" charset="0"/>
              <a:cs typeface="Times" panose="02020603050405020304" pitchFamily="18" charset="0"/>
            </a:endParaRP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4751993" y="2226889"/>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r>
              <a:rPr lang="en-US" sz="2800" b="1" dirty="0">
                <a:solidFill>
                  <a:prstClr val="black"/>
                </a:solidFill>
                <a:latin typeface="SVN-Vanilla Daisy Pro" panose="00000500000000000000" pitchFamily="2" charset="0"/>
                <a:cs typeface="Times" panose="02020603050405020304" pitchFamily="18" charset="0"/>
              </a:rPr>
              <a:t>2. </a:t>
            </a:r>
            <a:r>
              <a:rPr lang="en-US" sz="2800" b="1" dirty="0" err="1">
                <a:solidFill>
                  <a:prstClr val="black"/>
                </a:solidFill>
                <a:latin typeface="SVN-Vanilla Daisy Pro" panose="00000500000000000000" pitchFamily="2" charset="0"/>
                <a:cs typeface="Times" panose="02020603050405020304" pitchFamily="18" charset="0"/>
              </a:rPr>
              <a:t>Những</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tình</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cảm</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và</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việc</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làm</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đó</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đã</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đem</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lại</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cho</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Trà</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điều</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gì</a:t>
            </a:r>
            <a:r>
              <a:rPr lang="en-US" sz="2800" b="1" dirty="0">
                <a:solidFill>
                  <a:prstClr val="black"/>
                </a:solidFill>
                <a:latin typeface="SVN-Vanilla Daisy Pro" panose="00000500000000000000" pitchFamily="2" charset="0"/>
                <a:cs typeface="Times" panose="02020603050405020304" pitchFamily="18" charset="0"/>
              </a:rPr>
              <a:t>?</a:t>
            </a:r>
            <a:endParaRPr lang="en-US" sz="2400" b="1" dirty="0">
              <a:solidFill>
                <a:srgbClr val="000000"/>
              </a:solidFill>
              <a:latin typeface="SVN-Vanilla Daisy Pro" panose="00000500000000000000" pitchFamily="2" charset="0"/>
              <a:ea typeface="Times New Roman" panose="02020603050405020304" pitchFamily="18" charset="0"/>
            </a:endParaRP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715586" y="4629728"/>
            <a:ext cx="3680806"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rgbClr val="000000"/>
                </a:solidFill>
                <a:latin typeface="Times New Roman" panose="02020603050405020304" pitchFamily="18" charset="0"/>
                <a:ea typeface="Times New Roman" panose="02020603050405020304" pitchFamily="18" charset="0"/>
              </a:rPr>
              <a:t>...............................................................................................................................................................................................................</a:t>
            </a:r>
            <a:endParaRPr lang="en-US" sz="2400" dirty="0">
              <a:solidFill>
                <a:prstClr val="white"/>
              </a:solidFill>
              <a:latin typeface="Times New Roman" panose="02020603050405020304" pitchFamily="18" charset="0"/>
              <a:ea typeface="Times New Roman" panose="02020603050405020304" pitchFamily="18" charset="0"/>
            </a:endParaRPr>
          </a:p>
        </p:txBody>
      </p:sp>
      <p:sp>
        <p:nvSpPr>
          <p:cNvPr id="12" name="Rectangle: Rounded Corners 24">
            <a:extLst>
              <a:ext uri="{FF2B5EF4-FFF2-40B4-BE49-F238E27FC236}">
                <a16:creationId xmlns:a16="http://schemas.microsoft.com/office/drawing/2014/main" id="{ED9BAAF3-BB42-469D-9A1D-E12DA3DD343C}"/>
              </a:ext>
            </a:extLst>
          </p:cNvPr>
          <p:cNvSpPr/>
          <p:nvPr/>
        </p:nvSpPr>
        <p:spPr>
          <a:xfrm>
            <a:off x="4605021" y="4629727"/>
            <a:ext cx="3479452" cy="189991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00"/>
                </a:solidFill>
                <a:latin typeface="Times New Roman" panose="02020603050405020304" pitchFamily="18" charset="0"/>
                <a:ea typeface="Times New Roman" panose="02020603050405020304" pitchFamily="18" charset="0"/>
              </a:rPr>
              <a:t>........................................................................................................................................................................................................................................</a:t>
            </a:r>
            <a:endParaRPr lang="en-US" sz="2000" dirty="0">
              <a:solidFill>
                <a:prstClr val="white"/>
              </a:solidFill>
              <a:latin typeface="Times New Roman" panose="02020603050405020304" pitchFamily="18" charset="0"/>
              <a:ea typeface="Times New Roman" panose="02020603050405020304" pitchFamily="18" charset="0"/>
            </a:endParaRP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8386734" y="4629727"/>
            <a:ext cx="3332480" cy="181863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rgbClr val="000000"/>
                </a:solidFill>
                <a:latin typeface="Times New Roman" panose="02020603050405020304" pitchFamily="18" charset="0"/>
                <a:ea typeface="Times New Roman" panose="02020603050405020304" pitchFamily="18" charset="0"/>
              </a:rPr>
              <a:t>...................................................................................................................................................................................................</a:t>
            </a:r>
            <a:endParaRPr lang="en-US" sz="24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C8FB1BB-BF64-4C78-AACA-84C9F97ED11A}"/>
              </a:ext>
            </a:extLst>
          </p:cNvPr>
          <p:cNvCxnSpPr>
            <a:cxnSpLocks/>
          </p:cNvCxnSpPr>
          <p:nvPr/>
        </p:nvCxnSpPr>
        <p:spPr>
          <a:xfrm flipH="1">
            <a:off x="6216303" y="1536008"/>
            <a:ext cx="2540" cy="77216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a:off x="266030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18EAD728-281A-4CBC-B6CB-AC46CE78C292}"/>
              </a:ext>
            </a:extLst>
          </p:cNvPr>
          <p:cNvCxnSpPr>
            <a:cxnSpLocks/>
          </p:cNvCxnSpPr>
          <p:nvPr/>
        </p:nvCxnSpPr>
        <p:spPr>
          <a:xfrm>
            <a:off x="634838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10052974" y="402520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a16="http://schemas.microsoft.com/office/drawing/2014/main" id="{F00E3249-ACD5-4D11-8D94-2D016D6532E8}"/>
              </a:ext>
            </a:extLst>
          </p:cNvPr>
          <p:cNvSpPr/>
          <p:nvPr/>
        </p:nvSpPr>
        <p:spPr>
          <a:xfrm>
            <a:off x="8672137" y="2145608"/>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r>
              <a:rPr lang="en-US" sz="2800" b="1" dirty="0">
                <a:solidFill>
                  <a:prstClr val="black"/>
                </a:solidFill>
                <a:latin typeface="SVN-Vanilla Daisy Pro" panose="00000500000000000000" pitchFamily="2" charset="0"/>
                <a:cs typeface="Times" panose="02020603050405020304" pitchFamily="18" charset="0"/>
              </a:rPr>
              <a:t>3. Theo </a:t>
            </a:r>
            <a:r>
              <a:rPr lang="en-US" sz="2800" b="1" dirty="0" err="1">
                <a:solidFill>
                  <a:prstClr val="black"/>
                </a:solidFill>
                <a:latin typeface="SVN-Vanilla Daisy Pro" panose="00000500000000000000" pitchFamily="2" charset="0"/>
                <a:cs typeface="Times" panose="02020603050405020304" pitchFamily="18" charset="0"/>
              </a:rPr>
              <a:t>em</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như</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thế</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nào</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là</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yêu</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thương</a:t>
            </a:r>
            <a:r>
              <a:rPr lang="en-US" sz="2800" b="1" dirty="0">
                <a:solidFill>
                  <a:prstClr val="black"/>
                </a:solidFill>
                <a:latin typeface="SVN-Vanilla Daisy Pro" panose="00000500000000000000" pitchFamily="2" charset="0"/>
                <a:cs typeface="Times" panose="02020603050405020304" pitchFamily="18" charset="0"/>
              </a:rPr>
              <a:t> con </a:t>
            </a:r>
            <a:r>
              <a:rPr lang="en-US" sz="2800" b="1" dirty="0" err="1">
                <a:solidFill>
                  <a:prstClr val="black"/>
                </a:solidFill>
                <a:latin typeface="SVN-Vanilla Daisy Pro" panose="00000500000000000000" pitchFamily="2" charset="0"/>
                <a:cs typeface="Times" panose="02020603050405020304" pitchFamily="18" charset="0"/>
              </a:rPr>
              <a:t>người</a:t>
            </a:r>
            <a:r>
              <a:rPr lang="en-US" sz="2800" b="1" dirty="0">
                <a:solidFill>
                  <a:prstClr val="black"/>
                </a:solidFill>
                <a:latin typeface="SVN-Vanilla Daisy Pro" panose="00000500000000000000" pitchFamily="2" charset="0"/>
                <a:cs typeface="Times" panose="02020603050405020304" pitchFamily="18" charset="0"/>
              </a:rPr>
              <a:t>?</a:t>
            </a:r>
            <a:endParaRPr lang="en-US" sz="2400" b="1" dirty="0">
              <a:solidFill>
                <a:srgbClr val="000000"/>
              </a:solidFill>
              <a:latin typeface="SVN-Vanilla Daisy Pro" panose="00000500000000000000" pitchFamily="2" charset="0"/>
              <a:ea typeface="Times New Roman" panose="02020603050405020304" pitchFamily="18" charset="0"/>
            </a:endParaRPr>
          </a:p>
          <a:p>
            <a:pPr algn="ctr"/>
            <a:endParaRPr lang="en-US" dirty="0">
              <a:solidFill>
                <a:prstClr val="white"/>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143616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P spid="13"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959" y="6904"/>
            <a:ext cx="12308839" cy="6858000"/>
          </a:xfrm>
          <a:prstGeom prst="rect">
            <a:avLst/>
          </a:prstGeom>
        </p:spPr>
      </p:pic>
      <p:sp>
        <p:nvSpPr>
          <p:cNvPr id="6" name="Rectangle: Rounded Corners 1">
            <a:extLst>
              <a:ext uri="{FF2B5EF4-FFF2-40B4-BE49-F238E27FC236}">
                <a16:creationId xmlns:a16="http://schemas.microsoft.com/office/drawing/2014/main" id="{49368C2B-08BB-4567-BA27-2402FAA3C31F}"/>
              </a:ext>
            </a:extLst>
          </p:cNvPr>
          <p:cNvSpPr/>
          <p:nvPr/>
        </p:nvSpPr>
        <p:spPr>
          <a:xfrm>
            <a:off x="2784763" y="194888"/>
            <a:ext cx="6888480" cy="1300480"/>
          </a:xfrm>
          <a:prstGeom prst="roundRect">
            <a:avLst/>
          </a:prstGeom>
          <a:solidFill>
            <a:srgbClr val="B1BDFB"/>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0000"/>
                </a:solidFill>
                <a:latin typeface="Times New Roman" panose="02020603050405020304" pitchFamily="18" charset="0"/>
                <a:ea typeface="Times New Roman" panose="02020603050405020304" pitchFamily="18" charset="0"/>
              </a:rPr>
              <a:t>PHIẾU BÀI TẬP</a:t>
            </a:r>
          </a:p>
          <a:p>
            <a:pPr algn="ctr"/>
            <a:r>
              <a:rPr lang="en-US" sz="2400" b="1" dirty="0">
                <a:solidFill>
                  <a:srgbClr val="000000"/>
                </a:solidFill>
                <a:latin typeface="Times New Roman" panose="02020603050405020304" pitchFamily="18" charset="0"/>
                <a:ea typeface="Times New Roman" panose="02020603050405020304" pitchFamily="18" charset="0"/>
              </a:rPr>
              <a:t>(THẢO LUẬN NHÓM)</a:t>
            </a:r>
            <a:endParaRPr lang="en-US" sz="2400" b="1" dirty="0">
              <a:solidFill>
                <a:prstClr val="white"/>
              </a:solidFill>
              <a:latin typeface="Times New Roman" panose="02020603050405020304" pitchFamily="18" charset="0"/>
              <a:ea typeface="Times New Roman" panose="02020603050405020304"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57900" y="2186247"/>
            <a:ext cx="3822412"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prstClr val="black"/>
                </a:solidFill>
                <a:latin typeface="Times" panose="02020603050405020304" pitchFamily="18" charset="0"/>
                <a:cs typeface="Times" panose="02020603050405020304" pitchFamily="18" charset="0"/>
              </a:rPr>
              <a:t>1. </a:t>
            </a:r>
            <a:r>
              <a:rPr lang="en-US" sz="2800" b="1" dirty="0" err="1">
                <a:solidFill>
                  <a:prstClr val="black"/>
                </a:solidFill>
                <a:latin typeface="Times" panose="02020603050405020304" pitchFamily="18" charset="0"/>
                <a:cs typeface="Times" panose="02020603050405020304" pitchFamily="18" charset="0"/>
              </a:rPr>
              <a:t>Cô</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giáo</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cùng</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các</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bạn</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có</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những</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tình</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cảm</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và</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việc</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làm</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như</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thế</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nào</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dành</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cho</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Trà</a:t>
            </a:r>
            <a:r>
              <a:rPr lang="vi-VN" sz="2800" b="1" dirty="0">
                <a:solidFill>
                  <a:prstClr val="black"/>
                </a:solidFill>
                <a:latin typeface="Times" panose="02020603050405020304" pitchFamily="18" charset="0"/>
                <a:cs typeface="Times" panose="02020603050405020304" pitchFamily="18" charset="0"/>
              </a:rPr>
              <a:t>?</a:t>
            </a:r>
            <a:endParaRPr lang="en-US" sz="2800" dirty="0">
              <a:solidFill>
                <a:prstClr val="black"/>
              </a:solidFill>
              <a:latin typeface="Times" panose="02020603050405020304" pitchFamily="18" charset="0"/>
              <a:cs typeface="Times" panose="02020603050405020304" pitchFamily="18" charset="0"/>
            </a:endParaRP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4751993" y="2226889"/>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r>
              <a:rPr lang="en-US" sz="2800" b="1" dirty="0">
                <a:solidFill>
                  <a:prstClr val="black"/>
                </a:solidFill>
                <a:latin typeface="Times" panose="02020603050405020304" pitchFamily="18" charset="0"/>
                <a:cs typeface="Times" panose="02020603050405020304" pitchFamily="18" charset="0"/>
              </a:rPr>
              <a:t>2. </a:t>
            </a:r>
            <a:r>
              <a:rPr lang="en-US" sz="2800" b="1" dirty="0" err="1">
                <a:solidFill>
                  <a:prstClr val="black"/>
                </a:solidFill>
                <a:latin typeface="Times" panose="02020603050405020304" pitchFamily="18" charset="0"/>
                <a:cs typeface="Times" panose="02020603050405020304" pitchFamily="18" charset="0"/>
              </a:rPr>
              <a:t>Những</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tình</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cảm</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và</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việc</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làm</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đó</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đã</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đem</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lại</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cho</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Trà</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điều</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gì</a:t>
            </a:r>
            <a:r>
              <a:rPr lang="en-US" sz="2800" b="1" dirty="0">
                <a:solidFill>
                  <a:prstClr val="black"/>
                </a:solidFill>
                <a:latin typeface="Times" panose="02020603050405020304" pitchFamily="18" charset="0"/>
                <a:cs typeface="Times" panose="02020603050405020304" pitchFamily="18" charset="0"/>
              </a:rPr>
              <a:t>?</a:t>
            </a:r>
            <a:endParaRPr lang="en-US" sz="2400" b="1" dirty="0">
              <a:solidFill>
                <a:srgbClr val="000000"/>
              </a:solidFill>
              <a:latin typeface="Times New Roman" panose="02020603050405020304" pitchFamily="18" charset="0"/>
              <a:ea typeface="Times New Roman" panose="02020603050405020304" pitchFamily="18" charset="0"/>
            </a:endParaRP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10" name="Rectangle: Rounded Corners 16">
            <a:extLst>
              <a:ext uri="{FF2B5EF4-FFF2-40B4-BE49-F238E27FC236}">
                <a16:creationId xmlns:a16="http://schemas.microsoft.com/office/drawing/2014/main" id="{758CAE6A-DD88-493C-8903-D29AC1E1E5F1}"/>
              </a:ext>
            </a:extLst>
          </p:cNvPr>
          <p:cNvSpPr/>
          <p:nvPr/>
        </p:nvSpPr>
        <p:spPr>
          <a:xfrm>
            <a:off x="8291482" y="2206568"/>
            <a:ext cx="3427731" cy="1808480"/>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prstClr val="black"/>
                </a:solidFill>
                <a:latin typeface="Times" panose="02020603050405020304" pitchFamily="18" charset="0"/>
                <a:cs typeface="Times" panose="02020603050405020304" pitchFamily="18" charset="0"/>
              </a:rPr>
              <a:t>3. </a:t>
            </a:r>
            <a:r>
              <a:rPr lang="vi-VN" sz="2800" b="1" dirty="0">
                <a:solidFill>
                  <a:prstClr val="black"/>
                </a:solidFill>
                <a:latin typeface="Times" panose="02020603050405020304" pitchFamily="18" charset="0"/>
                <a:cs typeface="Times" panose="02020603050405020304" pitchFamily="18" charset="0"/>
              </a:rPr>
              <a:t>Theo em, th</a:t>
            </a:r>
            <a:r>
              <a:rPr lang="en-US" sz="2800" b="1" dirty="0">
                <a:solidFill>
                  <a:prstClr val="black"/>
                </a:solidFill>
                <a:latin typeface="Times" panose="02020603050405020304" pitchFamily="18" charset="0"/>
                <a:cs typeface="Times" panose="02020603050405020304" pitchFamily="18" charset="0"/>
              </a:rPr>
              <a:t>ế</a:t>
            </a:r>
            <a:r>
              <a:rPr lang="vi-VN" sz="2800" b="1" dirty="0">
                <a:solidFill>
                  <a:prstClr val="black"/>
                </a:solidFill>
                <a:latin typeface="Times" panose="02020603050405020304" pitchFamily="18" charset="0"/>
                <a:cs typeface="Times" panose="02020603050405020304" pitchFamily="18" charset="0"/>
              </a:rPr>
              <a:t> nào là yêu thương con người?</a:t>
            </a:r>
            <a:endParaRPr lang="en-US" sz="2800" dirty="0">
              <a:solidFill>
                <a:prstClr val="black"/>
              </a:solidFill>
              <a:latin typeface="Times" panose="02020603050405020304" pitchFamily="18" charset="0"/>
              <a:cs typeface="Times" panose="02020603050405020304" pitchFamily="18" charset="0"/>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60151" y="4479636"/>
            <a:ext cx="4551563" cy="237836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p>
        </p:txBody>
      </p:sp>
      <p:sp>
        <p:nvSpPr>
          <p:cNvPr id="12" name="Rectangle: Rounded Corners 24">
            <a:extLst>
              <a:ext uri="{FF2B5EF4-FFF2-40B4-BE49-F238E27FC236}">
                <a16:creationId xmlns:a16="http://schemas.microsoft.com/office/drawing/2014/main" id="{ED9BAAF3-BB42-469D-9A1D-E12DA3DD343C}"/>
              </a:ext>
            </a:extLst>
          </p:cNvPr>
          <p:cNvSpPr/>
          <p:nvPr/>
        </p:nvSpPr>
        <p:spPr>
          <a:xfrm>
            <a:off x="4605021" y="4479636"/>
            <a:ext cx="3479452" cy="227214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90500" algn="just">
              <a:spcAft>
                <a:spcPts val="4100"/>
              </a:spcAft>
            </a:pPr>
            <a:r>
              <a:rPr lang="vi-VN" sz="2200" b="1" i="1" dirty="0">
                <a:solidFill>
                  <a:srgbClr val="C00000"/>
                </a:solidFill>
                <a:latin typeface="+mj-lt"/>
                <a:ea typeface="Cambria" panose="02040503050406030204" pitchFamily="18" charset="0"/>
                <a:cs typeface="Cambria" panose="02040503050406030204" pitchFamily="18" charset="0"/>
              </a:rPr>
              <a:t>Trà xúc động nói: “Chính tình yêu thương của các bạn đã giúp mình có nghị lực vượt qua hoàn cảnh khó khăn. Cảm ơn tình yêu thương của các bạn thật nhiều.”</a:t>
            </a:r>
            <a:endParaRPr lang="en-US" sz="2200" b="1" dirty="0">
              <a:solidFill>
                <a:srgbClr val="C00000"/>
              </a:solidFill>
              <a:latin typeface="+mj-lt"/>
              <a:ea typeface="Cambria" panose="02040503050406030204" pitchFamily="18" charset="0"/>
              <a:cs typeface="Cambria" panose="02040503050406030204" pitchFamily="18" charset="0"/>
            </a:endParaRP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8386733" y="4479637"/>
            <a:ext cx="3620539" cy="227214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i="1" dirty="0" err="1">
                <a:solidFill>
                  <a:srgbClr val="FF0000"/>
                </a:solidFill>
                <a:latin typeface="Times New Roman" panose="02020603050405020304" pitchFamily="18" charset="0"/>
                <a:ea typeface="Times New Roman" panose="02020603050405020304" pitchFamily="18" charset="0"/>
              </a:rPr>
              <a:t>Yêu</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thương</a:t>
            </a:r>
            <a:r>
              <a:rPr lang="en-US" sz="2400" b="1" i="1" dirty="0">
                <a:solidFill>
                  <a:srgbClr val="FF0000"/>
                </a:solidFill>
                <a:latin typeface="Times New Roman" panose="02020603050405020304" pitchFamily="18" charset="0"/>
                <a:ea typeface="Times New Roman" panose="02020603050405020304" pitchFamily="18" charset="0"/>
              </a:rPr>
              <a:t> con </a:t>
            </a:r>
            <a:r>
              <a:rPr lang="en-US" sz="2400" b="1" i="1" dirty="0" err="1">
                <a:solidFill>
                  <a:srgbClr val="FF0000"/>
                </a:solidFill>
                <a:latin typeface="Times New Roman" panose="02020603050405020304" pitchFamily="18" charset="0"/>
                <a:ea typeface="Times New Roman" panose="02020603050405020304" pitchFamily="18" charset="0"/>
              </a:rPr>
              <a:t>người</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là</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sự</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quan</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tâm</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giúp</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đỡ</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làm</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những</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điều</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tốt</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đẹp</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cho</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người</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khác</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nhất</a:t>
            </a:r>
            <a:r>
              <a:rPr lang="en-US" sz="2400" b="1" i="1" dirty="0">
                <a:solidFill>
                  <a:srgbClr val="FF0000"/>
                </a:solidFill>
                <a:latin typeface="Times New Roman" panose="02020603050405020304" pitchFamily="18" charset="0"/>
                <a:ea typeface="Times New Roman" panose="02020603050405020304" pitchFamily="18" charset="0"/>
              </a:rPr>
              <a:t> à </a:t>
            </a:r>
            <a:r>
              <a:rPr lang="en-US" sz="2400" b="1" i="1" dirty="0" err="1">
                <a:solidFill>
                  <a:srgbClr val="FF0000"/>
                </a:solidFill>
                <a:latin typeface="Times New Roman" panose="02020603050405020304" pitchFamily="18" charset="0"/>
                <a:ea typeface="Times New Roman" panose="02020603050405020304" pitchFamily="18" charset="0"/>
              </a:rPr>
              <a:t>những</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người</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gặp</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khó</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khăn</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hoạn</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nạn</a:t>
            </a:r>
            <a:r>
              <a:rPr lang="en-US" sz="2400" b="1" i="1" dirty="0">
                <a:solidFill>
                  <a:srgbClr val="FF0000"/>
                </a:solidFill>
                <a:latin typeface="Times New Roman" panose="02020603050405020304" pitchFamily="18" charset="0"/>
                <a:ea typeface="Times New Roman" panose="02020603050405020304" pitchFamily="18" charset="0"/>
              </a:rPr>
              <a:t>.</a:t>
            </a: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C8FB1BB-BF64-4C78-AACA-84C9F97ED11A}"/>
              </a:ext>
            </a:extLst>
          </p:cNvPr>
          <p:cNvCxnSpPr>
            <a:cxnSpLocks/>
          </p:cNvCxnSpPr>
          <p:nvPr/>
        </p:nvCxnSpPr>
        <p:spPr>
          <a:xfrm flipH="1">
            <a:off x="6216303" y="1536008"/>
            <a:ext cx="2540" cy="77216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a:off x="1902921"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18EAD728-281A-4CBC-B6CB-AC46CE78C292}"/>
              </a:ext>
            </a:extLst>
          </p:cNvPr>
          <p:cNvCxnSpPr>
            <a:cxnSpLocks/>
          </p:cNvCxnSpPr>
          <p:nvPr/>
        </p:nvCxnSpPr>
        <p:spPr>
          <a:xfrm>
            <a:off x="634838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10052974" y="402520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Rectangle 4"/>
          <p:cNvSpPr/>
          <p:nvPr/>
        </p:nvSpPr>
        <p:spPr>
          <a:xfrm>
            <a:off x="-26091" y="4479636"/>
            <a:ext cx="4431376" cy="2385268"/>
          </a:xfrm>
          <a:prstGeom prst="rect">
            <a:avLst/>
          </a:prstGeom>
        </p:spPr>
        <p:txBody>
          <a:bodyPr wrap="square">
            <a:spAutoFit/>
          </a:bodyPr>
          <a:lstStyle/>
          <a:p>
            <a:pPr lvl="0" algn="just">
              <a:spcAft>
                <a:spcPts val="200"/>
              </a:spcAft>
            </a:pPr>
            <a:r>
              <a:rPr lang="en-US" i="1" dirty="0">
                <a:solidFill>
                  <a:srgbClr val="000000"/>
                </a:solidFill>
                <a:latin typeface="Times" panose="02020603050405020304" pitchFamily="18" charset="0"/>
                <a:ea typeface="Courier New" panose="02070309020205020404" pitchFamily="49" charset="0"/>
                <a:cs typeface="Times" panose="02020603050405020304" pitchFamily="18" charset="0"/>
              </a:rPr>
              <a:t>-</a:t>
            </a:r>
            <a:r>
              <a:rPr lang="en-US" b="1" i="1" dirty="0">
                <a:solidFill>
                  <a:srgbClr val="0000FF"/>
                </a:solidFill>
                <a:latin typeface="Times" panose="02020603050405020304" pitchFamily="18" charset="0"/>
                <a:ea typeface="Courier New" panose="02070309020205020404" pitchFamily="49" charset="0"/>
                <a:cs typeface="Times" panose="02020603050405020304" pitchFamily="18" charset="0"/>
              </a:rPr>
              <a:t>C</a:t>
            </a:r>
            <a:r>
              <a:rPr lang="vi-VN" b="1" i="1" dirty="0">
                <a:solidFill>
                  <a:srgbClr val="0000FF"/>
                </a:solidFill>
                <a:latin typeface="Times" panose="02020603050405020304" pitchFamily="18" charset="0"/>
                <a:ea typeface="Courier New" panose="02070309020205020404" pitchFamily="49" charset="0"/>
                <a:cs typeface="Times" panose="02020603050405020304" pitchFamily="18" charset="0"/>
              </a:rPr>
              <a:t>ô giáo cùng các bạn đưa Trà xuống phòng y tế, sau đó, mượn quần áo để bạn thay cho đỡ lạnh. </a:t>
            </a:r>
            <a:endParaRPr lang="en-US" b="1" i="1" dirty="0">
              <a:solidFill>
                <a:srgbClr val="0000FF"/>
              </a:solidFill>
              <a:latin typeface="Times" panose="02020603050405020304" pitchFamily="18" charset="0"/>
              <a:ea typeface="Courier New" panose="02070309020205020404" pitchFamily="49" charset="0"/>
              <a:cs typeface="Times" panose="02020603050405020304" pitchFamily="18" charset="0"/>
            </a:endParaRPr>
          </a:p>
          <a:p>
            <a:pPr lvl="0" algn="just">
              <a:spcAft>
                <a:spcPts val="200"/>
              </a:spcAft>
            </a:pPr>
            <a:r>
              <a:rPr lang="en-US" b="1" i="1" dirty="0">
                <a:solidFill>
                  <a:srgbClr val="0000FF"/>
                </a:solidFill>
                <a:latin typeface="Times" panose="02020603050405020304" pitchFamily="18" charset="0"/>
                <a:ea typeface="Courier New" panose="02070309020205020404" pitchFamily="49" charset="0"/>
                <a:cs typeface="Times" panose="02020603050405020304" pitchFamily="18" charset="0"/>
              </a:rPr>
              <a:t>- </a:t>
            </a:r>
            <a:r>
              <a:rPr lang="vi-VN" b="1" i="1" dirty="0">
                <a:solidFill>
                  <a:srgbClr val="0000FF"/>
                </a:solidFill>
                <a:latin typeface="Times" panose="02020603050405020304" pitchFamily="18" charset="0"/>
                <a:ea typeface="Courier New" panose="02070309020205020404" pitchFamily="49" charset="0"/>
                <a:cs typeface="Times" panose="02020603050405020304" pitchFamily="18" charset="0"/>
              </a:rPr>
              <a:t>Cả lớp ai c</a:t>
            </a:r>
            <a:r>
              <a:rPr lang="en-US" b="1" i="1" dirty="0">
                <a:solidFill>
                  <a:srgbClr val="0000FF"/>
                </a:solidFill>
                <a:latin typeface="Times" panose="02020603050405020304" pitchFamily="18" charset="0"/>
                <a:ea typeface="Courier New" panose="02070309020205020404" pitchFamily="49" charset="0"/>
                <a:cs typeface="Times" panose="02020603050405020304" pitchFamily="18" charset="0"/>
              </a:rPr>
              <a:t>ũ</a:t>
            </a:r>
            <a:r>
              <a:rPr lang="vi-VN" b="1" i="1" dirty="0">
                <a:solidFill>
                  <a:srgbClr val="0000FF"/>
                </a:solidFill>
                <a:latin typeface="Times" panose="02020603050405020304" pitchFamily="18" charset="0"/>
                <a:ea typeface="Courier New" panose="02070309020205020404" pitchFamily="49" charset="0"/>
                <a:cs typeface="Times" panose="02020603050405020304" pitchFamily="18" charset="0"/>
              </a:rPr>
              <a:t>ng thấy thương Trà.</a:t>
            </a:r>
            <a:r>
              <a:rPr lang="vi-VN" b="1" i="1" dirty="0">
                <a:solidFill>
                  <a:srgbClr val="0000FF"/>
                </a:solidFill>
                <a:latin typeface="Times" panose="02020603050405020304" pitchFamily="18" charset="0"/>
                <a:ea typeface="Cambria" panose="02040503050406030204" pitchFamily="18" charset="0"/>
                <a:cs typeface="Times" panose="02020603050405020304" pitchFamily="18" charset="0"/>
              </a:rPr>
              <a:t> </a:t>
            </a:r>
            <a:endParaRPr lang="en-US" b="1" i="1" dirty="0">
              <a:solidFill>
                <a:srgbClr val="0000FF"/>
              </a:solidFill>
              <a:latin typeface="Times" panose="02020603050405020304" pitchFamily="18" charset="0"/>
              <a:ea typeface="Cambria" panose="02040503050406030204" pitchFamily="18" charset="0"/>
              <a:cs typeface="Times" panose="02020603050405020304" pitchFamily="18" charset="0"/>
            </a:endParaRPr>
          </a:p>
          <a:p>
            <a:pPr lvl="0" algn="just">
              <a:spcAft>
                <a:spcPts val="200"/>
              </a:spcAft>
            </a:pPr>
            <a:r>
              <a:rPr lang="en-US" b="1" i="1" dirty="0">
                <a:solidFill>
                  <a:srgbClr val="0000FF"/>
                </a:solidFill>
                <a:latin typeface="Times" panose="02020603050405020304" pitchFamily="18" charset="0"/>
                <a:ea typeface="Cambria" panose="02040503050406030204" pitchFamily="18" charset="0"/>
                <a:cs typeface="Times" panose="02020603050405020304" pitchFamily="18" charset="0"/>
              </a:rPr>
              <a:t>-</a:t>
            </a:r>
            <a:r>
              <a:rPr lang="vi-VN" b="1" i="1" dirty="0">
                <a:solidFill>
                  <a:srgbClr val="0000FF"/>
                </a:solidFill>
                <a:latin typeface="Times" panose="02020603050405020304" pitchFamily="18" charset="0"/>
                <a:ea typeface="Cambria" panose="02040503050406030204" pitchFamily="18" charset="0"/>
                <a:cs typeface="Times" panose="02020603050405020304" pitchFamily="18" charset="0"/>
              </a:rPr>
              <a:t>Cô giáo chủ nhiệm cùng với lớp trưởng thảo luận đưa ra </a:t>
            </a:r>
            <a:r>
              <a:rPr lang="en-US" b="1" i="1" dirty="0">
                <a:solidFill>
                  <a:srgbClr val="0000FF"/>
                </a:solidFill>
                <a:latin typeface="Times" panose="02020603050405020304" pitchFamily="18" charset="0"/>
                <a:ea typeface="Cambria" panose="02040503050406030204" pitchFamily="18" charset="0"/>
                <a:cs typeface="Times" panose="02020603050405020304" pitchFamily="18" charset="0"/>
              </a:rPr>
              <a:t>ý</a:t>
            </a:r>
            <a:r>
              <a:rPr lang="vi-VN" b="1" i="1" dirty="0">
                <a:solidFill>
                  <a:srgbClr val="0000FF"/>
                </a:solidFill>
                <a:latin typeface="Times" panose="02020603050405020304" pitchFamily="18" charset="0"/>
                <a:ea typeface="Cambria" panose="02040503050406030204" pitchFamily="18" charset="0"/>
                <a:cs typeface="Times" panose="02020603050405020304" pitchFamily="18" charset="0"/>
              </a:rPr>
              <a:t> kiến: những bạn đi học bằng xe đạp sẽ thay nhau đến đón Trà. </a:t>
            </a:r>
            <a:endParaRPr lang="en-US" b="1" i="1" dirty="0">
              <a:solidFill>
                <a:srgbClr val="0000FF"/>
              </a:solidFill>
              <a:latin typeface="Times" panose="02020603050405020304" pitchFamily="18" charset="0"/>
              <a:ea typeface="Cambria" panose="02040503050406030204" pitchFamily="18" charset="0"/>
              <a:cs typeface="Times" panose="02020603050405020304" pitchFamily="18" charset="0"/>
            </a:endParaRPr>
          </a:p>
          <a:p>
            <a:pPr marL="342900" lvl="0" indent="-342900" algn="just">
              <a:spcAft>
                <a:spcPts val="200"/>
              </a:spcAft>
              <a:buFontTx/>
              <a:buChar char="-"/>
            </a:pPr>
            <a:r>
              <a:rPr lang="vi-VN" b="1" i="1" dirty="0">
                <a:solidFill>
                  <a:srgbClr val="0000FF"/>
                </a:solidFill>
                <a:latin typeface="Times" panose="02020603050405020304" pitchFamily="18" charset="0"/>
                <a:ea typeface="Cambria" panose="02040503050406030204" pitchFamily="18" charset="0"/>
                <a:cs typeface="Times" panose="02020603050405020304" pitchFamily="18" charset="0"/>
              </a:rPr>
              <a:t>Cả lớp đểu đồng tình hưởng ứng.</a:t>
            </a:r>
            <a:endParaRPr lang="en-US" b="1" dirty="0">
              <a:solidFill>
                <a:srgbClr val="0000FF"/>
              </a:solidFill>
              <a:latin typeface="Times" panose="02020603050405020304" pitchFamily="18" charset="0"/>
              <a:ea typeface="Cambria" panose="02040503050406030204" pitchFamily="18" charset="0"/>
              <a:cs typeface="Times" panose="02020603050405020304" pitchFamily="18" charset="0"/>
            </a:endParaRPr>
          </a:p>
        </p:txBody>
      </p:sp>
    </p:spTree>
    <p:extLst>
      <p:ext uri="{BB962C8B-B14F-4D97-AF65-F5344CB8AC3E}">
        <p14:creationId xmlns:p14="http://schemas.microsoft.com/office/powerpoint/2010/main" val="216332466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arn(inVertical)">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barn(inVertical)">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down)">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959" y="0"/>
            <a:ext cx="12308839" cy="6858000"/>
          </a:xfrm>
          <a:prstGeom prst="rect">
            <a:avLst/>
          </a:prstGeom>
        </p:spPr>
      </p:pic>
      <p:pic>
        <p:nvPicPr>
          <p:cNvPr id="9" name="Picture 8"/>
          <p:cNvPicPr>
            <a:picLocks noChangeAspect="1"/>
          </p:cNvPicPr>
          <p:nvPr/>
        </p:nvPicPr>
        <p:blipFill>
          <a:blip r:embed="rId3"/>
          <a:stretch>
            <a:fillRect/>
          </a:stretch>
        </p:blipFill>
        <p:spPr>
          <a:xfrm>
            <a:off x="9707417" y="2463890"/>
            <a:ext cx="2900751" cy="4359018"/>
          </a:xfrm>
          <a:prstGeom prst="rect">
            <a:avLst/>
          </a:prstGeom>
        </p:spPr>
      </p:pic>
      <p:pic>
        <p:nvPicPr>
          <p:cNvPr id="11" name="图片 8" descr="6fc417983c9675ce1b60e983870aeb8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9600" y="5391719"/>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5"/>
          <a:stretch>
            <a:fillRect/>
          </a:stretch>
        </p:blipFill>
        <p:spPr>
          <a:xfrm>
            <a:off x="1848649" y="729673"/>
            <a:ext cx="8283243" cy="4662046"/>
          </a:xfrm>
          <a:prstGeom prst="rect">
            <a:avLst/>
          </a:prstGeom>
        </p:spPr>
      </p:pic>
      <p:sp>
        <p:nvSpPr>
          <p:cNvPr id="14" name="Text Box 5"/>
          <p:cNvSpPr txBox="1">
            <a:spLocks noChangeArrowheads="1"/>
          </p:cNvSpPr>
          <p:nvPr/>
        </p:nvSpPr>
        <p:spPr bwMode="auto">
          <a:xfrm>
            <a:off x="3262674" y="1340115"/>
            <a:ext cx="5957455"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Font typeface="Arial" panose="020B0604020202020204" pitchFamily="34" charset="0"/>
              <a:buNone/>
            </a:pPr>
            <a:r>
              <a:rPr lang="vi-VN" sz="3600" b="1" dirty="0">
                <a:solidFill>
                  <a:srgbClr val="0000FF"/>
                </a:solidFill>
                <a:latin typeface="#9Slide05 Kathya" panose="02000000000000000000" pitchFamily="2" charset="0"/>
              </a:rPr>
              <a:t>Yêu thương con người là quan tâm, giúp đỡ và làm những điều tốt đẹp cho người khác, nhất là những lúc gặp khó khăn, hoạn nạn.</a:t>
            </a:r>
            <a:endParaRPr lang="en-US" sz="3600" b="1" dirty="0">
              <a:solidFill>
                <a:srgbClr val="0000FF"/>
              </a:solidFill>
              <a:latin typeface="#9Slide05 SVNTradeMark" panose="02000000000000000000" pitchFamily="2" charset="0"/>
            </a:endParaRPr>
          </a:p>
        </p:txBody>
      </p:sp>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Effect transition="in" filter="fade">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5883</TotalTime>
  <Words>2021</Words>
  <Application>Microsoft Office PowerPoint</Application>
  <PresentationFormat>Widescreen</PresentationFormat>
  <Paragraphs>154</Paragraphs>
  <Slides>25</Slides>
  <Notes>4</Notes>
  <HiddenSlides>0</HiddenSlides>
  <MMClips>0</MMClips>
  <ScaleCrop>false</ScaleCrop>
  <HeadingPairs>
    <vt:vector size="6" baseType="variant">
      <vt:variant>
        <vt:lpstr>Fonts Used</vt:lpstr>
      </vt:variant>
      <vt:variant>
        <vt:i4>18</vt:i4>
      </vt:variant>
      <vt:variant>
        <vt:lpstr>Theme</vt:lpstr>
      </vt:variant>
      <vt:variant>
        <vt:i4>6</vt:i4>
      </vt:variant>
      <vt:variant>
        <vt:lpstr>Slide Titles</vt:lpstr>
      </vt:variant>
      <vt:variant>
        <vt:i4>25</vt:i4>
      </vt:variant>
    </vt:vector>
  </HeadingPairs>
  <TitlesOfParts>
    <vt:vector size="49" baseType="lpstr">
      <vt:lpstr>#9Slide04 Noto Serif Bold</vt:lpstr>
      <vt:lpstr>#9Slide05 Fourth</vt:lpstr>
      <vt:lpstr>#9Slide05 Great Vibes</vt:lpstr>
      <vt:lpstr>#9Slide05 Kathya</vt:lpstr>
      <vt:lpstr>#9Slide05 Phobia</vt:lpstr>
      <vt:lpstr>#9Slide05 SVNTradeMark</vt:lpstr>
      <vt:lpstr>#9Slide06 SVNSlow Attack</vt:lpstr>
      <vt:lpstr>#9Slide07 Marbelia Regular</vt:lpstr>
      <vt:lpstr>Arial</vt:lpstr>
      <vt:lpstr>Calibri</vt:lpstr>
      <vt:lpstr>Calibri Light</vt:lpstr>
      <vt:lpstr>Courier New</vt:lpstr>
      <vt:lpstr>SVN-Vanilla Daisy Pro</vt:lpstr>
      <vt:lpstr>SVN-Very Berry</vt:lpstr>
      <vt:lpstr>SVN-Wallington</vt:lpstr>
      <vt:lpstr>Symbol</vt:lpstr>
      <vt:lpstr>Times</vt:lpstr>
      <vt:lpstr>Times New Roman</vt:lpstr>
      <vt:lpstr>Office Theme</vt:lpstr>
      <vt:lpstr>1_Office Theme</vt:lpstr>
      <vt:lpstr>2_Office Theme</vt:lpstr>
      <vt:lpstr>24_Office Theme</vt:lpstr>
      <vt:lpstr>Default Design</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dong dang tran trung</cp:lastModifiedBy>
  <cp:revision>107</cp:revision>
  <dcterms:created xsi:type="dcterms:W3CDTF">2021-06-28T15:32:15Z</dcterms:created>
  <dcterms:modified xsi:type="dcterms:W3CDTF">2024-10-06T02:47:57Z</dcterms:modified>
</cp:coreProperties>
</file>