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79" r:id="rId2"/>
    <p:sldId id="300" r:id="rId3"/>
    <p:sldId id="261" r:id="rId4"/>
    <p:sldId id="263" r:id="rId5"/>
    <p:sldId id="264" r:id="rId6"/>
    <p:sldId id="320" r:id="rId7"/>
    <p:sldId id="282" r:id="rId8"/>
    <p:sldId id="265" r:id="rId9"/>
    <p:sldId id="321" r:id="rId10"/>
    <p:sldId id="322" r:id="rId11"/>
    <p:sldId id="266" r:id="rId12"/>
    <p:sldId id="267" r:id="rId13"/>
    <p:sldId id="323" r:id="rId14"/>
    <p:sldId id="324" r:id="rId15"/>
    <p:sldId id="326" r:id="rId16"/>
    <p:sldId id="270" r:id="rId17"/>
    <p:sldId id="325" r:id="rId18"/>
    <p:sldId id="28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02F4"/>
    <a:srgbClr val="2828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05/02/2025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68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05/02/2025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05/02/2025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05/02/2025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05/02/2025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05/02/2025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05/02/2025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05/02/2025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05/02/2025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05/02/2025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05/02/2025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05/02/2025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05/02/2025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ải +999 Hình Nền Powerpoint Hoa Đẹp Nhất Năm 2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013" y="-142875"/>
            <a:ext cx="12192001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34628" y="2440712"/>
            <a:ext cx="7575287" cy="1435830"/>
          </a:xfrm>
        </p:spPr>
        <p:txBody>
          <a:bodyPr>
            <a:normAutofit/>
          </a:bodyPr>
          <a:lstStyle/>
          <a:p>
            <a:r>
              <a:rPr lang="en-US" alt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NGHỆ 6</a:t>
            </a:r>
            <a:br>
              <a:rPr lang="en-US" alt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TRỜI SÁNG TẠO</a:t>
            </a:r>
            <a:endParaRPr lang="en-US" altLang="vi-VN" sz="4800" b="1" dirty="0">
              <a:solidFill>
                <a:srgbClr val="0E02F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9806FB3-30F1-4145-A54C-EB44156F3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602" y="290796"/>
            <a:ext cx="10839995" cy="52371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87A9B1C-3E90-4127-B5A2-459EC37D08F2}"/>
              </a:ext>
            </a:extLst>
          </p:cNvPr>
          <p:cNvSpPr txBox="1"/>
          <p:nvPr/>
        </p:nvSpPr>
        <p:spPr>
          <a:xfrm>
            <a:off x="1141788" y="5646410"/>
            <a:ext cx="92385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53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100+ hình nền powerpoint lịch sử - hinhanhsieudep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" y="635"/>
            <a:ext cx="12191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D05CFD6D-C02A-4DD7-BEFE-824E97EA2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2434" y="499895"/>
            <a:ext cx="10148552" cy="3486311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 smtClean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000" dirty="0" smtClean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4000" dirty="0" smtClean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đ</a:t>
            </a:r>
            <a:r>
              <a:rPr lang="vi-VN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đ</a:t>
            </a:r>
            <a:r>
              <a:rPr lang="vi-VN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D478B71-65FA-462F-997D-FBD6B0BAA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80509" flipH="1">
            <a:off x="252691" y="232846"/>
            <a:ext cx="1237892" cy="13941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100+ hình nền powerpoint lịch sử - hinhanhsieudep.ne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" y="635"/>
            <a:ext cx="12191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Rectangle 6"/>
          <p:cNvSpPr>
            <a:spLocks noChangeArrowheads="1"/>
          </p:cNvSpPr>
          <p:nvPr/>
        </p:nvSpPr>
        <p:spPr bwMode="auto">
          <a:xfrm>
            <a:off x="1524000" y="-322580"/>
            <a:ext cx="30988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vi-VN" sz="3600">
              <a:latin typeface=".VnAristote" panose="020B7200000000000000" pitchFamily="34" charset="0"/>
            </a:endParaRPr>
          </a:p>
        </p:txBody>
      </p:sp>
      <p:sp>
        <p:nvSpPr>
          <p:cNvPr id="10" name="Title 13"/>
          <p:cNvSpPr txBox="1"/>
          <p:nvPr/>
        </p:nvSpPr>
        <p:spPr>
          <a:xfrm>
            <a:off x="1349584" y="1701498"/>
            <a:ext cx="3456384" cy="5835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b="1" dirty="0">
              <a:solidFill>
                <a:srgbClr val="BFB302"/>
              </a:solidFill>
              <a:latin typeface="#9Slide05 Garris" pitchFamily="2" charset="0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xmlns="" id="{C5372838-2C9F-4318-9E02-8778908665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945" y="141081"/>
            <a:ext cx="119004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3200" b="1" dirty="0">
                <a:solidFill>
                  <a:srgbClr val="FF0000"/>
                </a:solidFill>
                <a:ea typeface="+mj-ea"/>
                <a:cs typeface="Times New Roman" panose="02020603050405020304" pitchFamily="18" charset="0"/>
              </a:rPr>
              <a:t>2</a:t>
            </a:r>
            <a:r>
              <a:rPr lang="vi-VN" altLang="en-US" sz="3200" b="1" dirty="0" smtClean="0">
                <a:solidFill>
                  <a:srgbClr val="FF0000"/>
                </a:solidFill>
                <a:ea typeface="+mj-ea"/>
                <a:cs typeface="Times New Roman" panose="02020603050405020304" pitchFamily="18" charset="0"/>
              </a:rPr>
              <a:t>. </a:t>
            </a:r>
            <a:r>
              <a:rPr lang="en-US" altLang="en-US" sz="3200" b="1" dirty="0">
                <a:solidFill>
                  <a:srgbClr val="FF0000"/>
                </a:solidFill>
                <a:ea typeface="+mj-ea"/>
                <a:cs typeface="Times New Roman" panose="02020603050405020304" pitchFamily="18" charset="0"/>
              </a:rPr>
              <a:t>THỜI TRANG THỂ HIỆN TÍNH CÁCH CỦA NGƯỜI MẶC</a:t>
            </a:r>
            <a:endParaRPr lang="vi-VN" altLang="en-US" sz="3200" b="1" dirty="0">
              <a:solidFill>
                <a:srgbClr val="FF0000"/>
              </a:solidFill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A2B591D-2AF3-410D-AFD1-E4260BDC0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27" y="866301"/>
            <a:ext cx="10099964" cy="4952607"/>
          </a:xfrm>
          <a:prstGeom prst="rect">
            <a:avLst/>
          </a:prstGeom>
        </p:spPr>
      </p:pic>
      <p:sp>
        <p:nvSpPr>
          <p:cNvPr id="5" name="Rectangle: Single Corner Rounded 4">
            <a:extLst>
              <a:ext uri="{FF2B5EF4-FFF2-40B4-BE49-F238E27FC236}">
                <a16:creationId xmlns:a16="http://schemas.microsoft.com/office/drawing/2014/main" xmlns="" id="{D40AB753-AB75-4F40-ACF1-FED62FFAFD94}"/>
              </a:ext>
            </a:extLst>
          </p:cNvPr>
          <p:cNvSpPr/>
          <p:nvPr/>
        </p:nvSpPr>
        <p:spPr>
          <a:xfrm>
            <a:off x="874252" y="5787803"/>
            <a:ext cx="10444129" cy="866302"/>
          </a:xfrm>
          <a:prstGeom prst="round1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 animBg="1"/>
      <p:bldP spid="13" grpId="2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5FAACF4-4A8A-4E08-9682-913DB8AFB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55" y="312119"/>
            <a:ext cx="11402290" cy="4952607"/>
          </a:xfrm>
          <a:prstGeom prst="rect">
            <a:avLst/>
          </a:prstGeom>
        </p:spPr>
      </p:pic>
      <p:sp>
        <p:nvSpPr>
          <p:cNvPr id="5" name="Rectangle: Single Corner Rounded 4">
            <a:extLst>
              <a:ext uri="{FF2B5EF4-FFF2-40B4-BE49-F238E27FC236}">
                <a16:creationId xmlns:a16="http://schemas.microsoft.com/office/drawing/2014/main" xmlns="" id="{853CD557-B923-4816-82BE-65641011F48F}"/>
              </a:ext>
            </a:extLst>
          </p:cNvPr>
          <p:cNvSpPr/>
          <p:nvPr/>
        </p:nvSpPr>
        <p:spPr>
          <a:xfrm>
            <a:off x="637" y="5370486"/>
            <a:ext cx="12191363" cy="1236376"/>
          </a:xfrm>
          <a:prstGeom prst="round1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32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0654DDB4-EB93-44D3-A999-4DB76615C452}"/>
              </a:ext>
            </a:extLst>
          </p:cNvPr>
          <p:cNvSpPr txBox="1">
            <a:spLocks/>
          </p:cNvSpPr>
          <p:nvPr/>
        </p:nvSpPr>
        <p:spPr>
          <a:xfrm>
            <a:off x="1168680" y="1162946"/>
            <a:ext cx="10185120" cy="348631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dirty="0" smtClean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000" dirty="0" smtClean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dirty="0" smtClean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endParaRPr lang="en-US" sz="4000" dirty="0">
              <a:solidFill>
                <a:srgbClr val="0E02F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xmlns="" id="{EC24AC22-8346-4F0E-A0CA-0A2837EB1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945" y="141081"/>
            <a:ext cx="119004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3200" b="1" dirty="0">
                <a:solidFill>
                  <a:srgbClr val="FF0000"/>
                </a:solidFill>
                <a:ea typeface="+mj-ea"/>
                <a:cs typeface="Times New Roman" panose="02020603050405020304" pitchFamily="18" charset="0"/>
              </a:rPr>
              <a:t>2</a:t>
            </a:r>
            <a:r>
              <a:rPr lang="vi-VN" altLang="en-US" sz="3200" b="1" dirty="0" smtClean="0">
                <a:solidFill>
                  <a:srgbClr val="FF0000"/>
                </a:solidFill>
                <a:ea typeface="+mj-ea"/>
                <a:cs typeface="Times New Roman" panose="02020603050405020304" pitchFamily="18" charset="0"/>
              </a:rPr>
              <a:t>. </a:t>
            </a:r>
            <a:r>
              <a:rPr lang="en-US" altLang="en-US" sz="3200" b="1" dirty="0">
                <a:solidFill>
                  <a:srgbClr val="FF0000"/>
                </a:solidFill>
                <a:ea typeface="+mj-ea"/>
                <a:cs typeface="Times New Roman" panose="02020603050405020304" pitchFamily="18" charset="0"/>
              </a:rPr>
              <a:t>THỜI TRANG THỂ HIỆN TÍNH CÁCH CỦA NGƯỜI MẶC</a:t>
            </a:r>
            <a:endParaRPr lang="vi-VN" altLang="en-US" sz="3200" b="1" dirty="0">
              <a:solidFill>
                <a:srgbClr val="FF0000"/>
              </a:solidFill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0C68C21-C5B1-43A8-9D47-21CFBA0CC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89535" flipH="1">
            <a:off x="142518" y="688226"/>
            <a:ext cx="1198282" cy="136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48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1" animBg="1"/>
      <p:bldP spid="6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C7C6C1-3FB2-4A91-BABB-E86B77FD9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613" y="752282"/>
            <a:ext cx="8137928" cy="4831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dirty="0" smtClean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.1</a:t>
            </a:r>
            <a:r>
              <a:rPr lang="en-US" sz="3200" b="1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3200" b="1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ý </a:t>
            </a:r>
            <a:r>
              <a:rPr lang="en-US" sz="3200" b="1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b="1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 smtClean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b="1" dirty="0">
              <a:solidFill>
                <a:srgbClr val="0E02F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A401D68-C056-4F70-83E2-5F6CBDD0E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45" y="1750750"/>
            <a:ext cx="5264666" cy="45269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0E6FF4D-95AC-4EDB-B3D4-DE74E6AA6106}"/>
              </a:ext>
            </a:extLst>
          </p:cNvPr>
          <p:cNvSpPr txBox="1"/>
          <p:nvPr/>
        </p:nvSpPr>
        <p:spPr>
          <a:xfrm>
            <a:off x="1253067" y="6277722"/>
            <a:ext cx="39059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gầy</a:t>
            </a:r>
            <a:endParaRPr lang="vi-VN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020A115-9FAD-46D9-BD4F-AD672B1AA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659467"/>
            <a:ext cx="5554133" cy="45269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63C68BA-3A5A-4F4A-9DC7-1B06DA870DF4}"/>
              </a:ext>
            </a:extLst>
          </p:cNvPr>
          <p:cNvSpPr txBox="1"/>
          <p:nvPr/>
        </p:nvSpPr>
        <p:spPr>
          <a:xfrm>
            <a:off x="6756401" y="6242755"/>
            <a:ext cx="39059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vi-VN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xmlns="" id="{ED5131F1-8A8B-4693-88A3-E4BDFC14B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581" y="167507"/>
            <a:ext cx="119004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3200" b="1" dirty="0">
                <a:solidFill>
                  <a:srgbClr val="FF0000"/>
                </a:solidFill>
                <a:ea typeface="+mj-ea"/>
                <a:cs typeface="Times New Roman" panose="02020603050405020304" pitchFamily="18" charset="0"/>
              </a:rPr>
              <a:t>3</a:t>
            </a:r>
            <a:r>
              <a:rPr lang="vi-VN" altLang="en-US" sz="3200" b="1" dirty="0" smtClean="0">
                <a:solidFill>
                  <a:srgbClr val="FF0000"/>
                </a:solidFill>
                <a:ea typeface="+mj-ea"/>
                <a:cs typeface="Times New Roman" panose="02020603050405020304" pitchFamily="18" charset="0"/>
              </a:rPr>
              <a:t>. </a:t>
            </a:r>
            <a:r>
              <a:rPr lang="en-US" altLang="en-US" sz="3200" b="1" dirty="0">
                <a:solidFill>
                  <a:srgbClr val="FF0000"/>
                </a:solidFill>
                <a:ea typeface="+mj-ea"/>
                <a:cs typeface="Times New Roman" panose="02020603050405020304" pitchFamily="18" charset="0"/>
              </a:rPr>
              <a:t>LỰA CHỌN TRANG PHỤC PHÙ HỢP THEO THỜI TRANG</a:t>
            </a:r>
            <a:endParaRPr lang="vi-VN" altLang="en-US" sz="3200" b="1" dirty="0">
              <a:solidFill>
                <a:srgbClr val="FF0000"/>
              </a:solidFill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47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9" grpId="0"/>
      <p:bldP spid="10" grpId="0" animBg="1"/>
      <p:bldP spid="1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xmlns="" id="{ED5131F1-8A8B-4693-88A3-E4BDFC14B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274" y="272738"/>
            <a:ext cx="119004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3200" b="1" dirty="0">
                <a:solidFill>
                  <a:srgbClr val="FF0000"/>
                </a:solidFill>
                <a:ea typeface="+mj-ea"/>
                <a:cs typeface="Times New Roman" panose="02020603050405020304" pitchFamily="18" charset="0"/>
              </a:rPr>
              <a:t>3</a:t>
            </a:r>
            <a:r>
              <a:rPr lang="vi-VN" altLang="en-US" sz="3200" b="1" dirty="0" smtClean="0">
                <a:solidFill>
                  <a:srgbClr val="FF0000"/>
                </a:solidFill>
                <a:ea typeface="+mj-ea"/>
                <a:cs typeface="Times New Roman" panose="02020603050405020304" pitchFamily="18" charset="0"/>
              </a:rPr>
              <a:t>. </a:t>
            </a:r>
            <a:r>
              <a:rPr lang="en-US" altLang="en-US" sz="3200" b="1" dirty="0">
                <a:solidFill>
                  <a:srgbClr val="FF0000"/>
                </a:solidFill>
                <a:ea typeface="+mj-ea"/>
                <a:cs typeface="Times New Roman" panose="02020603050405020304" pitchFamily="18" charset="0"/>
              </a:rPr>
              <a:t>LỰA CHỌN TRANG PHỤC PHÙ HỢP THEO THỜI TRANG</a:t>
            </a:r>
            <a:endParaRPr lang="vi-VN" altLang="en-US" sz="3200" b="1" dirty="0">
              <a:solidFill>
                <a:srgbClr val="FF0000"/>
              </a:solidFill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8CB8CE6D-D8D0-4304-86FD-08F6E94B20F2}"/>
              </a:ext>
            </a:extLst>
          </p:cNvPr>
          <p:cNvSpPr txBox="1">
            <a:spLocks/>
          </p:cNvSpPr>
          <p:nvPr/>
        </p:nvSpPr>
        <p:spPr>
          <a:xfrm>
            <a:off x="1413446" y="1624304"/>
            <a:ext cx="10113146" cy="396286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ý:</a:t>
            </a:r>
          </a:p>
          <a:p>
            <a:pPr>
              <a:buFontTx/>
              <a:buChar char="-"/>
            </a:pPr>
            <a:r>
              <a:rPr lang="en-US" sz="4000" dirty="0" smtClean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dirty="0" smtClean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vóc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  <a:p>
            <a:pPr>
              <a:buFontTx/>
              <a:buChar char="-"/>
            </a:pPr>
            <a:r>
              <a:rPr lang="en-US" sz="4000" dirty="0" smtClean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them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US" sz="4000" dirty="0">
              <a:solidFill>
                <a:srgbClr val="0E02F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0C68C21-C5B1-43A8-9D47-21CFBA0CC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89535" flipH="1">
            <a:off x="252951" y="884279"/>
            <a:ext cx="1198282" cy="13643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C4CA94-E555-44E4-9F9F-9C23F294A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27" y="193812"/>
            <a:ext cx="6674693" cy="571761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03FEABF-BCB8-40F9-9B79-A6EE5D0F7125}"/>
              </a:ext>
            </a:extLst>
          </p:cNvPr>
          <p:cNvSpPr/>
          <p:nvPr/>
        </p:nvSpPr>
        <p:spPr>
          <a:xfrm>
            <a:off x="7784010" y="4217180"/>
            <a:ext cx="4439457" cy="107244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ABBE456-B4FA-4369-B8C8-4E207C552EFD}"/>
              </a:ext>
            </a:extLst>
          </p:cNvPr>
          <p:cNvSpPr/>
          <p:nvPr/>
        </p:nvSpPr>
        <p:spPr>
          <a:xfrm>
            <a:off x="67318" y="2764997"/>
            <a:ext cx="4515971" cy="107244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3ADA497-1EC8-4F29-A99C-2A05905F8E89}"/>
              </a:ext>
            </a:extLst>
          </p:cNvPr>
          <p:cNvSpPr/>
          <p:nvPr/>
        </p:nvSpPr>
        <p:spPr>
          <a:xfrm>
            <a:off x="112473" y="4217180"/>
            <a:ext cx="4425662" cy="107244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3:Loại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vi-VN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D5FD379-83DC-4BD1-8D9E-F0E608AEBD62}"/>
              </a:ext>
            </a:extLst>
          </p:cNvPr>
          <p:cNvSpPr/>
          <p:nvPr/>
        </p:nvSpPr>
        <p:spPr>
          <a:xfrm>
            <a:off x="157627" y="5669363"/>
            <a:ext cx="4425662" cy="107244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endParaRPr lang="vi-VN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CB1BFA0-BBBB-4674-94B1-519391F4948B}"/>
              </a:ext>
            </a:extLst>
          </p:cNvPr>
          <p:cNvSpPr/>
          <p:nvPr/>
        </p:nvSpPr>
        <p:spPr>
          <a:xfrm>
            <a:off x="7852996" y="1223160"/>
            <a:ext cx="4370471" cy="107244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vi-VN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0720853-D996-430D-B772-52EC38ECF12C}"/>
              </a:ext>
            </a:extLst>
          </p:cNvPr>
          <p:cNvSpPr/>
          <p:nvPr/>
        </p:nvSpPr>
        <p:spPr>
          <a:xfrm>
            <a:off x="7766338" y="2672859"/>
            <a:ext cx="4425662" cy="10724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endParaRPr lang="vi-VN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660328C-E286-4EF8-B116-DC1FFB9FF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7535" y="1737808"/>
            <a:ext cx="2782812" cy="422511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A5CCA1E-AA4D-42E3-8710-CB18AE4F298F}"/>
              </a:ext>
            </a:extLst>
          </p:cNvPr>
          <p:cNvSpPr/>
          <p:nvPr/>
        </p:nvSpPr>
        <p:spPr>
          <a:xfrm>
            <a:off x="78605" y="1229063"/>
            <a:ext cx="4674016" cy="107244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vóc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endParaRPr lang="vi-VN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25B1E23-7760-4F57-A5F4-A7944EFD757F}"/>
              </a:ext>
            </a:extLst>
          </p:cNvPr>
          <p:cNvSpPr/>
          <p:nvPr/>
        </p:nvSpPr>
        <p:spPr>
          <a:xfrm>
            <a:off x="7797805" y="5634840"/>
            <a:ext cx="4425662" cy="107244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vi-VN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9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71681" descr="Hinh nen16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375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6" name="Title 71682"/>
          <p:cNvSpPr>
            <a:spLocks noGrp="1"/>
          </p:cNvSpPr>
          <p:nvPr>
            <p:ph type="ctrTitle"/>
          </p:nvPr>
        </p:nvSpPr>
        <p:spPr>
          <a:xfrm>
            <a:off x="2127250" y="309880"/>
            <a:ext cx="5791200" cy="3429000"/>
          </a:xfrm>
        </p:spPr>
        <p:txBody>
          <a:bodyPr anchor="ctr"/>
          <a:lstStyle/>
          <a:p>
            <a:pPr defTabSz="914400">
              <a:buClrTx/>
              <a:buSzTx/>
              <a:buFontTx/>
            </a:pPr>
            <a:r>
              <a:rPr lang="en-US" sz="5400" kern="1200" baseline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Cảm ơn các </a:t>
            </a:r>
            <a:r>
              <a:rPr lang="vi-VN" altLang="en-US" sz="5400" kern="1200" baseline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 đã chú ý lắng nghe</a:t>
            </a:r>
            <a:r>
              <a:rPr lang="en-US" sz="5400" kern="1200" baseline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6627" name="Picture 71683" descr="bu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98828">
            <a:off x="8623300" y="1905000"/>
            <a:ext cx="825500" cy="990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21522AD-A60F-4047-97A6-3E74C5FF4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31" y="272872"/>
            <a:ext cx="3563839" cy="55183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3B32E20-7CFE-4439-A27C-3D8DBAF22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4915" y="87488"/>
            <a:ext cx="3045840" cy="426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C8E74CF-607F-4A63-AB81-60F072EFC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3954" y="555095"/>
            <a:ext cx="3045840" cy="4671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79BF9FB-B7F4-4398-A506-406407186D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9792" y="749828"/>
            <a:ext cx="2852208" cy="52267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526A5C7-A833-4D23-BC46-F8CF0A41D0AF}"/>
              </a:ext>
            </a:extLst>
          </p:cNvPr>
          <p:cNvSpPr txBox="1"/>
          <p:nvPr/>
        </p:nvSpPr>
        <p:spPr>
          <a:xfrm>
            <a:off x="649310" y="5999040"/>
            <a:ext cx="105885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mode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888736F-8FE8-48A5-82FA-A5633DA88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580" y="1659467"/>
            <a:ext cx="10060376" cy="449114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96214" y="222032"/>
            <a:ext cx="1828800" cy="64633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966693" y="263760"/>
            <a:ext cx="4984124" cy="64633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59876" y="289524"/>
            <a:ext cx="4584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8:THỜI TRANG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100+ hình nền powerpoint lịch sử - hinhanhsieudep.net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" y="635"/>
            <a:ext cx="12191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Rectangle 6"/>
          <p:cNvSpPr>
            <a:spLocks noChangeArrowheads="1"/>
          </p:cNvSpPr>
          <p:nvPr/>
        </p:nvSpPr>
        <p:spPr bwMode="auto">
          <a:xfrm>
            <a:off x="1524000" y="-322580"/>
            <a:ext cx="30988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vi-VN" sz="3600">
              <a:latin typeface=".VnAristote" panose="020B7200000000000000" pitchFamily="34" charset="0"/>
            </a:endParaRPr>
          </a:p>
        </p:txBody>
      </p:sp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728448" y="141081"/>
            <a:ext cx="102895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vi-VN" altLang="en-US" sz="3200" b="1" dirty="0">
                <a:solidFill>
                  <a:srgbClr val="FF0000"/>
                </a:solidFill>
                <a:ea typeface="+mj-ea"/>
                <a:cs typeface="Times New Roman" panose="02020603050405020304" pitchFamily="18" charset="0"/>
              </a:rPr>
              <a:t>I. </a:t>
            </a:r>
            <a:r>
              <a:rPr lang="en-US" altLang="en-US" sz="3200" b="1" dirty="0">
                <a:solidFill>
                  <a:srgbClr val="FF0000"/>
                </a:solidFill>
                <a:ea typeface="+mj-ea"/>
                <a:cs typeface="Times New Roman" panose="02020603050405020304" pitchFamily="18" charset="0"/>
              </a:rPr>
              <a:t>THỜI TRANG VÀ PHONG CÁCH THỜI TRANG</a:t>
            </a:r>
            <a:endParaRPr lang="vi-VN" altLang="en-US" sz="3200" b="1" dirty="0">
              <a:solidFill>
                <a:srgbClr val="FF0000"/>
              </a:solidFill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NGƯỜI VIỆT XA LẠ-!- - 1000 Years of Vietnamese Fashion - 1000 Năm Việt Phục - Cổ Phục Việt Nam">
            <a:hlinkClick r:id="" action="ppaction://media"/>
            <a:extLst>
              <a:ext uri="{FF2B5EF4-FFF2-40B4-BE49-F238E27FC236}">
                <a16:creationId xmlns:a16="http://schemas.microsoft.com/office/drawing/2014/main" xmlns="" id="{C449D0A5-B0AF-4B01-921D-F1F2C83B4A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668" y="1049072"/>
            <a:ext cx="11475076" cy="5808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31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1" animBg="1"/>
      <p:bldP spid="2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8F791A-4859-4ADD-AE3F-41F3D026A7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Picture 4" descr="100+ hình nền powerpoint lịch sử - hinhanhsieudep.net">
            <a:extLst>
              <a:ext uri="{FF2B5EF4-FFF2-40B4-BE49-F238E27FC236}">
                <a16:creationId xmlns:a16="http://schemas.microsoft.com/office/drawing/2014/main" xmlns="" id="{31BE5FA6-7902-4EE3-B2CF-6631F585B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" y="0"/>
            <a:ext cx="12191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5590302-8098-4753-B96F-430D3CADE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01" y="159363"/>
            <a:ext cx="8016930" cy="859611"/>
          </a:xfrm>
          <a:prstGeom prst="rect">
            <a:avLst/>
          </a:prstGeom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xmlns="" id="{3BAC074D-A645-4231-B33C-5E88395A0FCC}"/>
              </a:ext>
            </a:extLst>
          </p:cNvPr>
          <p:cNvSpPr/>
          <p:nvPr/>
        </p:nvSpPr>
        <p:spPr>
          <a:xfrm>
            <a:off x="2088445" y="1700011"/>
            <a:ext cx="6908800" cy="4022945"/>
          </a:xfrm>
          <a:prstGeom prst="cloudCallout">
            <a:avLst>
              <a:gd name="adj1" fmla="val -32787"/>
              <a:gd name="adj2" fmla="val 13439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qua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8D9A7E-D69E-494F-AACB-B8E4AAF2E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9122" y="95569"/>
            <a:ext cx="5377070" cy="690638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510DB9D-62E6-4FB5-ADA6-A56C30DF2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2213" y="682580"/>
            <a:ext cx="5116009" cy="57182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754439F-54F1-4E14-97B3-455739129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130" y="786207"/>
            <a:ext cx="4678693" cy="575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0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100+ hình nền powerpoint lịch sử - hinhanhsieudep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54" y="0"/>
            <a:ext cx="12191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xmlns="" id="{E563775D-9A83-4C28-954D-7ECBCD1B1D72}"/>
              </a:ext>
            </a:extLst>
          </p:cNvPr>
          <p:cNvSpPr/>
          <p:nvPr/>
        </p:nvSpPr>
        <p:spPr>
          <a:xfrm>
            <a:off x="114954" y="138554"/>
            <a:ext cx="7279268" cy="1207911"/>
          </a:xfrm>
          <a:prstGeom prst="round1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3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Single Corner Rounded 5">
            <a:extLst>
              <a:ext uri="{FF2B5EF4-FFF2-40B4-BE49-F238E27FC236}">
                <a16:creationId xmlns:a16="http://schemas.microsoft.com/office/drawing/2014/main" xmlns="" id="{C30F39AE-BAEB-4D46-96EB-8DE9983B0DAF}"/>
              </a:ext>
            </a:extLst>
          </p:cNvPr>
          <p:cNvSpPr/>
          <p:nvPr/>
        </p:nvSpPr>
        <p:spPr>
          <a:xfrm>
            <a:off x="114954" y="2266244"/>
            <a:ext cx="7279268" cy="1207911"/>
          </a:xfrm>
          <a:prstGeom prst="round1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chi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3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1F8FA1E-5C26-4350-A771-F16DB8376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5512" y="3250528"/>
            <a:ext cx="3091289" cy="33912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5D70C3F-DC3B-4F68-A5FB-47F29707D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6633" y="138554"/>
            <a:ext cx="2924534" cy="2895732"/>
          </a:xfrm>
          <a:prstGeom prst="rect">
            <a:avLst/>
          </a:prstGeom>
        </p:spPr>
      </p:pic>
      <p:sp>
        <p:nvSpPr>
          <p:cNvPr id="12" name="Rectangle: Single Corner Rounded 11">
            <a:extLst>
              <a:ext uri="{FF2B5EF4-FFF2-40B4-BE49-F238E27FC236}">
                <a16:creationId xmlns:a16="http://schemas.microsoft.com/office/drawing/2014/main" xmlns="" id="{6F245F1A-9364-45EA-A400-1772E71DD5FF}"/>
              </a:ext>
            </a:extLst>
          </p:cNvPr>
          <p:cNvSpPr/>
          <p:nvPr/>
        </p:nvSpPr>
        <p:spPr>
          <a:xfrm>
            <a:off x="54731" y="4362889"/>
            <a:ext cx="7279268" cy="1207911"/>
          </a:xfrm>
          <a:prstGeom prst="round1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3:Thời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3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đẹp 1 - Dạy học o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istrator\Desktop\H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39" y="2782957"/>
            <a:ext cx="5775483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436750" y="886685"/>
            <a:ext cx="6614989" cy="1671973"/>
          </a:xfrm>
          <a:prstGeom prst="cloudCallout">
            <a:avLst>
              <a:gd name="adj1" fmla="val -38729"/>
              <a:gd name="adj2" fmla="val 1593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/>
            <a:endParaRPr lang="en-US" dirty="0"/>
          </a:p>
        </p:txBody>
      </p:sp>
      <p:sp>
        <p:nvSpPr>
          <p:cNvPr id="9" name="Cloud Callout 1">
            <a:extLst>
              <a:ext uri="{FF2B5EF4-FFF2-40B4-BE49-F238E27FC236}">
                <a16:creationId xmlns:a16="http://schemas.microsoft.com/office/drawing/2014/main" xmlns="" id="{0D64B8B6-F71C-4BAE-8B6C-5B32D168921A}"/>
              </a:ext>
            </a:extLst>
          </p:cNvPr>
          <p:cNvSpPr/>
          <p:nvPr/>
        </p:nvSpPr>
        <p:spPr>
          <a:xfrm>
            <a:off x="2436750" y="886685"/>
            <a:ext cx="6760259" cy="1671973"/>
          </a:xfrm>
          <a:prstGeom prst="cloudCallout">
            <a:avLst>
              <a:gd name="adj1" fmla="val 35569"/>
              <a:gd name="adj2" fmla="val 128573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81A67F0-9864-449A-9D97-E5CE0FC0F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5217" y="1108501"/>
            <a:ext cx="10124661" cy="3825337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chuộng</a:t>
            </a:r>
            <a:r>
              <a:rPr lang="en-US" sz="3500" dirty="0" smtClean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dirty="0" smtClean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US" sz="3500" dirty="0">
              <a:solidFill>
                <a:srgbClr val="0E02F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500" dirty="0">
                <a:solidFill>
                  <a:srgbClr val="0E0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vi-VN" sz="3500" dirty="0">
              <a:solidFill>
                <a:srgbClr val="0E02F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6D0AC7A-4E1E-4DC3-8370-1B12D6701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13" y="251232"/>
            <a:ext cx="9998840" cy="8572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5A14FE7-9B22-4BA1-A27E-4852F07F5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291678" flipH="1">
            <a:off x="314566" y="879103"/>
            <a:ext cx="992399" cy="110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98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575</Words>
  <Application>Microsoft Office PowerPoint</Application>
  <PresentationFormat>Widescreen</PresentationFormat>
  <Paragraphs>43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#9Slide05 Garris</vt:lpstr>
      <vt:lpstr>.VnAristote</vt:lpstr>
      <vt:lpstr>Arial</vt:lpstr>
      <vt:lpstr>Calibri</vt:lpstr>
      <vt:lpstr>Calibri Light</vt:lpstr>
      <vt:lpstr>Times New Roman</vt:lpstr>
      <vt:lpstr>Office Theme</vt:lpstr>
      <vt:lpstr>CÔNG NGHỆ 6 CHÂN TRỜI SÁNG TẠO</vt:lpstr>
      <vt:lpstr>PowerPoint Presentation</vt:lpstr>
      <vt:lpstr>PowerPoint Presentation</vt:lpstr>
      <vt:lpstr>PowerPoint Presentation</vt:lpstr>
      <vt:lpstr>PowerPoint Presentation</vt:lpstr>
      <vt:lpstr>Hãy mô tả lại các hình sau?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3.2. Các bước lựa chọn trang phục</vt:lpstr>
      <vt:lpstr>Cảm ơn các em đã chú ý lắng nghe!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Admin</cp:lastModifiedBy>
  <cp:revision>129</cp:revision>
  <dcterms:created xsi:type="dcterms:W3CDTF">2021-08-09T09:57:00Z</dcterms:created>
  <dcterms:modified xsi:type="dcterms:W3CDTF">2025-02-05T03:20:47Z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1033-11.2.0.10224</vt:lpwstr>
  </property>
</Properties>
</file>