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307" r:id="rId3"/>
    <p:sldId id="292" r:id="rId4"/>
    <p:sldId id="308" r:id="rId5"/>
    <p:sldId id="309" r:id="rId6"/>
    <p:sldId id="310" r:id="rId7"/>
    <p:sldId id="311" r:id="rId8"/>
    <p:sldId id="30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828F3"/>
    <a:srgbClr val="FF9737"/>
    <a:srgbClr val="0093DB"/>
    <a:srgbClr val="FFC011"/>
    <a:srgbClr val="FDC405"/>
    <a:srgbClr val="D2586A"/>
    <a:srgbClr val="2C540B"/>
    <a:srgbClr val="8C103D"/>
    <a:srgbClr val="1E3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66"/>
      </p:cViewPr>
      <p:guideLst>
        <p:guide orient="horz" pos="1728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22/10/2023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-385525"/>
            <a:ext cx="9144000" cy="71628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2192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119" y="1066800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1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0641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13213" y="228600"/>
            <a:ext cx="977900" cy="985838"/>
            <a:chOff x="7240587" y="495300"/>
            <a:chExt cx="978013" cy="985838"/>
          </a:xfrm>
        </p:grpSpPr>
        <p:sp>
          <p:nvSpPr>
            <p:cNvPr id="11" name="Donut 10"/>
            <p:cNvSpPr/>
            <p:nvPr/>
          </p:nvSpPr>
          <p:spPr>
            <a:xfrm>
              <a:off x="7240587" y="495300"/>
              <a:ext cx="914506" cy="914400"/>
            </a:xfrm>
            <a:prstGeom prst="donut">
              <a:avLst>
                <a:gd name="adj" fmla="val 96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7240587" y="495300"/>
              <a:ext cx="978013" cy="985838"/>
            </a:xfrm>
            <a:prstGeom prst="blockArc">
              <a:avLst>
                <a:gd name="adj1" fmla="val 10519281"/>
                <a:gd name="adj2" fmla="val 18874387"/>
                <a:gd name="adj3" fmla="val 123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3" descr="1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49" y="4389041"/>
            <a:ext cx="24669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878" y="314564"/>
            <a:ext cx="6274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DỰ ÁN: NGÔI NHÀ THÔNG MINH </a:t>
            </a:r>
          </a:p>
        </p:txBody>
      </p:sp>
    </p:spTree>
    <p:extLst>
      <p:ext uri="{BB962C8B-B14F-4D97-AF65-F5344CB8AC3E}">
        <p14:creationId xmlns:p14="http://schemas.microsoft.com/office/powerpoint/2010/main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238" y="1219793"/>
            <a:ext cx="8381146" cy="40078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08515" y="1471642"/>
            <a:ext cx="813117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sư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sư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thẩm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mĩ</a:t>
            </a: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 cùng nhóm bạn hãy đóng vai kiến trúc sư và kĩ sư xây dựng để thiết kế, lắp ráp mô hình một ngôi nhà theo ý thích của </a:t>
            </a:r>
            <a:r>
              <a:rPr lang="vi-VN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mình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867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15900"/>
            <a:ext cx="8382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5151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2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17463"/>
            <a:ext cx="4572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533400" y="236489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vi-VN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vi-VN" sz="32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MỤC </a:t>
            </a:r>
            <a:r>
              <a:rPr lang="en-US" altLang="vi-VN" sz="32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TIÊU</a:t>
            </a:r>
            <a:endParaRPr lang="en-US" altLang="vi-VN" sz="3200" b="1" dirty="0">
              <a:solidFill>
                <a:srgbClr val="FF000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51054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Xây </a:t>
            </a:r>
            <a:r>
              <a:rPr lang="vi-V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dựng ý tưởng thiết kế và lắp ráp được một mô hình nhà ở </a:t>
            </a:r>
            <a:r>
              <a:rPr lang="vi-VN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ừ</a:t>
            </a:r>
            <a:r>
              <a:rPr lang="vi-VN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các vật liệu có sẵn</a:t>
            </a:r>
            <a:endParaRPr lang="en-US" altLang="en-US" sz="3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4784"/>
            <a:ext cx="6629400" cy="40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641914" y="152400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32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vi-VN" sz="32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NHIỆM VỤ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10" name="Title 13"/>
          <p:cNvSpPr txBox="1">
            <a:spLocks/>
          </p:cNvSpPr>
          <p:nvPr/>
        </p:nvSpPr>
        <p:spPr>
          <a:xfrm>
            <a:off x="-174416" y="1700893"/>
            <a:ext cx="345638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rgbClr val="BFB302"/>
              </a:solidFill>
              <a:latin typeface="#9Slide05 Garris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4" y="737174"/>
            <a:ext cx="6683375" cy="3636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41914" y="4373940"/>
            <a:ext cx="80448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Lắp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ráp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endParaRPr lang="en-US" sz="32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9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585932" y="323850"/>
            <a:ext cx="563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. VẬT LIỆU, DỤNG </a:t>
            </a:r>
            <a:r>
              <a:rPr lang="en-US" sz="36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CỤ</a:t>
            </a:r>
            <a:endParaRPr lang="en-US" sz="3600" b="1" dirty="0">
              <a:solidFill>
                <a:srgbClr val="FF000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76833" y="4593575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Vật </a:t>
            </a:r>
            <a:r>
              <a:rPr lang="vi-V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liệu để làm mô hình: giấy bìa cứng, giấy thủ công, que tre, que kem, hộp nhựa, đất nặn, keo dán,...</a:t>
            </a:r>
            <a:endParaRPr lang="en-US" sz="3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6858000" cy="345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521566" y="428877"/>
            <a:ext cx="4375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CÂU HỎI GỢI </a:t>
            </a:r>
            <a:r>
              <a:rPr 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Ý</a:t>
            </a:r>
            <a:endParaRPr 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6698" y="1244025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endParaRPr lang="en-US" sz="32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6495" y="2497783"/>
            <a:ext cx="86550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đốt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6495" y="4087019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200" dirty="0" smtClean="0">
                <a:solidFill>
                  <a:srgbClr val="0000FF"/>
                </a:solidFill>
              </a:rPr>
              <a:t>- </a:t>
            </a:r>
            <a:r>
              <a:rPr lang="vi-V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Ngôi nhà của em có thể hiện đặc điểm của ngôi nhà thông minh không?</a:t>
            </a:r>
            <a:endParaRPr lang="en-US" sz="3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21776" y="1841211"/>
            <a:ext cx="85208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Ngôi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nhiều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tầng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phòng</a:t>
            </a:r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endParaRPr lang="en-US" sz="32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685800" y="494350"/>
            <a:ext cx="335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. SẢN </a:t>
            </a:r>
            <a:r>
              <a:rPr lang="en-US" sz="36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rgbClr val="FF000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1566" y="1207654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Mô </a:t>
            </a:r>
            <a:r>
              <a:rPr lang="vi-VN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hình ngôi nhà với các đồ dùng, thiết bị chủ yếu ở mỗi khu vực.</a:t>
            </a:r>
            <a:endParaRPr 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4500563"/>
            <a:ext cx="18288000" cy="114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685800" y="1828799"/>
            <a:ext cx="8534400" cy="2552701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Bài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học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kết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thúc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2192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12192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1185862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0587" y="2828925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416718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45720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788" y="484346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2" y="45720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588" y="379571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6060281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53340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2219325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787" y="261938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261938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57163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0187" y="26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528</TotalTime>
  <Words>280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#9Slide05 Garris</vt:lpstr>
      <vt:lpstr>.VnAristote</vt:lpstr>
      <vt:lpstr>Arial</vt:lpstr>
      <vt:lpstr>Calibri</vt:lpstr>
      <vt:lpstr>Lato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Admin</cp:lastModifiedBy>
  <cp:revision>66</cp:revision>
  <dcterms:created xsi:type="dcterms:W3CDTF">2013-08-28T08:21:51Z</dcterms:created>
  <dcterms:modified xsi:type="dcterms:W3CDTF">2023-10-22T03:53:09Z</dcterms:modified>
</cp:coreProperties>
</file>