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3" r:id="rId6"/>
    <p:sldId id="262" r:id="rId7"/>
    <p:sldId id="264" r:id="rId8"/>
    <p:sldId id="261" r:id="rId9"/>
    <p:sldId id="265" r:id="rId10"/>
    <p:sldId id="266" r:id="rId11"/>
    <p:sldId id="280" r:id="rId12"/>
    <p:sldId id="282" r:id="rId13"/>
    <p:sldId id="281" r:id="rId14"/>
    <p:sldId id="283" r:id="rId15"/>
    <p:sldId id="271" r:id="rId16"/>
    <p:sldId id="284" r:id="rId17"/>
    <p:sldId id="272" r:id="rId18"/>
    <p:sldId id="275" r:id="rId19"/>
    <p:sldId id="277" r:id="rId20"/>
    <p:sldId id="276" r:id="rId21"/>
    <p:sldId id="279" r:id="rId22"/>
    <p:sldId id="273" r:id="rId23"/>
    <p:sldId id="285" r:id="rId24"/>
    <p:sldId id="274" r:id="rId25"/>
    <p:sldId id="304" r:id="rId26"/>
    <p:sldId id="286" r:id="rId27"/>
    <p:sldId id="287" r:id="rId28"/>
    <p:sldId id="288" r:id="rId29"/>
    <p:sldId id="289" r:id="rId30"/>
    <p:sldId id="290" r:id="rId31"/>
    <p:sldId id="306" r:id="rId32"/>
    <p:sldId id="305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DA71-33F1-4BB6-ABE8-B9F1C5EC669E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E2465-65CE-487E-8B12-FE6CE3E80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CCEAB-E56B-4C16-8364-4C322D23D8FB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1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2465-65CE-487E-8B12-FE6CE3E80D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7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2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0AD28-B9F0-41B8-B94F-CBC051E693B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709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0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4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532D-9133-4E6C-A62E-8971F986569A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1599-FF9C-47AA-A290-6BE8B3F96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media11.WAV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microsoft.com/office/2007/relationships/media" Target="../media/media11.WAV"/><Relationship Id="rId1" Type="http://schemas.openxmlformats.org/officeDocument/2006/relationships/tags" Target="../tags/tag5.xml"/><Relationship Id="rId6" Type="http://schemas.openxmlformats.org/officeDocument/2006/relationships/image" Target="../media/image67.jpeg"/><Relationship Id="rId11" Type="http://schemas.openxmlformats.org/officeDocument/2006/relationships/image" Target="../media/image72.gif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6.xml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3.WAV"/><Relationship Id="rId7" Type="http://schemas.openxmlformats.org/officeDocument/2006/relationships/image" Target="../media/image77.jpe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media14.WAV"/><Relationship Id="rId7" Type="http://schemas.openxmlformats.org/officeDocument/2006/relationships/image" Target="../media/image80.jpeg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84.pn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659563" y="1103313"/>
            <a:ext cx="234156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2" descr="C:\Documents and Settings\THANH TAI\My Documents\Downloads\guestthumb745x326.20130518211450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5" y="274637"/>
            <a:ext cx="6253163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3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2517" y="533400"/>
            <a:ext cx="4676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2425" y="990600"/>
            <a:ext cx="5362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1" y="1447800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724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1" y="1828800"/>
            <a:ext cx="579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48" y="2300645"/>
            <a:ext cx="4566352" cy="440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2971800"/>
            <a:ext cx="3786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691" y="2971800"/>
            <a:ext cx="3968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625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6" name="Picture 8" descr="living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5888"/>
            <a:ext cx="3886200" cy="327660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7" name="Picture 9" descr="a_1006716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5888"/>
            <a:ext cx="4579938" cy="327660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8" name="Text Box 10"/>
          <p:cNvSpPr txBox="1">
            <a:spLocks noChangeArrowheads="1"/>
          </p:cNvSpPr>
          <p:nvPr/>
        </p:nvSpPr>
        <p:spPr bwMode="auto">
          <a:xfrm>
            <a:off x="5257800" y="3962400"/>
            <a:ext cx="36576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</a:rPr>
              <a:t>Chỗ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</a:rPr>
              <a:t>sinh hoạt chung, tiếp khách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vi-VN" sz="3000" dirty="0" smtClean="0">
                <a:latin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- R</a:t>
            </a:r>
            <a:r>
              <a:rPr lang="vi-VN" sz="3000" dirty="0" smtClean="0">
                <a:solidFill>
                  <a:srgbClr val="0000FF"/>
                </a:solidFill>
                <a:latin typeface="Times New Roman" pitchFamily="18" charset="0"/>
              </a:rPr>
              <a:t>ộng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</a:rPr>
              <a:t>rãi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,</a:t>
            </a:r>
            <a:r>
              <a:rPr lang="vi-VN" sz="3000" dirty="0">
                <a:latin typeface="Times New Roman" pitchFamily="18" charset="0"/>
              </a:rPr>
              <a:t>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</a:rPr>
              <a:t>thoáng mát,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</a:rPr>
              <a:t>đẹp</a:t>
            </a:r>
            <a:endParaRPr lang="en-US" sz="3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78220" name="AutoShape 12"/>
          <p:cNvSpPr>
            <a:spLocks noChangeArrowheads="1"/>
          </p:cNvSpPr>
          <p:nvPr/>
        </p:nvSpPr>
        <p:spPr bwMode="auto">
          <a:xfrm>
            <a:off x="4787900" y="3213100"/>
            <a:ext cx="4284663" cy="3644900"/>
          </a:xfrm>
          <a:prstGeom prst="horizontalScroll">
            <a:avLst>
              <a:gd name="adj" fmla="val 12500"/>
            </a:avLst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.VnTime" pitchFamily="34" charset="0"/>
            </a:endParaRPr>
          </a:p>
        </p:txBody>
      </p:sp>
      <p:pic>
        <p:nvPicPr>
          <p:cNvPr id="91144" name="Picture 8" descr="ANd9GcTVcTMik4sIrlW15Rb8YwSxeWUe_YT7ktT2XNGR7MTuvRLHg6Q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502025"/>
            <a:ext cx="4562475" cy="3240088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8" grpId="0"/>
      <p:bldP spid="478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68" name="Picture 12" descr="62237888-x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88913"/>
            <a:ext cx="4267200" cy="3095625"/>
          </a:xfrm>
          <a:noFill/>
          <a:ln>
            <a:solidFill>
              <a:srgbClr val="FF33CC"/>
            </a:solidFill>
            <a:miter lim="800000"/>
            <a:headEnd/>
            <a:tailEnd/>
          </a:ln>
        </p:spPr>
      </p:pic>
      <p:pic>
        <p:nvPicPr>
          <p:cNvPr id="480269" name="Picture 13" descr="punk_boy_bedroom_by_sakt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500438"/>
            <a:ext cx="4284663" cy="3168650"/>
          </a:xfrm>
          <a:noFill/>
          <a:ln>
            <a:solidFill>
              <a:srgbClr val="FF33CC"/>
            </a:solidFill>
            <a:miter lim="800000"/>
            <a:headEnd/>
            <a:tailEnd/>
          </a:ln>
        </p:spPr>
      </p:pic>
      <p:pic>
        <p:nvPicPr>
          <p:cNvPr id="480270" name="Picture 14" descr="boy_bedro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6450" y="188913"/>
            <a:ext cx="4419600" cy="3095625"/>
          </a:xfrm>
          <a:noFill/>
          <a:ln>
            <a:solidFill>
              <a:srgbClr val="FF33CC"/>
            </a:solidFill>
            <a:miter lim="800000"/>
            <a:headEnd/>
            <a:tailEnd/>
          </a:ln>
        </p:spPr>
      </p:pic>
      <p:sp>
        <p:nvSpPr>
          <p:cNvPr id="480272" name="Text Box 16"/>
          <p:cNvSpPr txBox="1">
            <a:spLocks noChangeArrowheads="1"/>
          </p:cNvSpPr>
          <p:nvPr/>
        </p:nvSpPr>
        <p:spPr bwMode="auto">
          <a:xfrm>
            <a:off x="4932363" y="4076700"/>
            <a:ext cx="42116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ngủ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riêng biệt, yên tĩnh.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0273" name="AutoShape 17"/>
          <p:cNvSpPr>
            <a:spLocks noChangeArrowheads="1"/>
          </p:cNvSpPr>
          <p:nvPr/>
        </p:nvSpPr>
        <p:spPr bwMode="auto">
          <a:xfrm>
            <a:off x="4419600" y="3321050"/>
            <a:ext cx="4473575" cy="3536950"/>
          </a:xfrm>
          <a:prstGeom prst="horizontalScroll">
            <a:avLst>
              <a:gd name="adj" fmla="val 12500"/>
            </a:avLst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8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72" grpId="0"/>
      <p:bldP spid="4802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1401315060_bd06fbfc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084638" cy="31940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24080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4178300" cy="3095625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8913"/>
            <a:ext cx="4105275" cy="31686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11499" y="3810000"/>
            <a:ext cx="3311525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vi-VN" sz="3000" b="1" dirty="0" smtClean="0">
                <a:solidFill>
                  <a:srgbClr val="FF0000"/>
                </a:solidFill>
                <a:latin typeface="Times New Roman" pitchFamily="18" charset="0"/>
              </a:rPr>
              <a:t>Chỗ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</a:rPr>
              <a:t>thờ cúng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vi-VN" sz="3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- C</a:t>
            </a:r>
            <a:r>
              <a:rPr lang="vi-VN" sz="3000" dirty="0" smtClean="0">
                <a:solidFill>
                  <a:srgbClr val="0000FF"/>
                </a:solidFill>
                <a:latin typeface="Times New Roman" pitchFamily="18" charset="0"/>
              </a:rPr>
              <a:t>ần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</a:rPr>
              <a:t>trang trọng, nhà chật có thể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bố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trí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</a:rPr>
              <a:t>giá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3000" dirty="0" smtClean="0">
                <a:solidFill>
                  <a:srgbClr val="0000FF"/>
                </a:solidFill>
                <a:latin typeface="Times New Roman" pitchFamily="18" charset="0"/>
              </a:rPr>
              <a:t>gắn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</a:rPr>
              <a:t>vào tường.</a:t>
            </a:r>
            <a:endParaRPr lang="en-US" sz="3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935940" y="3383721"/>
            <a:ext cx="4191000" cy="3781590"/>
          </a:xfrm>
          <a:prstGeom prst="horizontalScroll">
            <a:avLst>
              <a:gd name="adj" fmla="val 12500"/>
            </a:avLst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7" descr="time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913"/>
            <a:ext cx="4143375" cy="29527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29527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8913"/>
            <a:ext cx="4143375" cy="29273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5286375" y="3860800"/>
            <a:ext cx="35004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Chỗ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ăn uống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- B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</a:rPr>
              <a:t>ố 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</a:rPr>
              <a:t>trí gần bếp hoặc kết hợp trong bếp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81288" name="AutoShape 8"/>
          <p:cNvSpPr>
            <a:spLocks noChangeArrowheads="1"/>
          </p:cNvSpPr>
          <p:nvPr/>
        </p:nvSpPr>
        <p:spPr bwMode="auto">
          <a:xfrm>
            <a:off x="4500563" y="2997200"/>
            <a:ext cx="4392612" cy="3816350"/>
          </a:xfrm>
          <a:prstGeom prst="horizontalScroll">
            <a:avLst>
              <a:gd name="adj" fmla="val 12500"/>
            </a:avLst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20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7" grpId="0"/>
      <p:bldP spid="4812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124200" y="2816225"/>
            <a:ext cx="30480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3124200"/>
            <a:ext cx="3786188" cy="2525713"/>
          </a:xfrm>
          <a:noFill/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6200"/>
            <a:ext cx="38576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76200"/>
            <a:ext cx="38576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124200"/>
            <a:ext cx="37861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0" y="5776913"/>
            <a:ext cx="4321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4724401" y="5864225"/>
            <a:ext cx="441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7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  <p:bldP spid="76810" grpId="0"/>
      <p:bldP spid="768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4357688" y="3733800"/>
            <a:ext cx="45354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774" name="Picture 9" descr="Picture"/>
          <p:cNvPicPr>
            <a:picLocks noChangeAspect="1" noChangeArrowheads="1"/>
          </p:cNvPicPr>
          <p:nvPr/>
        </p:nvPicPr>
        <p:blipFill>
          <a:blip r:embed="rId3" cstate="print">
            <a:lum bright="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3581400"/>
            <a:ext cx="4071938" cy="3025775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5887"/>
            <a:ext cx="4071938" cy="3313113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001"/>
          <p:cNvPicPr>
            <a:picLocks noChangeAspect="1" noChangeArrowheads="1"/>
          </p:cNvPicPr>
          <p:nvPr/>
        </p:nvPicPr>
        <p:blipFill>
          <a:blip r:embed="rId5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76200"/>
            <a:ext cx="4114800" cy="3524250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52491" y="533400"/>
            <a:ext cx="414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2400" y="1015425"/>
            <a:ext cx="5513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975" y="152400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975" y="1991380"/>
            <a:ext cx="579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48" y="2453045"/>
            <a:ext cx="4566352" cy="417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2530257"/>
            <a:ext cx="38156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như: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05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2517" y="609600"/>
            <a:ext cx="3609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2425" y="1073844"/>
            <a:ext cx="4829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ở: </a:t>
            </a:r>
            <a:endParaRPr lang="en-US" sz="2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1" y="1531044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1" y="1912044"/>
            <a:ext cx="579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5105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1" y="2293044"/>
            <a:ext cx="815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Nam:</a:t>
            </a:r>
            <a:endParaRPr lang="en-US" sz="2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595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5900" y="-876298"/>
            <a:ext cx="6172201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1" y="76200"/>
            <a:ext cx="815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81000" y="1473200"/>
            <a:ext cx="39908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979488" y="939225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9099" y="0"/>
            <a:ext cx="2752299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609" y="16858"/>
            <a:ext cx="2873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08/09/2023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778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6" grpId="0"/>
      <p:bldP spid="3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C:\Documents and Settings\THANH TAI\My Documents\Downloads\nha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52400"/>
            <a:ext cx="43802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THANH TAI\My Documents\Downloads\mientay12048x1536jpg-110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3429000"/>
            <a:ext cx="4380201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THANH TAI\My Documents\Downloads\images36096_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67" y="3429000"/>
            <a:ext cx="433813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San Francisco vượt qua New York để lọt vào top thành phố có giá nhà đắt đỏ nhất thế giới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42376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9718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2971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3246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6324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2517" y="526356"/>
            <a:ext cx="5057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2425" y="990600"/>
            <a:ext cx="4791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1" y="1447800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1" y="1828800"/>
            <a:ext cx="579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1" y="2209800"/>
            <a:ext cx="793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6670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như: 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552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81400" y="164812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 tập</a:t>
            </a:r>
            <a:r>
              <a:rPr kumimoji="0" lang="nl-NL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9906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quẩn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023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AppData\Local\Temp\FineReader11.00\media\image19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43000"/>
            <a:ext cx="84201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3505200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1.Nhà 3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USER\AppData\Local\Temp\FineReader11.00\media\image18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85344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52400" y="62484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4.Nhà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800" y="0"/>
            <a:ext cx="883920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kiến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trúc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ở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đặc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trưng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Nam,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kiểu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kiến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trúc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nên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xây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dựng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bằng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bê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cốt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thép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?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8014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64217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nhà hoàn thành nội dung </a:t>
            </a:r>
            <a:r>
              <a:rPr lang="nl-NL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</a:p>
          <a:p>
            <a:pPr marL="514350" indent="-514350">
              <a:buAutoNum type="arabicPeriod"/>
            </a:pPr>
            <a:r>
              <a:rPr lang="nl-NL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 thuộc bài vừa học.</a:t>
            </a:r>
          </a:p>
          <a:p>
            <a:r>
              <a:rPr lang="nl-NL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 Trả lời các câu hỏi sau vào vở bài tập.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023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979488" y="939225"/>
            <a:ext cx="7783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 (t2)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09" y="16858"/>
            <a:ext cx="2645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Ngày:11/9/2022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gắm NGÔI NHÀ DI ĐỘNG nhỏ xinh được “chế” từ xe buý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502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Lều tuyết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Khó tin với những ngôi nhà &amp;quot;treo mình trên cây&amp;quot; độc nhất Việt Nam | Báo Dân  tr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304800" y="685800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QUANH EM</a:t>
            </a:r>
          </a:p>
        </p:txBody>
      </p:sp>
      <p:pic>
        <p:nvPicPr>
          <p:cNvPr id="7" name="~PP36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78665"/>
      </p:ext>
    </p:extLst>
  </p:cSld>
  <p:clrMapOvr>
    <a:masterClrMapping/>
  </p:clrMapOvr>
  <p:transition advTm="28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5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31" y="1612851"/>
            <a:ext cx="4239194" cy="43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4"/>
          <p:cNvSpPr>
            <a:spLocks noChangeArrowheads="1"/>
          </p:cNvSpPr>
          <p:nvPr/>
        </p:nvSpPr>
        <p:spPr bwMode="auto">
          <a:xfrm>
            <a:off x="228600" y="1828800"/>
            <a:ext cx="4267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1.6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3557" name="Rectangle 14"/>
          <p:cNvSpPr>
            <a:spLocks noChangeArrowheads="1"/>
          </p:cNvSpPr>
          <p:nvPr/>
        </p:nvSpPr>
        <p:spPr bwMode="auto">
          <a:xfrm>
            <a:off x="228600" y="1648233"/>
            <a:ext cx="4267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0602" y="1000780"/>
            <a:ext cx="5292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</a:t>
            </a:r>
            <a:r>
              <a:rPr lang="en-US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NHÀ:</a:t>
            </a:r>
            <a:endParaRPr lang="en-US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~PP1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990600" y="461546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09" y="16858"/>
            <a:ext cx="2645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11/9/2022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909112"/>
      </p:ext>
    </p:extLst>
  </p:cSld>
  <p:clrMapOvr>
    <a:masterClrMapping/>
  </p:clrMapOvr>
  <p:transition advTm="66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556" grpId="0"/>
      <p:bldP spid="23556" grpId="1"/>
      <p:bldP spid="23557" grpId="0"/>
      <p:bldP spid="25605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ác bước xây dựng một ngôi nhà KN5986 - Kiến trúc Angcov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1"/>
            <a:ext cx="6934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" y="3811012"/>
            <a:ext cx="900112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9" name="~PP14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927879"/>
      </p:ext>
    </p:extLst>
  </p:cSld>
  <p:clrMapOvr>
    <a:masterClrMapping/>
  </p:clrMapOvr>
  <p:transition advTm="54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4"/>
          <p:cNvSpPr>
            <a:spLocks noChangeArrowheads="1"/>
          </p:cNvSpPr>
          <p:nvPr/>
        </p:nvSpPr>
        <p:spPr bwMode="auto">
          <a:xfrm>
            <a:off x="304800" y="4648754"/>
            <a:ext cx="86963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9" y="150623"/>
            <a:ext cx="8458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~PP5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142007"/>
      </p:ext>
    </p:extLst>
  </p:cSld>
  <p:clrMapOvr>
    <a:masterClrMapping/>
  </p:clrMapOvr>
  <p:transition advTm="48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554" y="381000"/>
            <a:ext cx="383864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29" descr="nang"/>
          <p:cNvPicPr>
            <a:picLocks noChangeAspect="1" noChangeArrowheads="1"/>
          </p:cNvPicPr>
          <p:nvPr/>
        </p:nvPicPr>
        <p:blipFill>
          <a:blip r:embed="rId4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0884" r="12245" b="4762"/>
          <a:stretch>
            <a:fillRect/>
          </a:stretch>
        </p:blipFill>
        <p:spPr bwMode="auto">
          <a:xfrm>
            <a:off x="4724400" y="1"/>
            <a:ext cx="4191000" cy="26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5" descr="images762939_HauLoc1"/>
          <p:cNvPicPr>
            <a:picLocks noChangeAspect="1" noChangeArrowheads="1"/>
          </p:cNvPicPr>
          <p:nvPr/>
        </p:nvPicPr>
        <p:blipFill>
          <a:blip r:embed="rId5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635" r="10001" b="6291"/>
          <a:stretch>
            <a:fillRect/>
          </a:stretch>
        </p:blipFill>
        <p:spPr bwMode="auto">
          <a:xfrm>
            <a:off x="68263" y="3200400"/>
            <a:ext cx="2867818" cy="309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6" descr="rain_1"/>
          <p:cNvPicPr>
            <a:picLocks noChangeAspect="1" noChangeArrowheads="1"/>
          </p:cNvPicPr>
          <p:nvPr/>
        </p:nvPicPr>
        <p:blipFill>
          <a:blip r:embed="rId6">
            <a:lum bright="-3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587" r="8000" b="6349"/>
          <a:stretch>
            <a:fillRect/>
          </a:stretch>
        </p:blipFill>
        <p:spPr bwMode="auto">
          <a:xfrm>
            <a:off x="3143250" y="3225249"/>
            <a:ext cx="2925763" cy="306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1" descr="lu"/>
          <p:cNvPicPr>
            <a:picLocks noChangeAspect="1" noChangeArrowheads="1"/>
          </p:cNvPicPr>
          <p:nvPr/>
        </p:nvPicPr>
        <p:blipFill>
          <a:blip r:embed="rId7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06"/>
          <a:stretch>
            <a:fillRect/>
          </a:stretch>
        </p:blipFill>
        <p:spPr bwMode="auto">
          <a:xfrm>
            <a:off x="6172200" y="3225248"/>
            <a:ext cx="2841898" cy="301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91337" y="2743200"/>
            <a:ext cx="1262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295400" y="6248400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43400" y="62484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543800" y="6248400"/>
            <a:ext cx="560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91225" y="2743200"/>
            <a:ext cx="714375" cy="4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500063" y="6324600"/>
            <a:ext cx="714375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500438" y="6324600"/>
            <a:ext cx="642937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753225" y="6248400"/>
            <a:ext cx="714375" cy="428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9124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/>
          <p:cNvSpPr>
            <a:spLocks noChangeArrowheads="1"/>
          </p:cNvSpPr>
          <p:nvPr/>
        </p:nvSpPr>
        <p:spPr bwMode="auto">
          <a:xfrm>
            <a:off x="332522" y="36576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xi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xi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40"/>
            <a:ext cx="84582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~PP34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150481"/>
      </p:ext>
    </p:extLst>
  </p:cSld>
  <p:clrMapOvr>
    <a:masterClrMapping/>
  </p:clrMapOvr>
  <p:transition advTm="43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6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9" y="1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4191000"/>
            <a:ext cx="8610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602" y="1000780"/>
            <a:ext cx="5292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</a:t>
            </a:r>
            <a:r>
              <a:rPr lang="en-US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NHÀ:</a:t>
            </a:r>
            <a:endParaRPr lang="en-US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436688" y="461546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NGƯỜI(t2)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09" y="16858"/>
            <a:ext cx="2645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11/9/2022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602" y="1534180"/>
            <a:ext cx="607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XÂY DỰNG NHÀ Ở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602" y="2064603"/>
            <a:ext cx="88185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2209799"/>
            <a:ext cx="2895600" cy="69300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2133600"/>
            <a:ext cx="2819400" cy="762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8400" y="2133600"/>
            <a:ext cx="2743200" cy="76920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HÌNH ẢNH THI CÔNG XÂY DỤNG | CÔNG TY XÂY DỰNG GIA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2895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Hoàn thiện thực tế ngôi nhà 2 tầng đẹp tại Diễn Châu - Nghệ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97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Chuẩn bị gì trước khi xây n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3048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5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00752" y="4876800"/>
            <a:ext cx="3974158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2278559"/>
            <a:ext cx="3866748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3581400"/>
            <a:ext cx="4618616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97424" y="2902818"/>
            <a:ext cx="3176" cy="552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456112" y="4456112"/>
            <a:ext cx="685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150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0602" y="1000780"/>
            <a:ext cx="5292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vi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</a:t>
            </a:r>
            <a:r>
              <a:rPr lang="en-US" altLang="vi-VN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NHÀ:</a:t>
            </a:r>
            <a:endParaRPr lang="en-US" altLang="vi-VN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990599" y="461546"/>
            <a:ext cx="8010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 (t2)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09" y="16858"/>
            <a:ext cx="2645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11/9/2022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0602" y="1534180"/>
            <a:ext cx="607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XÂY DỰNG NHÀ Ở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415071"/>
      </p:ext>
    </p:extLst>
  </p:cSld>
  <p:clrMapOvr>
    <a:masterClrMapping/>
  </p:clrMapOvr>
  <p:transition advTm="54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329"/>
            <a:ext cx="8153400" cy="520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4"/>
          <p:cNvSpPr>
            <a:spLocks noChangeArrowheads="1"/>
          </p:cNvSpPr>
          <p:nvPr/>
        </p:nvSpPr>
        <p:spPr bwMode="auto">
          <a:xfrm>
            <a:off x="542925" y="228600"/>
            <a:ext cx="8305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1.9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</a:p>
        </p:txBody>
      </p:sp>
      <p:pic>
        <p:nvPicPr>
          <p:cNvPr id="5" name="~PP7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52399" y="0"/>
            <a:ext cx="89916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97712"/>
      </p:ext>
    </p:extLst>
  </p:cSld>
  <p:clrMapOvr>
    <a:masterClrMapping/>
  </p:clrMapOvr>
  <p:transition advTm="40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747" grpId="0"/>
      <p:bldP spid="31747" grpId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21609" y="40243"/>
            <a:ext cx="89916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vi-VN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vi-VN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743200" y="5181600"/>
            <a:ext cx="609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34000" y="5162266"/>
            <a:ext cx="533400" cy="122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~PP32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4495800"/>
            <a:ext cx="84365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vi-VN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vi-VN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6253"/>
      </p:ext>
    </p:extLst>
  </p:cSld>
  <p:clrMapOvr>
    <a:masterClrMapping/>
  </p:clrMapOvr>
  <p:transition advTm="109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1202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62000" y="5486400"/>
            <a:ext cx="259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3434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7077075" y="3733800"/>
            <a:ext cx="2066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2" name="Picture 8" descr="Sofa Giường VilaHome | Sofa Bed đẹp, Sofa Giường Cao Cấp Giá Rẻ H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202"/>
            <a:ext cx="43434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~PP34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473739"/>
      </p:ext>
    </p:extLst>
  </p:cSld>
  <p:clrMapOvr>
    <a:masterClrMapping/>
  </p:clrMapOvr>
  <p:transition advTm="34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819" grpId="0"/>
      <p:bldP spid="348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88975"/>
            <a:ext cx="4191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5800"/>
            <a:ext cx="4648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~PP34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06691"/>
      </p:ext>
    </p:extLst>
  </p:cSld>
  <p:clrMapOvr>
    <a:masterClrMapping/>
  </p:clrMapOvr>
  <p:transition advTm="27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or2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4198" r="4167" b="5556"/>
          <a:stretch>
            <a:fillRect/>
          </a:stretch>
        </p:blipFill>
        <p:spPr bwMode="auto">
          <a:xfrm>
            <a:off x="7620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b0feff08b9e48c3fe15b705a16e2843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BA170"/>
              </a:clrFrom>
              <a:clrTo>
                <a:srgbClr val="7BA17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6158"/>
          <a:stretch>
            <a:fillRect/>
          </a:stretch>
        </p:blipFill>
        <p:spPr bwMode="auto">
          <a:xfrm>
            <a:off x="6553200" y="5029200"/>
            <a:ext cx="259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flower_02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flower_02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324600"/>
            <a:ext cx="4365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flower_02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6159500"/>
            <a:ext cx="4365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flower_02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6019800"/>
            <a:ext cx="4476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flower_02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6477000"/>
            <a:ext cx="3127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dancer00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90" flipH="1">
            <a:off x="8296275" y="6173788"/>
            <a:ext cx="7715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WordArt 10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251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991600" cy="2590800"/>
          </a:xfrm>
        </p:spPr>
        <p:txBody>
          <a:bodyPr>
            <a:normAutofit/>
          </a:bodyPr>
          <a:lstStyle/>
          <a:p>
            <a:pPr algn="l"/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;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vi-V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4343400" y="1049337"/>
            <a:ext cx="20574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vi-VN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/>
              <a:t>   </a:t>
            </a:r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5134070" y="166392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/>
              <a:t>…………</a:t>
            </a:r>
          </a:p>
        </p:txBody>
      </p:sp>
      <p:sp>
        <p:nvSpPr>
          <p:cNvPr id="36878" name="Text Box 15"/>
          <p:cNvSpPr txBox="1">
            <a:spLocks noChangeArrowheads="1"/>
          </p:cNvSpPr>
          <p:nvPr/>
        </p:nvSpPr>
        <p:spPr bwMode="auto">
          <a:xfrm>
            <a:off x="228600" y="21463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/>
              <a:t>        ……………...... </a:t>
            </a:r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3276600" y="2133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/>
              <a:t>……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2209800" y="251460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 smtClean="0"/>
              <a:t>………………</a:t>
            </a:r>
            <a:endParaRPr lang="en-US" altLang="vi-VN" sz="1800" b="1" dirty="0"/>
          </a:p>
        </p:txBody>
      </p:sp>
      <p:sp>
        <p:nvSpPr>
          <p:cNvPr id="36881" name="Text Box 18"/>
          <p:cNvSpPr txBox="1">
            <a:spLocks noChangeArrowheads="1"/>
          </p:cNvSpPr>
          <p:nvPr/>
        </p:nvSpPr>
        <p:spPr bwMode="auto">
          <a:xfrm>
            <a:off x="4419600" y="2514600"/>
            <a:ext cx="190425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/>
              <a:t>… </a:t>
            </a:r>
            <a:r>
              <a:rPr lang="en-US" altLang="vi-VN" sz="1800" b="1" dirty="0" smtClean="0"/>
              <a:t>……………</a:t>
            </a:r>
            <a:endParaRPr lang="en-US" altLang="vi-VN" sz="1800" b="1" dirty="0"/>
          </a:p>
        </p:txBody>
      </p:sp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5181600" y="14478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vi-VN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/>
              <a:t>    </a:t>
            </a:r>
          </a:p>
        </p:txBody>
      </p:sp>
      <p:sp>
        <p:nvSpPr>
          <p:cNvPr id="110613" name="Text Box 21"/>
          <p:cNvSpPr txBox="1">
            <a:spLocks noChangeArrowheads="1"/>
          </p:cNvSpPr>
          <p:nvPr/>
        </p:nvSpPr>
        <p:spPr bwMode="auto">
          <a:xfrm>
            <a:off x="838200" y="1949450"/>
            <a:ext cx="1905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vi-VN" sz="2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614" name="Text Box 22"/>
          <p:cNvSpPr txBox="1">
            <a:spLocks noChangeArrowheads="1"/>
          </p:cNvSpPr>
          <p:nvPr/>
        </p:nvSpPr>
        <p:spPr bwMode="auto">
          <a:xfrm>
            <a:off x="3048000" y="19050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vi-VN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615" name="Text Box 23"/>
          <p:cNvSpPr txBox="1">
            <a:spLocks noChangeArrowheads="1"/>
          </p:cNvSpPr>
          <p:nvPr/>
        </p:nvSpPr>
        <p:spPr bwMode="auto">
          <a:xfrm>
            <a:off x="2362200" y="2300287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chất</a:t>
            </a:r>
          </a:p>
        </p:txBody>
      </p:sp>
      <p:sp>
        <p:nvSpPr>
          <p:cNvPr id="110616" name="Text Box 24"/>
          <p:cNvSpPr txBox="1">
            <a:spLocks noChangeArrowheads="1"/>
          </p:cNvSpPr>
          <p:nvPr/>
        </p:nvSpPr>
        <p:spPr bwMode="auto">
          <a:xfrm>
            <a:off x="4495800" y="23622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vi-VN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617" name="Text Box 25"/>
          <p:cNvSpPr txBox="1">
            <a:spLocks noChangeArrowheads="1"/>
          </p:cNvSpPr>
          <p:nvPr/>
        </p:nvSpPr>
        <p:spPr bwMode="auto">
          <a:xfrm>
            <a:off x="5143500" y="100171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0618" name="Text Box 26"/>
          <p:cNvSpPr txBox="1">
            <a:spLocks noChangeArrowheads="1"/>
          </p:cNvSpPr>
          <p:nvPr/>
        </p:nvSpPr>
        <p:spPr bwMode="auto">
          <a:xfrm>
            <a:off x="5334000" y="1408112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619" name="Text Box 27"/>
          <p:cNvSpPr txBox="1">
            <a:spLocks noChangeArrowheads="1"/>
          </p:cNvSpPr>
          <p:nvPr/>
        </p:nvSpPr>
        <p:spPr bwMode="auto">
          <a:xfrm>
            <a:off x="1295400" y="19812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10620" name="Text Box 28"/>
          <p:cNvSpPr txBox="1">
            <a:spLocks noChangeArrowheads="1"/>
          </p:cNvSpPr>
          <p:nvPr/>
        </p:nvSpPr>
        <p:spPr bwMode="auto">
          <a:xfrm>
            <a:off x="3900488" y="1905000"/>
            <a:ext cx="36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0621" name="Text Box 29"/>
          <p:cNvSpPr txBox="1">
            <a:spLocks noChangeArrowheads="1"/>
          </p:cNvSpPr>
          <p:nvPr/>
        </p:nvSpPr>
        <p:spPr bwMode="auto">
          <a:xfrm>
            <a:off x="2819400" y="2329656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5105637" y="23622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" name="~PP209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341891"/>
      </p:ext>
    </p:extLst>
  </p:cSld>
  <p:clrMapOvr>
    <a:masterClrMapping/>
  </p:clrMapOvr>
  <p:transition spd="med" advTm="625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0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0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1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0605" grpId="0"/>
      <p:bldP spid="110612" grpId="0"/>
      <p:bldP spid="110613" grpId="0"/>
      <p:bldP spid="110614" grpId="0"/>
      <p:bldP spid="110615" grpId="0"/>
      <p:bldP spid="110616" grpId="0"/>
      <p:bldP spid="110617" grpId="0" build="allAtOnce"/>
      <p:bldP spid="110617" grpId="1" build="allAtOnce"/>
      <p:bldP spid="110618" grpId="0"/>
      <p:bldP spid="110618" grpId="1"/>
      <p:bldP spid="110619" grpId="0"/>
      <p:bldP spid="110619" grpId="1"/>
      <p:bldP spid="110620" grpId="0"/>
      <p:bldP spid="110620" grpId="1"/>
      <p:bldP spid="110621" grpId="0"/>
      <p:bldP spid="110621" grpId="1"/>
      <p:bldP spid="110622" grpId="0"/>
      <p:bldP spid="11062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964641"/>
              </p:ext>
            </p:extLst>
          </p:nvPr>
        </p:nvGraphicFramePr>
        <p:xfrm>
          <a:off x="762000" y="1524000"/>
          <a:ext cx="769620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2658"/>
                <a:gridCol w="3883542"/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0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Nơi ngủ, nghỉ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Nơi tiếp khách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Nơi ăn uống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Nơi nấu ăn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Nơi tắm giặt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Nơi chăn nuôi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Nơi làm kho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vi-VN" sz="28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Nơi vệ sinh</a:t>
                      </a:r>
                      <a:endParaRPr lang="vi-VN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799" y="76200"/>
            <a:ext cx="8696325" cy="1412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vi-VN" sz="28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</a:t>
            </a:r>
            <a:r>
              <a:rPr lang="vi-VN" altLang="vi-VN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ưới đây sau cho phù hợp:</a:t>
            </a:r>
            <a:endParaRPr lang="en-US" altLang="vi-VN" sz="2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67175" y="2057400"/>
            <a:ext cx="1143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33800" y="1981200"/>
            <a:ext cx="1400175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33800" y="3429000"/>
            <a:ext cx="1400175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76600" y="4419600"/>
            <a:ext cx="1876425" cy="615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429000" y="4273550"/>
            <a:ext cx="1724025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8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951370"/>
      </p:ext>
    </p:extLst>
  </p:cSld>
  <p:clrMapOvr>
    <a:masterClrMapping/>
  </p:clrMapOvr>
  <p:transition advTm="30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2" descr="C:\Users\USER\Downloads\item_category_s81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599" y="228600"/>
            <a:ext cx="4315691" cy="4869596"/>
          </a:xfr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114589"/>
              </p:ext>
            </p:extLst>
          </p:nvPr>
        </p:nvGraphicFramePr>
        <p:xfrm>
          <a:off x="228600" y="228599"/>
          <a:ext cx="4343400" cy="4869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Bitmap Image" r:id="rId5" imgW="8221223" imgH="3790476" progId="PBrush">
                  <p:embed/>
                </p:oleObj>
              </mc:Choice>
              <mc:Fallback>
                <p:oleObj name="Bitmap Image" r:id="rId5" imgW="8221223" imgH="379047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599"/>
                        <a:ext cx="4343400" cy="4869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5218093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098197"/>
            <a:ext cx="8160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như :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Nhà sàn của người Vân Kiều: Riêng biệt và độc đáo | 54 dân tộc Việt Nam |  Báo ảnh Dân tộc và Miền nú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124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Những lưu ý cần nhớ khi thiết kế nội thất biệt thự liền kề - KingDec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9368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 descr="Hình ảnh mới nhất block B4 căn hộ Green Town Bình Tân đã bàn giao nhà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90226" y="152400"/>
            <a:ext cx="81147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5140" y="5192713"/>
            <a:ext cx="1433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70140" y="5105400"/>
            <a:ext cx="2316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chung cư</a:t>
            </a:r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387228" y="5192713"/>
            <a:ext cx="1920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liền kề</a:t>
            </a:r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11" name="~PP12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097499"/>
      </p:ext>
    </p:extLst>
  </p:cSld>
  <p:clrMapOvr>
    <a:masterClrMapping/>
  </p:clrMapOvr>
  <p:transition advTm="21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8917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ó nên xây nhà trọn gó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7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Tất tần tật những điều cần biết về tôn giả ngó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304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Sơn nhà, thợ sơn nhà đẹp Uy Tín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2743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152400" y="152400"/>
            <a:ext cx="8848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0881" y="4562474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72681" y="4567237"/>
            <a:ext cx="164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74669" y="4464978"/>
            <a:ext cx="1338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pic>
        <p:nvPicPr>
          <p:cNvPr id="10" name="~PP117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830416"/>
            <a:ext cx="3810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896380"/>
            <a:ext cx="4572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3820180"/>
            <a:ext cx="4572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998408"/>
      </p:ext>
    </p:extLst>
  </p:cSld>
  <p:clrMapOvr>
    <a:masterClrMapping/>
  </p:clrMapOvr>
  <p:transition advTm="62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9941" grpId="0"/>
      <p:bldP spid="6" grpId="0"/>
      <p:bldP spid="7" grpId="0"/>
      <p:bldP spid="8" grpId="0"/>
      <p:bldP spid="2" grpId="0" animBg="1"/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8" descr="WideScreen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152400"/>
            <a:ext cx="3380806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41453" y="914400"/>
            <a:ext cx="8859672" cy="167640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eaLnBrk="1" hangingPunct="1">
              <a:buFontTx/>
              <a:buNone/>
            </a:pP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  <p:pic>
        <p:nvPicPr>
          <p:cNvPr id="10" name="~PP39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5311"/>
      </p:ext>
    </p:extLst>
  </p:cSld>
  <p:clrMapOvr>
    <a:masterClrMapping/>
  </p:clrMapOvr>
  <p:transition advTm="19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0963" grpId="0"/>
      <p:bldP spid="4096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8" descr="WideScreen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228600"/>
            <a:ext cx="4572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42925" y="914400"/>
            <a:ext cx="8153400" cy="186064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SGK/15</a:t>
            </a:r>
          </a:p>
        </p:txBody>
      </p:sp>
      <p:pic>
        <p:nvPicPr>
          <p:cNvPr id="6" name="~PP33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423101"/>
      </p:ext>
    </p:extLst>
  </p:cSld>
  <p:clrMapOvr>
    <a:masterClrMapping/>
  </p:clrMapOvr>
  <p:transition advTm="26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987" grpId="0"/>
      <p:bldP spid="4198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2517" y="711200"/>
            <a:ext cx="38384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153" y="1282005"/>
            <a:ext cx="8375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như 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601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1643063" y="4953000"/>
            <a:ext cx="1512887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5559425" y="4953000"/>
            <a:ext cx="1512888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684213" y="2438400"/>
            <a:ext cx="1512887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34" name="Group 38"/>
          <p:cNvGrpSpPr>
            <a:grpSpLocks/>
          </p:cNvGrpSpPr>
          <p:nvPr/>
        </p:nvGrpSpPr>
        <p:grpSpPr bwMode="auto">
          <a:xfrm>
            <a:off x="3232150" y="152400"/>
            <a:ext cx="2736850" cy="2247900"/>
            <a:chOff x="2018" y="527"/>
            <a:chExt cx="1512" cy="1052"/>
          </a:xfrm>
        </p:grpSpPr>
        <p:pic>
          <p:nvPicPr>
            <p:cNvPr id="22550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527"/>
              <a:ext cx="1512" cy="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1" name="Oval 25"/>
            <p:cNvSpPr>
              <a:spLocks noChangeArrowheads="1"/>
            </p:cNvSpPr>
            <p:nvPr/>
          </p:nvSpPr>
          <p:spPr bwMode="auto">
            <a:xfrm>
              <a:off x="3288" y="1344"/>
              <a:ext cx="221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/>
                <a:t>6</a:t>
              </a:r>
            </a:p>
          </p:txBody>
        </p:sp>
      </p:grpSp>
      <p:grpSp>
        <p:nvGrpSpPr>
          <p:cNvPr id="22535" name="Group 41"/>
          <p:cNvGrpSpPr>
            <a:grpSpLocks/>
          </p:cNvGrpSpPr>
          <p:nvPr/>
        </p:nvGrpSpPr>
        <p:grpSpPr bwMode="auto">
          <a:xfrm>
            <a:off x="928688" y="2895600"/>
            <a:ext cx="3140075" cy="2144712"/>
            <a:chOff x="515" y="2012"/>
            <a:chExt cx="1452" cy="983"/>
          </a:xfrm>
        </p:grpSpPr>
        <p:pic>
          <p:nvPicPr>
            <p:cNvPr id="22548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2012"/>
              <a:ext cx="1418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9" name="Oval 28"/>
            <p:cNvSpPr>
              <a:spLocks noChangeArrowheads="1"/>
            </p:cNvSpPr>
            <p:nvPr/>
          </p:nvSpPr>
          <p:spPr bwMode="auto">
            <a:xfrm>
              <a:off x="1746" y="2795"/>
              <a:ext cx="221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/>
                <a:t>8</a:t>
              </a:r>
            </a:p>
          </p:txBody>
        </p:sp>
      </p:grpSp>
      <p:grpSp>
        <p:nvGrpSpPr>
          <p:cNvPr id="22536" name="Group 43"/>
          <p:cNvGrpSpPr>
            <a:grpSpLocks/>
          </p:cNvGrpSpPr>
          <p:nvPr/>
        </p:nvGrpSpPr>
        <p:grpSpPr bwMode="auto">
          <a:xfrm>
            <a:off x="4859338" y="2895600"/>
            <a:ext cx="3141662" cy="2085975"/>
            <a:chOff x="2971" y="1979"/>
            <a:chExt cx="1400" cy="1018"/>
          </a:xfrm>
        </p:grpSpPr>
        <p:pic>
          <p:nvPicPr>
            <p:cNvPr id="22546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979"/>
              <a:ext cx="1387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7" name="Oval 31"/>
            <p:cNvSpPr>
              <a:spLocks noChangeArrowheads="1"/>
            </p:cNvSpPr>
            <p:nvPr/>
          </p:nvSpPr>
          <p:spPr bwMode="auto">
            <a:xfrm>
              <a:off x="4150" y="2795"/>
              <a:ext cx="221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/>
                <a:t>9</a:t>
              </a:r>
            </a:p>
          </p:txBody>
        </p:sp>
      </p:grpSp>
      <p:grpSp>
        <p:nvGrpSpPr>
          <p:cNvPr id="22537" name="Group 40"/>
          <p:cNvGrpSpPr>
            <a:grpSpLocks/>
          </p:cNvGrpSpPr>
          <p:nvPr/>
        </p:nvGrpSpPr>
        <p:grpSpPr bwMode="auto">
          <a:xfrm>
            <a:off x="6143625" y="152400"/>
            <a:ext cx="2663825" cy="2219325"/>
            <a:chOff x="3833" y="572"/>
            <a:chExt cx="1516" cy="1022"/>
          </a:xfrm>
        </p:grpSpPr>
        <p:pic>
          <p:nvPicPr>
            <p:cNvPr id="22544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572"/>
              <a:ext cx="1516" cy="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Oval 34"/>
            <p:cNvSpPr>
              <a:spLocks noChangeArrowheads="1"/>
            </p:cNvSpPr>
            <p:nvPr/>
          </p:nvSpPr>
          <p:spPr bwMode="auto">
            <a:xfrm>
              <a:off x="5103" y="1389"/>
              <a:ext cx="221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/>
                <a:t>7</a:t>
              </a:r>
            </a:p>
          </p:txBody>
        </p:sp>
      </p:grpSp>
      <p:grpSp>
        <p:nvGrpSpPr>
          <p:cNvPr id="22538" name="Group 39"/>
          <p:cNvGrpSpPr>
            <a:grpSpLocks/>
          </p:cNvGrpSpPr>
          <p:nvPr/>
        </p:nvGrpSpPr>
        <p:grpSpPr bwMode="auto">
          <a:xfrm>
            <a:off x="258041" y="0"/>
            <a:ext cx="2667000" cy="2398064"/>
            <a:chOff x="204" y="482"/>
            <a:chExt cx="1400" cy="979"/>
          </a:xfrm>
        </p:grpSpPr>
        <p:pic>
          <p:nvPicPr>
            <p:cNvPr id="22542" name="Picture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1380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Oval 37"/>
            <p:cNvSpPr>
              <a:spLocks noChangeArrowheads="1"/>
            </p:cNvSpPr>
            <p:nvPr/>
          </p:nvSpPr>
          <p:spPr bwMode="auto">
            <a:xfrm>
              <a:off x="1383" y="1261"/>
              <a:ext cx="221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/>
                <a:t>5</a:t>
              </a:r>
            </a:p>
          </p:txBody>
        </p:sp>
      </p:grpSp>
      <p:sp>
        <p:nvSpPr>
          <p:cNvPr id="66605" name="Rectangle 45"/>
          <p:cNvSpPr>
            <a:spLocks noChangeArrowheads="1"/>
          </p:cNvSpPr>
          <p:nvPr/>
        </p:nvSpPr>
        <p:spPr bwMode="auto">
          <a:xfrm>
            <a:off x="6143626" y="2438400"/>
            <a:ext cx="2619896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06" name="Rectangle 46"/>
          <p:cNvSpPr>
            <a:spLocks noChangeArrowheads="1"/>
          </p:cNvSpPr>
          <p:nvPr/>
        </p:nvSpPr>
        <p:spPr bwMode="auto">
          <a:xfrm>
            <a:off x="3779838" y="2438400"/>
            <a:ext cx="1512887" cy="3587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3" name="TextBox 26"/>
          <p:cNvSpPr txBox="1">
            <a:spLocks noChangeArrowheads="1"/>
          </p:cNvSpPr>
          <p:nvPr/>
        </p:nvSpPr>
        <p:spPr bwMode="auto">
          <a:xfrm>
            <a:off x="142875" y="54102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42875" y="5320605"/>
            <a:ext cx="9001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5725" indent="14288" eaLnBrk="1" hangingPunct="1"/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như: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ngơi,làm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alt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7" grpId="0" animBg="1"/>
      <p:bldP spid="66579" grpId="0" animBg="1"/>
      <p:bldP spid="66580" grpId="0" animBg="1"/>
      <p:bldP spid="66605" grpId="0" animBg="1"/>
      <p:bldP spid="66606" grpId="0" animBg="1"/>
      <p:bldP spid="15373" grpId="0"/>
      <p:bldP spid="15373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2517" y="533400"/>
            <a:ext cx="3914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56620"/>
            <a:ext cx="8915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như :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6200" y="2352020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5725" indent="14288" eaLnBrk="1" hangingPunct="1"/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8601" y="3190220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799820"/>
            <a:ext cx="44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548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33400"/>
            <a:ext cx="6134100" cy="510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638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150" y="5613246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825" y="561324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799" y="0"/>
            <a:ext cx="44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25E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04800" y="533400"/>
            <a:ext cx="7993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762001" y="58738"/>
            <a:ext cx="7554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vi-VN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NHÀ Ở</a:t>
            </a:r>
            <a:r>
              <a:rPr lang="en-US" sz="32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ĐỐI VỚI CON NGƯỜI</a:t>
            </a:r>
            <a:endParaRPr lang="en-US" sz="32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76225" y="990600"/>
            <a:ext cx="7572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447800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ở: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724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579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5422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1.7|1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5|1.1|24.9|1|5.1|1.8|3.2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3|1.4|7.3|1|3.7|0.9|1.8|1.2|7.2|1|1.2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7|2.3|1.9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2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4.9|1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2381</Words>
  <Application>Microsoft Office PowerPoint</Application>
  <PresentationFormat>On-screen Show (4:3)</PresentationFormat>
  <Paragraphs>226</Paragraphs>
  <Slides>43</Slides>
  <Notes>2</Notes>
  <HiddenSlides>0</HiddenSlides>
  <MMClips>16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.VnTime</vt:lpstr>
      <vt:lpstr>Arial</vt:lpstr>
      <vt:lpstr>Calibri</vt:lpstr>
      <vt:lpstr>Segoe UI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1/ Nhà ở là nơi………… của con người, bảo vệ con người tránh những ảnh hưởng            của                    và                     ; là nơi đáp ứng nhu cầu của con người về                     và   </vt:lpstr>
      <vt:lpstr>PowerPoint Presentation</vt:lpstr>
      <vt:lpstr>PowerPoint Presentation</vt:lpstr>
      <vt:lpstr>PowerPoint Presentation</vt:lpstr>
      <vt:lpstr>VẬN DỤNG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iTCARE</dc:creator>
  <cp:lastModifiedBy>Admin</cp:lastModifiedBy>
  <cp:revision>65</cp:revision>
  <dcterms:created xsi:type="dcterms:W3CDTF">2021-09-06T11:58:25Z</dcterms:created>
  <dcterms:modified xsi:type="dcterms:W3CDTF">2023-09-07T12:46:27Z</dcterms:modified>
</cp:coreProperties>
</file>