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7" r:id="rId2"/>
    <p:sldId id="258" r:id="rId3"/>
    <p:sldId id="260" r:id="rId4"/>
    <p:sldId id="261" r:id="rId5"/>
    <p:sldId id="262" r:id="rId6"/>
    <p:sldId id="263" r:id="rId7"/>
    <p:sldId id="264" r:id="rId8"/>
    <p:sldId id="265"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4" r:id="rId23"/>
    <p:sldId id="295" r:id="rId24"/>
    <p:sldId id="296" r:id="rId25"/>
    <p:sldId id="300"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61F74-402A-459C-9223-F021F68234B1}" type="datetimeFigureOut">
              <a:rPr lang="vi-VN" smtClean="0"/>
              <a:t>19/12/2023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68E69-1159-4CE0-9615-7CDAA46654A1}" type="slidenum">
              <a:rPr lang="vi-VN" smtClean="0"/>
              <a:t>‹#›</a:t>
            </a:fld>
            <a:endParaRPr lang="vi-VN"/>
          </a:p>
        </p:txBody>
      </p:sp>
    </p:spTree>
    <p:extLst>
      <p:ext uri="{BB962C8B-B14F-4D97-AF65-F5344CB8AC3E}">
        <p14:creationId xmlns:p14="http://schemas.microsoft.com/office/powerpoint/2010/main" val="51801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Times New Roman" pitchFamily="18" charset="0"/>
              </a:defRPr>
            </a:lvl9pPr>
          </a:lstStyle>
          <a:p>
            <a:pPr eaLnBrk="1" hangingPunct="1"/>
            <a:fld id="{E9A5F278-3626-451C-BA78-1F172D5081C9}" type="slidenum">
              <a:rPr lang="en-US" b="0">
                <a:solidFill>
                  <a:srgbClr val="000000"/>
                </a:solidFill>
                <a:latin typeface="Arial" pitchFamily="34" charset="0"/>
                <a:cs typeface="Arial" pitchFamily="34" charset="0"/>
              </a:rPr>
              <a:pPr eaLnBrk="1" hangingPunct="1"/>
              <a:t>1</a:t>
            </a:fld>
            <a:endParaRPr lang="en-US" b="0">
              <a:solidFill>
                <a:srgbClr val="000000"/>
              </a:solidFill>
              <a:latin typeface="Arial" pitchFamily="34" charset="0"/>
              <a:cs typeface="Arial" pitchFamily="34" charset="0"/>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457200" fontAlgn="base">
              <a:spcBef>
                <a:spcPct val="0"/>
              </a:spcBef>
              <a:spcAft>
                <a:spcPct val="0"/>
              </a:spcAft>
            </a:pPr>
            <a:fld id="{864B1B71-94FE-404F-A09B-698832BA9287}" type="slidenum">
              <a:rPr lang="en-US" sz="1200" b="1">
                <a:solidFill>
                  <a:prstClr val="black"/>
                </a:solidFill>
                <a:latin typeface="Arial" pitchFamily="34" charset="0"/>
              </a:rPr>
              <a:pPr algn="r" defTabSz="457200" fontAlgn="base">
                <a:spcBef>
                  <a:spcPct val="0"/>
                </a:spcBef>
                <a:spcAft>
                  <a:spcPct val="0"/>
                </a:spcAft>
              </a:pPr>
              <a:t>1</a:t>
            </a:fld>
            <a:endParaRPr lang="en-US" sz="1200" b="1">
              <a:solidFill>
                <a:prstClr val="black"/>
              </a:solidFill>
              <a:latin typeface="Arial" pitchFamily="34"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275151BA-4511-4C4C-87EC-DCA8D8DD27BC}" type="slidenum">
              <a:rPr lang="en-US"/>
              <a:pPr>
                <a:defRPr/>
              </a:pPr>
              <a:t>‹#›</a:t>
            </a:fld>
            <a:endParaRPr lang="en-US"/>
          </a:p>
        </p:txBody>
      </p:sp>
    </p:spTree>
    <p:extLst>
      <p:ext uri="{BB962C8B-B14F-4D97-AF65-F5344CB8AC3E}">
        <p14:creationId xmlns:p14="http://schemas.microsoft.com/office/powerpoint/2010/main" val="4105476207"/>
      </p:ext>
    </p:extLst>
  </p:cSld>
  <p:clrMapOvr>
    <a:masterClrMapping/>
  </p:clrMapOvr>
  <p:transition spd="slow" advClick="0">
    <p:zo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B7E69A-5322-4D78-A82C-D7D3F084ED45}" type="slidenum">
              <a:rPr lang="en-US"/>
              <a:pPr>
                <a:defRPr/>
              </a:pPr>
              <a:t>‹#›</a:t>
            </a:fld>
            <a:endParaRPr lang="en-US"/>
          </a:p>
        </p:txBody>
      </p:sp>
    </p:spTree>
    <p:extLst>
      <p:ext uri="{BB962C8B-B14F-4D97-AF65-F5344CB8AC3E}">
        <p14:creationId xmlns:p14="http://schemas.microsoft.com/office/powerpoint/2010/main" val="2652906530"/>
      </p:ext>
    </p:extLst>
  </p:cSld>
  <p:clrMapOvr>
    <a:masterClrMapping/>
  </p:clrMapOvr>
  <p:transition spd="slow" advClick="0">
    <p:zo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6272815-2F34-4DA9-98FA-59BC0DF8388E}" type="slidenum">
              <a:rPr lang="en-US"/>
              <a:pPr>
                <a:defRPr/>
              </a:pPr>
              <a:t>‹#›</a:t>
            </a:fld>
            <a:endParaRPr lang="en-US"/>
          </a:p>
        </p:txBody>
      </p:sp>
    </p:spTree>
    <p:extLst>
      <p:ext uri="{BB962C8B-B14F-4D97-AF65-F5344CB8AC3E}">
        <p14:creationId xmlns:p14="http://schemas.microsoft.com/office/powerpoint/2010/main" val="3614860867"/>
      </p:ext>
    </p:extLst>
  </p:cSld>
  <p:clrMapOvr>
    <a:masterClrMapping/>
  </p:clrMapOvr>
  <p:transition spd="slow" advClick="0">
    <p:zoom/>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BC3C710F-4EDD-48CD-9575-96708A4F5963}" type="slidenum">
              <a:rPr lang="en-US"/>
              <a:pPr>
                <a:defRPr/>
              </a:pPr>
              <a:t>‹#›</a:t>
            </a:fld>
            <a:endParaRPr lang="en-US"/>
          </a:p>
        </p:txBody>
      </p:sp>
    </p:spTree>
    <p:extLst>
      <p:ext uri="{BB962C8B-B14F-4D97-AF65-F5344CB8AC3E}">
        <p14:creationId xmlns:p14="http://schemas.microsoft.com/office/powerpoint/2010/main" val="546309112"/>
      </p:ext>
    </p:extLst>
  </p:cSld>
  <p:clrMapOvr>
    <a:masterClrMapping/>
  </p:clrMapOvr>
  <p:transition spd="slow" advClick="0">
    <p:zoom/>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690E4331-27E3-46F4-8F64-6CB6F9FE2065}" type="slidenum">
              <a:rPr lang="en-US"/>
              <a:pPr>
                <a:defRPr/>
              </a:pPr>
              <a:t>‹#›</a:t>
            </a:fld>
            <a:endParaRPr lang="en-US"/>
          </a:p>
        </p:txBody>
      </p:sp>
    </p:spTree>
    <p:extLst>
      <p:ext uri="{BB962C8B-B14F-4D97-AF65-F5344CB8AC3E}">
        <p14:creationId xmlns:p14="http://schemas.microsoft.com/office/powerpoint/2010/main" val="61539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FC8BDED-18C1-4D38-8C1C-59F99F5582F2}" type="slidenum">
              <a:rPr lang="en-US"/>
              <a:pPr>
                <a:defRPr/>
              </a:pPr>
              <a:t>‹#›</a:t>
            </a:fld>
            <a:endParaRPr lang="en-US"/>
          </a:p>
        </p:txBody>
      </p:sp>
    </p:spTree>
    <p:extLst>
      <p:ext uri="{BB962C8B-B14F-4D97-AF65-F5344CB8AC3E}">
        <p14:creationId xmlns:p14="http://schemas.microsoft.com/office/powerpoint/2010/main" val="1301692310"/>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8FE41B32-2318-45B1-A722-F0658832B0CB}" type="slidenum">
              <a:rPr lang="en-US"/>
              <a:pPr>
                <a:defRPr/>
              </a:pPr>
              <a:t>‹#›</a:t>
            </a:fld>
            <a:endParaRPr lang="en-US"/>
          </a:p>
        </p:txBody>
      </p:sp>
    </p:spTree>
    <p:extLst>
      <p:ext uri="{BB962C8B-B14F-4D97-AF65-F5344CB8AC3E}">
        <p14:creationId xmlns:p14="http://schemas.microsoft.com/office/powerpoint/2010/main" val="2403062137"/>
      </p:ext>
    </p:extLst>
  </p:cSld>
  <p:clrMapOvr>
    <a:masterClrMapping/>
  </p:clrMapOvr>
  <p:transition spd="slow" advClick="0">
    <p:zo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32113528-0309-4092-8155-210638ACDC4E}" type="slidenum">
              <a:rPr lang="en-US"/>
              <a:pPr>
                <a:defRPr/>
              </a:pPr>
              <a:t>‹#›</a:t>
            </a:fld>
            <a:endParaRPr lang="en-US"/>
          </a:p>
        </p:txBody>
      </p:sp>
    </p:spTree>
    <p:extLst>
      <p:ext uri="{BB962C8B-B14F-4D97-AF65-F5344CB8AC3E}">
        <p14:creationId xmlns:p14="http://schemas.microsoft.com/office/powerpoint/2010/main" val="519580444"/>
      </p:ext>
    </p:extLst>
  </p:cSld>
  <p:clrMapOvr>
    <a:masterClrMapping/>
  </p:clrMapOvr>
  <p:transition spd="slow" advClick="0">
    <p:zo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2AB336B-8F0A-49CD-B03A-7D3E7509089A}" type="slidenum">
              <a:rPr lang="en-US"/>
              <a:pPr>
                <a:defRPr/>
              </a:pPr>
              <a:t>‹#›</a:t>
            </a:fld>
            <a:endParaRPr lang="en-US"/>
          </a:p>
        </p:txBody>
      </p:sp>
    </p:spTree>
    <p:extLst>
      <p:ext uri="{BB962C8B-B14F-4D97-AF65-F5344CB8AC3E}">
        <p14:creationId xmlns:p14="http://schemas.microsoft.com/office/powerpoint/2010/main" val="2528343059"/>
      </p:ext>
    </p:extLst>
  </p:cSld>
  <p:clrMapOvr>
    <a:masterClrMapping/>
  </p:clrMapOvr>
  <p:transition spd="slow" advClick="0">
    <p:zo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727BECC0-02B6-498A-9E1B-E2E49751EC59}" type="slidenum">
              <a:rPr lang="en-US"/>
              <a:pPr>
                <a:defRPr/>
              </a:pPr>
              <a:t>‹#›</a:t>
            </a:fld>
            <a:endParaRPr lang="en-US"/>
          </a:p>
        </p:txBody>
      </p:sp>
    </p:spTree>
    <p:extLst>
      <p:ext uri="{BB962C8B-B14F-4D97-AF65-F5344CB8AC3E}">
        <p14:creationId xmlns:p14="http://schemas.microsoft.com/office/powerpoint/2010/main" val="3633815169"/>
      </p:ext>
    </p:extLst>
  </p:cSld>
  <p:clrMapOvr>
    <a:masterClrMapping/>
  </p:clrMapOvr>
  <p:transition spd="slow" advClick="0">
    <p:zo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4962C2C7-46FB-4C4A-A3BC-F35417D04B55}" type="slidenum">
              <a:rPr lang="en-US"/>
              <a:pPr>
                <a:defRPr/>
              </a:pPr>
              <a:t>‹#›</a:t>
            </a:fld>
            <a:endParaRPr lang="en-US"/>
          </a:p>
        </p:txBody>
      </p:sp>
    </p:spTree>
    <p:extLst>
      <p:ext uri="{BB962C8B-B14F-4D97-AF65-F5344CB8AC3E}">
        <p14:creationId xmlns:p14="http://schemas.microsoft.com/office/powerpoint/2010/main" val="150466217"/>
      </p:ext>
    </p:extLst>
  </p:cSld>
  <p:clrMapOvr>
    <a:masterClrMapping/>
  </p:clrMapOvr>
  <p:transition spd="slow" advClick="0">
    <p:zo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CC35C113-1E5A-4CAD-ADA2-F568895272D2}" type="slidenum">
              <a:rPr lang="en-US"/>
              <a:pPr>
                <a:defRPr/>
              </a:pPr>
              <a:t>‹#›</a:t>
            </a:fld>
            <a:endParaRPr lang="en-US"/>
          </a:p>
        </p:txBody>
      </p:sp>
    </p:spTree>
    <p:extLst>
      <p:ext uri="{BB962C8B-B14F-4D97-AF65-F5344CB8AC3E}">
        <p14:creationId xmlns:p14="http://schemas.microsoft.com/office/powerpoint/2010/main" val="1406248940"/>
      </p:ext>
    </p:extLst>
  </p:cSld>
  <p:clrMapOvr>
    <a:masterClrMapping/>
  </p:clrMapOvr>
  <p:transition spd="slow" advClick="0">
    <p:zo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1639D6A1-B2F8-4EBE-8868-24C6853C23E3}" type="slidenum">
              <a:rPr lang="en-US"/>
              <a:pPr>
                <a:defRPr/>
              </a:pPr>
              <a:t>‹#›</a:t>
            </a:fld>
            <a:endParaRPr lang="en-US"/>
          </a:p>
        </p:txBody>
      </p:sp>
    </p:spTree>
    <p:extLst>
      <p:ext uri="{BB962C8B-B14F-4D97-AF65-F5344CB8AC3E}">
        <p14:creationId xmlns:p14="http://schemas.microsoft.com/office/powerpoint/2010/main" val="3691958105"/>
      </p:ext>
    </p:extLst>
  </p:cSld>
  <p:clrMapOvr>
    <a:masterClrMapping/>
  </p:clrMapOvr>
  <p:transition spd="slow" advClick="0">
    <p:zo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3D90DFC-2FAB-4051-88DA-748FFF48D356}" type="slidenum">
              <a:rPr lang="en-US"/>
              <a:pPr>
                <a:defRPr/>
              </a:pPr>
              <a:t>‹#›</a:t>
            </a:fld>
            <a:endParaRPr lang="en-US"/>
          </a:p>
        </p:txBody>
      </p:sp>
    </p:spTree>
    <p:extLst>
      <p:ext uri="{BB962C8B-B14F-4D97-AF65-F5344CB8AC3E}">
        <p14:creationId xmlns:p14="http://schemas.microsoft.com/office/powerpoint/2010/main" val="966419720"/>
      </p:ext>
    </p:extLst>
  </p:cSld>
  <p:clrMapOvr>
    <a:masterClrMapping/>
  </p:clrMapOvr>
  <p:transition spd="slow" advClick="0">
    <p:zo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404" name="Rectangle 4"/>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a:solidFill>
                  <a:srgbClr val="000000"/>
                </a:solidFill>
              </a:defRPr>
            </a:lvl1pPr>
          </a:lstStyle>
          <a:p>
            <a:pPr defTabSz="457200" fontAlgn="base">
              <a:spcBef>
                <a:spcPct val="0"/>
              </a:spcBef>
              <a:spcAft>
                <a:spcPct val="0"/>
              </a:spcAft>
              <a:defRPr/>
            </a:pPr>
            <a:endParaRPr lang="en-US"/>
          </a:p>
        </p:txBody>
      </p:sp>
      <p:sp>
        <p:nvSpPr>
          <p:cNvPr id="102405" name="Rectangle 5"/>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a:solidFill>
                  <a:srgbClr val="000000"/>
                </a:solidFill>
              </a:defRPr>
            </a:lvl1pPr>
          </a:lstStyle>
          <a:p>
            <a:pPr defTabSz="457200" fontAlgn="base">
              <a:spcBef>
                <a:spcPct val="0"/>
              </a:spcBef>
              <a:spcAft>
                <a:spcPct val="0"/>
              </a:spcAft>
              <a:defRPr/>
            </a:pPr>
            <a:endParaRPr lang="en-US"/>
          </a:p>
        </p:txBody>
      </p:sp>
      <p:sp>
        <p:nvSpPr>
          <p:cNvPr id="102406" name="Rectangle 6"/>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a:solidFill>
                  <a:srgbClr val="000000"/>
                </a:solidFill>
              </a:defRPr>
            </a:lvl1pPr>
          </a:lstStyle>
          <a:p>
            <a:pPr defTabSz="457200" fontAlgn="base">
              <a:spcBef>
                <a:spcPct val="0"/>
              </a:spcBef>
              <a:spcAft>
                <a:spcPct val="0"/>
              </a:spcAft>
              <a:defRPr/>
            </a:pPr>
            <a:fld id="{1F469423-3123-493A-AC31-94644F87DF11}"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696851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slow" advClick="0">
    <p:zoom/>
    <p:sndAc>
      <p:stSnd>
        <p:snd r:embed="rId16" name="chimes.wav"/>
      </p:stSnd>
    </p:sndAc>
  </p:transition>
  <p:txStyles>
    <p:titleStyle>
      <a:lvl1pPr marL="20574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20574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2pPr>
      <a:lvl3pPr marL="20574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3pPr>
      <a:lvl4pPr marL="20574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4pPr>
      <a:lvl5pPr marL="20574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audio" Target="file:///E:\GIAO%20AN%20HUYEN\Mai%20day%20nghe%202014\What's%20the%20weather%20like%20today%20song%20%20MP3.mp3" TargetMode="Externa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audio" Target="../media/audio1.wav"/><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hanhnien.vn/tp-hcm-cong-bo-danh-muc-sach-giao-khoa-lop-3-7-10-cho-nam-hoc-moi-post1479493.html"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905000" y="57220"/>
            <a:ext cx="5943600" cy="707886"/>
          </a:xfrm>
          <a:prstGeom prst="rect">
            <a:avLst/>
          </a:prstGeom>
          <a:noFill/>
          <a:ln w="9525">
            <a:noFill/>
            <a:miter lim="800000"/>
            <a:headEnd/>
            <a:tailEnd/>
          </a:ln>
          <a:effectLst/>
        </p:spPr>
        <p:txBody>
          <a:bodyPr anchor="ctr">
            <a:spAutoFit/>
          </a:bodyPr>
          <a:lstStyle/>
          <a:p>
            <a:pPr algn="ctr">
              <a:spcAft>
                <a:spcPts val="0"/>
              </a:spcAft>
              <a:tabLst>
                <a:tab pos="2133600" algn="l"/>
              </a:tabLst>
            </a:pPr>
            <a:r>
              <a:rPr lang="en-US" sz="2000" b="1" dirty="0">
                <a:solidFill>
                  <a:srgbClr val="1F497D"/>
                </a:solidFill>
                <a:ea typeface="Times New Roman"/>
              </a:rPr>
              <a:t>PHÒNG </a:t>
            </a:r>
            <a:r>
              <a:rPr lang="en-US" sz="2000" b="1" dirty="0" smtClean="0">
                <a:solidFill>
                  <a:srgbClr val="1F497D"/>
                </a:solidFill>
                <a:ea typeface="Times New Roman"/>
              </a:rPr>
              <a:t>GDĐT </a:t>
            </a:r>
            <a:r>
              <a:rPr lang="en-US" sz="2000" b="1" dirty="0">
                <a:solidFill>
                  <a:srgbClr val="1F497D"/>
                </a:solidFill>
                <a:ea typeface="Times New Roman"/>
              </a:rPr>
              <a:t>HUYỆN PHÚ HÒA</a:t>
            </a:r>
            <a:endParaRPr lang="vi-VN" sz="1600" dirty="0">
              <a:ea typeface="Times New Roman"/>
            </a:endParaRPr>
          </a:p>
          <a:p>
            <a:pPr algn="ctr">
              <a:spcAft>
                <a:spcPts val="0"/>
              </a:spcAft>
              <a:tabLst>
                <a:tab pos="1581150" algn="l"/>
              </a:tabLst>
            </a:pPr>
            <a:r>
              <a:rPr lang="en-US" sz="2000" b="1" dirty="0">
                <a:solidFill>
                  <a:srgbClr val="1F497D"/>
                </a:solidFill>
                <a:ea typeface="Times New Roman"/>
              </a:rPr>
              <a:t>TRƯỜNG THCS TRẦN HÀO</a:t>
            </a:r>
            <a:endParaRPr lang="vi-VN" sz="1600" dirty="0">
              <a:ea typeface="Times New Roman"/>
            </a:endParaRPr>
          </a:p>
        </p:txBody>
      </p:sp>
      <p:sp>
        <p:nvSpPr>
          <p:cNvPr id="2054" name="WordArt 6"/>
          <p:cNvSpPr>
            <a:spLocks noChangeArrowheads="1" noChangeShapeType="1" noTextEdit="1"/>
          </p:cNvSpPr>
          <p:nvPr/>
        </p:nvSpPr>
        <p:spPr bwMode="auto">
          <a:xfrm>
            <a:off x="1447800" y="1524000"/>
            <a:ext cx="6553200" cy="4392613"/>
          </a:xfrm>
          <a:prstGeom prst="rect">
            <a:avLst/>
          </a:prstGeom>
        </p:spPr>
        <p:txBody>
          <a:bodyPr spcFirstLastPara="1" wrap="none" fromWordArt="1">
            <a:prstTxWarp prst="textArchUp">
              <a:avLst>
                <a:gd name="adj" fmla="val 10800004"/>
              </a:avLst>
            </a:prstTxWarp>
          </a:bodyPr>
          <a:lstStyle/>
          <a:p>
            <a:pPr algn="ctr" defTabSz="457200" fontAlgn="base">
              <a:spcBef>
                <a:spcPct val="0"/>
              </a:spcBef>
              <a:spcAft>
                <a:spcPct val="0"/>
              </a:spcAft>
            </a:pPr>
            <a:endParaRPr lang="vi-VN" sz="4400" b="1" kern="10" dirty="0">
              <a:ln w="9525">
                <a:solidFill>
                  <a:srgbClr val="FF9900"/>
                </a:solidFill>
                <a:round/>
                <a:headEnd/>
                <a:tailEnd/>
              </a:ln>
              <a:solidFill>
                <a:srgbClr val="FF00FF"/>
              </a:solidFill>
            </a:endParaRPr>
          </a:p>
        </p:txBody>
      </p:sp>
      <p:sp>
        <p:nvSpPr>
          <p:cNvPr id="5124" name="Rectangle 8"/>
          <p:cNvSpPr>
            <a:spLocks noChangeArrowheads="1"/>
          </p:cNvSpPr>
          <p:nvPr/>
        </p:nvSpPr>
        <p:spPr bwMode="auto">
          <a:xfrm>
            <a:off x="3429000" y="5348278"/>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Aft>
                <a:spcPts val="0"/>
              </a:spcAft>
              <a:tabLst>
                <a:tab pos="2133600" algn="l"/>
              </a:tabLst>
            </a:pPr>
            <a:r>
              <a:rPr lang="en-US" sz="3200" i="1" dirty="0" err="1">
                <a:solidFill>
                  <a:srgbClr val="7030A0"/>
                </a:solidFill>
                <a:ea typeface="Times New Roman"/>
              </a:rPr>
              <a:t>Tác</a:t>
            </a:r>
            <a:r>
              <a:rPr lang="en-US" sz="3200" i="1" dirty="0">
                <a:solidFill>
                  <a:srgbClr val="7030A0"/>
                </a:solidFill>
                <a:ea typeface="Times New Roman"/>
              </a:rPr>
              <a:t> </a:t>
            </a:r>
            <a:r>
              <a:rPr lang="en-US" sz="3200" i="1" dirty="0" err="1">
                <a:solidFill>
                  <a:srgbClr val="7030A0"/>
                </a:solidFill>
                <a:ea typeface="Times New Roman"/>
              </a:rPr>
              <a:t>giả</a:t>
            </a:r>
            <a:r>
              <a:rPr lang="en-US" sz="3200" i="1" dirty="0">
                <a:solidFill>
                  <a:srgbClr val="7030A0"/>
                </a:solidFill>
                <a:ea typeface="Times New Roman"/>
              </a:rPr>
              <a:t>:</a:t>
            </a:r>
            <a:r>
              <a:rPr lang="en-US" sz="3200" i="1" dirty="0">
                <a:ea typeface="Times New Roman"/>
              </a:rPr>
              <a:t> </a:t>
            </a:r>
            <a:r>
              <a:rPr lang="en-US" sz="3200" b="1" dirty="0" err="1" smtClean="0">
                <a:solidFill>
                  <a:srgbClr val="FF0000"/>
                </a:solidFill>
                <a:ea typeface="Times New Roman"/>
              </a:rPr>
              <a:t>Tô</a:t>
            </a:r>
            <a:r>
              <a:rPr lang="en-US" sz="3200" b="1" dirty="0" smtClean="0">
                <a:solidFill>
                  <a:srgbClr val="FF0000"/>
                </a:solidFill>
                <a:ea typeface="Times New Roman"/>
              </a:rPr>
              <a:t> </a:t>
            </a:r>
            <a:r>
              <a:rPr lang="en-US" sz="3200" b="1" dirty="0" err="1" smtClean="0">
                <a:solidFill>
                  <a:srgbClr val="FF0000"/>
                </a:solidFill>
                <a:ea typeface="Times New Roman"/>
              </a:rPr>
              <a:t>Thị</a:t>
            </a:r>
            <a:r>
              <a:rPr lang="en-US" sz="3200" b="1" dirty="0" smtClean="0">
                <a:solidFill>
                  <a:srgbClr val="FF0000"/>
                </a:solidFill>
                <a:ea typeface="Times New Roman"/>
              </a:rPr>
              <a:t> </a:t>
            </a:r>
            <a:r>
              <a:rPr lang="en-US" sz="3200" b="1" dirty="0" err="1" smtClean="0">
                <a:solidFill>
                  <a:srgbClr val="FF0000"/>
                </a:solidFill>
                <a:ea typeface="Times New Roman"/>
              </a:rPr>
              <a:t>Hoàng</a:t>
            </a:r>
            <a:r>
              <a:rPr lang="en-US" sz="3200" b="1" dirty="0" smtClean="0">
                <a:solidFill>
                  <a:srgbClr val="FF0000"/>
                </a:solidFill>
                <a:ea typeface="Times New Roman"/>
              </a:rPr>
              <a:t> </a:t>
            </a:r>
            <a:r>
              <a:rPr lang="en-US" sz="3200" b="1" dirty="0" err="1" smtClean="0">
                <a:solidFill>
                  <a:srgbClr val="FF0000"/>
                </a:solidFill>
                <a:ea typeface="Times New Roman"/>
              </a:rPr>
              <a:t>Yên</a:t>
            </a:r>
            <a:endParaRPr lang="vi-VN" sz="3200" dirty="0">
              <a:ea typeface="Times New Roman"/>
            </a:endParaRPr>
          </a:p>
          <a:p>
            <a:pPr defTabSz="457200" fontAlgn="base">
              <a:spcBef>
                <a:spcPct val="0"/>
              </a:spcBef>
              <a:spcAft>
                <a:spcPct val="0"/>
              </a:spcAft>
            </a:pPr>
            <a:endParaRPr lang="en-US" sz="2400" b="1" dirty="0">
              <a:solidFill>
                <a:srgbClr val="990000"/>
              </a:solidFill>
            </a:endParaRPr>
          </a:p>
        </p:txBody>
      </p:sp>
      <p:sp>
        <p:nvSpPr>
          <p:cNvPr id="5125" name="Text Box 10"/>
          <p:cNvSpPr txBox="1">
            <a:spLocks noChangeArrowheads="1"/>
          </p:cNvSpPr>
          <p:nvPr/>
        </p:nvSpPr>
        <p:spPr bwMode="auto">
          <a:xfrm>
            <a:off x="3505200" y="3429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50000"/>
              </a:spcBef>
              <a:spcAft>
                <a:spcPct val="0"/>
              </a:spcAft>
            </a:pPr>
            <a:endParaRPr lang="en-US" b="1">
              <a:solidFill>
                <a:srgbClr val="000000"/>
              </a:solidFill>
              <a:latin typeface="Arial" pitchFamily="34" charset="0"/>
            </a:endParaRPr>
          </a:p>
        </p:txBody>
      </p:sp>
      <p:pic>
        <p:nvPicPr>
          <p:cNvPr id="5126" name="Picture 32"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16372" y="1114280"/>
            <a:ext cx="1524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3" descr="B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838200"/>
            <a:ext cx="4648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WordArt 39"/>
          <p:cNvSpPr>
            <a:spLocks noChangeArrowheads="1" noChangeShapeType="1" noTextEdit="1"/>
          </p:cNvSpPr>
          <p:nvPr/>
        </p:nvSpPr>
        <p:spPr bwMode="auto">
          <a:xfrm>
            <a:off x="1832298" y="2189019"/>
            <a:ext cx="5943600" cy="1423338"/>
          </a:xfrm>
          <a:prstGeom prst="rect">
            <a:avLst/>
          </a:prstGeom>
        </p:spPr>
        <p:txBody>
          <a:bodyPr wrap="none" fromWordArt="1">
            <a:prstTxWarp prst="textPlain">
              <a:avLst>
                <a:gd name="adj" fmla="val 48368"/>
              </a:avLst>
            </a:prstTxWarp>
          </a:bodyPr>
          <a:lstStyle/>
          <a:p>
            <a:pPr algn="ctr" defTabSz="457200" fontAlgn="base">
              <a:spcBef>
                <a:spcPct val="0"/>
              </a:spcBef>
              <a:spcAft>
                <a:spcPct val="0"/>
              </a:spcAft>
            </a:pPr>
            <a:endParaRPr lang="vi-VN" sz="2000" b="1" kern="10" dirty="0">
              <a:ln w="9525">
                <a:solidFill>
                  <a:srgbClr val="FF00FF"/>
                </a:solidFill>
                <a:round/>
                <a:headEnd/>
                <a:tailEnd/>
              </a:ln>
              <a:solidFill>
                <a:srgbClr val="FF0000"/>
              </a:solidFill>
              <a:effectLst>
                <a:outerShdw dist="35921" dir="2700000" algn="ctr" rotWithShape="0">
                  <a:srgbClr val="C0C0C0">
                    <a:alpha val="79999"/>
                  </a:srgbClr>
                </a:outerShdw>
              </a:effectLst>
            </a:endParaRPr>
          </a:p>
        </p:txBody>
      </p:sp>
      <p:sp>
        <p:nvSpPr>
          <p:cNvPr id="5130" name="WordArt 40"/>
          <p:cNvSpPr>
            <a:spLocks noChangeArrowheads="1" noChangeShapeType="1" noTextEdit="1"/>
          </p:cNvSpPr>
          <p:nvPr/>
        </p:nvSpPr>
        <p:spPr bwMode="auto">
          <a:xfrm>
            <a:off x="1871839" y="3441931"/>
            <a:ext cx="6503105" cy="1269479"/>
          </a:xfrm>
          <a:prstGeom prst="rect">
            <a:avLst/>
          </a:prstGeom>
        </p:spPr>
        <p:txBody>
          <a:bodyPr wrap="none" fromWordArt="1">
            <a:prstTxWarp prst="textPlain">
              <a:avLst>
                <a:gd name="adj" fmla="val 50000"/>
              </a:avLst>
            </a:prstTxWarp>
          </a:bodyPr>
          <a:lstStyle/>
          <a:p>
            <a:pPr>
              <a:spcAft>
                <a:spcPts val="0"/>
              </a:spcAft>
            </a:pPr>
            <a:endParaRPr lang="vi-VN" sz="2400" dirty="0">
              <a:effectLst/>
              <a:latin typeface="Arial"/>
              <a:ea typeface="Arial"/>
              <a:cs typeface="Times New Roman"/>
            </a:endParaRPr>
          </a:p>
        </p:txBody>
      </p:sp>
      <p:sp>
        <p:nvSpPr>
          <p:cNvPr id="5131" name="Line 41"/>
          <p:cNvSpPr>
            <a:spLocks noChangeShapeType="1"/>
          </p:cNvSpPr>
          <p:nvPr/>
        </p:nvSpPr>
        <p:spPr bwMode="auto">
          <a:xfrm>
            <a:off x="152400" y="1588"/>
            <a:ext cx="5943600"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vi-VN" b="1">
              <a:solidFill>
                <a:srgbClr val="000000"/>
              </a:solidFill>
            </a:endParaRPr>
          </a:p>
        </p:txBody>
      </p:sp>
      <p:sp>
        <p:nvSpPr>
          <p:cNvPr id="5132" name="Line 42"/>
          <p:cNvSpPr>
            <a:spLocks noChangeShapeType="1"/>
          </p:cNvSpPr>
          <p:nvPr/>
        </p:nvSpPr>
        <p:spPr bwMode="auto">
          <a:xfrm>
            <a:off x="152400" y="0"/>
            <a:ext cx="0" cy="54102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vi-VN" b="1">
              <a:solidFill>
                <a:srgbClr val="000000"/>
              </a:solidFill>
            </a:endParaRPr>
          </a:p>
        </p:txBody>
      </p:sp>
      <p:sp>
        <p:nvSpPr>
          <p:cNvPr id="5133" name="Line 43"/>
          <p:cNvSpPr>
            <a:spLocks noChangeShapeType="1"/>
          </p:cNvSpPr>
          <p:nvPr/>
        </p:nvSpPr>
        <p:spPr bwMode="auto">
          <a:xfrm>
            <a:off x="228600" y="-50800"/>
            <a:ext cx="0" cy="3886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vi-VN" b="1">
              <a:solidFill>
                <a:srgbClr val="000000"/>
              </a:solidFill>
            </a:endParaRPr>
          </a:p>
        </p:txBody>
      </p:sp>
      <p:pic>
        <p:nvPicPr>
          <p:cNvPr id="30723" name="Picture 3" descr="nature%20(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038600"/>
            <a:ext cx="952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nature%20(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3733800"/>
            <a:ext cx="952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46" descr="Cheerful flowers Animati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6416675"/>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8" name="AutoShape 50"/>
          <p:cNvSpPr>
            <a:spLocks noChangeArrowheads="1"/>
          </p:cNvSpPr>
          <p:nvPr/>
        </p:nvSpPr>
        <p:spPr bwMode="auto">
          <a:xfrm>
            <a:off x="7834745" y="1352963"/>
            <a:ext cx="609600" cy="685800"/>
          </a:xfrm>
          <a:prstGeom prst="star5">
            <a:avLst/>
          </a:prstGeom>
          <a:solidFill>
            <a:srgbClr val="FFFF00"/>
          </a:solidFill>
          <a:ln w="38100" cmpd="dbl">
            <a:solidFill>
              <a:srgbClr val="00CC00"/>
            </a:solidFill>
            <a:miter lim="800000"/>
            <a:headEnd/>
            <a:tailEnd/>
          </a:ln>
          <a:effectLst/>
        </p:spPr>
        <p:txBody>
          <a:bodyPr wrap="none" anchor="ctr"/>
          <a:lstStyle/>
          <a:p>
            <a:pPr algn="ctr" defTabSz="457200" fontAlgn="base">
              <a:spcBef>
                <a:spcPct val="0"/>
              </a:spcBef>
              <a:spcAft>
                <a:spcPct val="0"/>
              </a:spcAft>
              <a:defRPr/>
            </a:pPr>
            <a:endParaRPr lang="en-US" sz="1400" b="1">
              <a:solidFill>
                <a:srgbClr val="000000"/>
              </a:solidFill>
              <a:latin typeface="Arial" charset="0"/>
              <a:cs typeface="Arial" charset="0"/>
            </a:endParaRPr>
          </a:p>
        </p:txBody>
      </p:sp>
      <p:pic>
        <p:nvPicPr>
          <p:cNvPr id="56365" name="What's the weather like today song  MP3.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3810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09700" y="1524183"/>
            <a:ext cx="6132889" cy="646331"/>
          </a:xfrm>
          <a:prstGeom prst="rect">
            <a:avLst/>
          </a:prstGeom>
        </p:spPr>
        <p:txBody>
          <a:bodyPr wrap="square">
            <a:spAutoFit/>
          </a:bodyPr>
          <a:lstStyle/>
          <a:p>
            <a:pPr algn="ctr">
              <a:spcAft>
                <a:spcPts val="0"/>
              </a:spcAft>
            </a:pPr>
            <a:r>
              <a:rPr lang="en-US" sz="3600" b="1" dirty="0">
                <a:solidFill>
                  <a:srgbClr val="FF0000"/>
                </a:solidFill>
                <a:ea typeface="Times New Roman"/>
              </a:rPr>
              <a:t>BÁO CÁO THAM LUẬN</a:t>
            </a:r>
            <a:endParaRPr lang="vi-VN" sz="3600" dirty="0">
              <a:ea typeface="Times New Roman"/>
            </a:endParaRPr>
          </a:p>
        </p:txBody>
      </p:sp>
      <p:sp>
        <p:nvSpPr>
          <p:cNvPr id="4" name="Rectangle 3"/>
          <p:cNvSpPr/>
          <p:nvPr/>
        </p:nvSpPr>
        <p:spPr>
          <a:xfrm>
            <a:off x="909092" y="3061068"/>
            <a:ext cx="7554416" cy="1569660"/>
          </a:xfrm>
          <a:prstGeom prst="rect">
            <a:avLst/>
          </a:prstGeom>
        </p:spPr>
        <p:txBody>
          <a:bodyPr wrap="square">
            <a:spAutoFit/>
          </a:bodyPr>
          <a:lstStyle/>
          <a:p>
            <a:pPr algn="ctr">
              <a:spcAft>
                <a:spcPts val="0"/>
              </a:spcAft>
              <a:tabLst>
                <a:tab pos="2133600" algn="l"/>
              </a:tabLst>
            </a:pPr>
            <a:r>
              <a:rPr lang="en-US" sz="2400" b="1" dirty="0" smtClean="0">
                <a:solidFill>
                  <a:srgbClr val="002060"/>
                </a:solidFill>
                <a:ea typeface="Times New Roman"/>
              </a:rPr>
              <a:t>SỬ DỤNG PHƯƠNG PHÁP DẠY HỌC NHÓM ĐỂ PHÁT HUY TÍNH TÍCH CỰC CỦA HỌC SINH</a:t>
            </a:r>
            <a:endParaRPr lang="vi-VN" sz="2400" b="1" dirty="0">
              <a:solidFill>
                <a:srgbClr val="002060"/>
              </a:solidFill>
              <a:ea typeface="Times New Roman"/>
            </a:endParaRPr>
          </a:p>
          <a:p>
            <a:pPr algn="ctr">
              <a:spcAft>
                <a:spcPts val="0"/>
              </a:spcAft>
            </a:pPr>
            <a:r>
              <a:rPr lang="vi-VN" sz="3200" b="1" dirty="0">
                <a:solidFill>
                  <a:srgbClr val="0070C0"/>
                </a:solidFill>
                <a:ea typeface="Times New Roman"/>
              </a:rPr>
              <a:t> </a:t>
            </a:r>
            <a:endParaRPr lang="vi-VN" sz="3200" b="1" dirty="0">
              <a:ea typeface="Times New Roman"/>
            </a:endParaRPr>
          </a:p>
          <a:p>
            <a:pPr algn="ctr">
              <a:spcAft>
                <a:spcPts val="0"/>
              </a:spcAft>
            </a:pPr>
            <a:r>
              <a:rPr lang="en-US" sz="1600" b="1" dirty="0">
                <a:solidFill>
                  <a:srgbClr val="0070C0"/>
                </a:solidFill>
                <a:ea typeface="Arial"/>
                <a:cs typeface="Times New Roman"/>
              </a:rPr>
              <a:t> </a:t>
            </a:r>
            <a:endParaRPr lang="vi-VN" sz="1200" dirty="0">
              <a:effectLst/>
              <a:latin typeface="Arial"/>
              <a:ea typeface="Arial"/>
              <a:cs typeface="Times New Roman"/>
            </a:endParaRPr>
          </a:p>
        </p:txBody>
      </p:sp>
      <p:sp>
        <p:nvSpPr>
          <p:cNvPr id="5" name="TextBox 4"/>
          <p:cNvSpPr txBox="1"/>
          <p:nvPr/>
        </p:nvSpPr>
        <p:spPr>
          <a:xfrm>
            <a:off x="2195736" y="2189019"/>
            <a:ext cx="4248472" cy="584775"/>
          </a:xfrm>
          <a:prstGeom prst="rect">
            <a:avLst/>
          </a:prstGeom>
          <a:noFill/>
        </p:spPr>
        <p:txBody>
          <a:bodyPr wrap="square" rtlCol="0">
            <a:spAutoFit/>
          </a:bodyPr>
          <a:lstStyle/>
          <a:p>
            <a:r>
              <a:rPr lang="en-US" sz="3200" dirty="0" smtClean="0"/>
              <a:t>       </a:t>
            </a:r>
            <a:r>
              <a:rPr lang="en-US" sz="3200" dirty="0" err="1" smtClean="0"/>
              <a:t>Tên</a:t>
            </a:r>
            <a:r>
              <a:rPr lang="en-US" sz="3200" dirty="0" smtClean="0"/>
              <a:t> </a:t>
            </a:r>
            <a:r>
              <a:rPr lang="en-US" sz="3200" dirty="0" err="1" smtClean="0"/>
              <a:t>tham</a:t>
            </a:r>
            <a:r>
              <a:rPr lang="en-US" sz="3200" dirty="0" smtClean="0"/>
              <a:t> </a:t>
            </a:r>
            <a:r>
              <a:rPr lang="en-US" sz="3200" dirty="0" err="1" smtClean="0"/>
              <a:t>luận</a:t>
            </a:r>
            <a:r>
              <a:rPr lang="en-US" sz="3200" dirty="0" smtClean="0"/>
              <a:t>:</a:t>
            </a:r>
            <a:endParaRPr lang="vi-VN" sz="3200" dirty="0"/>
          </a:p>
        </p:txBody>
      </p:sp>
    </p:spTree>
    <p:extLst>
      <p:ext uri="{BB962C8B-B14F-4D97-AF65-F5344CB8AC3E}">
        <p14:creationId xmlns:p14="http://schemas.microsoft.com/office/powerpoint/2010/main" val="2116431660"/>
      </p:ext>
    </p:extLst>
  </p:cSld>
  <p:clrMapOvr>
    <a:masterClrMapping/>
  </p:clrMapOvr>
  <p:transition spd="slow">
    <p:zoom/>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3698" fill="hold"/>
                                        <p:tgtEl>
                                          <p:spTgt spid="56365"/>
                                        </p:tgtEl>
                                      </p:cBhvr>
                                    </p:cmd>
                                  </p:childTnLst>
                                </p:cTn>
                              </p:par>
                              <p:par>
                                <p:cTn id="7" presetID="3" presetClass="emph" presetSubtype="10" repeatCount="indefinite" fill="hold" grpId="0" nodeType="withEffect" nodePh="1">
                                  <p:stCondLst>
                                    <p:cond delay="0"/>
                                  </p:stCondLst>
                                  <p:endCondLst>
                                    <p:cond evt="begin" delay="0">
                                      <p:tn val="7"/>
                                    </p:cond>
                                  </p:endCondLst>
                                  <p:childTnLst>
                                    <p:animClr clrSpc="hsl" dir="ccw">
                                      <p:cBhvr>
                                        <p:cTn id="8" dur="3000" fill="hold"/>
                                        <p:tgtEl>
                                          <p:spTgt spid="2054"/>
                                        </p:tgtEl>
                                        <p:attrNameLst>
                                          <p:attrName>style.color</p:attrName>
                                        </p:attrNameLst>
                                      </p:cBhvr>
                                      <p:to>
                                        <a:srgbClr val="FF00FF"/>
                                      </p:to>
                                    </p:animClr>
                                  </p:childTnLst>
                                </p:cTn>
                              </p:par>
                              <p:par>
                                <p:cTn id="9" presetID="2" presetClass="entr" presetSubtype="9"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0-#ppt_w/2"/>
                                          </p:val>
                                        </p:tav>
                                        <p:tav tm="100000">
                                          <p:val>
                                            <p:strVal val="#ppt_x"/>
                                          </p:val>
                                        </p:tav>
                                      </p:tavLst>
                                    </p:anim>
                                    <p:anim calcmode="lin" valueType="num">
                                      <p:cBhvr additive="base">
                                        <p:cTn id="12" dur="500" fill="hold"/>
                                        <p:tgtEl>
                                          <p:spTgt spid="3072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6365"/>
                </p:tgtEl>
              </p:cMediaNode>
            </p:audio>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488832" cy="830997"/>
          </a:xfrm>
          <a:prstGeom prst="rect">
            <a:avLst/>
          </a:prstGeom>
          <a:noFill/>
        </p:spPr>
        <p:txBody>
          <a:bodyPr wrap="square" rtlCol="0">
            <a:spAutoFit/>
          </a:bodyPr>
          <a:lstStyle/>
          <a:p>
            <a:r>
              <a:rPr lang="en-US" sz="3000" b="1" dirty="0">
                <a:solidFill>
                  <a:srgbClr val="FF0000"/>
                </a:solidFill>
              </a:rPr>
              <a:t>III. GIẢI PHÁP, ĐỀ XUẤT, KIẾN NGHỊ </a:t>
            </a:r>
            <a:endParaRPr lang="en-US" sz="3000" dirty="0">
              <a:solidFill>
                <a:srgbClr val="FF0000"/>
              </a:solidFill>
            </a:endParaRPr>
          </a:p>
          <a:p>
            <a:endParaRPr lang="en-US" dirty="0"/>
          </a:p>
        </p:txBody>
      </p:sp>
      <p:sp>
        <p:nvSpPr>
          <p:cNvPr id="3" name="TextBox 2"/>
          <p:cNvSpPr txBox="1"/>
          <p:nvPr/>
        </p:nvSpPr>
        <p:spPr>
          <a:xfrm>
            <a:off x="755576" y="836712"/>
            <a:ext cx="7776864" cy="800219"/>
          </a:xfrm>
          <a:prstGeom prst="rect">
            <a:avLst/>
          </a:prstGeom>
          <a:noFill/>
        </p:spPr>
        <p:txBody>
          <a:bodyPr wrap="square" rtlCol="0">
            <a:spAutoFit/>
          </a:bodyPr>
          <a:lstStyle/>
          <a:p>
            <a:pPr lvl="0"/>
            <a:r>
              <a:rPr lang="en-US" sz="2800" b="1" dirty="0" smtClean="0">
                <a:solidFill>
                  <a:srgbClr val="FF0000"/>
                </a:solidFill>
              </a:rPr>
              <a:t>1.Về </a:t>
            </a:r>
            <a:r>
              <a:rPr lang="en-US" sz="2800" b="1" dirty="0" err="1">
                <a:solidFill>
                  <a:srgbClr val="FF0000"/>
                </a:solidFill>
              </a:rPr>
              <a:t>phương</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giảng</a:t>
            </a:r>
            <a:r>
              <a:rPr lang="en-US" sz="2800" b="1" dirty="0">
                <a:solidFill>
                  <a:srgbClr val="FF0000"/>
                </a:solidFill>
              </a:rPr>
              <a:t> </a:t>
            </a:r>
            <a:r>
              <a:rPr lang="en-US" sz="2800" b="1" dirty="0" err="1">
                <a:solidFill>
                  <a:srgbClr val="FF0000"/>
                </a:solidFill>
              </a:rPr>
              <a:t>dạy</a:t>
            </a:r>
            <a:r>
              <a:rPr lang="en-US" sz="2800" b="1" dirty="0">
                <a:solidFill>
                  <a:srgbClr val="FF0000"/>
                </a:solidFill>
              </a:rPr>
              <a:t>, </a:t>
            </a:r>
            <a:r>
              <a:rPr lang="en-US" sz="2800" b="1" dirty="0" err="1">
                <a:solidFill>
                  <a:srgbClr val="FF0000"/>
                </a:solidFill>
              </a:rPr>
              <a:t>kiểm</a:t>
            </a:r>
            <a:r>
              <a:rPr lang="en-US" sz="2800" b="1" dirty="0">
                <a:solidFill>
                  <a:srgbClr val="FF0000"/>
                </a:solidFill>
              </a:rPr>
              <a:t> </a:t>
            </a:r>
            <a:r>
              <a:rPr lang="en-US" sz="2800" b="1" dirty="0" err="1">
                <a:solidFill>
                  <a:srgbClr val="FF0000"/>
                </a:solidFill>
              </a:rPr>
              <a:t>tra</a:t>
            </a:r>
            <a:r>
              <a:rPr lang="en-US" sz="2800" b="1" dirty="0">
                <a:solidFill>
                  <a:srgbClr val="FF0000"/>
                </a:solidFill>
              </a:rPr>
              <a:t> </a:t>
            </a:r>
            <a:r>
              <a:rPr lang="en-US" sz="2800" b="1" dirty="0" err="1">
                <a:solidFill>
                  <a:srgbClr val="FF0000"/>
                </a:solidFill>
              </a:rPr>
              <a:t>đánh</a:t>
            </a:r>
            <a:r>
              <a:rPr lang="en-US" sz="2800" b="1" dirty="0">
                <a:solidFill>
                  <a:srgbClr val="FF0000"/>
                </a:solidFill>
              </a:rPr>
              <a:t> </a:t>
            </a:r>
            <a:r>
              <a:rPr lang="en-US" sz="2800" b="1" dirty="0" err="1">
                <a:solidFill>
                  <a:srgbClr val="FF0000"/>
                </a:solidFill>
              </a:rPr>
              <a:t>giá</a:t>
            </a:r>
            <a:r>
              <a:rPr lang="en-US" sz="2800" b="1" dirty="0">
                <a:solidFill>
                  <a:srgbClr val="FF0000"/>
                </a:solidFill>
              </a:rPr>
              <a:t>. </a:t>
            </a:r>
            <a:endParaRPr lang="en-US" sz="2800" dirty="0">
              <a:solidFill>
                <a:srgbClr val="FF0000"/>
              </a:solidFill>
            </a:endParaRPr>
          </a:p>
          <a:p>
            <a:endParaRPr lang="en-US" dirty="0"/>
          </a:p>
        </p:txBody>
      </p:sp>
      <p:sp>
        <p:nvSpPr>
          <p:cNvPr id="4" name="TextBox 3"/>
          <p:cNvSpPr txBox="1"/>
          <p:nvPr/>
        </p:nvSpPr>
        <p:spPr>
          <a:xfrm>
            <a:off x="323528" y="1662401"/>
            <a:ext cx="8424936" cy="2677656"/>
          </a:xfrm>
          <a:prstGeom prst="rect">
            <a:avLst/>
          </a:prstGeom>
          <a:noFill/>
        </p:spPr>
        <p:txBody>
          <a:bodyPr wrap="square" rtlCol="0">
            <a:spAutoFit/>
          </a:bodyPr>
          <a:lstStyle/>
          <a:p>
            <a:r>
              <a:rPr lang="vi-VN" b="1" dirty="0"/>
              <a:t> </a:t>
            </a:r>
            <a:r>
              <a:rPr lang="en-US" sz="2800" b="1" dirty="0"/>
              <a:t>a. </a:t>
            </a:r>
            <a:r>
              <a:rPr lang="en-US" sz="2800" b="1" dirty="0" err="1"/>
              <a:t>Về</a:t>
            </a:r>
            <a:r>
              <a:rPr lang="en-US" sz="2800" b="1" dirty="0"/>
              <a:t> </a:t>
            </a:r>
            <a:r>
              <a:rPr lang="en-US" sz="2800" b="1" dirty="0" err="1"/>
              <a:t>phương</a:t>
            </a:r>
            <a:r>
              <a:rPr lang="en-US" sz="2800" b="1" dirty="0"/>
              <a:t> </a:t>
            </a:r>
            <a:r>
              <a:rPr lang="en-US" sz="2800" b="1" dirty="0" err="1"/>
              <a:t>pháp</a:t>
            </a:r>
            <a:r>
              <a:rPr lang="en-US" sz="2800" b="1" dirty="0"/>
              <a:t> </a:t>
            </a:r>
            <a:r>
              <a:rPr lang="en-US" sz="2800" b="1" dirty="0" err="1"/>
              <a:t>giảng</a:t>
            </a:r>
            <a:r>
              <a:rPr lang="en-US" sz="2800" b="1" dirty="0"/>
              <a:t> </a:t>
            </a:r>
            <a:r>
              <a:rPr lang="en-US" sz="2800" b="1" dirty="0" err="1"/>
              <a:t>dạy</a:t>
            </a:r>
            <a:r>
              <a:rPr lang="en-US" sz="2800" b="1" dirty="0"/>
              <a:t>:</a:t>
            </a:r>
            <a:endParaRPr lang="en-US" sz="2800" dirty="0"/>
          </a:p>
          <a:p>
            <a:r>
              <a:rPr lang="en-US" sz="2800" dirty="0" smtClean="0"/>
              <a:t>     </a:t>
            </a:r>
            <a:r>
              <a:rPr lang="en-US" sz="2800" dirty="0" err="1" smtClean="0"/>
              <a:t>Trong</a:t>
            </a:r>
            <a:r>
              <a:rPr lang="en-US" sz="2800" dirty="0" smtClean="0"/>
              <a:t> </a:t>
            </a:r>
            <a:r>
              <a:rPr lang="en-US" sz="2800" dirty="0" err="1"/>
              <a:t>việc</a:t>
            </a:r>
            <a:r>
              <a:rPr lang="en-US" sz="2800" dirty="0"/>
              <a:t> </a:t>
            </a:r>
            <a:r>
              <a:rPr lang="en-US" sz="2800" dirty="0" err="1"/>
              <a:t>thực</a:t>
            </a:r>
            <a:r>
              <a:rPr lang="en-US" sz="2800" dirty="0"/>
              <a:t> </a:t>
            </a:r>
            <a:r>
              <a:rPr lang="en-US" sz="2800" dirty="0" err="1"/>
              <a:t>hiện</a:t>
            </a:r>
            <a:r>
              <a:rPr lang="en-US" sz="2800" dirty="0"/>
              <a:t> </a:t>
            </a:r>
            <a:r>
              <a:rPr lang="en-US" sz="2800" dirty="0" err="1"/>
              <a:t>chương</a:t>
            </a:r>
            <a:r>
              <a:rPr lang="en-US" sz="2800" dirty="0"/>
              <a:t> </a:t>
            </a:r>
            <a:r>
              <a:rPr lang="en-US" sz="2800" dirty="0" err="1"/>
              <a:t>trình</a:t>
            </a:r>
            <a:r>
              <a:rPr lang="en-US" sz="2800" dirty="0"/>
              <a:t> Tin </a:t>
            </a:r>
            <a:r>
              <a:rPr lang="en-US" sz="2800" dirty="0" err="1"/>
              <a:t>học</a:t>
            </a:r>
            <a:r>
              <a:rPr lang="en-US" sz="2800" dirty="0"/>
              <a:t> </a:t>
            </a:r>
            <a:r>
              <a:rPr lang="en-US" sz="2800" dirty="0" err="1"/>
              <a:t>lớp</a:t>
            </a:r>
            <a:r>
              <a:rPr lang="en-US" sz="2800" dirty="0"/>
              <a:t> </a:t>
            </a:r>
            <a:r>
              <a:rPr lang="vi-VN" sz="2800" dirty="0"/>
              <a:t>8</a:t>
            </a:r>
            <a:r>
              <a:rPr lang="en-US" sz="2800" dirty="0"/>
              <a:t> </a:t>
            </a:r>
            <a:r>
              <a:rPr lang="en-US" sz="2800" dirty="0" err="1"/>
              <a:t>hiện</a:t>
            </a:r>
            <a:r>
              <a:rPr lang="en-US" sz="2800" dirty="0"/>
              <a:t> nay, </a:t>
            </a:r>
            <a:r>
              <a:rPr lang="en-US" sz="2800" dirty="0" err="1"/>
              <a:t>để</a:t>
            </a:r>
            <a:r>
              <a:rPr lang="en-US" sz="2800" dirty="0"/>
              <a:t> </a:t>
            </a:r>
            <a:r>
              <a:rPr lang="en-US" sz="2800" dirty="0" err="1"/>
              <a:t>tổ</a:t>
            </a:r>
            <a:r>
              <a:rPr lang="en-US" sz="2800" dirty="0"/>
              <a:t> </a:t>
            </a:r>
            <a:r>
              <a:rPr lang="en-US" sz="2800" dirty="0" err="1"/>
              <a:t>chức</a:t>
            </a:r>
            <a:r>
              <a:rPr lang="en-US" sz="2800" dirty="0"/>
              <a:t> </a:t>
            </a:r>
            <a:r>
              <a:rPr lang="en-US" sz="2800" dirty="0" err="1"/>
              <a:t>dạy</a:t>
            </a:r>
            <a:r>
              <a:rPr lang="en-US" sz="2800" dirty="0"/>
              <a:t> </a:t>
            </a:r>
            <a:r>
              <a:rPr lang="en-US" sz="2800" dirty="0" err="1"/>
              <a:t>học</a:t>
            </a:r>
            <a:r>
              <a:rPr lang="en-US" sz="2800" dirty="0"/>
              <a:t> </a:t>
            </a:r>
            <a:r>
              <a:rPr lang="en-US" sz="2800" dirty="0" err="1"/>
              <a:t>đạt</a:t>
            </a:r>
            <a:r>
              <a:rPr lang="en-US" sz="2800" dirty="0"/>
              <a:t> </a:t>
            </a:r>
            <a:r>
              <a:rPr lang="en-US" sz="2800" dirty="0" err="1"/>
              <a:t>được</a:t>
            </a:r>
            <a:r>
              <a:rPr lang="en-US" sz="2800" dirty="0"/>
              <a:t> </a:t>
            </a:r>
            <a:r>
              <a:rPr lang="en-US" sz="2800" dirty="0" err="1"/>
              <a:t>mục</a:t>
            </a:r>
            <a:r>
              <a:rPr lang="en-US" sz="2800" dirty="0"/>
              <a:t> </a:t>
            </a:r>
            <a:r>
              <a:rPr lang="en-US" sz="2800" dirty="0" err="1"/>
              <a:t>tiêu</a:t>
            </a:r>
            <a:r>
              <a:rPr lang="en-US" sz="2800" dirty="0"/>
              <a:t> </a:t>
            </a:r>
            <a:r>
              <a:rPr lang="en-US" sz="2800" dirty="0" err="1"/>
              <a:t>và</a:t>
            </a:r>
            <a:r>
              <a:rPr lang="en-US" sz="2800" dirty="0"/>
              <a:t> </a:t>
            </a:r>
            <a:r>
              <a:rPr lang="en-US" sz="2800" dirty="0" err="1"/>
              <a:t>hình</a:t>
            </a:r>
            <a:r>
              <a:rPr lang="en-US" sz="2800" dirty="0"/>
              <a:t> </a:t>
            </a:r>
            <a:r>
              <a:rPr lang="en-US" sz="2800" dirty="0" err="1"/>
              <a:t>thành</a:t>
            </a:r>
            <a:r>
              <a:rPr lang="en-US" sz="2800" dirty="0"/>
              <a:t> </a:t>
            </a:r>
            <a:r>
              <a:rPr lang="en-US" sz="2800" dirty="0" err="1"/>
              <a:t>các</a:t>
            </a:r>
            <a:r>
              <a:rPr lang="en-US" sz="2800" dirty="0"/>
              <a:t> </a:t>
            </a:r>
            <a:r>
              <a:rPr lang="en-US" sz="2800" dirty="0" err="1"/>
              <a:t>năng</a:t>
            </a:r>
            <a:r>
              <a:rPr lang="en-US" sz="2800" dirty="0"/>
              <a:t> </a:t>
            </a:r>
            <a:r>
              <a:rPr lang="en-US" sz="2800" dirty="0" err="1"/>
              <a:t>lực</a:t>
            </a:r>
            <a:r>
              <a:rPr lang="en-US" sz="2800" dirty="0"/>
              <a:t> </a:t>
            </a:r>
            <a:r>
              <a:rPr lang="en-US" sz="2800" dirty="0" err="1"/>
              <a:t>đặc</a:t>
            </a:r>
            <a:r>
              <a:rPr lang="en-US" sz="2800" dirty="0"/>
              <a:t> </a:t>
            </a:r>
            <a:r>
              <a:rPr lang="en-US" sz="2800" dirty="0" err="1"/>
              <a:t>thù</a:t>
            </a:r>
            <a:r>
              <a:rPr lang="en-US" sz="2800" dirty="0"/>
              <a:t> </a:t>
            </a:r>
            <a:r>
              <a:rPr lang="en-US" sz="2800" dirty="0" err="1"/>
              <a:t>của</a:t>
            </a:r>
            <a:r>
              <a:rPr lang="en-US" sz="2800" dirty="0"/>
              <a:t> </a:t>
            </a:r>
            <a:r>
              <a:rPr lang="en-US" sz="2800" dirty="0" err="1"/>
              <a:t>bôn</a:t>
            </a:r>
            <a:r>
              <a:rPr lang="en-US" sz="2800" dirty="0"/>
              <a:t> </a:t>
            </a:r>
            <a:r>
              <a:rPr lang="en-US" sz="2800" dirty="0" err="1"/>
              <a:t>môn</a:t>
            </a:r>
            <a:r>
              <a:rPr lang="en-US" sz="2800" dirty="0"/>
              <a:t>, </a:t>
            </a:r>
            <a:r>
              <a:rPr lang="en-US" sz="2800" dirty="0" err="1"/>
              <a:t>đơn</a:t>
            </a:r>
            <a:r>
              <a:rPr lang="en-US" sz="2800" dirty="0"/>
              <a:t> </a:t>
            </a:r>
            <a:r>
              <a:rPr lang="en-US" sz="2800" dirty="0" err="1"/>
              <a:t>vị</a:t>
            </a:r>
            <a:r>
              <a:rPr lang="en-US" sz="2800" dirty="0"/>
              <a:t> </a:t>
            </a:r>
            <a:r>
              <a:rPr lang="en-US" sz="2800" dirty="0" err="1"/>
              <a:t>tổ</a:t>
            </a:r>
            <a:r>
              <a:rPr lang="en-US" sz="2800" dirty="0"/>
              <a:t> </a:t>
            </a:r>
            <a:r>
              <a:rPr lang="en-US" sz="2800" dirty="0" err="1"/>
              <a:t>chuyên</a:t>
            </a:r>
            <a:r>
              <a:rPr lang="en-US" sz="2800" dirty="0"/>
              <a:t> </a:t>
            </a:r>
            <a:r>
              <a:rPr lang="en-US" sz="2800" dirty="0" err="1"/>
              <a:t>môn</a:t>
            </a:r>
            <a:r>
              <a:rPr lang="en-US" sz="2800" dirty="0"/>
              <a:t> </a:t>
            </a:r>
            <a:r>
              <a:rPr lang="en-US" sz="2800" dirty="0" err="1"/>
              <a:t>chúng</a:t>
            </a:r>
            <a:r>
              <a:rPr lang="en-US" sz="2800" dirty="0"/>
              <a:t> </a:t>
            </a:r>
            <a:r>
              <a:rPr lang="en-US" sz="2800" dirty="0" err="1"/>
              <a:t>tôi</a:t>
            </a:r>
            <a:r>
              <a:rPr lang="en-US" sz="2800" dirty="0"/>
              <a:t> </a:t>
            </a:r>
            <a:r>
              <a:rPr lang="en-US" sz="2800" dirty="0" err="1"/>
              <a:t>đã</a:t>
            </a:r>
            <a:r>
              <a:rPr lang="en-US" sz="2800" dirty="0"/>
              <a:t> </a:t>
            </a:r>
            <a:r>
              <a:rPr lang="en-US" sz="2800" dirty="0" err="1"/>
              <a:t>đưa</a:t>
            </a:r>
            <a:r>
              <a:rPr lang="en-US" sz="2800" dirty="0"/>
              <a:t> </a:t>
            </a:r>
            <a:r>
              <a:rPr lang="en-US" sz="2800" dirty="0" err="1"/>
              <a:t>ra</a:t>
            </a:r>
            <a:r>
              <a:rPr lang="en-US" sz="2800" dirty="0"/>
              <a:t> </a:t>
            </a:r>
            <a:r>
              <a:rPr lang="en-US" sz="2800" dirty="0" err="1"/>
              <a:t>một</a:t>
            </a:r>
            <a:r>
              <a:rPr lang="en-US" sz="2800" dirty="0"/>
              <a:t> </a:t>
            </a:r>
            <a:r>
              <a:rPr lang="en-US" sz="2800" dirty="0" err="1"/>
              <a:t>số</a:t>
            </a:r>
            <a:r>
              <a:rPr lang="en-US" sz="2800" dirty="0"/>
              <a:t> </a:t>
            </a:r>
            <a:r>
              <a:rPr lang="en-US" sz="2800" dirty="0" err="1"/>
              <a:t>kỹ</a:t>
            </a:r>
            <a:r>
              <a:rPr lang="en-US" sz="2800" dirty="0"/>
              <a:t> </a:t>
            </a:r>
            <a:r>
              <a:rPr lang="en-US" sz="2800" dirty="0" err="1"/>
              <a:t>năng</a:t>
            </a:r>
            <a:r>
              <a:rPr lang="en-US" sz="2800" dirty="0"/>
              <a:t> </a:t>
            </a:r>
            <a:r>
              <a:rPr lang="en-US" sz="2800" dirty="0" err="1"/>
              <a:t>nhằm</a:t>
            </a:r>
            <a:r>
              <a:rPr lang="en-US" sz="2800" dirty="0"/>
              <a:t> </a:t>
            </a:r>
            <a:r>
              <a:rPr lang="en-US" sz="2800" dirty="0" err="1"/>
              <a:t>giúp</a:t>
            </a:r>
            <a:r>
              <a:rPr lang="en-US" sz="2800" dirty="0"/>
              <a:t> GV </a:t>
            </a:r>
            <a:r>
              <a:rPr lang="en-US" sz="2800" dirty="0" err="1"/>
              <a:t>khắc</a:t>
            </a:r>
            <a:r>
              <a:rPr lang="en-US" sz="2800" dirty="0"/>
              <a:t> </a:t>
            </a:r>
            <a:r>
              <a:rPr lang="en-US" sz="2800" dirty="0" err="1"/>
              <a:t>phục</a:t>
            </a:r>
            <a:r>
              <a:rPr lang="en-US" sz="2800" dirty="0"/>
              <a:t> </a:t>
            </a:r>
            <a:r>
              <a:rPr lang="en-US" sz="2800" dirty="0" err="1"/>
              <a:t>khó</a:t>
            </a:r>
            <a:r>
              <a:rPr lang="en-US" sz="2800" dirty="0"/>
              <a:t> </a:t>
            </a:r>
            <a:r>
              <a:rPr lang="en-US" sz="2800" dirty="0" err="1"/>
              <a:t>khăn</a:t>
            </a:r>
            <a:r>
              <a:rPr lang="en-US" sz="2800" dirty="0"/>
              <a:t> </a:t>
            </a:r>
            <a:r>
              <a:rPr lang="en-US" sz="2800" dirty="0" err="1"/>
              <a:t>nói</a:t>
            </a:r>
            <a:r>
              <a:rPr lang="en-US" sz="2800" dirty="0"/>
              <a:t> </a:t>
            </a:r>
            <a:r>
              <a:rPr lang="en-US" sz="2800" dirty="0" err="1"/>
              <a:t>trên</a:t>
            </a:r>
            <a:r>
              <a:rPr lang="en-US" sz="2800" dirty="0"/>
              <a:t> </a:t>
            </a:r>
            <a:r>
              <a:rPr lang="en-US" sz="2800" dirty="0" err="1"/>
              <a:t>như</a:t>
            </a:r>
            <a:r>
              <a:rPr lang="en-US" sz="2800" dirty="0"/>
              <a:t> </a:t>
            </a:r>
            <a:r>
              <a:rPr lang="en-US" sz="2800" dirty="0" err="1"/>
              <a:t>sau</a:t>
            </a:r>
            <a:r>
              <a:rPr lang="en-US" sz="2800" dirty="0"/>
              <a:t>:</a:t>
            </a:r>
          </a:p>
        </p:txBody>
      </p:sp>
    </p:spTree>
    <p:extLst>
      <p:ext uri="{BB962C8B-B14F-4D97-AF65-F5344CB8AC3E}">
        <p14:creationId xmlns:p14="http://schemas.microsoft.com/office/powerpoint/2010/main" val="232074474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800219"/>
          </a:xfrm>
          <a:prstGeom prst="rect">
            <a:avLst/>
          </a:prstGeom>
          <a:noFill/>
        </p:spPr>
        <p:txBody>
          <a:bodyPr wrap="square" rtlCol="0">
            <a:spAutoFit/>
          </a:bodyPr>
          <a:lstStyle/>
          <a:p>
            <a:r>
              <a:rPr lang="en-US" sz="2800" b="1" i="1" dirty="0" err="1">
                <a:solidFill>
                  <a:srgbClr val="FF0000"/>
                </a:solidFill>
              </a:rPr>
              <a:t>Biện</a:t>
            </a:r>
            <a:r>
              <a:rPr lang="en-US" sz="2800" b="1" i="1" dirty="0">
                <a:solidFill>
                  <a:srgbClr val="FF0000"/>
                </a:solidFill>
              </a:rPr>
              <a:t> </a:t>
            </a:r>
            <a:r>
              <a:rPr lang="en-US" sz="2800" b="1" i="1" dirty="0" err="1">
                <a:solidFill>
                  <a:srgbClr val="FF0000"/>
                </a:solidFill>
              </a:rPr>
              <a:t>pháp</a:t>
            </a:r>
            <a:r>
              <a:rPr lang="en-US" sz="2800" b="1" i="1" dirty="0">
                <a:solidFill>
                  <a:srgbClr val="FF0000"/>
                </a:solidFill>
              </a:rPr>
              <a:t> </a:t>
            </a:r>
            <a:r>
              <a:rPr lang="vi-VN" sz="2800" b="1" i="1" dirty="0">
                <a:solidFill>
                  <a:srgbClr val="FF0000"/>
                </a:solidFill>
              </a:rPr>
              <a:t>1</a:t>
            </a:r>
            <a:r>
              <a:rPr lang="en-US" sz="2800" b="1" i="1" dirty="0">
                <a:solidFill>
                  <a:srgbClr val="FF0000"/>
                </a:solidFill>
              </a:rPr>
              <a:t>:</a:t>
            </a:r>
            <a:r>
              <a:rPr lang="pt-BR" sz="2800" b="1" i="1" dirty="0">
                <a:solidFill>
                  <a:srgbClr val="FF0000"/>
                </a:solidFill>
              </a:rPr>
              <a:t> Sử dụng phương pháp dạy học nhóm. </a:t>
            </a:r>
            <a:endParaRPr lang="en-US" sz="2800" dirty="0">
              <a:solidFill>
                <a:srgbClr val="FF0000"/>
              </a:solidFill>
            </a:endParaRPr>
          </a:p>
          <a:p>
            <a:endParaRPr lang="en-US" dirty="0"/>
          </a:p>
        </p:txBody>
      </p:sp>
      <p:sp>
        <p:nvSpPr>
          <p:cNvPr id="3" name="TextBox 2"/>
          <p:cNvSpPr txBox="1"/>
          <p:nvPr/>
        </p:nvSpPr>
        <p:spPr>
          <a:xfrm>
            <a:off x="359532" y="692696"/>
            <a:ext cx="8676964" cy="4247317"/>
          </a:xfrm>
          <a:prstGeom prst="rect">
            <a:avLst/>
          </a:prstGeom>
          <a:noFill/>
        </p:spPr>
        <p:txBody>
          <a:bodyPr wrap="square" rtlCol="0">
            <a:spAutoFit/>
          </a:bodyPr>
          <a:lstStyle/>
          <a:p>
            <a:r>
              <a:rPr lang="pt-BR" sz="2800" dirty="0" smtClean="0"/>
              <a:t>        Mục </a:t>
            </a:r>
            <a:r>
              <a:rPr lang="pt-BR" sz="2800" dirty="0"/>
              <a:t>đích chính của dạy học nhóm là thông qua cộng tác làm việc trong một nhiệm vụ học tập nhằm phát triển tính tự lực, sáng tạo cũng như năng lực xã hội, đặc biệt là khả năng cộng tác làm việc, thái độ đoàn kết của học sinh.</a:t>
            </a:r>
            <a:endParaRPr lang="en-US" sz="2800" dirty="0"/>
          </a:p>
          <a:p>
            <a:r>
              <a:rPr lang="en-US" sz="2800" dirty="0" smtClean="0"/>
              <a:t>      </a:t>
            </a:r>
            <a:r>
              <a:rPr lang="en-US" sz="2800" dirty="0" err="1" smtClean="0"/>
              <a:t>Để</a:t>
            </a:r>
            <a:r>
              <a:rPr lang="en-US" sz="2800" dirty="0" smtClean="0"/>
              <a:t> </a:t>
            </a:r>
            <a:r>
              <a:rPr lang="en-US" sz="2800" dirty="0" err="1"/>
              <a:t>việc</a:t>
            </a:r>
            <a:r>
              <a:rPr lang="en-US" sz="2800" dirty="0"/>
              <a:t> </a:t>
            </a:r>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đạt</a:t>
            </a:r>
            <a:r>
              <a:rPr lang="en-US" sz="2800" dirty="0"/>
              <a:t> </a:t>
            </a:r>
            <a:r>
              <a:rPr lang="en-US" sz="2800" dirty="0" err="1"/>
              <a:t>kết</a:t>
            </a:r>
            <a:r>
              <a:rPr lang="en-US" sz="2800" dirty="0"/>
              <a:t> </a:t>
            </a:r>
            <a:r>
              <a:rPr lang="en-US" sz="2800" dirty="0" err="1"/>
              <a:t>quả</a:t>
            </a:r>
            <a:r>
              <a:rPr lang="en-US" sz="2800" dirty="0"/>
              <a:t>  </a:t>
            </a:r>
            <a:r>
              <a:rPr lang="en-US" sz="2800" dirty="0" err="1"/>
              <a:t>tốt</a:t>
            </a:r>
            <a:r>
              <a:rPr lang="en-US" sz="2800" dirty="0"/>
              <a:t>, GV </a:t>
            </a:r>
            <a:r>
              <a:rPr lang="en-US" sz="2800" dirty="0" err="1"/>
              <a:t>cần</a:t>
            </a:r>
            <a:r>
              <a:rPr lang="en-US" sz="2800" dirty="0"/>
              <a:t> </a:t>
            </a:r>
            <a:r>
              <a:rPr lang="en-US" sz="2800" dirty="0" err="1"/>
              <a:t>phải</a:t>
            </a:r>
            <a:r>
              <a:rPr lang="en-US" sz="2800" dirty="0"/>
              <a:t> </a:t>
            </a:r>
            <a:r>
              <a:rPr lang="en-US" sz="2800" dirty="0" err="1"/>
              <a:t>quan</a:t>
            </a:r>
            <a:r>
              <a:rPr lang="en-US" sz="2800" dirty="0"/>
              <a:t> </a:t>
            </a:r>
            <a:r>
              <a:rPr lang="en-US" sz="2800" dirty="0" err="1"/>
              <a:t>tâm</a:t>
            </a:r>
            <a:r>
              <a:rPr lang="en-US" sz="2800" dirty="0"/>
              <a:t> </a:t>
            </a:r>
            <a:r>
              <a:rPr lang="en-US" sz="2800" dirty="0" err="1"/>
              <a:t>đến</a:t>
            </a:r>
            <a:r>
              <a:rPr lang="en-US" sz="2800" dirty="0"/>
              <a:t> </a:t>
            </a:r>
            <a:r>
              <a:rPr lang="en-US" sz="2800" dirty="0" err="1"/>
              <a:t>các</a:t>
            </a:r>
            <a:r>
              <a:rPr lang="en-US" sz="2800" dirty="0"/>
              <a:t> </a:t>
            </a:r>
            <a:r>
              <a:rPr lang="en-US" sz="2800" dirty="0" err="1"/>
              <a:t>khâu</a:t>
            </a:r>
            <a:r>
              <a:rPr lang="en-US" sz="2800" dirty="0"/>
              <a:t> </a:t>
            </a:r>
            <a:r>
              <a:rPr lang="en-US" sz="2800" dirty="0" err="1"/>
              <a:t>quan</a:t>
            </a:r>
            <a:r>
              <a:rPr lang="en-US" sz="2800" dirty="0"/>
              <a:t> </a:t>
            </a:r>
            <a:r>
              <a:rPr lang="en-US" sz="2800" dirty="0" err="1"/>
              <a:t>trọng</a:t>
            </a:r>
            <a:r>
              <a:rPr lang="en-US" sz="2800" dirty="0"/>
              <a:t> </a:t>
            </a:r>
            <a:r>
              <a:rPr lang="en-US" sz="2800" dirty="0" err="1"/>
              <a:t>như</a:t>
            </a:r>
            <a:r>
              <a:rPr lang="en-US" sz="2800" dirty="0"/>
              <a:t> </a:t>
            </a:r>
            <a:r>
              <a:rPr lang="en-US" sz="2800" dirty="0" err="1"/>
              <a:t>sau</a:t>
            </a:r>
            <a:r>
              <a:rPr lang="en-US" sz="2800" dirty="0"/>
              <a:t> :</a:t>
            </a:r>
          </a:p>
          <a:p>
            <a:r>
              <a:rPr lang="en-US" sz="2800" dirty="0"/>
              <a:t>+ </a:t>
            </a:r>
            <a:r>
              <a:rPr lang="en-US" sz="2800" dirty="0" err="1"/>
              <a:t>Chuẩn</a:t>
            </a:r>
            <a:r>
              <a:rPr lang="en-US" sz="2800" dirty="0"/>
              <a:t> </a:t>
            </a:r>
            <a:r>
              <a:rPr lang="en-US" sz="2800" dirty="0" err="1"/>
              <a:t>bị</a:t>
            </a:r>
            <a:r>
              <a:rPr lang="en-US" sz="2800" dirty="0"/>
              <a:t> </a:t>
            </a:r>
            <a:r>
              <a:rPr lang="en-US" sz="2800" dirty="0" err="1"/>
              <a:t>nội</a:t>
            </a:r>
            <a:r>
              <a:rPr lang="en-US" sz="2800" dirty="0"/>
              <a:t> dung </a:t>
            </a:r>
            <a:r>
              <a:rPr lang="en-US" sz="2800" dirty="0" err="1"/>
              <a:t>thảo</a:t>
            </a:r>
            <a:r>
              <a:rPr lang="en-US" sz="2800" dirty="0"/>
              <a:t> </a:t>
            </a:r>
            <a:r>
              <a:rPr lang="en-US" sz="2800" dirty="0" err="1"/>
              <a:t>luận</a:t>
            </a:r>
            <a:r>
              <a:rPr lang="en-US" sz="2800" dirty="0"/>
              <a:t>.</a:t>
            </a:r>
          </a:p>
          <a:p>
            <a:r>
              <a:rPr lang="en-US" sz="2800" dirty="0"/>
              <a:t>+ </a:t>
            </a:r>
            <a:r>
              <a:rPr lang="en-US" sz="2800" dirty="0" err="1"/>
              <a:t>Tổ</a:t>
            </a:r>
            <a:r>
              <a:rPr lang="en-US" sz="2800" dirty="0"/>
              <a:t> </a:t>
            </a:r>
            <a:r>
              <a:rPr lang="en-US" sz="2800" dirty="0" err="1"/>
              <a:t>chức</a:t>
            </a:r>
            <a:r>
              <a:rPr lang="en-US" sz="2800" dirty="0"/>
              <a:t> </a:t>
            </a:r>
            <a:r>
              <a:rPr lang="en-US" sz="2800" dirty="0" err="1"/>
              <a:t>thảo</a:t>
            </a:r>
            <a:r>
              <a:rPr lang="en-US" sz="2800" dirty="0"/>
              <a:t> </a:t>
            </a:r>
            <a:r>
              <a:rPr lang="en-US" sz="2800" dirty="0" err="1"/>
              <a:t>luận</a:t>
            </a:r>
            <a:r>
              <a:rPr lang="en-US" sz="2800" dirty="0"/>
              <a:t>.</a:t>
            </a:r>
          </a:p>
          <a:p>
            <a:r>
              <a:rPr lang="en-US" sz="2800" dirty="0"/>
              <a:t>+ </a:t>
            </a:r>
            <a:r>
              <a:rPr lang="en-US" sz="2800" dirty="0" err="1"/>
              <a:t>Tổng</a:t>
            </a:r>
            <a:r>
              <a:rPr lang="en-US" sz="2800" dirty="0"/>
              <a:t> </a:t>
            </a:r>
            <a:r>
              <a:rPr lang="en-US" sz="2800" dirty="0" err="1"/>
              <a:t>kết</a:t>
            </a:r>
            <a:r>
              <a:rPr lang="en-US" sz="2800" dirty="0"/>
              <a:t> </a:t>
            </a:r>
            <a:r>
              <a:rPr lang="en-US" sz="2800" dirty="0" err="1"/>
              <a:t>thảo</a:t>
            </a:r>
            <a:r>
              <a:rPr lang="en-US" sz="2800" dirty="0"/>
              <a:t> </a:t>
            </a:r>
            <a:r>
              <a:rPr lang="en-US" sz="2800" dirty="0" err="1"/>
              <a:t>luận</a:t>
            </a:r>
            <a:r>
              <a:rPr lang="en-US" sz="2800" dirty="0"/>
              <a:t>.</a:t>
            </a:r>
          </a:p>
          <a:p>
            <a:endParaRPr lang="en-US" dirty="0"/>
          </a:p>
        </p:txBody>
      </p:sp>
    </p:spTree>
    <p:extLst>
      <p:ext uri="{BB962C8B-B14F-4D97-AF65-F5344CB8AC3E}">
        <p14:creationId xmlns:p14="http://schemas.microsoft.com/office/powerpoint/2010/main" val="409619866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03475"/>
            <a:ext cx="8640960" cy="5693866"/>
          </a:xfrm>
          <a:prstGeom prst="rect">
            <a:avLst/>
          </a:prstGeom>
          <a:noFill/>
        </p:spPr>
        <p:txBody>
          <a:bodyPr wrap="square" rtlCol="0">
            <a:spAutoFit/>
          </a:bodyPr>
          <a:lstStyle/>
          <a:p>
            <a:r>
              <a:rPr lang="en-US" sz="2800" dirty="0" smtClean="0"/>
              <a:t>        </a:t>
            </a:r>
            <a:r>
              <a:rPr lang="en-US" sz="2800" dirty="0" err="1" smtClean="0"/>
              <a:t>Tùy</a:t>
            </a:r>
            <a:r>
              <a:rPr lang="en-US" sz="2800" dirty="0" smtClean="0"/>
              <a:t> </a:t>
            </a:r>
            <a:r>
              <a:rPr lang="en-US" sz="2800" dirty="0" err="1"/>
              <a:t>theo</a:t>
            </a:r>
            <a:r>
              <a:rPr lang="en-US" sz="2800" dirty="0"/>
              <a:t> </a:t>
            </a:r>
            <a:r>
              <a:rPr lang="en-US" sz="2800" dirty="0" err="1"/>
              <a:t>số</a:t>
            </a:r>
            <a:r>
              <a:rPr lang="en-US" sz="2800" dirty="0"/>
              <a:t> </a:t>
            </a:r>
            <a:r>
              <a:rPr lang="en-US" sz="2800" dirty="0" err="1"/>
              <a:t>lượng</a:t>
            </a:r>
            <a:r>
              <a:rPr lang="en-US" sz="2800" dirty="0"/>
              <a:t> </a:t>
            </a:r>
            <a:r>
              <a:rPr lang="en-US" sz="2800" dirty="0" smtClean="0"/>
              <a:t>HS </a:t>
            </a:r>
            <a:r>
              <a:rPr lang="en-US" sz="2800" dirty="0" err="1"/>
              <a:t>trong</a:t>
            </a:r>
            <a:r>
              <a:rPr lang="en-US" sz="2800" dirty="0"/>
              <a:t> </a:t>
            </a:r>
            <a:r>
              <a:rPr lang="en-US" sz="2800" dirty="0" err="1"/>
              <a:t>lớp</a:t>
            </a:r>
            <a:r>
              <a:rPr lang="en-US" sz="2800" dirty="0"/>
              <a:t>,  </a:t>
            </a:r>
            <a:r>
              <a:rPr lang="en-US" sz="2800" dirty="0" err="1"/>
              <a:t>nội</a:t>
            </a:r>
            <a:r>
              <a:rPr lang="en-US" sz="2800" dirty="0"/>
              <a:t> dung </a:t>
            </a:r>
            <a:r>
              <a:rPr lang="en-US" sz="2800" dirty="0" err="1"/>
              <a:t>học</a:t>
            </a:r>
            <a:r>
              <a:rPr lang="en-US" sz="2800" dirty="0"/>
              <a:t> </a:t>
            </a:r>
            <a:r>
              <a:rPr lang="en-US" sz="2800" dirty="0" err="1"/>
              <a:t>tập</a:t>
            </a:r>
            <a:r>
              <a:rPr lang="en-US" sz="2800" dirty="0"/>
              <a:t> </a:t>
            </a:r>
            <a:r>
              <a:rPr lang="en-US" sz="2800" dirty="0" err="1" smtClean="0"/>
              <a:t>mà</a:t>
            </a:r>
            <a:r>
              <a:rPr lang="en-US" sz="2800" dirty="0"/>
              <a:t> </a:t>
            </a:r>
            <a:r>
              <a:rPr lang="en-US" sz="2800" dirty="0" smtClean="0"/>
              <a:t>GV </a:t>
            </a:r>
            <a:r>
              <a:rPr lang="en-US" sz="2800" dirty="0"/>
              <a:t>chia </a:t>
            </a:r>
            <a:r>
              <a:rPr lang="en-US" sz="2800" dirty="0" err="1"/>
              <a:t>thành</a:t>
            </a:r>
            <a:r>
              <a:rPr lang="en-US" sz="2800" dirty="0"/>
              <a:t> </a:t>
            </a:r>
            <a:r>
              <a:rPr lang="en-US" sz="2800" dirty="0" err="1" smtClean="0"/>
              <a:t>bao</a:t>
            </a:r>
            <a:r>
              <a:rPr lang="en-US" sz="2800" dirty="0" smtClean="0"/>
              <a:t> </a:t>
            </a:r>
            <a:r>
              <a:rPr lang="en-US" sz="2800" dirty="0" err="1" smtClean="0"/>
              <a:t>nhiêu</a:t>
            </a:r>
            <a:r>
              <a:rPr lang="en-US" sz="2800" dirty="0" smtClean="0"/>
              <a:t> </a:t>
            </a:r>
            <a:r>
              <a:rPr lang="en-US" sz="2800" dirty="0" err="1"/>
              <a:t>nhóm</a:t>
            </a:r>
            <a:r>
              <a:rPr lang="en-US" sz="2800" dirty="0"/>
              <a:t>, </a:t>
            </a:r>
            <a:r>
              <a:rPr lang="en-US" sz="2800" dirty="0" err="1"/>
              <a:t>số</a:t>
            </a:r>
            <a:r>
              <a:rPr lang="en-US" sz="2800" dirty="0"/>
              <a:t> </a:t>
            </a:r>
            <a:r>
              <a:rPr lang="en-US" sz="2800" dirty="0" err="1"/>
              <a:t>lượng</a:t>
            </a:r>
            <a:r>
              <a:rPr lang="en-US" sz="2800" dirty="0"/>
              <a:t> </a:t>
            </a:r>
            <a:r>
              <a:rPr lang="en-US" sz="2800" dirty="0" err="1"/>
              <a:t>thành</a:t>
            </a:r>
            <a:r>
              <a:rPr lang="en-US" sz="2800" dirty="0"/>
              <a:t> </a:t>
            </a:r>
            <a:r>
              <a:rPr lang="en-US" sz="2800" dirty="0" err="1"/>
              <a:t>viên</a:t>
            </a:r>
            <a:r>
              <a:rPr lang="en-US" sz="2800" dirty="0"/>
              <a:t> </a:t>
            </a:r>
            <a:r>
              <a:rPr lang="en-US" sz="2800" dirty="0" err="1"/>
              <a:t>trong</a:t>
            </a:r>
            <a:r>
              <a:rPr lang="en-US" sz="2800" dirty="0"/>
              <a:t> </a:t>
            </a:r>
            <a:r>
              <a:rPr lang="en-US" sz="2800" dirty="0" err="1"/>
              <a:t>nhóm</a:t>
            </a:r>
            <a:r>
              <a:rPr lang="en-US" sz="2800" dirty="0"/>
              <a:t>. </a:t>
            </a:r>
            <a:r>
              <a:rPr lang="en-US" sz="2800" dirty="0" err="1"/>
              <a:t>Tùy</a:t>
            </a:r>
            <a:r>
              <a:rPr lang="en-US" sz="2800" dirty="0"/>
              <a:t> </a:t>
            </a:r>
            <a:r>
              <a:rPr lang="en-US" sz="2800" dirty="0" err="1"/>
              <a:t>theo</a:t>
            </a:r>
            <a:r>
              <a:rPr lang="en-US" sz="2800" dirty="0"/>
              <a:t> </a:t>
            </a:r>
            <a:r>
              <a:rPr lang="en-US" sz="2800" dirty="0" err="1"/>
              <a:t>mục</a:t>
            </a:r>
            <a:r>
              <a:rPr lang="en-US" sz="2800" dirty="0"/>
              <a:t> </a:t>
            </a:r>
            <a:r>
              <a:rPr lang="en-US" sz="2800" dirty="0" err="1"/>
              <a:t>tiêu</a:t>
            </a:r>
            <a:r>
              <a:rPr lang="en-US" sz="2800" dirty="0"/>
              <a:t> </a:t>
            </a:r>
            <a:r>
              <a:rPr lang="en-US" sz="2800" dirty="0" err="1"/>
              <a:t>và</a:t>
            </a:r>
            <a:r>
              <a:rPr lang="en-US" sz="2800" dirty="0"/>
              <a:t> </a:t>
            </a:r>
            <a:r>
              <a:rPr lang="en-US" sz="2800" dirty="0" err="1"/>
              <a:t>yêu</a:t>
            </a:r>
            <a:r>
              <a:rPr lang="en-US" sz="2800" dirty="0"/>
              <a:t> </a:t>
            </a:r>
            <a:r>
              <a:rPr lang="en-US" sz="2800" dirty="0" err="1"/>
              <a:t>cầu</a:t>
            </a:r>
            <a:r>
              <a:rPr lang="en-US" sz="2800" dirty="0"/>
              <a:t> </a:t>
            </a:r>
            <a:r>
              <a:rPr lang="en-US" sz="2800" dirty="0" err="1"/>
              <a:t>vấn</a:t>
            </a:r>
            <a:r>
              <a:rPr lang="en-US" sz="2800" dirty="0"/>
              <a:t> </a:t>
            </a:r>
            <a:r>
              <a:rPr lang="en-US" sz="2800" dirty="0" err="1"/>
              <a:t>đề</a:t>
            </a:r>
            <a:r>
              <a:rPr lang="en-US" sz="2800" dirty="0"/>
              <a:t> </a:t>
            </a:r>
            <a:r>
              <a:rPr lang="en-US" sz="2800" dirty="0" err="1"/>
              <a:t>học</a:t>
            </a:r>
            <a:r>
              <a:rPr lang="en-US" sz="2800" dirty="0"/>
              <a:t> </a:t>
            </a:r>
            <a:r>
              <a:rPr lang="en-US" sz="2800" dirty="0" err="1"/>
              <a:t>tập</a:t>
            </a:r>
            <a:r>
              <a:rPr lang="en-US" sz="2800" dirty="0"/>
              <a:t> </a:t>
            </a:r>
            <a:r>
              <a:rPr lang="en-US" sz="2800" dirty="0" err="1"/>
              <a:t>mà</a:t>
            </a:r>
            <a:r>
              <a:rPr lang="en-US" sz="2800" dirty="0"/>
              <a:t> </a:t>
            </a:r>
            <a:r>
              <a:rPr lang="en-US" sz="2800" dirty="0" err="1"/>
              <a:t>các</a:t>
            </a:r>
            <a:r>
              <a:rPr lang="en-US" sz="2800" dirty="0"/>
              <a:t> </a:t>
            </a:r>
            <a:r>
              <a:rPr lang="en-US" sz="2800" dirty="0" err="1"/>
              <a:t>nhóm</a:t>
            </a:r>
            <a:r>
              <a:rPr lang="en-US" sz="2800" dirty="0"/>
              <a:t> </a:t>
            </a:r>
            <a:r>
              <a:rPr lang="en-US" sz="2800" dirty="0" err="1"/>
              <a:t>được</a:t>
            </a:r>
            <a:r>
              <a:rPr lang="en-US" sz="2800" dirty="0"/>
              <a:t> </a:t>
            </a:r>
            <a:r>
              <a:rPr lang="en-US" sz="2800" dirty="0" err="1"/>
              <a:t>phân</a:t>
            </a:r>
            <a:r>
              <a:rPr lang="en-US" sz="2800" dirty="0"/>
              <a:t> </a:t>
            </a:r>
            <a:r>
              <a:rPr lang="en-US" sz="2800" dirty="0" err="1"/>
              <a:t>ngẫu</a:t>
            </a:r>
            <a:r>
              <a:rPr lang="en-US" sz="2800" dirty="0"/>
              <a:t> </a:t>
            </a:r>
            <a:r>
              <a:rPr lang="en-US" sz="2800" dirty="0" err="1"/>
              <a:t>nhiên</a:t>
            </a:r>
            <a:r>
              <a:rPr lang="en-US" sz="2800" dirty="0"/>
              <a:t> </a:t>
            </a:r>
            <a:r>
              <a:rPr lang="en-US" sz="2800" dirty="0" err="1"/>
              <a:t>hoặc</a:t>
            </a:r>
            <a:r>
              <a:rPr lang="en-US" sz="2800" dirty="0"/>
              <a:t> </a:t>
            </a:r>
            <a:r>
              <a:rPr lang="en-US" sz="2800" dirty="0" err="1"/>
              <a:t>mặc</a:t>
            </a:r>
            <a:r>
              <a:rPr lang="en-US" sz="2800" dirty="0"/>
              <a:t> </a:t>
            </a:r>
            <a:r>
              <a:rPr lang="en-US" sz="2800" dirty="0" err="1"/>
              <a:t>định</a:t>
            </a:r>
            <a:r>
              <a:rPr lang="en-US" sz="2800" dirty="0"/>
              <a:t>, </a:t>
            </a:r>
            <a:r>
              <a:rPr lang="en-US" sz="2800" dirty="0" err="1"/>
              <a:t>được</a:t>
            </a:r>
            <a:r>
              <a:rPr lang="en-US" sz="2800" dirty="0"/>
              <a:t> </a:t>
            </a:r>
            <a:r>
              <a:rPr lang="en-US" sz="2800" dirty="0" err="1"/>
              <a:t>duy</a:t>
            </a:r>
            <a:r>
              <a:rPr lang="en-US" sz="2800" dirty="0"/>
              <a:t> </a:t>
            </a:r>
            <a:r>
              <a:rPr lang="en-US" sz="2800" dirty="0" err="1"/>
              <a:t>trì</a:t>
            </a:r>
            <a:r>
              <a:rPr lang="en-US" sz="2800" dirty="0"/>
              <a:t> </a:t>
            </a:r>
            <a:r>
              <a:rPr lang="en-US" sz="2800" dirty="0" err="1"/>
              <a:t>ổn</a:t>
            </a:r>
            <a:r>
              <a:rPr lang="en-US" sz="2800" dirty="0"/>
              <a:t> </a:t>
            </a:r>
            <a:r>
              <a:rPr lang="en-US" sz="2800" dirty="0" err="1"/>
              <a:t>định</a:t>
            </a:r>
            <a:r>
              <a:rPr lang="en-US" sz="2800" dirty="0"/>
              <a:t> </a:t>
            </a:r>
            <a:r>
              <a:rPr lang="en-US" sz="2800" dirty="0" err="1"/>
              <a:t>trong</a:t>
            </a:r>
            <a:r>
              <a:rPr lang="en-US" sz="2800" dirty="0"/>
              <a:t> </a:t>
            </a:r>
            <a:r>
              <a:rPr lang="en-US" sz="2800" dirty="0" err="1"/>
              <a:t>cả</a:t>
            </a:r>
            <a:r>
              <a:rPr lang="en-US" sz="2800" dirty="0"/>
              <a:t> </a:t>
            </a:r>
            <a:r>
              <a:rPr lang="en-US" sz="2800" dirty="0" err="1"/>
              <a:t>tiết</a:t>
            </a:r>
            <a:r>
              <a:rPr lang="en-US" sz="2800" dirty="0"/>
              <a:t>  </a:t>
            </a:r>
            <a:r>
              <a:rPr lang="en-US" sz="2800" dirty="0" err="1"/>
              <a:t>học</a:t>
            </a:r>
            <a:r>
              <a:rPr lang="en-US" sz="2800" dirty="0"/>
              <a:t> </a:t>
            </a:r>
            <a:r>
              <a:rPr lang="en-US" sz="2800" dirty="0" err="1"/>
              <a:t>hoặc</a:t>
            </a:r>
            <a:r>
              <a:rPr lang="en-US" sz="2800" dirty="0"/>
              <a:t> </a:t>
            </a:r>
            <a:r>
              <a:rPr lang="en-US" sz="2800" dirty="0" err="1"/>
              <a:t>thay</a:t>
            </a:r>
            <a:r>
              <a:rPr lang="en-US" sz="2800" dirty="0"/>
              <a:t> </a:t>
            </a:r>
            <a:r>
              <a:rPr lang="en-US" sz="2800" dirty="0" err="1"/>
              <a:t>đổi</a:t>
            </a:r>
            <a:r>
              <a:rPr lang="en-US" sz="2800" dirty="0"/>
              <a:t> </a:t>
            </a:r>
            <a:r>
              <a:rPr lang="en-US" sz="2800" dirty="0" err="1"/>
              <a:t>theo</a:t>
            </a:r>
            <a:r>
              <a:rPr lang="en-US" sz="2800" dirty="0"/>
              <a:t> </a:t>
            </a:r>
            <a:r>
              <a:rPr lang="en-US" sz="2800" dirty="0" err="1"/>
              <a:t>từng</a:t>
            </a:r>
            <a:r>
              <a:rPr lang="en-US" sz="2800" dirty="0"/>
              <a:t> </a:t>
            </a:r>
            <a:r>
              <a:rPr lang="en-US" sz="2800" dirty="0" err="1"/>
              <a:t>hoạt</a:t>
            </a:r>
            <a:r>
              <a:rPr lang="en-US" sz="2800" dirty="0"/>
              <a:t> </a:t>
            </a:r>
            <a:r>
              <a:rPr lang="en-US" sz="2800" dirty="0" err="1"/>
              <a:t>động</a:t>
            </a:r>
            <a:r>
              <a:rPr lang="en-US" sz="2800" dirty="0"/>
              <a:t> </a:t>
            </a:r>
            <a:r>
              <a:rPr lang="en-US" sz="2800" dirty="0" err="1" smtClean="0"/>
              <a:t>của</a:t>
            </a:r>
            <a:r>
              <a:rPr lang="en-US" sz="2800" dirty="0" smtClean="0"/>
              <a:t> </a:t>
            </a:r>
            <a:r>
              <a:rPr lang="en-US" sz="2800" dirty="0" err="1" smtClean="0"/>
              <a:t>tiết</a:t>
            </a:r>
            <a:r>
              <a:rPr lang="en-US" sz="2800" dirty="0" smtClean="0"/>
              <a:t> </a:t>
            </a:r>
            <a:r>
              <a:rPr lang="en-US" sz="2800" dirty="0" err="1"/>
              <a:t>học</a:t>
            </a:r>
            <a:r>
              <a:rPr lang="en-US" sz="2800" dirty="0"/>
              <a:t>. </a:t>
            </a:r>
            <a:r>
              <a:rPr lang="en-US" sz="2800" dirty="0" err="1"/>
              <a:t>Các</a:t>
            </a:r>
            <a:r>
              <a:rPr lang="en-US" sz="2800" dirty="0"/>
              <a:t> </a:t>
            </a:r>
            <a:r>
              <a:rPr lang="en-US" sz="2800" dirty="0" err="1"/>
              <a:t>nhóm</a:t>
            </a:r>
            <a:r>
              <a:rPr lang="en-US" sz="2800" dirty="0"/>
              <a:t> </a:t>
            </a:r>
            <a:r>
              <a:rPr lang="en-US" sz="2800" dirty="0" err="1"/>
              <a:t>được</a:t>
            </a:r>
            <a:r>
              <a:rPr lang="en-US" sz="2800" dirty="0"/>
              <a:t> </a:t>
            </a:r>
            <a:r>
              <a:rPr lang="en-US" sz="2800" dirty="0" err="1"/>
              <a:t>giao</a:t>
            </a:r>
            <a:r>
              <a:rPr lang="en-US" sz="2800" dirty="0"/>
              <a:t> </a:t>
            </a:r>
            <a:r>
              <a:rPr lang="en-US" sz="2800" dirty="0" err="1"/>
              <a:t>cùng</a:t>
            </a:r>
            <a:r>
              <a:rPr lang="en-US" sz="2800" dirty="0"/>
              <a:t> </a:t>
            </a:r>
            <a:r>
              <a:rPr lang="en-US" sz="2800" dirty="0" err="1"/>
              <a:t>một</a:t>
            </a:r>
            <a:r>
              <a:rPr lang="en-US" sz="2800" dirty="0"/>
              <a:t> </a:t>
            </a:r>
            <a:r>
              <a:rPr lang="en-US" sz="2800" dirty="0" err="1"/>
              <a:t>nhiệm</a:t>
            </a:r>
            <a:r>
              <a:rPr lang="en-US" sz="2800" dirty="0"/>
              <a:t> </a:t>
            </a:r>
            <a:r>
              <a:rPr lang="en-US" sz="2800" dirty="0" err="1"/>
              <a:t>vụ</a:t>
            </a:r>
            <a:r>
              <a:rPr lang="en-US" sz="2800" dirty="0"/>
              <a:t> </a:t>
            </a:r>
            <a:r>
              <a:rPr lang="en-US" sz="2800" dirty="0" err="1"/>
              <a:t>hoặc</a:t>
            </a:r>
            <a:r>
              <a:rPr lang="en-US" sz="2800" dirty="0"/>
              <a:t> </a:t>
            </a:r>
            <a:r>
              <a:rPr lang="en-US" sz="2800" dirty="0" err="1"/>
              <a:t>khác</a:t>
            </a:r>
            <a:r>
              <a:rPr lang="en-US" sz="2800" dirty="0"/>
              <a:t> </a:t>
            </a:r>
            <a:r>
              <a:rPr lang="en-US" sz="2800" dirty="0" err="1"/>
              <a:t>nhiệm</a:t>
            </a:r>
            <a:r>
              <a:rPr lang="en-US" sz="2800" dirty="0"/>
              <a:t> </a:t>
            </a:r>
            <a:r>
              <a:rPr lang="en-US" sz="2800" dirty="0" err="1"/>
              <a:t>vụ</a:t>
            </a:r>
            <a:r>
              <a:rPr lang="en-US" sz="2800" dirty="0"/>
              <a:t>.</a:t>
            </a:r>
          </a:p>
          <a:p>
            <a:r>
              <a:rPr lang="en-US" sz="2800" dirty="0" smtClean="0"/>
              <a:t>         </a:t>
            </a:r>
            <a:r>
              <a:rPr lang="en-US" sz="2800" dirty="0" err="1" smtClean="0"/>
              <a:t>Để</a:t>
            </a:r>
            <a:r>
              <a:rPr lang="en-US" sz="2800" dirty="0" smtClean="0"/>
              <a:t> </a:t>
            </a:r>
            <a:r>
              <a:rPr lang="en-US" sz="2800" dirty="0"/>
              <a:t>chia </a:t>
            </a:r>
            <a:r>
              <a:rPr lang="en-US" sz="2800" dirty="0" err="1"/>
              <a:t>nhóm</a:t>
            </a:r>
            <a:r>
              <a:rPr lang="en-US" sz="2800" dirty="0"/>
              <a:t> </a:t>
            </a:r>
            <a:r>
              <a:rPr lang="en-US" sz="2800" dirty="0" err="1"/>
              <a:t>theo</a:t>
            </a:r>
            <a:r>
              <a:rPr lang="en-US" sz="2800" dirty="0"/>
              <a:t> </a:t>
            </a:r>
            <a:r>
              <a:rPr lang="en-US" sz="2800" dirty="0" err="1"/>
              <a:t>ngẫu</a:t>
            </a:r>
            <a:r>
              <a:rPr lang="en-US" sz="2800" dirty="0"/>
              <a:t> </a:t>
            </a:r>
            <a:r>
              <a:rPr lang="en-US" sz="2800" dirty="0" err="1"/>
              <a:t>nhiên</a:t>
            </a:r>
            <a:r>
              <a:rPr lang="en-US" sz="2800" dirty="0"/>
              <a:t>, </a:t>
            </a:r>
            <a:r>
              <a:rPr lang="en-US" sz="2800" dirty="0" err="1"/>
              <a:t>có</a:t>
            </a:r>
            <a:r>
              <a:rPr lang="en-US" sz="2800" dirty="0"/>
              <a:t> </a:t>
            </a:r>
            <a:r>
              <a:rPr lang="en-US" sz="2800" dirty="0" err="1"/>
              <a:t>thể</a:t>
            </a:r>
            <a:r>
              <a:rPr lang="en-US" sz="2800" dirty="0"/>
              <a:t> </a:t>
            </a:r>
            <a:r>
              <a:rPr lang="en-US" sz="2800" dirty="0" err="1"/>
              <a:t>điểm</a:t>
            </a:r>
            <a:r>
              <a:rPr lang="en-US" sz="2800" dirty="0"/>
              <a:t> </a:t>
            </a:r>
            <a:r>
              <a:rPr lang="en-US" sz="2800" dirty="0" err="1"/>
              <a:t>danh</a:t>
            </a:r>
            <a:r>
              <a:rPr lang="en-US" sz="2800" dirty="0"/>
              <a:t> </a:t>
            </a:r>
            <a:r>
              <a:rPr lang="en-US" sz="2800" dirty="0" err="1"/>
              <a:t>hoặc</a:t>
            </a:r>
            <a:r>
              <a:rPr lang="en-US" sz="2800" dirty="0"/>
              <a:t> </a:t>
            </a:r>
            <a:r>
              <a:rPr lang="en-US" sz="2800" dirty="0" err="1"/>
              <a:t>ghép</a:t>
            </a:r>
            <a:r>
              <a:rPr lang="en-US" sz="2800" dirty="0"/>
              <a:t> </a:t>
            </a:r>
            <a:r>
              <a:rPr lang="en-US" sz="2800" dirty="0" err="1"/>
              <a:t>mảnh</a:t>
            </a:r>
            <a:r>
              <a:rPr lang="en-US" sz="2800" dirty="0"/>
              <a:t> </a:t>
            </a:r>
            <a:r>
              <a:rPr lang="en-US" sz="2800" dirty="0" err="1"/>
              <a:t>theo</a:t>
            </a:r>
            <a:r>
              <a:rPr lang="en-US" sz="2800" dirty="0"/>
              <a:t> </a:t>
            </a:r>
            <a:r>
              <a:rPr lang="en-US" sz="2800" dirty="0" err="1"/>
              <a:t>chủ</a:t>
            </a:r>
            <a:r>
              <a:rPr lang="en-US" sz="2800" dirty="0"/>
              <a:t> </a:t>
            </a:r>
            <a:r>
              <a:rPr lang="en-US" sz="2800" dirty="0" err="1"/>
              <a:t>đề</a:t>
            </a:r>
            <a:r>
              <a:rPr lang="en-US" sz="2800" dirty="0"/>
              <a:t> </a:t>
            </a:r>
            <a:r>
              <a:rPr lang="en-US" sz="2800" dirty="0" err="1"/>
              <a:t>học</a:t>
            </a:r>
            <a:r>
              <a:rPr lang="en-US" sz="2800" dirty="0"/>
              <a:t> </a:t>
            </a:r>
            <a:r>
              <a:rPr lang="en-US" sz="2800" dirty="0" err="1"/>
              <a:t>tập</a:t>
            </a:r>
            <a:r>
              <a:rPr lang="en-US" sz="2800" dirty="0"/>
              <a:t>. </a:t>
            </a:r>
            <a:r>
              <a:rPr lang="en-US" sz="2800" dirty="0" err="1"/>
              <a:t>Trong</a:t>
            </a:r>
            <a:r>
              <a:rPr lang="en-US" sz="2800" dirty="0"/>
              <a:t> </a:t>
            </a:r>
            <a:r>
              <a:rPr lang="en-US" sz="2800" dirty="0" err="1"/>
              <a:t>tiết</a:t>
            </a:r>
            <a:r>
              <a:rPr lang="en-US" sz="2800" dirty="0"/>
              <a:t> </a:t>
            </a:r>
            <a:r>
              <a:rPr lang="en-US" sz="2800" dirty="0" err="1"/>
              <a:t>học</a:t>
            </a:r>
            <a:r>
              <a:rPr lang="en-US" sz="2800" dirty="0"/>
              <a:t>, </a:t>
            </a:r>
            <a:r>
              <a:rPr lang="en-US" sz="2800" dirty="0" err="1"/>
              <a:t>nếu</a:t>
            </a:r>
            <a:r>
              <a:rPr lang="en-US" sz="2800" dirty="0"/>
              <a:t> </a:t>
            </a:r>
            <a:r>
              <a:rPr lang="en-US" sz="2800" dirty="0" err="1"/>
              <a:t>có</a:t>
            </a:r>
            <a:r>
              <a:rPr lang="en-US" sz="2800" dirty="0"/>
              <a:t> </a:t>
            </a:r>
            <a:r>
              <a:rPr lang="en-US" sz="2800" dirty="0" err="1" smtClean="0"/>
              <a:t>nhiều</a:t>
            </a:r>
            <a:r>
              <a:rPr lang="en-US" sz="2800" dirty="0" smtClean="0"/>
              <a:t> </a:t>
            </a:r>
            <a:r>
              <a:rPr lang="en-US" sz="2800" dirty="0" err="1" smtClean="0"/>
              <a:t>nội</a:t>
            </a:r>
            <a:r>
              <a:rPr lang="en-US" sz="2800" dirty="0" smtClean="0"/>
              <a:t>  </a:t>
            </a:r>
            <a:r>
              <a:rPr lang="en-US" sz="2800" dirty="0"/>
              <a:t>dung, </a:t>
            </a:r>
            <a:r>
              <a:rPr lang="en-US" sz="2800" dirty="0" smtClean="0"/>
              <a:t>GV </a:t>
            </a:r>
            <a:r>
              <a:rPr lang="en-US" sz="2800" dirty="0" err="1"/>
              <a:t>nên</a:t>
            </a:r>
            <a:r>
              <a:rPr lang="en-US" sz="2800" dirty="0"/>
              <a:t> </a:t>
            </a:r>
            <a:r>
              <a:rPr lang="en-US" sz="2800" dirty="0" err="1"/>
              <a:t>thay</a:t>
            </a:r>
            <a:r>
              <a:rPr lang="en-US" sz="2800" dirty="0"/>
              <a:t> </a:t>
            </a:r>
            <a:r>
              <a:rPr lang="en-US" sz="2800" dirty="0" err="1"/>
              <a:t>đổi</a:t>
            </a:r>
            <a:r>
              <a:rPr lang="en-US" sz="2800" dirty="0"/>
              <a:t> </a:t>
            </a:r>
            <a:r>
              <a:rPr lang="en-US" sz="2800" dirty="0" err="1"/>
              <a:t>hình</a:t>
            </a:r>
            <a:r>
              <a:rPr lang="en-US" sz="2800" dirty="0"/>
              <a:t> </a:t>
            </a:r>
            <a:r>
              <a:rPr lang="en-US" sz="2800" dirty="0" err="1"/>
              <a:t>thức</a:t>
            </a:r>
            <a:r>
              <a:rPr lang="en-US" sz="2800" dirty="0"/>
              <a:t> </a:t>
            </a:r>
            <a:r>
              <a:rPr lang="en-US" sz="2800" dirty="0" err="1"/>
              <a:t>nhóm</a:t>
            </a:r>
            <a:r>
              <a:rPr lang="en-US" sz="2800" dirty="0"/>
              <a:t>, </a:t>
            </a:r>
            <a:r>
              <a:rPr lang="en-US" sz="2800" dirty="0" err="1"/>
              <a:t>tạo</a:t>
            </a:r>
            <a:r>
              <a:rPr lang="en-US" sz="2800" dirty="0"/>
              <a:t> </a:t>
            </a:r>
            <a:r>
              <a:rPr lang="en-US" sz="2800" dirty="0" err="1"/>
              <a:t>ra</a:t>
            </a:r>
            <a:r>
              <a:rPr lang="en-US" sz="2800" dirty="0"/>
              <a:t> </a:t>
            </a:r>
            <a:r>
              <a:rPr lang="en-US" sz="2800" dirty="0" err="1"/>
              <a:t>cái</a:t>
            </a:r>
            <a:r>
              <a:rPr lang="en-US" sz="2800" dirty="0"/>
              <a:t> </a:t>
            </a:r>
            <a:r>
              <a:rPr lang="en-US" sz="2800" dirty="0" err="1"/>
              <a:t>mới</a:t>
            </a:r>
            <a:r>
              <a:rPr lang="en-US" sz="2800" dirty="0"/>
              <a:t>, </a:t>
            </a:r>
            <a:r>
              <a:rPr lang="en-US" sz="2800" dirty="0" err="1"/>
              <a:t>không</a:t>
            </a:r>
            <a:r>
              <a:rPr lang="en-US" sz="2800" dirty="0"/>
              <a:t> </a:t>
            </a:r>
            <a:r>
              <a:rPr lang="en-US" sz="2800" dirty="0" err="1"/>
              <a:t>khí</a:t>
            </a:r>
            <a:r>
              <a:rPr lang="en-US" sz="2800" dirty="0"/>
              <a:t> </a:t>
            </a:r>
            <a:r>
              <a:rPr lang="en-US" sz="2800" dirty="0" err="1"/>
              <a:t>học</a:t>
            </a:r>
            <a:r>
              <a:rPr lang="en-US" sz="2800" dirty="0"/>
              <a:t> </a:t>
            </a:r>
            <a:r>
              <a:rPr lang="en-US" sz="2800" dirty="0" err="1"/>
              <a:t>tập</a:t>
            </a:r>
            <a:r>
              <a:rPr lang="en-US" sz="2800" dirty="0"/>
              <a:t> </a:t>
            </a:r>
            <a:r>
              <a:rPr lang="en-US" sz="2800" dirty="0" err="1"/>
              <a:t>sẽ</a:t>
            </a:r>
            <a:r>
              <a:rPr lang="en-US" sz="2800" dirty="0"/>
              <a:t> </a:t>
            </a:r>
            <a:r>
              <a:rPr lang="en-US" sz="2800" dirty="0" err="1"/>
              <a:t>vui</a:t>
            </a:r>
            <a:r>
              <a:rPr lang="en-US" sz="2800" dirty="0"/>
              <a:t> </a:t>
            </a:r>
            <a:r>
              <a:rPr lang="en-US" sz="2800" dirty="0" err="1"/>
              <a:t>vẻ</a:t>
            </a:r>
            <a:r>
              <a:rPr lang="en-US" sz="2800" dirty="0"/>
              <a:t> </a:t>
            </a:r>
            <a:r>
              <a:rPr lang="en-US" sz="2800" dirty="0" err="1" smtClean="0"/>
              <a:t>hơn</a:t>
            </a:r>
            <a:r>
              <a:rPr lang="en-US" sz="2800" dirty="0" smtClean="0"/>
              <a:t>. </a:t>
            </a:r>
            <a:r>
              <a:rPr lang="en-US" sz="2800" dirty="0" err="1"/>
              <a:t>Các</a:t>
            </a:r>
            <a:r>
              <a:rPr lang="en-US" sz="2800" dirty="0"/>
              <a:t> </a:t>
            </a:r>
            <a:r>
              <a:rPr lang="en-US" sz="2800" dirty="0" err="1"/>
              <a:t>hình</a:t>
            </a:r>
            <a:r>
              <a:rPr lang="en-US" sz="2800" dirty="0"/>
              <a:t> </a:t>
            </a:r>
            <a:r>
              <a:rPr lang="en-US" sz="2800" dirty="0" err="1"/>
              <a:t>thức</a:t>
            </a:r>
            <a:r>
              <a:rPr lang="en-US" sz="2800" dirty="0"/>
              <a:t> </a:t>
            </a:r>
            <a:r>
              <a:rPr lang="en-US" sz="2800" dirty="0" err="1"/>
              <a:t>nhóm</a:t>
            </a:r>
            <a:r>
              <a:rPr lang="en-US" sz="2800" dirty="0"/>
              <a:t> </a:t>
            </a:r>
            <a:r>
              <a:rPr lang="en-US" sz="2800" dirty="0" err="1"/>
              <a:t>cụ</a:t>
            </a:r>
            <a:r>
              <a:rPr lang="en-US" sz="2800" dirty="0"/>
              <a:t> </a:t>
            </a:r>
            <a:r>
              <a:rPr lang="en-US" sz="2800" dirty="0" err="1"/>
              <a:t>thể</a:t>
            </a:r>
            <a:r>
              <a:rPr lang="en-US" sz="2800" dirty="0"/>
              <a:t>:</a:t>
            </a:r>
          </a:p>
          <a:p>
            <a:endParaRPr lang="en-US" sz="2800" dirty="0"/>
          </a:p>
        </p:txBody>
      </p:sp>
    </p:spTree>
    <p:extLst>
      <p:ext uri="{BB962C8B-B14F-4D97-AF65-F5344CB8AC3E}">
        <p14:creationId xmlns:p14="http://schemas.microsoft.com/office/powerpoint/2010/main" val="375618931"/>
      </p:ext>
    </p:extLst>
  </p:cSld>
  <p:clrMapOvr>
    <a:masterClrMapping/>
  </p:clrMapOvr>
  <p:transition spd="slow" advClick="0">
    <p:zoom/>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877272"/>
            <a:ext cx="7416824" cy="800219"/>
          </a:xfrm>
          <a:prstGeom prst="rect">
            <a:avLst/>
          </a:prstGeom>
          <a:noFill/>
        </p:spPr>
        <p:txBody>
          <a:bodyPr wrap="square" rtlCol="0">
            <a:spAutoFit/>
          </a:bodyPr>
          <a:lstStyle/>
          <a:p>
            <a:r>
              <a:rPr lang="vi-VN" sz="2800" dirty="0"/>
              <a:t>Học sinh hoạt động nhóm theo hình thức cặp đôi</a:t>
            </a:r>
            <a:endParaRPr lang="en-US" sz="2800" dirty="0"/>
          </a:p>
          <a:p>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043608" y="836712"/>
            <a:ext cx="7200800" cy="4896544"/>
          </a:xfrm>
          <a:prstGeom prst="rect">
            <a:avLst/>
          </a:prstGeom>
        </p:spPr>
      </p:pic>
    </p:spTree>
    <p:extLst>
      <p:ext uri="{BB962C8B-B14F-4D97-AF65-F5344CB8AC3E}">
        <p14:creationId xmlns:p14="http://schemas.microsoft.com/office/powerpoint/2010/main" val="1498279825"/>
      </p:ext>
    </p:extLst>
  </p:cSld>
  <p:clrMapOvr>
    <a:masterClrMapping/>
  </p:clrMapOvr>
  <p:transition spd="slow" advClick="0">
    <p:zoom/>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589240"/>
            <a:ext cx="8208912" cy="954107"/>
          </a:xfrm>
          <a:prstGeom prst="rect">
            <a:avLst/>
          </a:prstGeom>
          <a:noFill/>
        </p:spPr>
        <p:txBody>
          <a:bodyPr wrap="square" rtlCol="0">
            <a:spAutoFit/>
          </a:bodyPr>
          <a:lstStyle/>
          <a:p>
            <a:r>
              <a:rPr lang="vi-VN" sz="2800" dirty="0"/>
              <a:t>Học sinh hoạt động nhóm theo hình thức </a:t>
            </a:r>
            <a:r>
              <a:rPr lang="en-US" sz="2800" dirty="0" smtClean="0"/>
              <a:t>4</a:t>
            </a:r>
            <a:r>
              <a:rPr lang="vi-VN" sz="2800" dirty="0" smtClean="0"/>
              <a:t> b</a:t>
            </a:r>
            <a:r>
              <a:rPr lang="en-US" sz="2800" dirty="0" err="1" smtClean="0"/>
              <a:t>ạn</a:t>
            </a:r>
            <a:r>
              <a:rPr lang="vi-VN" sz="2800" dirty="0" smtClean="0"/>
              <a:t> </a:t>
            </a:r>
            <a:r>
              <a:rPr lang="vi-VN" sz="2800" dirty="0"/>
              <a:t>1 nhóm</a:t>
            </a:r>
            <a:endParaRPr lang="en-US" sz="2800" dirty="0"/>
          </a:p>
          <a:p>
            <a:endParaRPr lang="en-US" sz="2800"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83568" y="548680"/>
            <a:ext cx="7848872" cy="4752528"/>
          </a:xfrm>
          <a:prstGeom prst="rect">
            <a:avLst/>
          </a:prstGeom>
        </p:spPr>
      </p:pic>
    </p:spTree>
    <p:extLst>
      <p:ext uri="{BB962C8B-B14F-4D97-AF65-F5344CB8AC3E}">
        <p14:creationId xmlns:p14="http://schemas.microsoft.com/office/powerpoint/2010/main" val="4239412172"/>
      </p:ext>
    </p:extLst>
  </p:cSld>
  <p:clrMapOvr>
    <a:masterClrMapping/>
  </p:clrMapOvr>
  <p:transition spd="slow" advClick="0">
    <p:zoom/>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7992888" cy="800219"/>
          </a:xfrm>
          <a:prstGeom prst="rect">
            <a:avLst/>
          </a:prstGeom>
          <a:noFill/>
        </p:spPr>
        <p:txBody>
          <a:bodyPr wrap="square" rtlCol="0">
            <a:spAutoFit/>
          </a:bodyPr>
          <a:lstStyle/>
          <a:p>
            <a:r>
              <a:rPr lang="en-US" sz="2800" b="1" i="1" dirty="0" err="1">
                <a:solidFill>
                  <a:srgbClr val="FF0000"/>
                </a:solidFill>
              </a:rPr>
              <a:t>Biện</a:t>
            </a:r>
            <a:r>
              <a:rPr lang="en-US" sz="2800" b="1" i="1" dirty="0">
                <a:solidFill>
                  <a:srgbClr val="FF0000"/>
                </a:solidFill>
              </a:rPr>
              <a:t> </a:t>
            </a:r>
            <a:r>
              <a:rPr lang="en-US" sz="2800" b="1" i="1" dirty="0" err="1">
                <a:solidFill>
                  <a:srgbClr val="FF0000"/>
                </a:solidFill>
              </a:rPr>
              <a:t>pháp</a:t>
            </a:r>
            <a:r>
              <a:rPr lang="en-US" sz="2800" b="1" i="1" dirty="0">
                <a:solidFill>
                  <a:srgbClr val="FF0000"/>
                </a:solidFill>
              </a:rPr>
              <a:t> </a:t>
            </a:r>
            <a:r>
              <a:rPr lang="vi-VN" sz="2800" b="1" i="1" dirty="0">
                <a:solidFill>
                  <a:srgbClr val="FF0000"/>
                </a:solidFill>
              </a:rPr>
              <a:t>2: </a:t>
            </a:r>
            <a:r>
              <a:rPr lang="en-US" sz="2800" b="1" dirty="0" err="1">
                <a:solidFill>
                  <a:srgbClr val="FF0000"/>
                </a:solidFill>
              </a:rPr>
              <a:t>Lựa</a:t>
            </a:r>
            <a:r>
              <a:rPr lang="en-US" sz="2800" b="1" dirty="0">
                <a:solidFill>
                  <a:srgbClr val="FF0000"/>
                </a:solidFill>
              </a:rPr>
              <a:t> </a:t>
            </a:r>
            <a:r>
              <a:rPr lang="en-US" sz="2800" b="1" dirty="0" err="1">
                <a:solidFill>
                  <a:srgbClr val="FF0000"/>
                </a:solidFill>
              </a:rPr>
              <a:t>chọn</a:t>
            </a:r>
            <a:r>
              <a:rPr lang="en-US" sz="2800" b="1" dirty="0">
                <a:solidFill>
                  <a:srgbClr val="FF0000"/>
                </a:solidFill>
              </a:rPr>
              <a:t> </a:t>
            </a:r>
            <a:r>
              <a:rPr lang="en-US" sz="2800" b="1" dirty="0" err="1">
                <a:solidFill>
                  <a:srgbClr val="FF0000"/>
                </a:solidFill>
              </a:rPr>
              <a:t>nội</a:t>
            </a:r>
            <a:r>
              <a:rPr lang="en-US" sz="2800" b="1" dirty="0">
                <a:solidFill>
                  <a:srgbClr val="FF0000"/>
                </a:solidFill>
              </a:rPr>
              <a:t> dung </a:t>
            </a:r>
            <a:r>
              <a:rPr lang="en-US" sz="2800" b="1" dirty="0" err="1">
                <a:solidFill>
                  <a:srgbClr val="FF0000"/>
                </a:solidFill>
              </a:rPr>
              <a:t>hoạt</a:t>
            </a:r>
            <a:r>
              <a:rPr lang="en-US" sz="2800" b="1" dirty="0">
                <a:solidFill>
                  <a:srgbClr val="FF0000"/>
                </a:solidFill>
              </a:rPr>
              <a:t> </a:t>
            </a:r>
            <a:r>
              <a:rPr lang="en-US" sz="2800" b="1" dirty="0" err="1">
                <a:solidFill>
                  <a:srgbClr val="FF0000"/>
                </a:solidFill>
              </a:rPr>
              <a:t>động</a:t>
            </a:r>
            <a:r>
              <a:rPr lang="en-US" sz="2800" b="1" dirty="0">
                <a:solidFill>
                  <a:srgbClr val="FF0000"/>
                </a:solidFill>
              </a:rPr>
              <a:t> </a:t>
            </a:r>
            <a:r>
              <a:rPr lang="en-US" sz="2800" b="1" dirty="0" err="1">
                <a:solidFill>
                  <a:srgbClr val="FF0000"/>
                </a:solidFill>
              </a:rPr>
              <a:t>nhóm</a:t>
            </a:r>
            <a:endParaRPr lang="en-US" sz="2800" dirty="0">
              <a:solidFill>
                <a:srgbClr val="FF0000"/>
              </a:solidFill>
            </a:endParaRPr>
          </a:p>
          <a:p>
            <a:endParaRPr lang="en-US" dirty="0"/>
          </a:p>
        </p:txBody>
      </p:sp>
      <p:sp>
        <p:nvSpPr>
          <p:cNvPr id="3" name="TextBox 2"/>
          <p:cNvSpPr txBox="1"/>
          <p:nvPr/>
        </p:nvSpPr>
        <p:spPr>
          <a:xfrm>
            <a:off x="508101" y="1052736"/>
            <a:ext cx="8280920" cy="2523768"/>
          </a:xfrm>
          <a:prstGeom prst="rect">
            <a:avLst/>
          </a:prstGeom>
          <a:noFill/>
        </p:spPr>
        <p:txBody>
          <a:bodyPr wrap="square" rtlCol="0">
            <a:spAutoFit/>
          </a:bodyPr>
          <a:lstStyle/>
          <a:p>
            <a:r>
              <a:rPr lang="en-US" sz="2800" dirty="0" smtClean="0"/>
              <a:t>      </a:t>
            </a:r>
            <a:r>
              <a:rPr lang="en-US" sz="2800" dirty="0" err="1" smtClean="0"/>
              <a:t>Khi</a:t>
            </a:r>
            <a:r>
              <a:rPr lang="en-US" sz="2800" dirty="0" smtClean="0"/>
              <a:t> </a:t>
            </a:r>
            <a:r>
              <a:rPr lang="en-US" sz="2800" dirty="0" err="1"/>
              <a:t>áp</a:t>
            </a:r>
            <a:r>
              <a:rPr lang="en-US" sz="2800" dirty="0"/>
              <a:t> </a:t>
            </a:r>
            <a:r>
              <a:rPr lang="en-US" sz="2800" dirty="0" err="1"/>
              <a:t>dụng</a:t>
            </a:r>
            <a:r>
              <a:rPr lang="en-US" sz="2800" dirty="0"/>
              <a:t> </a:t>
            </a:r>
            <a:r>
              <a:rPr lang="en-US" sz="2800" dirty="0" err="1"/>
              <a:t>phương</a:t>
            </a:r>
            <a:r>
              <a:rPr lang="en-US" sz="2800" dirty="0"/>
              <a:t> </a:t>
            </a:r>
            <a:r>
              <a:rPr lang="en-US" sz="2800" dirty="0" err="1"/>
              <a:t>pháp</a:t>
            </a:r>
            <a:r>
              <a:rPr lang="en-US" sz="2800" dirty="0"/>
              <a:t> </a:t>
            </a:r>
            <a:r>
              <a:rPr lang="en-US" sz="2800" dirty="0" err="1"/>
              <a:t>dạy</a:t>
            </a:r>
            <a:r>
              <a:rPr lang="en-US" sz="2800" dirty="0"/>
              <a:t> </a:t>
            </a:r>
            <a:r>
              <a:rPr lang="en-US" sz="2800" dirty="0" err="1"/>
              <a:t>học</a:t>
            </a:r>
            <a:r>
              <a:rPr lang="en-US" sz="2800" dirty="0"/>
              <a:t> </a:t>
            </a:r>
            <a:r>
              <a:rPr lang="en-US" sz="2800" dirty="0" err="1"/>
              <a:t>theo</a:t>
            </a:r>
            <a:r>
              <a:rPr lang="en-US" sz="2800" dirty="0"/>
              <a:t> </a:t>
            </a:r>
            <a:r>
              <a:rPr lang="en-US" sz="2800" dirty="0" err="1"/>
              <a:t>nhóm</a:t>
            </a:r>
            <a:r>
              <a:rPr lang="en-US" sz="2800" dirty="0"/>
              <a:t> ta </a:t>
            </a:r>
            <a:r>
              <a:rPr lang="en-US" sz="2800" dirty="0" err="1"/>
              <a:t>phải</a:t>
            </a:r>
            <a:r>
              <a:rPr lang="en-US" sz="2800" dirty="0"/>
              <a:t> </a:t>
            </a:r>
            <a:r>
              <a:rPr lang="en-US" sz="2800" dirty="0" err="1"/>
              <a:t>xác</a:t>
            </a:r>
            <a:r>
              <a:rPr lang="en-US" sz="2800" dirty="0"/>
              <a:t> </a:t>
            </a:r>
            <a:r>
              <a:rPr lang="en-US" sz="2800" dirty="0" err="1"/>
              <a:t>định</a:t>
            </a:r>
            <a:r>
              <a:rPr lang="en-US" sz="2800" dirty="0"/>
              <a:t> </a:t>
            </a:r>
            <a:r>
              <a:rPr lang="en-US" sz="2800" dirty="0" err="1"/>
              <a:t>nội</a:t>
            </a:r>
            <a:r>
              <a:rPr lang="en-US" sz="2800" dirty="0"/>
              <a:t> dung </a:t>
            </a:r>
            <a:r>
              <a:rPr lang="en-US" sz="2800" dirty="0" err="1"/>
              <a:t>dạy</a:t>
            </a:r>
            <a:r>
              <a:rPr lang="en-US" sz="2800" dirty="0"/>
              <a:t> </a:t>
            </a:r>
            <a:r>
              <a:rPr lang="en-US" sz="2800" dirty="0" err="1"/>
              <a:t>học</a:t>
            </a:r>
            <a:r>
              <a:rPr lang="en-US" sz="2800" dirty="0"/>
              <a:t> </a:t>
            </a:r>
            <a:r>
              <a:rPr lang="en-US" sz="2800" dirty="0" err="1"/>
              <a:t>có</a:t>
            </a:r>
            <a:r>
              <a:rPr lang="en-US" sz="2800" dirty="0"/>
              <a:t> </a:t>
            </a:r>
            <a:r>
              <a:rPr lang="en-US" sz="2800" dirty="0" err="1"/>
              <a:t>cần</a:t>
            </a:r>
            <a:r>
              <a:rPr lang="en-US" sz="2800" dirty="0"/>
              <a:t> </a:t>
            </a:r>
            <a:r>
              <a:rPr lang="en-US" sz="2800" dirty="0" err="1"/>
              <a:t>phải</a:t>
            </a:r>
            <a:r>
              <a:rPr lang="en-US" sz="2800" dirty="0"/>
              <a:t> </a:t>
            </a:r>
            <a:r>
              <a:rPr lang="en-US" sz="2800" dirty="0" err="1"/>
              <a:t>phân</a:t>
            </a:r>
            <a:r>
              <a:rPr lang="en-US" sz="2800" dirty="0"/>
              <a:t> </a:t>
            </a:r>
            <a:r>
              <a:rPr lang="en-US" sz="2800" dirty="0" err="1"/>
              <a:t>nhóm</a:t>
            </a:r>
            <a:r>
              <a:rPr lang="en-US" sz="2800" dirty="0"/>
              <a:t> hay </a:t>
            </a:r>
            <a:r>
              <a:rPr lang="en-US" sz="2800" dirty="0" err="1"/>
              <a:t>không</a:t>
            </a:r>
            <a:r>
              <a:rPr lang="en-US" sz="2800" dirty="0"/>
              <a:t>. </a:t>
            </a:r>
            <a:r>
              <a:rPr lang="en-US" sz="2800" dirty="0" err="1"/>
              <a:t>Không</a:t>
            </a:r>
            <a:r>
              <a:rPr lang="en-US" sz="2800" dirty="0"/>
              <a:t> </a:t>
            </a:r>
            <a:r>
              <a:rPr lang="en-US" sz="2800" dirty="0" err="1"/>
              <a:t>phải</a:t>
            </a:r>
            <a:r>
              <a:rPr lang="en-US" sz="2800" dirty="0"/>
              <a:t> </a:t>
            </a:r>
            <a:r>
              <a:rPr lang="en-US" sz="2800" dirty="0" err="1"/>
              <a:t>bài</a:t>
            </a:r>
            <a:r>
              <a:rPr lang="en-US" sz="2800" dirty="0"/>
              <a:t> </a:t>
            </a:r>
            <a:r>
              <a:rPr lang="en-US" sz="2800" dirty="0" err="1"/>
              <a:t>nào</a:t>
            </a:r>
            <a:r>
              <a:rPr lang="en-US" sz="2800" dirty="0"/>
              <a:t>, </a:t>
            </a:r>
            <a:r>
              <a:rPr lang="en-US" sz="2800" dirty="0" err="1"/>
              <a:t>tiết</a:t>
            </a:r>
            <a:r>
              <a:rPr lang="en-US" sz="2800" dirty="0"/>
              <a:t> </a:t>
            </a:r>
            <a:r>
              <a:rPr lang="en-US" sz="2800" dirty="0" err="1"/>
              <a:t>học</a:t>
            </a:r>
            <a:r>
              <a:rPr lang="en-US" sz="2800" dirty="0"/>
              <a:t> </a:t>
            </a:r>
            <a:r>
              <a:rPr lang="en-US" sz="2800" dirty="0" err="1"/>
              <a:t>nào</a:t>
            </a:r>
            <a:r>
              <a:rPr lang="en-US" sz="2800" dirty="0"/>
              <a:t> </a:t>
            </a:r>
            <a:r>
              <a:rPr lang="en-US" sz="2800" dirty="0" err="1"/>
              <a:t>cũng</a:t>
            </a:r>
            <a:r>
              <a:rPr lang="en-US" sz="2800" dirty="0"/>
              <a:t> chia </a:t>
            </a:r>
            <a:r>
              <a:rPr lang="en-US" sz="2800" dirty="0" err="1"/>
              <a:t>nhóm</a:t>
            </a:r>
            <a:r>
              <a:rPr lang="en-US" sz="2800" dirty="0"/>
              <a:t>. Theo </a:t>
            </a:r>
            <a:r>
              <a:rPr lang="en-US" sz="2800" dirty="0" err="1"/>
              <a:t>tôi</a:t>
            </a:r>
            <a:r>
              <a:rPr lang="en-US" sz="2800" dirty="0"/>
              <a:t> </a:t>
            </a:r>
            <a:r>
              <a:rPr lang="en-US" sz="2800" dirty="0" err="1"/>
              <a:t>thì</a:t>
            </a:r>
            <a:r>
              <a:rPr lang="en-US" sz="2800" dirty="0"/>
              <a:t> </a:t>
            </a:r>
            <a:r>
              <a:rPr lang="en-US" sz="2800" dirty="0" err="1"/>
              <a:t>những</a:t>
            </a:r>
            <a:r>
              <a:rPr lang="en-US" sz="2800" dirty="0"/>
              <a:t> </a:t>
            </a:r>
            <a:r>
              <a:rPr lang="en-US" sz="2800" dirty="0" err="1"/>
              <a:t>nội</a:t>
            </a:r>
            <a:r>
              <a:rPr lang="en-US" sz="2800" dirty="0"/>
              <a:t> dung </a:t>
            </a:r>
            <a:r>
              <a:rPr lang="en-US" sz="2800" dirty="0" err="1"/>
              <a:t>kiến</a:t>
            </a:r>
            <a:r>
              <a:rPr lang="en-US" sz="2800" dirty="0"/>
              <a:t> </a:t>
            </a:r>
            <a:r>
              <a:rPr lang="en-US" sz="2800" dirty="0" err="1"/>
              <a:t>thức</a:t>
            </a:r>
            <a:r>
              <a:rPr lang="en-US" sz="2800" dirty="0"/>
              <a:t> </a:t>
            </a:r>
            <a:r>
              <a:rPr lang="en-US" sz="2800" dirty="0" err="1"/>
              <a:t>sau</a:t>
            </a:r>
            <a:r>
              <a:rPr lang="en-US" sz="2800" dirty="0"/>
              <a:t> </a:t>
            </a:r>
            <a:r>
              <a:rPr lang="en-US" sz="2800" dirty="0" err="1"/>
              <a:t>đây</a:t>
            </a:r>
            <a:r>
              <a:rPr lang="en-US" sz="2800" dirty="0"/>
              <a:t> </a:t>
            </a:r>
            <a:r>
              <a:rPr lang="en-US" sz="2800" dirty="0" err="1"/>
              <a:t>nên</a:t>
            </a:r>
            <a:r>
              <a:rPr lang="en-US" sz="2800" dirty="0"/>
              <a:t> </a:t>
            </a:r>
            <a:r>
              <a:rPr lang="en-US" sz="2800" dirty="0" err="1"/>
              <a:t>tổ</a:t>
            </a:r>
            <a:r>
              <a:rPr lang="en-US" sz="2800" dirty="0"/>
              <a:t> </a:t>
            </a:r>
            <a:r>
              <a:rPr lang="en-US" sz="2800" dirty="0" err="1"/>
              <a:t>chức</a:t>
            </a:r>
            <a:r>
              <a:rPr lang="en-US" sz="2800" dirty="0"/>
              <a:t> </a:t>
            </a:r>
            <a:r>
              <a:rPr lang="en-US" sz="2800" dirty="0" err="1"/>
              <a:t>học</a:t>
            </a:r>
            <a:r>
              <a:rPr lang="en-US" sz="2800" dirty="0"/>
              <a:t> </a:t>
            </a:r>
            <a:r>
              <a:rPr lang="en-US" sz="2800" dirty="0" err="1"/>
              <a:t>theo</a:t>
            </a:r>
            <a:r>
              <a:rPr lang="en-US" sz="2800" dirty="0"/>
              <a:t> </a:t>
            </a:r>
            <a:r>
              <a:rPr lang="en-US" sz="2800" dirty="0" err="1"/>
              <a:t>nhóm</a:t>
            </a:r>
            <a:r>
              <a:rPr lang="en-US" sz="2800" dirty="0"/>
              <a:t>:</a:t>
            </a:r>
          </a:p>
          <a:p>
            <a:endParaRPr lang="en-US" dirty="0"/>
          </a:p>
        </p:txBody>
      </p:sp>
      <p:sp>
        <p:nvSpPr>
          <p:cNvPr id="4" name="TextBox 3"/>
          <p:cNvSpPr txBox="1"/>
          <p:nvPr/>
        </p:nvSpPr>
        <p:spPr>
          <a:xfrm>
            <a:off x="458838" y="3284984"/>
            <a:ext cx="8208912" cy="1815882"/>
          </a:xfrm>
          <a:prstGeom prst="rect">
            <a:avLst/>
          </a:prstGeom>
          <a:noFill/>
        </p:spPr>
        <p:txBody>
          <a:bodyPr wrap="square" rtlCol="0">
            <a:spAutoFit/>
          </a:bodyPr>
          <a:lstStyle/>
          <a:p>
            <a:r>
              <a:rPr lang="en-US" sz="2800" dirty="0"/>
              <a:t>- </a:t>
            </a:r>
            <a:r>
              <a:rPr lang="en-US" sz="2800" dirty="0" err="1"/>
              <a:t>Dạng</a:t>
            </a:r>
            <a:r>
              <a:rPr lang="en-US" sz="2800" dirty="0"/>
              <a:t> </a:t>
            </a:r>
            <a:r>
              <a:rPr lang="en-US" sz="2800" dirty="0" err="1"/>
              <a:t>bài</a:t>
            </a:r>
            <a:r>
              <a:rPr lang="en-US" sz="2800" dirty="0"/>
              <a:t> </a:t>
            </a:r>
            <a:r>
              <a:rPr lang="en-US" sz="2800" dirty="0" err="1"/>
              <a:t>học</a:t>
            </a:r>
            <a:r>
              <a:rPr lang="en-US" sz="2800" dirty="0"/>
              <a:t> </a:t>
            </a:r>
            <a:r>
              <a:rPr lang="en-US" sz="2800" dirty="0" err="1"/>
              <a:t>tìm</a:t>
            </a:r>
            <a:r>
              <a:rPr lang="en-US" sz="2800" dirty="0"/>
              <a:t> </a:t>
            </a:r>
            <a:r>
              <a:rPr lang="en-US" sz="2800" dirty="0" err="1"/>
              <a:t>hiểu</a:t>
            </a:r>
            <a:r>
              <a:rPr lang="en-US" sz="2800" dirty="0"/>
              <a:t> </a:t>
            </a:r>
            <a:r>
              <a:rPr lang="en-US" sz="2800" dirty="0" err="1"/>
              <a:t>về</a:t>
            </a:r>
            <a:r>
              <a:rPr lang="en-US" sz="2800" dirty="0"/>
              <a:t> </a:t>
            </a:r>
            <a:r>
              <a:rPr lang="en-US" sz="2800" dirty="0" err="1"/>
              <a:t>nội</a:t>
            </a:r>
            <a:r>
              <a:rPr lang="en-US" sz="2800" dirty="0"/>
              <a:t> dung </a:t>
            </a:r>
            <a:r>
              <a:rPr lang="en-US" sz="2800" dirty="0" err="1"/>
              <a:t>kiến</a:t>
            </a:r>
            <a:r>
              <a:rPr lang="en-US" sz="2800" dirty="0"/>
              <a:t> </a:t>
            </a:r>
            <a:r>
              <a:rPr lang="en-US" sz="2800" dirty="0" err="1"/>
              <a:t>thức</a:t>
            </a:r>
            <a:r>
              <a:rPr lang="en-US" sz="2800" dirty="0"/>
              <a:t> </a:t>
            </a:r>
            <a:r>
              <a:rPr lang="en-US" sz="2800" dirty="0" err="1"/>
              <a:t>mới</a:t>
            </a:r>
            <a:r>
              <a:rPr lang="en-US" sz="2800" dirty="0"/>
              <a:t>. </a:t>
            </a:r>
          </a:p>
          <a:p>
            <a:r>
              <a:rPr lang="en-US" sz="2800" dirty="0"/>
              <a:t>- </a:t>
            </a:r>
            <a:r>
              <a:rPr lang="en-US" sz="2800" dirty="0" err="1"/>
              <a:t>Dạng</a:t>
            </a:r>
            <a:r>
              <a:rPr lang="en-US" sz="2800" dirty="0"/>
              <a:t> </a:t>
            </a:r>
            <a:r>
              <a:rPr lang="en-US" sz="2800" dirty="0" err="1"/>
              <a:t>kiến</a:t>
            </a:r>
            <a:r>
              <a:rPr lang="en-US" sz="2800" dirty="0"/>
              <a:t> </a:t>
            </a:r>
            <a:r>
              <a:rPr lang="en-US" sz="2800" dirty="0" err="1"/>
              <a:t>thức</a:t>
            </a:r>
            <a:r>
              <a:rPr lang="en-US" sz="2800" dirty="0"/>
              <a:t> Tin </a:t>
            </a:r>
            <a:r>
              <a:rPr lang="en-US" sz="2800" dirty="0" err="1"/>
              <a:t>học</a:t>
            </a:r>
            <a:r>
              <a:rPr lang="en-US" sz="2800" dirty="0"/>
              <a:t> </a:t>
            </a:r>
            <a:r>
              <a:rPr lang="en-US" sz="2800" dirty="0" err="1"/>
              <a:t>cần</a:t>
            </a:r>
            <a:r>
              <a:rPr lang="en-US" sz="2800" dirty="0"/>
              <a:t> </a:t>
            </a:r>
            <a:r>
              <a:rPr lang="en-US" sz="2800" dirty="0" err="1"/>
              <a:t>tranh</a:t>
            </a:r>
            <a:r>
              <a:rPr lang="en-US" sz="2800" dirty="0"/>
              <a:t> </a:t>
            </a:r>
            <a:r>
              <a:rPr lang="en-US" sz="2800" dirty="0" err="1"/>
              <a:t>luận</a:t>
            </a:r>
            <a:r>
              <a:rPr lang="en-US" sz="2800" dirty="0"/>
              <a:t>, </a:t>
            </a:r>
            <a:r>
              <a:rPr lang="en-US" sz="2800" dirty="0" err="1"/>
              <a:t>có</a:t>
            </a:r>
            <a:r>
              <a:rPr lang="en-US" sz="2800" dirty="0"/>
              <a:t> </a:t>
            </a:r>
            <a:r>
              <a:rPr lang="en-US" sz="2800" dirty="0" err="1"/>
              <a:t>thể</a:t>
            </a:r>
            <a:r>
              <a:rPr lang="en-US" sz="2800" dirty="0"/>
              <a:t> </a:t>
            </a:r>
            <a:r>
              <a:rPr lang="en-US" sz="2800" dirty="0" err="1"/>
              <a:t>có</a:t>
            </a:r>
            <a:r>
              <a:rPr lang="en-US" sz="2800" dirty="0"/>
              <a:t> </a:t>
            </a:r>
            <a:r>
              <a:rPr lang="en-US" sz="2800" dirty="0" err="1"/>
              <a:t>nhiều</a:t>
            </a:r>
            <a:r>
              <a:rPr lang="en-US" sz="2800" dirty="0"/>
              <a:t> ý </a:t>
            </a:r>
            <a:r>
              <a:rPr lang="en-US" sz="2800" dirty="0" err="1"/>
              <a:t>kiến</a:t>
            </a:r>
            <a:r>
              <a:rPr lang="en-US" sz="2800" dirty="0"/>
              <a:t> </a:t>
            </a:r>
            <a:r>
              <a:rPr lang="en-US" sz="2800" dirty="0" err="1"/>
              <a:t>khác</a:t>
            </a:r>
            <a:r>
              <a:rPr lang="en-US" sz="2800" dirty="0"/>
              <a:t> </a:t>
            </a:r>
            <a:r>
              <a:rPr lang="en-US" sz="2800" dirty="0" err="1"/>
              <a:t>nhau</a:t>
            </a:r>
            <a:r>
              <a:rPr lang="vi-VN" sz="2800" dirty="0"/>
              <a:t>.</a:t>
            </a:r>
            <a:endParaRPr lang="en-US" sz="2800" dirty="0"/>
          </a:p>
          <a:p>
            <a:r>
              <a:rPr lang="en-US" sz="2800" dirty="0"/>
              <a:t> - </a:t>
            </a:r>
            <a:r>
              <a:rPr lang="en-US" sz="2800" dirty="0" err="1"/>
              <a:t>Dạng</a:t>
            </a:r>
            <a:r>
              <a:rPr lang="en-US" sz="2800" dirty="0"/>
              <a:t> </a:t>
            </a:r>
            <a:r>
              <a:rPr lang="en-US" sz="2800" dirty="0" err="1"/>
              <a:t>bài</a:t>
            </a:r>
            <a:r>
              <a:rPr lang="en-US" sz="2800" dirty="0"/>
              <a:t> </a:t>
            </a:r>
            <a:r>
              <a:rPr lang="en-US" sz="2800" dirty="0" err="1"/>
              <a:t>tập</a:t>
            </a:r>
            <a:r>
              <a:rPr lang="en-US" sz="2800" dirty="0"/>
              <a:t> </a:t>
            </a:r>
            <a:r>
              <a:rPr lang="en-US" sz="2800" dirty="0" err="1"/>
              <a:t>củng</a:t>
            </a:r>
            <a:r>
              <a:rPr lang="en-US" sz="2800" dirty="0"/>
              <a:t> </a:t>
            </a:r>
            <a:r>
              <a:rPr lang="en-US" sz="2800" dirty="0" err="1"/>
              <a:t>cố</a:t>
            </a:r>
            <a:r>
              <a:rPr lang="en-US" sz="2800" dirty="0"/>
              <a:t> </a:t>
            </a:r>
            <a:r>
              <a:rPr lang="en-US" sz="2800" dirty="0" err="1"/>
              <a:t>kiến</a:t>
            </a:r>
            <a:r>
              <a:rPr lang="en-US" sz="2800" dirty="0"/>
              <a:t> </a:t>
            </a:r>
            <a:r>
              <a:rPr lang="en-US" sz="2800" dirty="0" err="1"/>
              <a:t>thức</a:t>
            </a:r>
            <a:r>
              <a:rPr lang="en-US" dirty="0"/>
              <a:t>.</a:t>
            </a:r>
          </a:p>
        </p:txBody>
      </p:sp>
    </p:spTree>
    <p:extLst>
      <p:ext uri="{BB962C8B-B14F-4D97-AF65-F5344CB8AC3E}">
        <p14:creationId xmlns:p14="http://schemas.microsoft.com/office/powerpoint/2010/main" val="92748933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424936" cy="4401205"/>
          </a:xfrm>
          <a:prstGeom prst="rect">
            <a:avLst/>
          </a:prstGeom>
          <a:noFill/>
        </p:spPr>
        <p:txBody>
          <a:bodyPr wrap="square" rtlCol="0">
            <a:spAutoFit/>
          </a:bodyPr>
          <a:lstStyle/>
          <a:p>
            <a:r>
              <a:rPr lang="en-US" sz="2800" dirty="0" smtClean="0"/>
              <a:t>       </a:t>
            </a:r>
            <a:r>
              <a:rPr lang="en-US" sz="2800" dirty="0" err="1" smtClean="0"/>
              <a:t>Trong</a:t>
            </a:r>
            <a:r>
              <a:rPr lang="en-US" sz="2800" dirty="0" smtClean="0"/>
              <a:t> </a:t>
            </a:r>
            <a:r>
              <a:rPr lang="en-US" sz="2800" dirty="0" err="1"/>
              <a:t>quá</a:t>
            </a:r>
            <a:r>
              <a:rPr lang="en-US" sz="2800" dirty="0"/>
              <a:t> </a:t>
            </a:r>
            <a:r>
              <a:rPr lang="en-US" sz="2800" dirty="0" err="1"/>
              <a:t>trình</a:t>
            </a:r>
            <a:r>
              <a:rPr lang="en-US" sz="2800" dirty="0"/>
              <a:t>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smtClean="0"/>
              <a:t>GV</a:t>
            </a:r>
            <a:r>
              <a:rPr lang="en-US" sz="2800" dirty="0" smtClean="0"/>
              <a:t> </a:t>
            </a:r>
            <a:r>
              <a:rPr lang="en-US" sz="2800" dirty="0" err="1"/>
              <a:t>có</a:t>
            </a:r>
            <a:r>
              <a:rPr lang="en-US" sz="2800" dirty="0"/>
              <a:t> </a:t>
            </a:r>
            <a:r>
              <a:rPr lang="en-US" sz="2800" dirty="0" err="1"/>
              <a:t>thể</a:t>
            </a:r>
            <a:r>
              <a:rPr lang="en-US" sz="2800" dirty="0"/>
              <a:t> </a:t>
            </a:r>
            <a:r>
              <a:rPr lang="en-US" sz="2800" dirty="0" err="1"/>
              <a:t>đưa</a:t>
            </a:r>
            <a:r>
              <a:rPr lang="en-US" sz="2800" dirty="0"/>
              <a:t> </a:t>
            </a:r>
            <a:r>
              <a:rPr lang="en-US" sz="2800" dirty="0" err="1"/>
              <a:t>ra</a:t>
            </a:r>
            <a:r>
              <a:rPr lang="en-US" sz="2800" dirty="0"/>
              <a:t> </a:t>
            </a:r>
            <a:r>
              <a:rPr lang="en-US" sz="2800" dirty="0" err="1"/>
              <a:t>các</a:t>
            </a:r>
            <a:r>
              <a:rPr lang="en-US" sz="2800" dirty="0"/>
              <a:t> </a:t>
            </a:r>
            <a:r>
              <a:rPr lang="en-US" sz="2800" dirty="0" err="1"/>
              <a:t>tình</a:t>
            </a:r>
            <a:r>
              <a:rPr lang="en-US" sz="2800" dirty="0"/>
              <a:t> </a:t>
            </a:r>
            <a:r>
              <a:rPr lang="en-US" sz="2800" dirty="0" err="1"/>
              <a:t>huống</a:t>
            </a:r>
            <a:r>
              <a:rPr lang="en-US" sz="2800" dirty="0"/>
              <a:t> </a:t>
            </a:r>
            <a:r>
              <a:rPr lang="en-US" sz="2800" dirty="0" err="1"/>
              <a:t>có</a:t>
            </a:r>
            <a:r>
              <a:rPr lang="en-US" sz="2800" dirty="0"/>
              <a:t> </a:t>
            </a:r>
            <a:r>
              <a:rPr lang="en-US" sz="2800" dirty="0" err="1"/>
              <a:t>vấn</a:t>
            </a:r>
            <a:r>
              <a:rPr lang="en-US" sz="2800" dirty="0"/>
              <a:t> </a:t>
            </a:r>
            <a:r>
              <a:rPr lang="en-US" sz="2800" dirty="0" err="1"/>
              <a:t>đề</a:t>
            </a:r>
            <a:r>
              <a:rPr lang="en-US" sz="2800" dirty="0"/>
              <a:t> </a:t>
            </a:r>
            <a:r>
              <a:rPr lang="en-US" sz="2800" dirty="0" err="1"/>
              <a:t>để</a:t>
            </a:r>
            <a:r>
              <a:rPr lang="en-US" sz="2800" dirty="0"/>
              <a:t> </a:t>
            </a:r>
            <a:r>
              <a:rPr lang="en-US" sz="2800" dirty="0" err="1"/>
              <a:t>học</a:t>
            </a:r>
            <a:r>
              <a:rPr lang="en-US" sz="2800" dirty="0"/>
              <a:t> </a:t>
            </a:r>
            <a:r>
              <a:rPr lang="en-US" sz="2800" dirty="0" err="1"/>
              <a:t>sinh</a:t>
            </a:r>
            <a:r>
              <a:rPr lang="en-US" sz="2800" dirty="0"/>
              <a:t> </a:t>
            </a:r>
            <a:r>
              <a:rPr lang="en-US" sz="2800" dirty="0" err="1"/>
              <a:t>trao</a:t>
            </a:r>
            <a:r>
              <a:rPr lang="en-US" sz="2800" dirty="0"/>
              <a:t> </a:t>
            </a:r>
            <a:r>
              <a:rPr lang="en-US" sz="2800" dirty="0" err="1"/>
              <a:t>đổi</a:t>
            </a:r>
            <a:r>
              <a:rPr lang="en-US" sz="2800" dirty="0"/>
              <a:t>, </a:t>
            </a:r>
            <a:r>
              <a:rPr lang="en-US" sz="2800" dirty="0" err="1"/>
              <a:t>thảo</a:t>
            </a:r>
            <a:r>
              <a:rPr lang="en-US" sz="2800" dirty="0"/>
              <a:t> </a:t>
            </a:r>
            <a:r>
              <a:rPr lang="en-US" sz="2800" dirty="0" err="1"/>
              <a:t>luận</a:t>
            </a:r>
            <a:r>
              <a:rPr lang="en-US" sz="2800" dirty="0"/>
              <a:t> </a:t>
            </a:r>
            <a:r>
              <a:rPr lang="en-US" sz="2800" dirty="0" err="1"/>
              <a:t>sâu</a:t>
            </a:r>
            <a:r>
              <a:rPr lang="en-US" sz="2800" dirty="0"/>
              <a:t> </a:t>
            </a:r>
            <a:r>
              <a:rPr lang="en-US" sz="2800" dirty="0" err="1"/>
              <a:t>hơn</a:t>
            </a:r>
            <a:r>
              <a:rPr lang="en-US" sz="2800" dirty="0"/>
              <a:t>. </a:t>
            </a:r>
            <a:r>
              <a:rPr lang="en-US" sz="2800" dirty="0" err="1"/>
              <a:t>Nên</a:t>
            </a:r>
            <a:r>
              <a:rPr lang="en-US" sz="2800" dirty="0"/>
              <a:t> </a:t>
            </a:r>
            <a:r>
              <a:rPr lang="en-US" sz="2800" dirty="0" err="1"/>
              <a:t>để</a:t>
            </a:r>
            <a:r>
              <a:rPr lang="en-US" sz="2800" dirty="0"/>
              <a:t> </a:t>
            </a:r>
            <a:r>
              <a:rPr lang="en-US" sz="2800" dirty="0" err="1"/>
              <a:t>học</a:t>
            </a:r>
            <a:r>
              <a:rPr lang="en-US" sz="2800" dirty="0"/>
              <a:t> </a:t>
            </a:r>
            <a:r>
              <a:rPr lang="en-US" sz="2800" dirty="0" err="1"/>
              <a:t>sinh</a:t>
            </a:r>
            <a:r>
              <a:rPr lang="en-US" sz="2800" dirty="0"/>
              <a:t> </a:t>
            </a:r>
            <a:r>
              <a:rPr lang="en-US" sz="2800" dirty="0" err="1"/>
              <a:t>trong</a:t>
            </a:r>
            <a:r>
              <a:rPr lang="en-US" sz="2800" dirty="0"/>
              <a:t> </a:t>
            </a:r>
            <a:r>
              <a:rPr lang="en-US" sz="2800" dirty="0" err="1"/>
              <a:t>một</a:t>
            </a:r>
            <a:r>
              <a:rPr lang="en-US" sz="2800" dirty="0"/>
              <a:t> </a:t>
            </a:r>
            <a:r>
              <a:rPr lang="en-US" sz="2800" dirty="0" err="1"/>
              <a:t>nhóm</a:t>
            </a:r>
            <a:r>
              <a:rPr lang="en-US" sz="2800" dirty="0"/>
              <a:t> </a:t>
            </a:r>
            <a:r>
              <a:rPr lang="en-US" sz="2800" dirty="0" err="1"/>
              <a:t>thay</a:t>
            </a:r>
            <a:r>
              <a:rPr lang="en-US" sz="2800" dirty="0"/>
              <a:t> </a:t>
            </a:r>
            <a:r>
              <a:rPr lang="en-US" sz="2800" dirty="0" err="1"/>
              <a:t>phiên</a:t>
            </a:r>
            <a:r>
              <a:rPr lang="en-US" sz="2800" dirty="0"/>
              <a:t> </a:t>
            </a:r>
            <a:r>
              <a:rPr lang="en-US" sz="2800" dirty="0" err="1"/>
              <a:t>nhau</a:t>
            </a:r>
            <a:r>
              <a:rPr lang="en-US" sz="2800" dirty="0"/>
              <a:t> </a:t>
            </a:r>
            <a:r>
              <a:rPr lang="en-US" sz="2800" dirty="0" err="1"/>
              <a:t>trình</a:t>
            </a:r>
            <a:r>
              <a:rPr lang="en-US" sz="2800" dirty="0"/>
              <a:t> </a:t>
            </a:r>
            <a:r>
              <a:rPr lang="en-US" sz="2800" dirty="0" err="1"/>
              <a:t>bày</a:t>
            </a:r>
            <a:r>
              <a:rPr lang="en-US" sz="2800" dirty="0"/>
              <a:t> ý </a:t>
            </a:r>
            <a:r>
              <a:rPr lang="en-US" sz="2800" dirty="0" err="1"/>
              <a:t>kiến</a:t>
            </a:r>
            <a:r>
              <a:rPr lang="en-US" sz="2800" dirty="0"/>
              <a:t> </a:t>
            </a:r>
            <a:r>
              <a:rPr lang="en-US" sz="2800" dirty="0" err="1"/>
              <a:t>của</a:t>
            </a:r>
            <a:r>
              <a:rPr lang="en-US" sz="2800" dirty="0"/>
              <a:t> </a:t>
            </a:r>
            <a:r>
              <a:rPr lang="en-US" sz="2800" dirty="0" err="1"/>
              <a:t>nhóm</a:t>
            </a:r>
            <a:r>
              <a:rPr lang="en-US" sz="2800" dirty="0"/>
              <a:t> </a:t>
            </a:r>
            <a:r>
              <a:rPr lang="en-US" sz="2800" dirty="0" err="1"/>
              <a:t>mình</a:t>
            </a:r>
            <a:r>
              <a:rPr lang="en-US" sz="2800" dirty="0"/>
              <a:t> </a:t>
            </a:r>
            <a:r>
              <a:rPr lang="en-US" sz="2800" dirty="0" err="1"/>
              <a:t>chứ</a:t>
            </a:r>
            <a:r>
              <a:rPr lang="en-US" sz="2800" dirty="0"/>
              <a:t> </a:t>
            </a:r>
            <a:r>
              <a:rPr lang="en-US" sz="2800" dirty="0" err="1"/>
              <a:t>không</a:t>
            </a:r>
            <a:r>
              <a:rPr lang="en-US" sz="2800" dirty="0"/>
              <a:t> </a:t>
            </a:r>
            <a:r>
              <a:rPr lang="en-US" sz="2800" dirty="0" err="1"/>
              <a:t>nhất</a:t>
            </a:r>
            <a:r>
              <a:rPr lang="en-US" sz="2800" dirty="0"/>
              <a:t> </a:t>
            </a:r>
            <a:r>
              <a:rPr lang="en-US" sz="2800" dirty="0" err="1"/>
              <a:t>thiết</a:t>
            </a:r>
            <a:r>
              <a:rPr lang="en-US" sz="2800" dirty="0"/>
              <a:t> </a:t>
            </a:r>
            <a:r>
              <a:rPr lang="en-US" sz="2800" dirty="0" err="1"/>
              <a:t>phải</a:t>
            </a:r>
            <a:r>
              <a:rPr lang="en-US" sz="2800" dirty="0"/>
              <a:t> </a:t>
            </a:r>
            <a:r>
              <a:rPr lang="en-US" sz="2800" dirty="0" err="1"/>
              <a:t>là</a:t>
            </a:r>
            <a:r>
              <a:rPr lang="en-US" sz="2800" dirty="0"/>
              <a:t> </a:t>
            </a:r>
            <a:r>
              <a:rPr lang="en-US" sz="2800" dirty="0" err="1"/>
              <a:t>nhóm</a:t>
            </a:r>
            <a:r>
              <a:rPr lang="en-US" sz="2800" dirty="0"/>
              <a:t> </a:t>
            </a:r>
            <a:r>
              <a:rPr lang="en-US" sz="2800" dirty="0" err="1"/>
              <a:t>trưởng</a:t>
            </a:r>
            <a:r>
              <a:rPr lang="en-US" sz="2800" dirty="0"/>
              <a:t>, </a:t>
            </a:r>
            <a:r>
              <a:rPr lang="en-US" sz="2800" dirty="0" err="1"/>
              <a:t>để</a:t>
            </a:r>
            <a:r>
              <a:rPr lang="en-US" sz="2800" dirty="0"/>
              <a:t> </a:t>
            </a:r>
            <a:r>
              <a:rPr lang="en-US" sz="2800" dirty="0" err="1"/>
              <a:t>từ</a:t>
            </a:r>
            <a:r>
              <a:rPr lang="en-US" sz="2800" dirty="0"/>
              <a:t> </a:t>
            </a:r>
            <a:r>
              <a:rPr lang="en-US" sz="2800" dirty="0" err="1"/>
              <a:t>đó</a:t>
            </a:r>
            <a:r>
              <a:rPr lang="en-US" sz="2800" dirty="0"/>
              <a:t> </a:t>
            </a:r>
            <a:r>
              <a:rPr lang="en-US" sz="2800" dirty="0" err="1"/>
              <a:t>rèn</a:t>
            </a:r>
            <a:r>
              <a:rPr lang="en-US" sz="2800" dirty="0"/>
              <a:t> </a:t>
            </a:r>
            <a:r>
              <a:rPr lang="en-US" sz="2800" dirty="0" err="1"/>
              <a:t>luyện</a:t>
            </a:r>
            <a:r>
              <a:rPr lang="en-US" sz="2800" dirty="0"/>
              <a:t> </a:t>
            </a:r>
            <a:r>
              <a:rPr lang="en-US" sz="2800" dirty="0" err="1"/>
              <a:t>cho</a:t>
            </a:r>
            <a:r>
              <a:rPr lang="en-US" sz="2800" dirty="0"/>
              <a:t> </a:t>
            </a:r>
            <a:r>
              <a:rPr lang="en-US" sz="2800" dirty="0" err="1"/>
              <a:t>các</a:t>
            </a:r>
            <a:r>
              <a:rPr lang="en-US" sz="2800" dirty="0"/>
              <a:t> </a:t>
            </a:r>
            <a:r>
              <a:rPr lang="en-US" sz="2800" dirty="0" err="1"/>
              <a:t>em</a:t>
            </a:r>
            <a:r>
              <a:rPr lang="en-US" sz="2800" dirty="0"/>
              <a:t> </a:t>
            </a:r>
            <a:r>
              <a:rPr lang="en-US" sz="2800" dirty="0" err="1"/>
              <a:t>khả</a:t>
            </a:r>
            <a:r>
              <a:rPr lang="en-US" sz="2800" dirty="0"/>
              <a:t> </a:t>
            </a:r>
            <a:r>
              <a:rPr lang="en-US" sz="2800" dirty="0" err="1"/>
              <a:t>năng</a:t>
            </a:r>
            <a:r>
              <a:rPr lang="en-US" sz="2800" dirty="0"/>
              <a:t> </a:t>
            </a:r>
            <a:r>
              <a:rPr lang="en-US" sz="2800" dirty="0" err="1"/>
              <a:t>diễn</a:t>
            </a:r>
            <a:r>
              <a:rPr lang="en-US" sz="2800" dirty="0"/>
              <a:t> </a:t>
            </a:r>
            <a:r>
              <a:rPr lang="en-US" sz="2800" dirty="0" err="1"/>
              <a:t>đạt</a:t>
            </a:r>
            <a:r>
              <a:rPr lang="en-US" sz="2800" dirty="0"/>
              <a:t> </a:t>
            </a:r>
            <a:r>
              <a:rPr lang="en-US" sz="2800" dirty="0" err="1"/>
              <a:t>trước</a:t>
            </a:r>
            <a:r>
              <a:rPr lang="en-US" sz="2800" dirty="0"/>
              <a:t> </a:t>
            </a:r>
            <a:r>
              <a:rPr lang="en-US" sz="2800" dirty="0" err="1"/>
              <a:t>lớp</a:t>
            </a:r>
            <a:r>
              <a:rPr lang="en-US" sz="2800" dirty="0"/>
              <a:t>. </a:t>
            </a:r>
            <a:r>
              <a:rPr lang="en-US" sz="2800" dirty="0" smtClean="0"/>
              <a:t>GV </a:t>
            </a:r>
            <a:r>
              <a:rPr lang="en-US" sz="2800" dirty="0" err="1"/>
              <a:t>thể</a:t>
            </a:r>
            <a:r>
              <a:rPr lang="en-US" sz="2800" dirty="0"/>
              <a:t> </a:t>
            </a:r>
            <a:r>
              <a:rPr lang="en-US" sz="2800" dirty="0" err="1"/>
              <a:t>gợi</a:t>
            </a:r>
            <a:r>
              <a:rPr lang="en-US" sz="2800" dirty="0"/>
              <a:t> ý </a:t>
            </a:r>
            <a:r>
              <a:rPr lang="en-US" sz="2800" dirty="0" err="1"/>
              <a:t>với</a:t>
            </a:r>
            <a:r>
              <a:rPr lang="en-US" sz="2800" dirty="0"/>
              <a:t> </a:t>
            </a:r>
            <a:r>
              <a:rPr lang="en-US" sz="2800" dirty="0" err="1"/>
              <a:t>các</a:t>
            </a:r>
            <a:r>
              <a:rPr lang="en-US" sz="2800" dirty="0"/>
              <a:t> </a:t>
            </a:r>
            <a:r>
              <a:rPr lang="en-US" sz="2800" dirty="0" err="1"/>
              <a:t>nhóm</a:t>
            </a:r>
            <a:r>
              <a:rPr lang="en-US" sz="2800" dirty="0"/>
              <a:t> </a:t>
            </a:r>
            <a:r>
              <a:rPr lang="en-US" sz="2800" dirty="0" err="1"/>
              <a:t>yếu</a:t>
            </a:r>
            <a:r>
              <a:rPr lang="en-US" sz="2800" dirty="0"/>
              <a:t> </a:t>
            </a:r>
            <a:r>
              <a:rPr lang="en-US" sz="2800" dirty="0" err="1"/>
              <a:t>hơn</a:t>
            </a:r>
            <a:r>
              <a:rPr lang="en-US" sz="2800" dirty="0"/>
              <a:t>. </a:t>
            </a:r>
            <a:r>
              <a:rPr lang="en-US" sz="2800" dirty="0" err="1"/>
              <a:t>Muốn</a:t>
            </a:r>
            <a:r>
              <a:rPr lang="en-US" sz="2800" dirty="0"/>
              <a:t> </a:t>
            </a:r>
            <a:r>
              <a:rPr lang="en-US" sz="2800" dirty="0" err="1"/>
              <a:t>vậy</a:t>
            </a:r>
            <a:r>
              <a:rPr lang="en-US" sz="2800" dirty="0"/>
              <a:t> </a:t>
            </a:r>
            <a:r>
              <a:rPr lang="en-US" sz="2800" dirty="0" err="1"/>
              <a:t>giáo</a:t>
            </a:r>
            <a:r>
              <a:rPr lang="en-US" sz="2800" dirty="0"/>
              <a:t> </a:t>
            </a:r>
            <a:r>
              <a:rPr lang="en-US" sz="2800" dirty="0" err="1"/>
              <a:t>viên</a:t>
            </a:r>
            <a:r>
              <a:rPr lang="en-US" sz="2800" dirty="0"/>
              <a:t> </a:t>
            </a:r>
            <a:r>
              <a:rPr lang="en-US" sz="2800" dirty="0" err="1"/>
              <a:t>phải</a:t>
            </a:r>
            <a:r>
              <a:rPr lang="en-US" sz="2800" dirty="0"/>
              <a:t> </a:t>
            </a:r>
            <a:r>
              <a:rPr lang="en-US" sz="2800" dirty="0" err="1"/>
              <a:t>nắm</a:t>
            </a:r>
            <a:r>
              <a:rPr lang="en-US" sz="2800" dirty="0"/>
              <a:t> </a:t>
            </a:r>
            <a:r>
              <a:rPr lang="en-US" sz="2800" dirty="0" err="1"/>
              <a:t>vững</a:t>
            </a:r>
            <a:r>
              <a:rPr lang="en-US" sz="2800" dirty="0"/>
              <a:t> </a:t>
            </a:r>
            <a:r>
              <a:rPr lang="en-US" sz="2800" dirty="0" err="1"/>
              <a:t>tình</a:t>
            </a:r>
            <a:r>
              <a:rPr lang="en-US" sz="2800" dirty="0"/>
              <a:t> </a:t>
            </a:r>
            <a:r>
              <a:rPr lang="en-US" sz="2800" dirty="0" err="1"/>
              <a:t>hình</a:t>
            </a:r>
            <a:r>
              <a:rPr lang="en-US" sz="2800" dirty="0"/>
              <a:t> </a:t>
            </a:r>
            <a:r>
              <a:rPr lang="en-US" sz="2800" dirty="0" err="1"/>
              <a:t>học</a:t>
            </a:r>
            <a:r>
              <a:rPr lang="en-US" sz="2800" dirty="0"/>
              <a:t> </a:t>
            </a:r>
            <a:r>
              <a:rPr lang="en-US" sz="2800" dirty="0" err="1"/>
              <a:t>sinh</a:t>
            </a:r>
            <a:r>
              <a:rPr lang="en-US" sz="2800" dirty="0"/>
              <a:t> </a:t>
            </a:r>
            <a:r>
              <a:rPr lang="en-US" sz="2800" dirty="0" err="1"/>
              <a:t>mỗi</a:t>
            </a:r>
            <a:r>
              <a:rPr lang="en-US" sz="2800" dirty="0"/>
              <a:t> </a:t>
            </a:r>
            <a:r>
              <a:rPr lang="en-US" sz="2800" dirty="0" err="1"/>
              <a:t>nhóm</a:t>
            </a:r>
            <a:r>
              <a:rPr lang="en-US" sz="2800" dirty="0"/>
              <a:t> </a:t>
            </a:r>
            <a:r>
              <a:rPr lang="en-US" sz="2800" dirty="0" err="1"/>
              <a:t>và</a:t>
            </a:r>
            <a:r>
              <a:rPr lang="en-US" sz="2800" dirty="0"/>
              <a:t> </a:t>
            </a:r>
            <a:r>
              <a:rPr lang="en-US" sz="2800" dirty="0" err="1"/>
              <a:t>xem</a:t>
            </a:r>
            <a:r>
              <a:rPr lang="en-US" sz="2800" dirty="0"/>
              <a:t> </a:t>
            </a:r>
            <a:r>
              <a:rPr lang="en-US" sz="2800" dirty="0" err="1"/>
              <a:t>xét</a:t>
            </a:r>
            <a:r>
              <a:rPr lang="en-US" sz="2800" dirty="0"/>
              <a:t> </a:t>
            </a:r>
            <a:r>
              <a:rPr lang="en-US" sz="2800" dirty="0" err="1"/>
              <a:t>khó</a:t>
            </a:r>
            <a:r>
              <a:rPr lang="en-US" sz="2800" dirty="0"/>
              <a:t> </a:t>
            </a:r>
            <a:r>
              <a:rPr lang="en-US" sz="2800" dirty="0" err="1"/>
              <a:t>khăn</a:t>
            </a:r>
            <a:r>
              <a:rPr lang="en-US" sz="2800" dirty="0"/>
              <a:t> </a:t>
            </a:r>
            <a:r>
              <a:rPr lang="en-US" sz="2800" dirty="0" err="1"/>
              <a:t>của</a:t>
            </a:r>
            <a:r>
              <a:rPr lang="en-US" sz="2800" dirty="0"/>
              <a:t> </a:t>
            </a:r>
            <a:r>
              <a:rPr lang="en-US" sz="2800" dirty="0" err="1"/>
              <a:t>mỗi</a:t>
            </a:r>
            <a:r>
              <a:rPr lang="en-US" sz="2800" dirty="0"/>
              <a:t> </a:t>
            </a:r>
            <a:r>
              <a:rPr lang="en-US" sz="2800" dirty="0" err="1"/>
              <a:t>nhóm</a:t>
            </a:r>
            <a:r>
              <a:rPr lang="en-US" sz="2800" dirty="0"/>
              <a:t>, </a:t>
            </a:r>
            <a:r>
              <a:rPr lang="en-US" sz="2800" dirty="0" err="1"/>
              <a:t>để</a:t>
            </a:r>
            <a:r>
              <a:rPr lang="en-US" sz="2800" dirty="0"/>
              <a:t> </a:t>
            </a:r>
            <a:r>
              <a:rPr lang="en-US" sz="2800" dirty="0" err="1"/>
              <a:t>kịp</a:t>
            </a:r>
            <a:r>
              <a:rPr lang="en-US" sz="2800" dirty="0"/>
              <a:t> </a:t>
            </a:r>
            <a:r>
              <a:rPr lang="en-US" sz="2800" dirty="0" err="1"/>
              <a:t>thời</a:t>
            </a:r>
            <a:r>
              <a:rPr lang="en-US" sz="2800" dirty="0"/>
              <a:t> </a:t>
            </a:r>
            <a:r>
              <a:rPr lang="en-US" sz="2800" dirty="0" err="1"/>
              <a:t>đưa</a:t>
            </a:r>
            <a:r>
              <a:rPr lang="en-US" sz="2800" dirty="0"/>
              <a:t> </a:t>
            </a:r>
            <a:r>
              <a:rPr lang="en-US" sz="2800" dirty="0" err="1"/>
              <a:t>ra</a:t>
            </a:r>
            <a:r>
              <a:rPr lang="en-US" sz="2800" dirty="0"/>
              <a:t> </a:t>
            </a:r>
            <a:r>
              <a:rPr lang="en-US" sz="2800" dirty="0" err="1"/>
              <a:t>biện</a:t>
            </a:r>
            <a:r>
              <a:rPr lang="en-US" sz="2800" dirty="0"/>
              <a:t> </a:t>
            </a:r>
            <a:r>
              <a:rPr lang="en-US" sz="2800" dirty="0" err="1"/>
              <a:t>pháp</a:t>
            </a:r>
            <a:r>
              <a:rPr lang="en-US" sz="2800" dirty="0"/>
              <a:t> </a:t>
            </a:r>
            <a:r>
              <a:rPr lang="en-US" sz="2800" dirty="0" err="1"/>
              <a:t>hợp</a:t>
            </a:r>
            <a:r>
              <a:rPr lang="en-US" sz="2800" dirty="0"/>
              <a:t> </a:t>
            </a:r>
            <a:r>
              <a:rPr lang="en-US" sz="2800" dirty="0" err="1"/>
              <a:t>lý</a:t>
            </a:r>
            <a:r>
              <a:rPr lang="en-US" sz="2800" dirty="0"/>
              <a:t>. </a:t>
            </a:r>
          </a:p>
          <a:p>
            <a:endParaRPr lang="en-US" sz="2800" dirty="0"/>
          </a:p>
        </p:txBody>
      </p:sp>
    </p:spTree>
    <p:extLst>
      <p:ext uri="{BB962C8B-B14F-4D97-AF65-F5344CB8AC3E}">
        <p14:creationId xmlns:p14="http://schemas.microsoft.com/office/powerpoint/2010/main" val="2471114088"/>
      </p:ext>
    </p:extLst>
  </p:cSld>
  <p:clrMapOvr>
    <a:masterClrMapping/>
  </p:clrMapOvr>
  <p:transition spd="slow" advClick="0">
    <p:zoom/>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920880" cy="800219"/>
          </a:xfrm>
          <a:prstGeom prst="rect">
            <a:avLst/>
          </a:prstGeom>
          <a:noFill/>
        </p:spPr>
        <p:txBody>
          <a:bodyPr wrap="square" rtlCol="0">
            <a:spAutoFit/>
          </a:bodyPr>
          <a:lstStyle/>
          <a:p>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bước</a:t>
            </a:r>
            <a:r>
              <a:rPr lang="en-US" sz="2800" b="1" dirty="0">
                <a:solidFill>
                  <a:srgbClr val="FF0000"/>
                </a:solidFill>
              </a:rPr>
              <a:t> </a:t>
            </a:r>
            <a:r>
              <a:rPr lang="en-US" sz="2800" b="1" dirty="0" err="1">
                <a:solidFill>
                  <a:srgbClr val="FF0000"/>
                </a:solidFill>
              </a:rPr>
              <a:t>tiến</a:t>
            </a:r>
            <a:r>
              <a:rPr lang="en-US" sz="2800" b="1" dirty="0">
                <a:solidFill>
                  <a:srgbClr val="FF0000"/>
                </a:solidFill>
              </a:rPr>
              <a:t> </a:t>
            </a:r>
            <a:r>
              <a:rPr lang="en-US" sz="2800" b="1" dirty="0" err="1">
                <a:solidFill>
                  <a:srgbClr val="FF0000"/>
                </a:solidFill>
              </a:rPr>
              <a:t>hành</a:t>
            </a:r>
            <a:r>
              <a:rPr lang="en-US" sz="2800" b="1" dirty="0">
                <a:solidFill>
                  <a:srgbClr val="FF0000"/>
                </a:solidFill>
              </a:rPr>
              <a:t> </a:t>
            </a:r>
            <a:r>
              <a:rPr lang="en-US" sz="2800" b="1" dirty="0" err="1">
                <a:solidFill>
                  <a:srgbClr val="FF0000"/>
                </a:solidFill>
              </a:rPr>
              <a:t>tổ</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hoạt</a:t>
            </a:r>
            <a:r>
              <a:rPr lang="en-US" sz="2800" b="1" dirty="0">
                <a:solidFill>
                  <a:srgbClr val="FF0000"/>
                </a:solidFill>
              </a:rPr>
              <a:t> </a:t>
            </a:r>
            <a:r>
              <a:rPr lang="en-US" sz="2800" b="1" dirty="0" err="1">
                <a:solidFill>
                  <a:srgbClr val="FF0000"/>
                </a:solidFill>
              </a:rPr>
              <a:t>động</a:t>
            </a:r>
            <a:r>
              <a:rPr lang="en-US" sz="2800" b="1" dirty="0">
                <a:solidFill>
                  <a:srgbClr val="FF0000"/>
                </a:solidFill>
              </a:rPr>
              <a:t> </a:t>
            </a:r>
            <a:r>
              <a:rPr lang="en-US" sz="2800" b="1" dirty="0" err="1">
                <a:solidFill>
                  <a:srgbClr val="FF0000"/>
                </a:solidFill>
              </a:rPr>
              <a:t>nhóm</a:t>
            </a:r>
            <a:r>
              <a:rPr lang="en-US" sz="2800" b="1" dirty="0">
                <a:solidFill>
                  <a:srgbClr val="FF0000"/>
                </a:solidFill>
              </a:rPr>
              <a:t> </a:t>
            </a:r>
            <a:endParaRPr lang="en-US" sz="2800" dirty="0">
              <a:solidFill>
                <a:srgbClr val="FF0000"/>
              </a:solidFill>
            </a:endParaRPr>
          </a:p>
          <a:p>
            <a:endParaRPr lang="en-US" dirty="0"/>
          </a:p>
        </p:txBody>
      </p:sp>
      <p:sp>
        <p:nvSpPr>
          <p:cNvPr id="3" name="TextBox 2"/>
          <p:cNvSpPr txBox="1"/>
          <p:nvPr/>
        </p:nvSpPr>
        <p:spPr>
          <a:xfrm>
            <a:off x="755576" y="862607"/>
            <a:ext cx="6552728" cy="800219"/>
          </a:xfrm>
          <a:prstGeom prst="rect">
            <a:avLst/>
          </a:prstGeom>
          <a:noFill/>
        </p:spPr>
        <p:txBody>
          <a:bodyPr wrap="square" rtlCol="0">
            <a:spAutoFit/>
          </a:bodyPr>
          <a:lstStyle/>
          <a:p>
            <a:r>
              <a:rPr lang="en-US" sz="2800" b="1" i="1" dirty="0"/>
              <a:t>*</a:t>
            </a:r>
            <a:r>
              <a:rPr lang="en-US" sz="2800" b="1" i="1" dirty="0" err="1"/>
              <a:t>Bước</a:t>
            </a:r>
            <a:r>
              <a:rPr lang="en-US" sz="2800" b="1" i="1" dirty="0"/>
              <a:t> 1:</a:t>
            </a:r>
            <a:r>
              <a:rPr lang="en-US" sz="2800" b="1" dirty="0"/>
              <a:t> </a:t>
            </a:r>
            <a:r>
              <a:rPr lang="en-US" sz="2800" b="1" i="1" dirty="0" err="1"/>
              <a:t>Chuyển</a:t>
            </a:r>
            <a:r>
              <a:rPr lang="en-US" sz="2800" b="1" i="1" dirty="0"/>
              <a:t> </a:t>
            </a:r>
            <a:r>
              <a:rPr lang="en-US" sz="2800" b="1" i="1" dirty="0" err="1"/>
              <a:t>giao</a:t>
            </a:r>
            <a:r>
              <a:rPr lang="en-US" sz="2800" b="1" i="1" dirty="0"/>
              <a:t> </a:t>
            </a:r>
            <a:r>
              <a:rPr lang="en-US" sz="2800" b="1" i="1" dirty="0" err="1"/>
              <a:t>nhiệm</a:t>
            </a:r>
            <a:r>
              <a:rPr lang="en-US" sz="2800" b="1" i="1" dirty="0"/>
              <a:t> </a:t>
            </a:r>
            <a:r>
              <a:rPr lang="en-US" sz="2800" b="1" i="1" dirty="0" err="1"/>
              <a:t>vụ</a:t>
            </a:r>
            <a:r>
              <a:rPr lang="en-US" sz="2800" b="1" i="1" dirty="0"/>
              <a:t>:</a:t>
            </a:r>
            <a:endParaRPr lang="en-US" sz="2800" b="1" dirty="0"/>
          </a:p>
          <a:p>
            <a:endParaRPr lang="en-US" dirty="0"/>
          </a:p>
        </p:txBody>
      </p:sp>
      <p:sp>
        <p:nvSpPr>
          <p:cNvPr id="4" name="TextBox 3"/>
          <p:cNvSpPr txBox="1"/>
          <p:nvPr/>
        </p:nvSpPr>
        <p:spPr>
          <a:xfrm>
            <a:off x="575470" y="1484784"/>
            <a:ext cx="7888063" cy="2677656"/>
          </a:xfrm>
          <a:prstGeom prst="rect">
            <a:avLst/>
          </a:prstGeom>
          <a:noFill/>
        </p:spPr>
        <p:txBody>
          <a:bodyPr wrap="square" rtlCol="0">
            <a:spAutoFit/>
          </a:bodyPr>
          <a:lstStyle/>
          <a:p>
            <a:r>
              <a:rPr lang="en-US" sz="2800" dirty="0" err="1"/>
              <a:t>Trong</a:t>
            </a:r>
            <a:r>
              <a:rPr lang="en-US" sz="2800" dirty="0"/>
              <a:t> </a:t>
            </a:r>
            <a:r>
              <a:rPr lang="en-US" sz="2800" dirty="0" err="1"/>
              <a:t>bước</a:t>
            </a:r>
            <a:r>
              <a:rPr lang="en-US" sz="2800" dirty="0"/>
              <a:t> </a:t>
            </a:r>
            <a:r>
              <a:rPr lang="en-US" sz="2800" dirty="0" err="1"/>
              <a:t>này</a:t>
            </a:r>
            <a:r>
              <a:rPr lang="en-US" sz="2800" dirty="0"/>
              <a:t> </a:t>
            </a:r>
            <a:r>
              <a:rPr lang="en-US" sz="2800" dirty="0" err="1"/>
              <a:t>giáo</a:t>
            </a:r>
            <a:r>
              <a:rPr lang="en-US" sz="2800" dirty="0"/>
              <a:t> </a:t>
            </a:r>
            <a:r>
              <a:rPr lang="en-US" sz="2800" dirty="0" err="1"/>
              <a:t>viên</a:t>
            </a:r>
            <a:r>
              <a:rPr lang="en-US" sz="2800" dirty="0"/>
              <a:t> </a:t>
            </a:r>
            <a:r>
              <a:rPr lang="en-US" sz="2800" dirty="0" err="1"/>
              <a:t>thực</a:t>
            </a:r>
            <a:r>
              <a:rPr lang="en-US" sz="2800" dirty="0"/>
              <a:t> </a:t>
            </a:r>
            <a:r>
              <a:rPr lang="en-US" sz="2800" dirty="0" err="1"/>
              <a:t>hiện</a:t>
            </a:r>
            <a:r>
              <a:rPr lang="en-US" sz="2800" dirty="0"/>
              <a:t>:</a:t>
            </a:r>
          </a:p>
          <a:p>
            <a:r>
              <a:rPr lang="vi-VN" sz="2800" dirty="0"/>
              <a:t>- </a:t>
            </a:r>
            <a:r>
              <a:rPr lang="en-US" sz="2800" dirty="0"/>
              <a:t>GV </a:t>
            </a:r>
            <a:r>
              <a:rPr lang="en-US" sz="2800" dirty="0" err="1"/>
              <a:t>tập</a:t>
            </a:r>
            <a:r>
              <a:rPr lang="en-US" sz="2800" dirty="0"/>
              <a:t> </a:t>
            </a:r>
            <a:r>
              <a:rPr lang="en-US" sz="2800" dirty="0" err="1"/>
              <a:t>hợp</a:t>
            </a:r>
            <a:r>
              <a:rPr lang="en-US" sz="2800" dirty="0"/>
              <a:t> </a:t>
            </a:r>
            <a:r>
              <a:rPr lang="en-US" sz="2800" dirty="0" err="1" smtClean="0"/>
              <a:t>t</a:t>
            </a:r>
            <a:r>
              <a:rPr lang="en-US" sz="2800" dirty="0" err="1"/>
              <a:t>r</a:t>
            </a:r>
            <a:r>
              <a:rPr lang="en-US" sz="2800" dirty="0" err="1" smtClean="0"/>
              <a:t>ung</a:t>
            </a:r>
            <a:r>
              <a:rPr lang="en-US" sz="2800" dirty="0" smtClean="0"/>
              <a:t> </a:t>
            </a:r>
            <a:r>
              <a:rPr lang="en-US" sz="2800" dirty="0" err="1"/>
              <a:t>cả</a:t>
            </a:r>
            <a:r>
              <a:rPr lang="en-US" sz="2800" dirty="0"/>
              <a:t> </a:t>
            </a:r>
            <a:r>
              <a:rPr lang="en-US" sz="2800" dirty="0" err="1"/>
              <a:t>lớp</a:t>
            </a:r>
            <a:r>
              <a:rPr lang="en-US" sz="2800" dirty="0"/>
              <a:t>,  chia </a:t>
            </a:r>
            <a:r>
              <a:rPr lang="en-US" sz="2800" dirty="0" err="1"/>
              <a:t>nhóm</a:t>
            </a:r>
            <a:endParaRPr lang="en-US" sz="2800" dirty="0"/>
          </a:p>
          <a:p>
            <a:r>
              <a:rPr lang="en-US" sz="2800" dirty="0"/>
              <a:t>- </a:t>
            </a:r>
            <a:r>
              <a:rPr lang="en-US" sz="2800" dirty="0" err="1"/>
              <a:t>Nói</a:t>
            </a:r>
            <a:r>
              <a:rPr lang="en-US" sz="2800" dirty="0"/>
              <a:t> </a:t>
            </a:r>
            <a:r>
              <a:rPr lang="en-US" sz="2800" dirty="0" err="1"/>
              <a:t>rõ</a:t>
            </a:r>
            <a:r>
              <a:rPr lang="en-US" sz="2800" dirty="0"/>
              <a:t> </a:t>
            </a:r>
            <a:r>
              <a:rPr lang="en-US" sz="2800" dirty="0" err="1"/>
              <a:t>mục</a:t>
            </a:r>
            <a:r>
              <a:rPr lang="en-US" sz="2800" dirty="0"/>
              <a:t> </a:t>
            </a:r>
            <a:r>
              <a:rPr lang="en-US" sz="2800" dirty="0" err="1"/>
              <a:t>đích</a:t>
            </a:r>
            <a:r>
              <a:rPr lang="en-US" sz="2800" dirty="0"/>
              <a:t> </a:t>
            </a:r>
            <a:r>
              <a:rPr lang="en-US" sz="2800" dirty="0" err="1"/>
              <a:t>của</a:t>
            </a:r>
            <a:r>
              <a:rPr lang="en-US" sz="2800" dirty="0"/>
              <a:t> </a:t>
            </a:r>
            <a:r>
              <a:rPr lang="en-US" sz="2800" dirty="0" err="1"/>
              <a:t>hoạt</a:t>
            </a:r>
            <a:r>
              <a:rPr lang="en-US" sz="2800" dirty="0"/>
              <a:t> </a:t>
            </a:r>
            <a:r>
              <a:rPr lang="en-US" sz="2800" dirty="0" err="1" smtClean="0"/>
              <a:t>động</a:t>
            </a:r>
            <a:r>
              <a:rPr lang="en-US" sz="2800" dirty="0"/>
              <a:t>.</a:t>
            </a:r>
          </a:p>
          <a:p>
            <a:r>
              <a:rPr lang="en-US" sz="2800" dirty="0"/>
              <a:t>- </a:t>
            </a:r>
            <a:r>
              <a:rPr lang="en-US" sz="2800" dirty="0" err="1"/>
              <a:t>Nói</a:t>
            </a:r>
            <a:r>
              <a:rPr lang="en-US" sz="2800" dirty="0"/>
              <a:t> </a:t>
            </a:r>
            <a:r>
              <a:rPr lang="en-US" sz="2800" dirty="0" err="1"/>
              <a:t>rõ</a:t>
            </a:r>
            <a:r>
              <a:rPr lang="en-US" sz="2800" dirty="0"/>
              <a:t> </a:t>
            </a:r>
            <a:r>
              <a:rPr lang="en-US" sz="2800" dirty="0" err="1"/>
              <a:t>nhiệm</a:t>
            </a:r>
            <a:r>
              <a:rPr lang="en-US" sz="2800" dirty="0"/>
              <a:t> </a:t>
            </a:r>
            <a:r>
              <a:rPr lang="en-US" sz="2800" dirty="0" err="1"/>
              <a:t>vụ</a:t>
            </a:r>
            <a:r>
              <a:rPr lang="en-US" sz="2800" dirty="0"/>
              <a:t> </a:t>
            </a:r>
            <a:r>
              <a:rPr lang="en-US" sz="2800" dirty="0" err="1"/>
              <a:t>và</a:t>
            </a:r>
            <a:r>
              <a:rPr lang="en-US" sz="2800" dirty="0"/>
              <a:t> </a:t>
            </a:r>
            <a:r>
              <a:rPr lang="en-US" sz="2800" dirty="0" err="1"/>
              <a:t>cách</a:t>
            </a:r>
            <a:r>
              <a:rPr lang="en-US" sz="2800" dirty="0"/>
              <a:t> </a:t>
            </a:r>
            <a:r>
              <a:rPr lang="en-US" sz="2800" dirty="0" err="1"/>
              <a:t>thức</a:t>
            </a:r>
            <a:r>
              <a:rPr lang="en-US" sz="2800" dirty="0"/>
              <a:t> </a:t>
            </a:r>
            <a:r>
              <a:rPr lang="en-US" sz="2800" dirty="0" err="1"/>
              <a:t>tiến</a:t>
            </a:r>
            <a:r>
              <a:rPr lang="en-US" sz="2800" dirty="0"/>
              <a:t> </a:t>
            </a:r>
            <a:r>
              <a:rPr lang="en-US" sz="2800" dirty="0" err="1"/>
              <a:t>hành</a:t>
            </a:r>
            <a:r>
              <a:rPr lang="en-US" sz="2800" dirty="0"/>
              <a:t> </a:t>
            </a:r>
            <a:r>
              <a:rPr lang="en-US" sz="2800" dirty="0" err="1"/>
              <a:t>trong</a:t>
            </a:r>
            <a:r>
              <a:rPr lang="en-US" sz="2800" dirty="0"/>
              <a:t> </a:t>
            </a:r>
            <a:r>
              <a:rPr lang="en-US" sz="2800" dirty="0" err="1" smtClean="0"/>
              <a:t>nhóm</a:t>
            </a:r>
            <a:r>
              <a:rPr lang="en-US" sz="2800" dirty="0" smtClean="0"/>
              <a:t>.</a:t>
            </a:r>
            <a:endParaRPr lang="en-US" sz="2800" dirty="0"/>
          </a:p>
          <a:p>
            <a:r>
              <a:rPr lang="en-US" sz="2800" dirty="0"/>
              <a:t>- </a:t>
            </a:r>
            <a:r>
              <a:rPr lang="en-US" sz="2800" dirty="0" err="1"/>
              <a:t>Thời</a:t>
            </a:r>
            <a:r>
              <a:rPr lang="en-US" sz="2800" dirty="0"/>
              <a:t> </a:t>
            </a:r>
            <a:r>
              <a:rPr lang="en-US" sz="2800" dirty="0" err="1"/>
              <a:t>gian</a:t>
            </a:r>
            <a:r>
              <a:rPr lang="en-US" sz="2800" dirty="0"/>
              <a:t> </a:t>
            </a:r>
            <a:r>
              <a:rPr lang="en-US" sz="2800" dirty="0" err="1"/>
              <a:t>để</a:t>
            </a:r>
            <a:r>
              <a:rPr lang="en-US" sz="2800" dirty="0"/>
              <a:t> </a:t>
            </a:r>
            <a:r>
              <a:rPr lang="en-US" sz="2800" dirty="0" err="1"/>
              <a:t>các</a:t>
            </a:r>
            <a:r>
              <a:rPr lang="en-US" sz="2800" dirty="0"/>
              <a:t> </a:t>
            </a:r>
            <a:r>
              <a:rPr lang="en-US" sz="2800" dirty="0" err="1"/>
              <a:t>nhóm</a:t>
            </a:r>
            <a:r>
              <a:rPr lang="en-US" sz="2800" dirty="0"/>
              <a:t> </a:t>
            </a:r>
            <a:r>
              <a:rPr lang="en-US" sz="2800" dirty="0" err="1"/>
              <a:t>hoàn</a:t>
            </a:r>
            <a:r>
              <a:rPr lang="en-US" sz="2800" dirty="0"/>
              <a:t> </a:t>
            </a:r>
            <a:r>
              <a:rPr lang="en-US" sz="2800" dirty="0" err="1"/>
              <a:t>thành</a:t>
            </a:r>
            <a:r>
              <a:rPr lang="en-US" sz="2800" dirty="0"/>
              <a:t> </a:t>
            </a:r>
            <a:r>
              <a:rPr lang="en-US" sz="2800" dirty="0" err="1"/>
              <a:t>công</a:t>
            </a:r>
            <a:r>
              <a:rPr lang="en-US" sz="2800" dirty="0"/>
              <a:t> </a:t>
            </a:r>
            <a:r>
              <a:rPr lang="en-US" sz="2800" dirty="0" err="1"/>
              <a:t>việc</a:t>
            </a:r>
            <a:r>
              <a:rPr lang="en-US" sz="2800" dirty="0"/>
              <a:t>.</a:t>
            </a:r>
          </a:p>
          <a:p>
            <a:endParaRPr lang="en-US" sz="2800" dirty="0"/>
          </a:p>
        </p:txBody>
      </p:sp>
    </p:spTree>
    <p:extLst>
      <p:ext uri="{BB962C8B-B14F-4D97-AF65-F5344CB8AC3E}">
        <p14:creationId xmlns:p14="http://schemas.microsoft.com/office/powerpoint/2010/main" val="154380961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6408712" cy="800219"/>
          </a:xfrm>
          <a:prstGeom prst="rect">
            <a:avLst/>
          </a:prstGeom>
          <a:noFill/>
        </p:spPr>
        <p:txBody>
          <a:bodyPr wrap="square" rtlCol="0">
            <a:spAutoFit/>
          </a:bodyPr>
          <a:lstStyle/>
          <a:p>
            <a:r>
              <a:rPr lang="en-US" sz="2800" b="1" i="1" dirty="0"/>
              <a:t>*</a:t>
            </a:r>
            <a:r>
              <a:rPr lang="en-US" sz="2800" b="1" i="1" dirty="0" err="1"/>
              <a:t>Bước</a:t>
            </a:r>
            <a:r>
              <a:rPr lang="en-US" sz="2800" b="1" i="1" dirty="0"/>
              <a:t> 2:</a:t>
            </a:r>
            <a:r>
              <a:rPr lang="en-US" sz="2800" b="1" dirty="0"/>
              <a:t> </a:t>
            </a:r>
            <a:r>
              <a:rPr lang="en-US" sz="2800" b="1" i="1" dirty="0" err="1"/>
              <a:t>Thực</a:t>
            </a:r>
            <a:r>
              <a:rPr lang="en-US" sz="2800" b="1" i="1" dirty="0"/>
              <a:t> </a:t>
            </a:r>
            <a:r>
              <a:rPr lang="en-US" sz="2800" b="1" i="1" dirty="0" err="1"/>
              <a:t>hiện</a:t>
            </a:r>
            <a:r>
              <a:rPr lang="en-US" sz="2800" b="1" i="1" dirty="0"/>
              <a:t> </a:t>
            </a:r>
            <a:r>
              <a:rPr lang="en-US" sz="2800" b="1" i="1" dirty="0" err="1"/>
              <a:t>nhiệm</a:t>
            </a:r>
            <a:r>
              <a:rPr lang="en-US" sz="2800" b="1" i="1" dirty="0"/>
              <a:t> </a:t>
            </a:r>
            <a:r>
              <a:rPr lang="en-US" sz="2800" b="1" i="1" dirty="0" err="1"/>
              <a:t>vụ</a:t>
            </a:r>
            <a:endParaRPr lang="en-US" sz="2800" b="1" dirty="0"/>
          </a:p>
          <a:p>
            <a:endParaRPr lang="en-US" dirty="0"/>
          </a:p>
        </p:txBody>
      </p:sp>
      <p:sp>
        <p:nvSpPr>
          <p:cNvPr id="3" name="TextBox 2"/>
          <p:cNvSpPr txBox="1"/>
          <p:nvPr/>
        </p:nvSpPr>
        <p:spPr>
          <a:xfrm>
            <a:off x="323528" y="1132875"/>
            <a:ext cx="8352928" cy="1815882"/>
          </a:xfrm>
          <a:prstGeom prst="rect">
            <a:avLst/>
          </a:prstGeom>
          <a:noFill/>
        </p:spPr>
        <p:txBody>
          <a:bodyPr wrap="square" rtlCol="0">
            <a:spAutoFit/>
          </a:bodyPr>
          <a:lstStyle/>
          <a:p>
            <a:r>
              <a:rPr lang="en-US" sz="2800" b="1" dirty="0" smtClean="0"/>
              <a:t>-</a:t>
            </a:r>
            <a:r>
              <a:rPr lang="en-US" dirty="0" smtClean="0"/>
              <a:t>   </a:t>
            </a:r>
            <a:r>
              <a:rPr lang="en-US" sz="2800" dirty="0" err="1"/>
              <a:t>Phân</a:t>
            </a:r>
            <a:r>
              <a:rPr lang="en-US" sz="2800" dirty="0"/>
              <a:t> </a:t>
            </a:r>
            <a:r>
              <a:rPr lang="en-US" sz="2800" dirty="0" err="1"/>
              <a:t>công</a:t>
            </a:r>
            <a:r>
              <a:rPr lang="en-US" sz="2800" dirty="0"/>
              <a:t> </a:t>
            </a:r>
            <a:r>
              <a:rPr lang="en-US" sz="2800" dirty="0" err="1"/>
              <a:t>trách</a:t>
            </a:r>
            <a:r>
              <a:rPr lang="en-US" sz="2800" dirty="0"/>
              <a:t> </a:t>
            </a:r>
            <a:r>
              <a:rPr lang="en-US" sz="2800" dirty="0" err="1"/>
              <a:t>nhiệm</a:t>
            </a:r>
            <a:r>
              <a:rPr lang="en-US" sz="2800" dirty="0"/>
              <a:t> </a:t>
            </a:r>
            <a:r>
              <a:rPr lang="en-US" sz="2800" dirty="0" err="1"/>
              <a:t>cho</a:t>
            </a:r>
            <a:r>
              <a:rPr lang="en-US" sz="2800" dirty="0"/>
              <a:t> </a:t>
            </a:r>
            <a:r>
              <a:rPr lang="en-US" sz="2800" dirty="0" err="1"/>
              <a:t>từng</a:t>
            </a:r>
            <a:r>
              <a:rPr lang="en-US" sz="2800" dirty="0"/>
              <a:t> </a:t>
            </a:r>
            <a:r>
              <a:rPr lang="en-US" sz="2800" dirty="0" err="1"/>
              <a:t>thành</a:t>
            </a:r>
            <a:r>
              <a:rPr lang="en-US" sz="2800" dirty="0"/>
              <a:t> </a:t>
            </a:r>
            <a:r>
              <a:rPr lang="en-US" sz="2800" dirty="0" err="1"/>
              <a:t>viên</a:t>
            </a:r>
            <a:r>
              <a:rPr lang="en-US" sz="2800" dirty="0"/>
              <a:t> </a:t>
            </a:r>
          </a:p>
          <a:p>
            <a:r>
              <a:rPr lang="en-US" sz="2800" dirty="0"/>
              <a:t>- </a:t>
            </a:r>
            <a:r>
              <a:rPr lang="en-US" sz="2800" dirty="0" err="1"/>
              <a:t>Từng</a:t>
            </a:r>
            <a:r>
              <a:rPr lang="en-US" sz="2800" dirty="0"/>
              <a:t> </a:t>
            </a:r>
            <a:r>
              <a:rPr lang="en-US" sz="2800" dirty="0" err="1"/>
              <a:t>cá</a:t>
            </a:r>
            <a:r>
              <a:rPr lang="en-US" sz="2800" dirty="0"/>
              <a:t> </a:t>
            </a:r>
            <a:r>
              <a:rPr lang="en-US" sz="2800" dirty="0" err="1"/>
              <a:t>nhân</a:t>
            </a:r>
            <a:r>
              <a:rPr lang="en-US" sz="2800" dirty="0"/>
              <a:t> </a:t>
            </a:r>
            <a:r>
              <a:rPr lang="en-US" sz="2800" dirty="0" err="1"/>
              <a:t>độc</a:t>
            </a:r>
            <a:r>
              <a:rPr lang="en-US" sz="2800" dirty="0"/>
              <a:t> </a:t>
            </a:r>
            <a:r>
              <a:rPr lang="en-US" sz="2800" dirty="0" err="1"/>
              <a:t>lập</a:t>
            </a:r>
            <a:r>
              <a:rPr lang="en-US" sz="2800" dirty="0"/>
              <a:t> </a:t>
            </a:r>
            <a:r>
              <a:rPr lang="en-US" sz="2800" dirty="0" err="1"/>
              <a:t>hoàn</a:t>
            </a:r>
            <a:r>
              <a:rPr lang="en-US" sz="2800" dirty="0"/>
              <a:t> </a:t>
            </a:r>
            <a:r>
              <a:rPr lang="en-US" sz="2800" dirty="0" err="1"/>
              <a:t>thành</a:t>
            </a:r>
            <a:r>
              <a:rPr lang="en-US" sz="2800" dirty="0"/>
              <a:t> </a:t>
            </a:r>
            <a:r>
              <a:rPr lang="en-US" sz="2800" dirty="0" err="1"/>
              <a:t>công</a:t>
            </a:r>
            <a:r>
              <a:rPr lang="en-US" sz="2800" dirty="0"/>
              <a:t> </a:t>
            </a:r>
            <a:r>
              <a:rPr lang="en-US" sz="2800" dirty="0" err="1"/>
              <a:t>việc</a:t>
            </a:r>
            <a:r>
              <a:rPr lang="en-US" sz="2800" dirty="0"/>
              <a:t> </a:t>
            </a:r>
            <a:r>
              <a:rPr lang="en-US" sz="2800" dirty="0" err="1"/>
              <a:t>của</a:t>
            </a:r>
            <a:r>
              <a:rPr lang="en-US" sz="2800" dirty="0"/>
              <a:t> </a:t>
            </a:r>
            <a:r>
              <a:rPr lang="en-US" sz="2800" dirty="0" err="1"/>
              <a:t>mình</a:t>
            </a:r>
            <a:r>
              <a:rPr lang="en-US" sz="2800" dirty="0"/>
              <a:t> </a:t>
            </a:r>
            <a:r>
              <a:rPr lang="en-US" sz="2800" dirty="0" err="1"/>
              <a:t>hoặc</a:t>
            </a:r>
            <a:r>
              <a:rPr lang="en-US" sz="2800" dirty="0"/>
              <a:t> </a:t>
            </a:r>
            <a:r>
              <a:rPr lang="en-US" sz="2800" dirty="0" err="1"/>
              <a:t>trao</a:t>
            </a:r>
            <a:r>
              <a:rPr lang="en-US" sz="2800" dirty="0"/>
              <a:t> </a:t>
            </a:r>
            <a:r>
              <a:rPr lang="en-US" sz="2800" dirty="0" err="1"/>
              <a:t>đổi</a:t>
            </a:r>
            <a:r>
              <a:rPr lang="en-US" sz="2800" dirty="0"/>
              <a:t> </a:t>
            </a:r>
            <a:r>
              <a:rPr lang="en-US" sz="2800" dirty="0" err="1"/>
              <a:t>thảo</a:t>
            </a:r>
            <a:r>
              <a:rPr lang="en-US" sz="2800" dirty="0"/>
              <a:t> </a:t>
            </a:r>
            <a:r>
              <a:rPr lang="en-US" sz="2800" dirty="0" err="1"/>
              <a:t>luận</a:t>
            </a:r>
            <a:r>
              <a:rPr lang="en-US" sz="2800" dirty="0"/>
              <a:t> </a:t>
            </a:r>
            <a:r>
              <a:rPr lang="en-US" sz="2800" dirty="0" err="1"/>
              <a:t>để</a:t>
            </a:r>
            <a:r>
              <a:rPr lang="en-US" sz="2800" dirty="0"/>
              <a:t> </a:t>
            </a:r>
            <a:r>
              <a:rPr lang="en-US" sz="2800" dirty="0" err="1"/>
              <a:t>đi</a:t>
            </a:r>
            <a:r>
              <a:rPr lang="en-US" sz="2800" dirty="0"/>
              <a:t> </a:t>
            </a:r>
            <a:r>
              <a:rPr lang="en-US" sz="2800" dirty="0" err="1"/>
              <a:t>đến</a:t>
            </a:r>
            <a:r>
              <a:rPr lang="en-US" sz="2800" dirty="0"/>
              <a:t> </a:t>
            </a:r>
            <a:r>
              <a:rPr lang="en-US" sz="2800" dirty="0" err="1"/>
              <a:t>thống</a:t>
            </a:r>
            <a:r>
              <a:rPr lang="en-US" sz="2800" dirty="0"/>
              <a:t> </a:t>
            </a:r>
            <a:r>
              <a:rPr lang="en-US" sz="2800" dirty="0" err="1"/>
              <a:t>nhất</a:t>
            </a:r>
            <a:r>
              <a:rPr lang="en-US" sz="2800" dirty="0"/>
              <a:t> </a:t>
            </a:r>
            <a:r>
              <a:rPr lang="en-US" sz="2800" dirty="0" err="1"/>
              <a:t>trong</a:t>
            </a:r>
            <a:r>
              <a:rPr lang="en-US" sz="2800" dirty="0"/>
              <a:t> </a:t>
            </a:r>
            <a:r>
              <a:rPr lang="en-US" sz="2800" dirty="0" err="1"/>
              <a:t>nhóm</a:t>
            </a:r>
            <a:r>
              <a:rPr lang="en-US" sz="2800" dirty="0"/>
              <a:t>.</a:t>
            </a:r>
          </a:p>
          <a:p>
            <a:r>
              <a:rPr lang="en-US" sz="2800" dirty="0" smtClean="0"/>
              <a:t>       </a:t>
            </a:r>
            <a:endParaRPr lang="en-US" dirty="0"/>
          </a:p>
        </p:txBody>
      </p:sp>
      <p:sp>
        <p:nvSpPr>
          <p:cNvPr id="5" name="TextBox 4"/>
          <p:cNvSpPr txBox="1"/>
          <p:nvPr/>
        </p:nvSpPr>
        <p:spPr>
          <a:xfrm>
            <a:off x="395536" y="2708920"/>
            <a:ext cx="7704856" cy="1231106"/>
          </a:xfrm>
          <a:prstGeom prst="rect">
            <a:avLst/>
          </a:prstGeom>
          <a:noFill/>
        </p:spPr>
        <p:txBody>
          <a:bodyPr wrap="square" rtlCol="0">
            <a:spAutoFit/>
          </a:bodyPr>
          <a:lstStyle/>
          <a:p>
            <a:r>
              <a:rPr lang="en-US" sz="2800" dirty="0" err="1"/>
              <a:t>Trong</a:t>
            </a:r>
            <a:r>
              <a:rPr lang="en-US" sz="2800" dirty="0"/>
              <a:t> </a:t>
            </a:r>
            <a:r>
              <a:rPr lang="en-US" sz="2800" dirty="0" err="1"/>
              <a:t>quá</a:t>
            </a:r>
            <a:r>
              <a:rPr lang="en-US" sz="2800" dirty="0"/>
              <a:t> </a:t>
            </a:r>
            <a:r>
              <a:rPr lang="en-US" sz="2800" dirty="0" err="1"/>
              <a:t>trình</a:t>
            </a:r>
            <a:r>
              <a:rPr lang="en-US" sz="2800" dirty="0"/>
              <a:t> </a:t>
            </a:r>
            <a:r>
              <a:rPr lang="en-US" sz="2800" dirty="0" err="1"/>
              <a:t>học</a:t>
            </a:r>
            <a:r>
              <a:rPr lang="en-US" sz="2800" dirty="0"/>
              <a:t> </a:t>
            </a:r>
            <a:r>
              <a:rPr lang="en-US" sz="2800" dirty="0" err="1"/>
              <a:t>sinh</a:t>
            </a:r>
            <a:r>
              <a:rPr lang="en-US" sz="2800" dirty="0"/>
              <a:t>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err="1"/>
              <a:t>giáo</a:t>
            </a:r>
            <a:r>
              <a:rPr lang="en-US" sz="2800" dirty="0"/>
              <a:t> </a:t>
            </a:r>
            <a:r>
              <a:rPr lang="en-US" sz="2800" dirty="0" err="1"/>
              <a:t>viên</a:t>
            </a:r>
            <a:r>
              <a:rPr lang="en-US" sz="2800" dirty="0"/>
              <a:t> </a:t>
            </a:r>
            <a:r>
              <a:rPr lang="en-US" sz="2800" dirty="0" err="1"/>
              <a:t>quan</a:t>
            </a:r>
            <a:r>
              <a:rPr lang="en-US" sz="2800" dirty="0"/>
              <a:t> </a:t>
            </a:r>
            <a:r>
              <a:rPr lang="en-US" sz="2800" dirty="0" err="1"/>
              <a:t>sát</a:t>
            </a:r>
            <a:r>
              <a:rPr lang="en-US" sz="2800" dirty="0"/>
              <a:t> </a:t>
            </a:r>
            <a:r>
              <a:rPr lang="en-US" sz="2800" dirty="0" err="1"/>
              <a:t>để</a:t>
            </a:r>
            <a:r>
              <a:rPr lang="en-US" sz="2800" dirty="0"/>
              <a:t> </a:t>
            </a:r>
            <a:r>
              <a:rPr lang="en-US" sz="2800" dirty="0" err="1"/>
              <a:t>kịp</a:t>
            </a:r>
            <a:r>
              <a:rPr lang="en-US" sz="2800" dirty="0"/>
              <a:t> </a:t>
            </a:r>
            <a:r>
              <a:rPr lang="en-US" sz="2800" dirty="0" err="1"/>
              <a:t>thời</a:t>
            </a:r>
            <a:r>
              <a:rPr lang="en-US" sz="2800" dirty="0"/>
              <a:t> </a:t>
            </a:r>
            <a:r>
              <a:rPr lang="en-US" sz="2800" dirty="0" err="1"/>
              <a:t>giúp</a:t>
            </a:r>
            <a:r>
              <a:rPr lang="en-US" sz="2800" dirty="0"/>
              <a:t> </a:t>
            </a:r>
            <a:r>
              <a:rPr lang="en-US" sz="2800" dirty="0" err="1"/>
              <a:t>đỡ</a:t>
            </a:r>
            <a:r>
              <a:rPr lang="en-US" sz="2800" dirty="0"/>
              <a:t> </a:t>
            </a:r>
            <a:r>
              <a:rPr lang="en-US" sz="2800" dirty="0" err="1"/>
              <a:t>các</a:t>
            </a:r>
            <a:r>
              <a:rPr lang="en-US" sz="2800" dirty="0"/>
              <a:t> </a:t>
            </a:r>
            <a:r>
              <a:rPr lang="en-US" sz="2800" dirty="0" err="1"/>
              <a:t>nhóm</a:t>
            </a:r>
            <a:r>
              <a:rPr lang="en-US" sz="2800" dirty="0"/>
              <a:t> </a:t>
            </a:r>
            <a:r>
              <a:rPr lang="en-US" sz="2800" dirty="0" err="1"/>
              <a:t>nếu</a:t>
            </a:r>
            <a:r>
              <a:rPr lang="en-US" sz="2800" dirty="0"/>
              <a:t> </a:t>
            </a:r>
            <a:r>
              <a:rPr lang="en-US" sz="2800" dirty="0" err="1"/>
              <a:t>cần</a:t>
            </a:r>
            <a:r>
              <a:rPr lang="en-US" sz="2800" dirty="0"/>
              <a:t>.</a:t>
            </a:r>
          </a:p>
          <a:p>
            <a:endParaRPr lang="en-US" dirty="0"/>
          </a:p>
        </p:txBody>
      </p:sp>
    </p:spTree>
    <p:extLst>
      <p:ext uri="{BB962C8B-B14F-4D97-AF65-F5344CB8AC3E}">
        <p14:creationId xmlns:p14="http://schemas.microsoft.com/office/powerpoint/2010/main" val="371694367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24936" cy="954107"/>
          </a:xfrm>
          <a:prstGeom prst="rect">
            <a:avLst/>
          </a:prstGeom>
          <a:noFill/>
        </p:spPr>
        <p:txBody>
          <a:bodyPr wrap="square" rtlCol="0">
            <a:spAutoFit/>
          </a:bodyPr>
          <a:lstStyle/>
          <a:p>
            <a:r>
              <a:rPr lang="en-US" sz="2800" b="1" i="1" dirty="0"/>
              <a:t>*</a:t>
            </a:r>
            <a:r>
              <a:rPr lang="en-US" sz="2800" b="1" i="1" dirty="0" err="1"/>
              <a:t>Bước</a:t>
            </a:r>
            <a:r>
              <a:rPr lang="en-US" sz="2800" b="1" i="1" dirty="0"/>
              <a:t> 3: </a:t>
            </a:r>
            <a:r>
              <a:rPr lang="en-US" sz="2800" b="1" i="1" dirty="0" err="1"/>
              <a:t>Báo</a:t>
            </a:r>
            <a:r>
              <a:rPr lang="en-US" sz="2800" b="1" i="1" dirty="0"/>
              <a:t> </a:t>
            </a:r>
            <a:r>
              <a:rPr lang="en-US" sz="2800" b="1" i="1" dirty="0" err="1"/>
              <a:t>cáo</a:t>
            </a:r>
            <a:r>
              <a:rPr lang="en-US" sz="2800" b="1" i="1" dirty="0"/>
              <a:t> </a:t>
            </a:r>
            <a:r>
              <a:rPr lang="en-US" sz="2800" b="1" i="1" dirty="0" err="1"/>
              <a:t>kết</a:t>
            </a:r>
            <a:r>
              <a:rPr lang="en-US" sz="2800" b="1" i="1" dirty="0"/>
              <a:t> </a:t>
            </a:r>
            <a:r>
              <a:rPr lang="en-US" sz="2800" b="1" i="1" dirty="0" err="1"/>
              <a:t>quả</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nhóm</a:t>
            </a:r>
            <a:r>
              <a:rPr lang="en-US" sz="2800" b="1" i="1" dirty="0"/>
              <a:t> </a:t>
            </a:r>
            <a:r>
              <a:rPr lang="en-US" sz="2800" b="1" i="1" dirty="0" err="1"/>
              <a:t>và</a:t>
            </a:r>
            <a:r>
              <a:rPr lang="en-US" sz="2800" b="1" i="1" dirty="0"/>
              <a:t> </a:t>
            </a:r>
            <a:r>
              <a:rPr lang="en-US" sz="2800" b="1" i="1" dirty="0" err="1"/>
              <a:t>thảo</a:t>
            </a:r>
            <a:r>
              <a:rPr lang="en-US" sz="2800" b="1" i="1" dirty="0"/>
              <a:t> </a:t>
            </a:r>
            <a:r>
              <a:rPr lang="en-US" sz="2800" b="1" i="1" dirty="0" err="1"/>
              <a:t>luận</a:t>
            </a:r>
            <a:endParaRPr lang="en-US" sz="2800" b="1" dirty="0"/>
          </a:p>
          <a:p>
            <a:endParaRPr lang="en-US" sz="2800" b="1" dirty="0"/>
          </a:p>
        </p:txBody>
      </p:sp>
      <p:sp>
        <p:nvSpPr>
          <p:cNvPr id="3" name="TextBox 2"/>
          <p:cNvSpPr txBox="1"/>
          <p:nvPr/>
        </p:nvSpPr>
        <p:spPr>
          <a:xfrm>
            <a:off x="251520" y="836712"/>
            <a:ext cx="8712968" cy="5109091"/>
          </a:xfrm>
          <a:prstGeom prst="rect">
            <a:avLst/>
          </a:prstGeom>
          <a:noFill/>
        </p:spPr>
        <p:txBody>
          <a:bodyPr wrap="square" rtlCol="0">
            <a:spAutoFit/>
          </a:bodyPr>
          <a:lstStyle/>
          <a:p>
            <a:r>
              <a:rPr lang="en-US" sz="2800" dirty="0"/>
              <a:t>- </a:t>
            </a:r>
            <a:r>
              <a:rPr lang="en-US" sz="2800" dirty="0" err="1"/>
              <a:t>Cử</a:t>
            </a:r>
            <a:r>
              <a:rPr lang="en-US" sz="2800" dirty="0"/>
              <a:t> </a:t>
            </a:r>
            <a:r>
              <a:rPr lang="en-US" sz="2800" dirty="0" err="1"/>
              <a:t>đại</a:t>
            </a:r>
            <a:r>
              <a:rPr lang="en-US" sz="2800" dirty="0"/>
              <a:t> </a:t>
            </a:r>
            <a:r>
              <a:rPr lang="en-US" sz="2800" dirty="0" err="1"/>
              <a:t>diện</a:t>
            </a:r>
            <a:r>
              <a:rPr lang="en-US" sz="2800" dirty="0"/>
              <a:t> </a:t>
            </a:r>
            <a:r>
              <a:rPr lang="en-US" sz="2800" dirty="0" err="1"/>
              <a:t>trình</a:t>
            </a:r>
            <a:r>
              <a:rPr lang="en-US" sz="2800" dirty="0"/>
              <a:t> </a:t>
            </a:r>
            <a:r>
              <a:rPr lang="en-US" sz="2800" dirty="0" err="1"/>
              <a:t>bày</a:t>
            </a:r>
            <a:r>
              <a:rPr lang="en-US" sz="2800" dirty="0"/>
              <a:t> </a:t>
            </a:r>
            <a:r>
              <a:rPr lang="en-US" sz="2800" dirty="0" err="1"/>
              <a:t>trước</a:t>
            </a:r>
            <a:r>
              <a:rPr lang="en-US" sz="2800" dirty="0"/>
              <a:t> </a:t>
            </a:r>
            <a:r>
              <a:rPr lang="en-US" sz="2800" dirty="0" err="1"/>
              <a:t>lớp</a:t>
            </a:r>
            <a:r>
              <a:rPr lang="en-US" sz="2800" dirty="0"/>
              <a:t> </a:t>
            </a:r>
            <a:r>
              <a:rPr lang="en-US" sz="2800" dirty="0" err="1"/>
              <a:t>kết</a:t>
            </a:r>
            <a:r>
              <a:rPr lang="en-US" sz="2800" dirty="0"/>
              <a:t> </a:t>
            </a:r>
            <a:r>
              <a:rPr lang="en-US" sz="2800" dirty="0" err="1"/>
              <a:t>quả</a:t>
            </a:r>
            <a:r>
              <a:rPr lang="en-US" sz="2800" dirty="0"/>
              <a:t> </a:t>
            </a:r>
            <a:r>
              <a:rPr lang="en-US" sz="2800" dirty="0" err="1"/>
              <a:t>làm</a:t>
            </a:r>
            <a:r>
              <a:rPr lang="en-US" sz="2800" dirty="0"/>
              <a:t> </a:t>
            </a:r>
            <a:r>
              <a:rPr lang="en-US" sz="2800" dirty="0" err="1"/>
              <a:t>việc</a:t>
            </a:r>
            <a:r>
              <a:rPr lang="en-US" sz="2800" dirty="0"/>
              <a:t> </a:t>
            </a:r>
            <a:r>
              <a:rPr lang="en-US" sz="2800" dirty="0" err="1"/>
              <a:t>của</a:t>
            </a:r>
            <a:r>
              <a:rPr lang="en-US" sz="2800" dirty="0"/>
              <a:t> </a:t>
            </a:r>
            <a:r>
              <a:rPr lang="en-US" sz="2800" dirty="0" err="1"/>
              <a:t>nhóm</a:t>
            </a:r>
            <a:r>
              <a:rPr lang="en-US" sz="2800" dirty="0"/>
              <a:t> </a:t>
            </a:r>
            <a:r>
              <a:rPr lang="en-US" sz="2800" dirty="0" err="1"/>
              <a:t>mình</a:t>
            </a:r>
            <a:r>
              <a:rPr lang="en-US" sz="2800" dirty="0"/>
              <a:t>. </a:t>
            </a:r>
            <a:r>
              <a:rPr lang="en-US" sz="2800" dirty="0" smtClean="0"/>
              <a:t>GV </a:t>
            </a:r>
            <a:r>
              <a:rPr lang="en-US" sz="2800" dirty="0" err="1"/>
              <a:t>có</a:t>
            </a:r>
            <a:r>
              <a:rPr lang="en-US" sz="2800" dirty="0"/>
              <a:t> </a:t>
            </a:r>
            <a:r>
              <a:rPr lang="en-US" sz="2800" dirty="0" err="1"/>
              <a:t>thể</a:t>
            </a:r>
            <a:r>
              <a:rPr lang="en-US" sz="2800" dirty="0"/>
              <a:t> </a:t>
            </a:r>
            <a:r>
              <a:rPr lang="en-US" sz="2800" dirty="0" err="1"/>
              <a:t>kiểm</a:t>
            </a:r>
            <a:r>
              <a:rPr lang="en-US" sz="2800" dirty="0"/>
              <a:t> </a:t>
            </a:r>
            <a:r>
              <a:rPr lang="en-US" sz="2800" dirty="0" err="1"/>
              <a:t>tra</a:t>
            </a:r>
            <a:r>
              <a:rPr lang="en-US" sz="2800" dirty="0"/>
              <a:t> </a:t>
            </a:r>
            <a:r>
              <a:rPr lang="en-US" sz="2800" dirty="0" err="1"/>
              <a:t>bất</a:t>
            </a:r>
            <a:r>
              <a:rPr lang="en-US" sz="2800" dirty="0"/>
              <a:t> </a:t>
            </a:r>
            <a:r>
              <a:rPr lang="en-US" sz="2800" dirty="0" err="1"/>
              <a:t>cứ</a:t>
            </a:r>
            <a:r>
              <a:rPr lang="en-US" sz="2800" dirty="0"/>
              <a:t> </a:t>
            </a:r>
            <a:r>
              <a:rPr lang="en-US" sz="2800" dirty="0" err="1"/>
              <a:t>học</a:t>
            </a:r>
            <a:r>
              <a:rPr lang="en-US" sz="2800" dirty="0"/>
              <a:t> </a:t>
            </a:r>
            <a:r>
              <a:rPr lang="en-US" sz="2800" dirty="0" err="1" smtClean="0"/>
              <a:t>sinh</a:t>
            </a:r>
            <a:r>
              <a:rPr lang="en-US" sz="2800" dirty="0"/>
              <a:t> </a:t>
            </a:r>
            <a:r>
              <a:rPr lang="en-US" sz="2800" dirty="0" err="1" smtClean="0"/>
              <a:t>nào</a:t>
            </a:r>
            <a:r>
              <a:rPr lang="en-US" sz="2800" dirty="0" smtClean="0"/>
              <a:t> </a:t>
            </a:r>
            <a:r>
              <a:rPr lang="en-US" sz="2800" dirty="0" err="1"/>
              <a:t>của</a:t>
            </a:r>
            <a:r>
              <a:rPr lang="en-US" sz="2800" dirty="0"/>
              <a:t> </a:t>
            </a:r>
            <a:r>
              <a:rPr lang="en-US" sz="2800" dirty="0" err="1"/>
              <a:t>nhóm</a:t>
            </a:r>
            <a:r>
              <a:rPr lang="en-US" sz="2800" dirty="0"/>
              <a:t> </a:t>
            </a:r>
            <a:r>
              <a:rPr lang="en-US" sz="2800" dirty="0" err="1"/>
              <a:t>để</a:t>
            </a:r>
            <a:r>
              <a:rPr lang="en-US" sz="2800" dirty="0"/>
              <a:t> </a:t>
            </a:r>
            <a:r>
              <a:rPr lang="en-US" sz="2800" dirty="0" err="1"/>
              <a:t>đánh</a:t>
            </a:r>
            <a:r>
              <a:rPr lang="en-US" sz="2800" dirty="0"/>
              <a:t> </a:t>
            </a:r>
            <a:r>
              <a:rPr lang="en-US" sz="2800" dirty="0" err="1"/>
              <a:t>giá</a:t>
            </a:r>
            <a:r>
              <a:rPr lang="en-US" sz="2800" dirty="0"/>
              <a:t> </a:t>
            </a:r>
            <a:r>
              <a:rPr lang="en-US" sz="2800" dirty="0" err="1"/>
              <a:t>việc</a:t>
            </a:r>
            <a:r>
              <a:rPr lang="en-US" sz="2800" dirty="0"/>
              <a:t> </a:t>
            </a:r>
            <a:r>
              <a:rPr lang="en-US" sz="2800" dirty="0" err="1"/>
              <a:t>hợp</a:t>
            </a:r>
            <a:r>
              <a:rPr lang="en-US" sz="2800" dirty="0"/>
              <a:t> </a:t>
            </a:r>
            <a:r>
              <a:rPr lang="en-US" sz="2800" dirty="0" err="1"/>
              <a:t>tác</a:t>
            </a:r>
            <a:r>
              <a:rPr lang="en-US" sz="2800" dirty="0"/>
              <a:t> </a:t>
            </a:r>
            <a:r>
              <a:rPr lang="en-US" sz="2800" dirty="0" err="1"/>
              <a:t>của</a:t>
            </a:r>
            <a:r>
              <a:rPr lang="en-US" sz="2800" dirty="0"/>
              <a:t> </a:t>
            </a:r>
            <a:r>
              <a:rPr lang="en-US" sz="2800" dirty="0" err="1"/>
              <a:t>các</a:t>
            </a:r>
            <a:r>
              <a:rPr lang="en-US" sz="2800" dirty="0"/>
              <a:t> </a:t>
            </a:r>
            <a:r>
              <a:rPr lang="en-US" sz="2800" dirty="0" err="1"/>
              <a:t>thành</a:t>
            </a:r>
            <a:r>
              <a:rPr lang="en-US" sz="2800" dirty="0"/>
              <a:t> </a:t>
            </a:r>
            <a:r>
              <a:rPr lang="en-US" sz="2800" dirty="0" err="1"/>
              <a:t>viên</a:t>
            </a:r>
            <a:r>
              <a:rPr lang="en-US" sz="2800" dirty="0"/>
              <a:t> </a:t>
            </a:r>
            <a:r>
              <a:rPr lang="en-US" sz="2800" dirty="0" err="1"/>
              <a:t>trong</a:t>
            </a:r>
            <a:r>
              <a:rPr lang="en-US" sz="2800" dirty="0"/>
              <a:t> </a:t>
            </a:r>
            <a:r>
              <a:rPr lang="en-US" sz="2800" dirty="0" err="1"/>
              <a:t>nhóm</a:t>
            </a:r>
            <a:r>
              <a:rPr lang="en-US" sz="2800" dirty="0"/>
              <a:t>.</a:t>
            </a:r>
          </a:p>
          <a:p>
            <a:r>
              <a:rPr lang="en-US" sz="2800" dirty="0"/>
              <a:t>- </a:t>
            </a:r>
            <a:r>
              <a:rPr lang="en-US" sz="2800" dirty="0" err="1"/>
              <a:t>Có</a:t>
            </a:r>
            <a:r>
              <a:rPr lang="en-US" sz="2800" dirty="0"/>
              <a:t> </a:t>
            </a:r>
            <a:r>
              <a:rPr lang="en-US" sz="2800" dirty="0" err="1"/>
              <a:t>thể</a:t>
            </a:r>
            <a:r>
              <a:rPr lang="en-US" sz="2800" dirty="0"/>
              <a:t> </a:t>
            </a:r>
            <a:r>
              <a:rPr lang="en-US" sz="2800" dirty="0" err="1"/>
              <a:t>áp</a:t>
            </a:r>
            <a:r>
              <a:rPr lang="en-US" sz="2800" dirty="0"/>
              <a:t> </a:t>
            </a:r>
            <a:r>
              <a:rPr lang="en-US" sz="2800" dirty="0" err="1"/>
              <a:t>dụng</a:t>
            </a:r>
            <a:r>
              <a:rPr lang="en-US" sz="2800" dirty="0"/>
              <a:t> </a:t>
            </a:r>
            <a:r>
              <a:rPr lang="en-US" sz="2800" dirty="0" err="1"/>
              <a:t>một</a:t>
            </a:r>
            <a:r>
              <a:rPr lang="en-US" sz="2800" dirty="0"/>
              <a:t> </a:t>
            </a:r>
            <a:r>
              <a:rPr lang="en-US" sz="2800" dirty="0" err="1"/>
              <a:t>vài</a:t>
            </a:r>
            <a:r>
              <a:rPr lang="en-US" sz="2800" dirty="0"/>
              <a:t> </a:t>
            </a:r>
            <a:r>
              <a:rPr lang="en-US" sz="2800" dirty="0" err="1"/>
              <a:t>hình</a:t>
            </a:r>
            <a:r>
              <a:rPr lang="en-US" sz="2800" dirty="0"/>
              <a:t> </a:t>
            </a:r>
            <a:r>
              <a:rPr lang="en-US" sz="2800" dirty="0" err="1" smtClean="0"/>
              <a:t>thức</a:t>
            </a:r>
            <a:r>
              <a:rPr lang="en-US" sz="2800" dirty="0"/>
              <a:t> </a:t>
            </a:r>
            <a:r>
              <a:rPr lang="en-US" sz="2800" dirty="0" err="1" smtClean="0"/>
              <a:t>là</a:t>
            </a:r>
            <a:r>
              <a:rPr lang="en-US" sz="2800" dirty="0"/>
              <a:t>: </a:t>
            </a:r>
            <a:r>
              <a:rPr lang="en-US" sz="2800" dirty="0" err="1"/>
              <a:t>Đổi</a:t>
            </a:r>
            <a:r>
              <a:rPr lang="en-US" sz="2800" dirty="0"/>
              <a:t> </a:t>
            </a:r>
            <a:r>
              <a:rPr lang="en-US" sz="2800" dirty="0" err="1"/>
              <a:t>phiếu</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các</a:t>
            </a:r>
            <a:r>
              <a:rPr lang="en-US" sz="2800" dirty="0"/>
              <a:t> </a:t>
            </a:r>
            <a:r>
              <a:rPr lang="en-US" sz="2800" dirty="0" err="1"/>
              <a:t>nhóm</a:t>
            </a:r>
            <a:r>
              <a:rPr lang="en-US" sz="2800" dirty="0"/>
              <a:t> </a:t>
            </a:r>
            <a:r>
              <a:rPr lang="en-US" sz="2800" dirty="0" err="1"/>
              <a:t>rồi</a:t>
            </a:r>
            <a:r>
              <a:rPr lang="en-US" sz="2800" dirty="0"/>
              <a:t> </a:t>
            </a:r>
            <a:r>
              <a:rPr lang="en-US" sz="2800" dirty="0" err="1"/>
              <a:t>nhận</a:t>
            </a:r>
            <a:r>
              <a:rPr lang="en-US" sz="2800" dirty="0"/>
              <a:t> </a:t>
            </a:r>
            <a:r>
              <a:rPr lang="en-US" sz="2800" dirty="0" err="1"/>
              <a:t>xét</a:t>
            </a:r>
            <a:r>
              <a:rPr lang="en-US" sz="2800" dirty="0"/>
              <a:t> </a:t>
            </a:r>
            <a:r>
              <a:rPr lang="en-US" sz="2800" dirty="0" err="1"/>
              <a:t>chéo</a:t>
            </a:r>
            <a:r>
              <a:rPr lang="en-US" sz="2800" dirty="0"/>
              <a:t> (</a:t>
            </a:r>
            <a:r>
              <a:rPr lang="en-US" sz="2800" dirty="0" err="1"/>
              <a:t>nội</a:t>
            </a:r>
            <a:r>
              <a:rPr lang="en-US" sz="2800" dirty="0"/>
              <a:t> dung </a:t>
            </a:r>
            <a:r>
              <a:rPr lang="en-US" sz="2800" dirty="0" err="1"/>
              <a:t>đơn</a:t>
            </a:r>
            <a:r>
              <a:rPr lang="en-US" sz="2800" dirty="0"/>
              <a:t> </a:t>
            </a:r>
            <a:r>
              <a:rPr lang="en-US" sz="2800" dirty="0" err="1"/>
              <a:t>giản</a:t>
            </a:r>
            <a:r>
              <a:rPr lang="en-US" sz="2800" dirty="0"/>
              <a:t>, </a:t>
            </a:r>
            <a:r>
              <a:rPr lang="en-US" sz="2800" dirty="0" err="1"/>
              <a:t>ngắn</a:t>
            </a:r>
            <a:r>
              <a:rPr lang="en-US" sz="2800" dirty="0"/>
              <a:t> </a:t>
            </a:r>
            <a:r>
              <a:rPr lang="en-US" sz="2800" dirty="0" err="1"/>
              <a:t>gọn</a:t>
            </a:r>
            <a:r>
              <a:rPr lang="en-US" sz="2800" dirty="0"/>
              <a:t>), </a:t>
            </a:r>
            <a:r>
              <a:rPr lang="en-US" sz="2800" dirty="0" err="1"/>
              <a:t>một</a:t>
            </a:r>
            <a:r>
              <a:rPr lang="en-US" sz="2800" dirty="0"/>
              <a:t> </a:t>
            </a:r>
            <a:r>
              <a:rPr lang="en-US" sz="2800" dirty="0" err="1"/>
              <a:t>nhóm</a:t>
            </a:r>
            <a:r>
              <a:rPr lang="en-US" sz="2800" dirty="0"/>
              <a:t> </a:t>
            </a:r>
            <a:r>
              <a:rPr lang="en-US" sz="2800" dirty="0" err="1"/>
              <a:t>báo</a:t>
            </a:r>
            <a:r>
              <a:rPr lang="en-US" sz="2800" dirty="0"/>
              <a:t> </a:t>
            </a:r>
            <a:r>
              <a:rPr lang="en-US" sz="2800" dirty="0" err="1"/>
              <a:t>cáo</a:t>
            </a:r>
            <a:r>
              <a:rPr lang="en-US" sz="2800" dirty="0"/>
              <a:t> </a:t>
            </a:r>
            <a:r>
              <a:rPr lang="en-US" sz="2800" dirty="0" err="1"/>
              <a:t>chung</a:t>
            </a:r>
            <a:r>
              <a:rPr lang="en-US" sz="2800" dirty="0"/>
              <a:t> </a:t>
            </a:r>
            <a:r>
              <a:rPr lang="en-US" sz="2800" dirty="0" err="1"/>
              <a:t>rồi</a:t>
            </a:r>
            <a:r>
              <a:rPr lang="en-US" sz="2800" dirty="0"/>
              <a:t> </a:t>
            </a:r>
            <a:r>
              <a:rPr lang="en-US" sz="2800" dirty="0" err="1"/>
              <a:t>các</a:t>
            </a:r>
            <a:r>
              <a:rPr lang="en-US" sz="2800" dirty="0"/>
              <a:t> </a:t>
            </a:r>
            <a:r>
              <a:rPr lang="en-US" sz="2800" dirty="0" err="1"/>
              <a:t>nhóm</a:t>
            </a:r>
            <a:r>
              <a:rPr lang="en-US" sz="2800" dirty="0"/>
              <a:t> </a:t>
            </a:r>
            <a:r>
              <a:rPr lang="en-US" sz="2800" dirty="0" err="1"/>
              <a:t>nêu</a:t>
            </a:r>
            <a:r>
              <a:rPr lang="en-US" sz="2800" dirty="0"/>
              <a:t> ý </a:t>
            </a:r>
            <a:r>
              <a:rPr lang="en-US" sz="2800" dirty="0" err="1"/>
              <a:t>kiến</a:t>
            </a:r>
            <a:r>
              <a:rPr lang="en-US" sz="2800" dirty="0"/>
              <a:t> </a:t>
            </a:r>
            <a:r>
              <a:rPr lang="en-US" sz="2800" dirty="0" err="1"/>
              <a:t>của</a:t>
            </a:r>
            <a:r>
              <a:rPr lang="en-US" sz="2800" dirty="0"/>
              <a:t> </a:t>
            </a:r>
            <a:r>
              <a:rPr lang="en-US" sz="2800" dirty="0" err="1"/>
              <a:t>nhóm</a:t>
            </a:r>
            <a:r>
              <a:rPr lang="en-US" sz="2800" dirty="0"/>
              <a:t> </a:t>
            </a:r>
            <a:r>
              <a:rPr lang="en-US" sz="2800" dirty="0" err="1"/>
              <a:t>mình</a:t>
            </a:r>
            <a:r>
              <a:rPr lang="en-US" sz="2800" dirty="0"/>
              <a:t> (</a:t>
            </a:r>
            <a:r>
              <a:rPr lang="en-US" sz="2800" dirty="0" err="1"/>
              <a:t>đối</a:t>
            </a:r>
            <a:r>
              <a:rPr lang="en-US" sz="2800" dirty="0"/>
              <a:t> </a:t>
            </a:r>
            <a:r>
              <a:rPr lang="en-US" sz="2800" dirty="0" err="1"/>
              <a:t>với</a:t>
            </a:r>
            <a:r>
              <a:rPr lang="en-US" sz="2800" dirty="0"/>
              <a:t> </a:t>
            </a:r>
            <a:r>
              <a:rPr lang="en-US" sz="2800" dirty="0" err="1"/>
              <a:t>nội</a:t>
            </a:r>
            <a:r>
              <a:rPr lang="en-US" sz="2800" dirty="0"/>
              <a:t> dung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err="1"/>
              <a:t>có</a:t>
            </a:r>
            <a:r>
              <a:rPr lang="en-US" sz="2800" dirty="0"/>
              <a:t> </a:t>
            </a:r>
            <a:r>
              <a:rPr lang="en-US" sz="2800" dirty="0" err="1"/>
              <a:t>cùng</a:t>
            </a:r>
            <a:r>
              <a:rPr lang="en-US" sz="2800" dirty="0"/>
              <a:t> </a:t>
            </a:r>
            <a:r>
              <a:rPr lang="en-US" sz="2800" dirty="0" err="1"/>
              <a:t>một</a:t>
            </a:r>
            <a:r>
              <a:rPr lang="en-US" sz="2800" dirty="0"/>
              <a:t> </a:t>
            </a:r>
            <a:r>
              <a:rPr lang="en-US" sz="2800" dirty="0" err="1"/>
              <a:t>nhiệm</a:t>
            </a:r>
            <a:r>
              <a:rPr lang="en-US" sz="2800" dirty="0"/>
              <a:t> </a:t>
            </a:r>
            <a:r>
              <a:rPr lang="en-US" sz="2800" dirty="0" err="1"/>
              <a:t>vụ</a:t>
            </a:r>
            <a:r>
              <a:rPr lang="en-US" sz="2800" dirty="0"/>
              <a:t>), </a:t>
            </a:r>
            <a:r>
              <a:rPr lang="en-US" sz="2800" dirty="0" err="1"/>
              <a:t>treo</a:t>
            </a:r>
            <a:r>
              <a:rPr lang="en-US" sz="2800" dirty="0"/>
              <a:t> </a:t>
            </a:r>
            <a:r>
              <a:rPr lang="en-US" sz="2800" dirty="0" err="1"/>
              <a:t>đồng</a:t>
            </a:r>
            <a:r>
              <a:rPr lang="en-US" sz="2800" dirty="0"/>
              <a:t> </a:t>
            </a:r>
            <a:r>
              <a:rPr lang="en-US" sz="2800" dirty="0" err="1"/>
              <a:t>loạt</a:t>
            </a:r>
            <a:r>
              <a:rPr lang="en-US" sz="2800" dirty="0"/>
              <a:t> </a:t>
            </a:r>
            <a:r>
              <a:rPr lang="en-US" sz="2800" dirty="0" err="1"/>
              <a:t>bảng</a:t>
            </a:r>
            <a:r>
              <a:rPr lang="en-US" sz="2800" dirty="0"/>
              <a:t> </a:t>
            </a:r>
            <a:r>
              <a:rPr lang="en-US" sz="2800" dirty="0" err="1"/>
              <a:t>phụ</a:t>
            </a:r>
            <a:r>
              <a:rPr lang="en-US" sz="2800" dirty="0"/>
              <a:t> </a:t>
            </a:r>
            <a:r>
              <a:rPr lang="en-US" sz="2800" dirty="0" err="1"/>
              <a:t>của</a:t>
            </a:r>
            <a:r>
              <a:rPr lang="en-US" sz="2800" dirty="0"/>
              <a:t> </a:t>
            </a:r>
            <a:r>
              <a:rPr lang="en-US" sz="2800" dirty="0" err="1"/>
              <a:t>các</a:t>
            </a:r>
            <a:r>
              <a:rPr lang="en-US" sz="2800" dirty="0"/>
              <a:t> </a:t>
            </a:r>
            <a:r>
              <a:rPr lang="en-US" sz="2800" dirty="0" err="1"/>
              <a:t>nhóm</a:t>
            </a:r>
            <a:r>
              <a:rPr lang="en-US" sz="2800" dirty="0"/>
              <a:t> </a:t>
            </a:r>
            <a:r>
              <a:rPr lang="en-US" sz="2800" dirty="0" err="1"/>
              <a:t>và</a:t>
            </a:r>
            <a:r>
              <a:rPr lang="en-US" sz="2800" dirty="0"/>
              <a:t> </a:t>
            </a:r>
            <a:r>
              <a:rPr lang="en-US" sz="2800" dirty="0" err="1"/>
              <a:t>nhận</a:t>
            </a:r>
            <a:r>
              <a:rPr lang="en-US" sz="2800" dirty="0"/>
              <a:t> </a:t>
            </a:r>
            <a:r>
              <a:rPr lang="en-US" sz="2800" dirty="0" err="1"/>
              <a:t>xét</a:t>
            </a:r>
            <a:r>
              <a:rPr lang="en-US" sz="2800" dirty="0"/>
              <a:t> </a:t>
            </a:r>
            <a:r>
              <a:rPr lang="en-US" sz="2800" dirty="0" err="1"/>
              <a:t>chéo</a:t>
            </a:r>
            <a:r>
              <a:rPr lang="vi-VN" sz="2800" dirty="0"/>
              <a:t>.</a:t>
            </a:r>
            <a:endParaRPr lang="en-US" sz="2800" dirty="0"/>
          </a:p>
          <a:p>
            <a:r>
              <a:rPr lang="en-US" sz="2800" dirty="0"/>
              <a:t>- </a:t>
            </a:r>
            <a:r>
              <a:rPr lang="en-US" sz="2800" dirty="0" smtClean="0"/>
              <a:t>GV </a:t>
            </a:r>
            <a:r>
              <a:rPr lang="en-US" sz="2800" dirty="0" err="1"/>
              <a:t>dành</a:t>
            </a:r>
            <a:r>
              <a:rPr lang="en-US" sz="2800" dirty="0"/>
              <a:t> </a:t>
            </a:r>
            <a:r>
              <a:rPr lang="en-US" sz="2800" dirty="0" err="1"/>
              <a:t>một</a:t>
            </a:r>
            <a:r>
              <a:rPr lang="en-US" sz="2800" dirty="0"/>
              <a:t> </a:t>
            </a:r>
            <a:r>
              <a:rPr lang="en-US" sz="2800" dirty="0" err="1"/>
              <a:t>khoảng</a:t>
            </a:r>
            <a:r>
              <a:rPr lang="en-US" sz="2800" dirty="0"/>
              <a:t> </a:t>
            </a:r>
            <a:r>
              <a:rPr lang="en-US" sz="2800" dirty="0" err="1"/>
              <a:t>thời</a:t>
            </a:r>
            <a:r>
              <a:rPr lang="en-US" sz="2800" dirty="0"/>
              <a:t> </a:t>
            </a:r>
            <a:r>
              <a:rPr lang="en-US" sz="2800" dirty="0" err="1"/>
              <a:t>gian</a:t>
            </a:r>
            <a:r>
              <a:rPr lang="en-US" sz="2800" dirty="0"/>
              <a:t> </a:t>
            </a:r>
            <a:r>
              <a:rPr lang="en-US" sz="2800" dirty="0" err="1"/>
              <a:t>cho</a:t>
            </a:r>
            <a:r>
              <a:rPr lang="en-US" sz="2800" dirty="0"/>
              <a:t> </a:t>
            </a:r>
            <a:r>
              <a:rPr lang="en-US" sz="2800" dirty="0" err="1"/>
              <a:t>các</a:t>
            </a:r>
            <a:r>
              <a:rPr lang="en-US" sz="2800" dirty="0"/>
              <a:t> </a:t>
            </a:r>
            <a:r>
              <a:rPr lang="en-US" sz="2800" dirty="0" err="1"/>
              <a:t>nhóm</a:t>
            </a:r>
            <a:r>
              <a:rPr lang="en-US" sz="2800" dirty="0"/>
              <a:t> </a:t>
            </a:r>
            <a:r>
              <a:rPr lang="en-US" sz="2800" dirty="0" err="1"/>
              <a:t>nhận</a:t>
            </a:r>
            <a:r>
              <a:rPr lang="en-US" sz="2800" dirty="0"/>
              <a:t> </a:t>
            </a:r>
            <a:r>
              <a:rPr lang="en-US" sz="2800" dirty="0" err="1"/>
              <a:t>xét</a:t>
            </a:r>
            <a:r>
              <a:rPr lang="en-US" sz="2800" dirty="0"/>
              <a:t>, </a:t>
            </a:r>
            <a:r>
              <a:rPr lang="en-US" sz="2800" dirty="0" err="1"/>
              <a:t>trao</a:t>
            </a:r>
            <a:r>
              <a:rPr lang="en-US" sz="2800" dirty="0"/>
              <a:t> </a:t>
            </a:r>
            <a:r>
              <a:rPr lang="en-US" sz="2800" dirty="0" err="1"/>
              <a:t>đổi</a:t>
            </a:r>
            <a:r>
              <a:rPr lang="en-US" sz="2800" dirty="0"/>
              <a:t>, </a:t>
            </a:r>
            <a:r>
              <a:rPr lang="en-US" sz="2800" dirty="0" err="1"/>
              <a:t>phản</a:t>
            </a:r>
            <a:r>
              <a:rPr lang="en-US" sz="2800" dirty="0"/>
              <a:t> </a:t>
            </a:r>
            <a:r>
              <a:rPr lang="en-US" sz="2800" dirty="0" err="1"/>
              <a:t>biện</a:t>
            </a:r>
            <a:r>
              <a:rPr lang="en-US" sz="2800" dirty="0"/>
              <a:t> </a:t>
            </a:r>
            <a:r>
              <a:rPr lang="en-US" sz="2800" dirty="0" err="1"/>
              <a:t>và</a:t>
            </a:r>
            <a:r>
              <a:rPr lang="en-US" sz="2800" dirty="0"/>
              <a:t> </a:t>
            </a:r>
            <a:r>
              <a:rPr lang="en-US" sz="2800" dirty="0" err="1"/>
              <a:t>thảo</a:t>
            </a:r>
            <a:r>
              <a:rPr lang="en-US" sz="2800" dirty="0"/>
              <a:t> </a:t>
            </a:r>
            <a:r>
              <a:rPr lang="en-US" sz="2800" dirty="0" err="1"/>
              <a:t>luận</a:t>
            </a:r>
            <a:r>
              <a:rPr lang="en-US" sz="2800" dirty="0"/>
              <a:t> </a:t>
            </a:r>
            <a:r>
              <a:rPr lang="en-US" sz="2800" dirty="0" err="1"/>
              <a:t>chung</a:t>
            </a:r>
            <a:r>
              <a:rPr lang="en-US" sz="2800" dirty="0"/>
              <a:t> </a:t>
            </a:r>
            <a:r>
              <a:rPr lang="en-US" sz="2800" dirty="0" err="1"/>
              <a:t>cả</a:t>
            </a:r>
            <a:r>
              <a:rPr lang="en-US" sz="2800" dirty="0"/>
              <a:t> </a:t>
            </a:r>
            <a:r>
              <a:rPr lang="en-US" sz="2800" dirty="0" err="1"/>
              <a:t>lớp</a:t>
            </a:r>
            <a:r>
              <a:rPr lang="en-US" sz="2800" dirty="0"/>
              <a:t>.</a:t>
            </a:r>
          </a:p>
          <a:p>
            <a:endParaRPr lang="en-US" dirty="0"/>
          </a:p>
        </p:txBody>
      </p:sp>
    </p:spTree>
    <p:extLst>
      <p:ext uri="{BB962C8B-B14F-4D97-AF65-F5344CB8AC3E}">
        <p14:creationId xmlns:p14="http://schemas.microsoft.com/office/powerpoint/2010/main" val="241397130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63920"/>
            <a:ext cx="7920880" cy="584775"/>
          </a:xfrm>
          <a:prstGeom prst="rect">
            <a:avLst/>
          </a:prstGeom>
          <a:noFill/>
        </p:spPr>
        <p:txBody>
          <a:bodyPr wrap="square" rtlCol="0">
            <a:spAutoFit/>
          </a:bodyPr>
          <a:lstStyle/>
          <a:p>
            <a:pPr algn="just">
              <a:spcAft>
                <a:spcPts val="0"/>
              </a:spcAft>
            </a:pPr>
            <a:r>
              <a:rPr lang="en-US" sz="3200" b="1" dirty="0">
                <a:solidFill>
                  <a:srgbClr val="FF0000"/>
                </a:solidFill>
                <a:ea typeface="Arial"/>
                <a:cs typeface="Times New Roman"/>
              </a:rPr>
              <a:t>I</a:t>
            </a:r>
            <a:r>
              <a:rPr lang="vi-VN" sz="3200" b="1" dirty="0" smtClean="0">
                <a:solidFill>
                  <a:srgbClr val="FF0000"/>
                </a:solidFill>
                <a:ea typeface="Arial"/>
                <a:cs typeface="Times New Roman"/>
              </a:rPr>
              <a:t>. </a:t>
            </a:r>
            <a:r>
              <a:rPr lang="en-US" sz="3000" b="1" dirty="0">
                <a:solidFill>
                  <a:srgbClr val="FF0000"/>
                </a:solidFill>
              </a:rPr>
              <a:t>MỞ ĐẦU </a:t>
            </a:r>
            <a:endParaRPr lang="vi-VN" sz="3000" dirty="0" smtClean="0">
              <a:solidFill>
                <a:srgbClr val="FF0000"/>
              </a:solidFill>
              <a:effectLst/>
              <a:latin typeface="Arial"/>
              <a:ea typeface="Arial"/>
              <a:cs typeface="Times New Roman"/>
            </a:endParaRPr>
          </a:p>
        </p:txBody>
      </p:sp>
      <p:sp>
        <p:nvSpPr>
          <p:cNvPr id="3" name="TextBox 2"/>
          <p:cNvSpPr txBox="1"/>
          <p:nvPr/>
        </p:nvSpPr>
        <p:spPr>
          <a:xfrm>
            <a:off x="755576" y="940658"/>
            <a:ext cx="7056784" cy="800219"/>
          </a:xfrm>
          <a:prstGeom prst="rect">
            <a:avLst/>
          </a:prstGeom>
          <a:noFill/>
        </p:spPr>
        <p:txBody>
          <a:bodyPr wrap="square" rtlCol="0">
            <a:spAutoFit/>
          </a:bodyPr>
          <a:lstStyle/>
          <a:p>
            <a:pPr lvl="0" algn="just"/>
            <a:r>
              <a:rPr lang="vi-VN" sz="3200" b="1" i="1" dirty="0" smtClean="0">
                <a:solidFill>
                  <a:srgbClr val="FF0000"/>
                </a:solidFill>
                <a:ea typeface="Arial"/>
                <a:cs typeface="Times New Roman"/>
              </a:rPr>
              <a:t>1</a:t>
            </a:r>
            <a:r>
              <a:rPr lang="vi-VN" sz="3200" b="1" i="1" dirty="0">
                <a:solidFill>
                  <a:srgbClr val="FF0000"/>
                </a:solidFill>
                <a:ea typeface="Arial"/>
                <a:cs typeface="Times New Roman"/>
              </a:rPr>
              <a:t>. Lý do chọn đề tài</a:t>
            </a:r>
            <a:endParaRPr lang="vi-VN" sz="3200" dirty="0">
              <a:solidFill>
                <a:srgbClr val="000000"/>
              </a:solidFill>
              <a:latin typeface="Arial"/>
              <a:ea typeface="Arial"/>
              <a:cs typeface="Times New Roman"/>
            </a:endParaRPr>
          </a:p>
          <a:p>
            <a:pPr lvl="0" algn="just"/>
            <a:endParaRPr lang="vi-VN" sz="1400" dirty="0">
              <a:solidFill>
                <a:srgbClr val="000000"/>
              </a:solidFill>
              <a:latin typeface="Arial"/>
              <a:ea typeface="Arial"/>
              <a:cs typeface="Times New Roman"/>
            </a:endParaRPr>
          </a:p>
        </p:txBody>
      </p:sp>
      <p:sp>
        <p:nvSpPr>
          <p:cNvPr id="4" name="TextBox 3"/>
          <p:cNvSpPr txBox="1"/>
          <p:nvPr/>
        </p:nvSpPr>
        <p:spPr>
          <a:xfrm>
            <a:off x="683568" y="1484784"/>
            <a:ext cx="7776864" cy="4401205"/>
          </a:xfrm>
          <a:prstGeom prst="rect">
            <a:avLst/>
          </a:prstGeom>
          <a:noFill/>
        </p:spPr>
        <p:txBody>
          <a:bodyPr wrap="square" rtlCol="0">
            <a:spAutoFit/>
          </a:bodyPr>
          <a:lstStyle/>
          <a:p>
            <a:r>
              <a:rPr lang="en-US" sz="2800" dirty="0"/>
              <a:t> </a:t>
            </a:r>
            <a:r>
              <a:rPr lang="en-US" sz="2800" dirty="0" smtClean="0"/>
              <a:t>    </a:t>
            </a:r>
            <a:r>
              <a:rPr lang="en-US" sz="2800" dirty="0" err="1" smtClean="0"/>
              <a:t>Xuất</a:t>
            </a:r>
            <a:r>
              <a:rPr lang="en-US" sz="2800" dirty="0" smtClean="0"/>
              <a:t> </a:t>
            </a:r>
            <a:r>
              <a:rPr lang="en-US" sz="2800" dirty="0" err="1"/>
              <a:t>phát</a:t>
            </a:r>
            <a:r>
              <a:rPr lang="en-US" sz="2800" dirty="0"/>
              <a:t> </a:t>
            </a:r>
            <a:r>
              <a:rPr lang="en-US" sz="2800" dirty="0" err="1"/>
              <a:t>từ</a:t>
            </a:r>
            <a:r>
              <a:rPr lang="en-US" sz="2800" dirty="0"/>
              <a:t> </a:t>
            </a:r>
            <a:r>
              <a:rPr lang="en-US" sz="2800" dirty="0" err="1"/>
              <a:t>cuộc</a:t>
            </a:r>
            <a:r>
              <a:rPr lang="en-US" sz="2800" dirty="0"/>
              <a:t> </a:t>
            </a:r>
            <a:r>
              <a:rPr lang="en-US" sz="2800" dirty="0" err="1"/>
              <a:t>vận</a:t>
            </a:r>
            <a:r>
              <a:rPr lang="en-US" sz="2800" dirty="0"/>
              <a:t> </a:t>
            </a:r>
            <a:r>
              <a:rPr lang="en-US" sz="2800" dirty="0" err="1"/>
              <a:t>động</a:t>
            </a:r>
            <a:r>
              <a:rPr lang="en-US" sz="2800" dirty="0"/>
              <a:t> </a:t>
            </a:r>
            <a:r>
              <a:rPr lang="en-US" sz="2800" dirty="0" err="1"/>
              <a:t>ứng</a:t>
            </a:r>
            <a:r>
              <a:rPr lang="en-US" sz="2800" dirty="0"/>
              <a:t> </a:t>
            </a:r>
            <a:r>
              <a:rPr lang="en-US" sz="2800" dirty="0" err="1"/>
              <a:t>dụng</a:t>
            </a:r>
            <a:r>
              <a:rPr lang="en-US" sz="2800" dirty="0"/>
              <a:t> </a:t>
            </a:r>
            <a:r>
              <a:rPr lang="en-US" sz="2800" dirty="0" err="1"/>
              <a:t>đẩy</a:t>
            </a:r>
            <a:r>
              <a:rPr lang="en-US" sz="2800" dirty="0"/>
              <a:t> </a:t>
            </a:r>
            <a:r>
              <a:rPr lang="en-US" sz="2800" dirty="0" err="1"/>
              <a:t>mạnh</a:t>
            </a:r>
            <a:r>
              <a:rPr lang="en-US" sz="2800" dirty="0"/>
              <a:t> </a:t>
            </a:r>
            <a:r>
              <a:rPr lang="en-US" sz="2800" dirty="0" err="1"/>
              <a:t>công</a:t>
            </a:r>
            <a:r>
              <a:rPr lang="en-US" sz="2800" dirty="0"/>
              <a:t> </a:t>
            </a:r>
            <a:r>
              <a:rPr lang="en-US" sz="2800" dirty="0" err="1"/>
              <a:t>nghệ</a:t>
            </a:r>
            <a:r>
              <a:rPr lang="en-US" sz="2800" dirty="0"/>
              <a:t> </a:t>
            </a:r>
            <a:r>
              <a:rPr lang="en-US" sz="2800" dirty="0" err="1"/>
              <a:t>thông</a:t>
            </a:r>
            <a:r>
              <a:rPr lang="en-US" sz="2800" dirty="0"/>
              <a:t> tin </a:t>
            </a:r>
            <a:r>
              <a:rPr lang="en-US" sz="2800" dirty="0" err="1"/>
              <a:t>vào</a:t>
            </a:r>
            <a:r>
              <a:rPr lang="en-US" sz="2800" dirty="0"/>
              <a:t> </a:t>
            </a:r>
            <a:r>
              <a:rPr lang="en-US" sz="2800" dirty="0" err="1"/>
              <a:t>dạy</a:t>
            </a:r>
            <a:r>
              <a:rPr lang="en-US" sz="2800" dirty="0"/>
              <a:t> </a:t>
            </a:r>
            <a:r>
              <a:rPr lang="en-US" sz="2800" dirty="0" err="1"/>
              <a:t>học</a:t>
            </a:r>
            <a:r>
              <a:rPr lang="en-US" sz="2800" dirty="0"/>
              <a:t> </a:t>
            </a:r>
            <a:r>
              <a:rPr lang="en-US" sz="2800" dirty="0" err="1" smtClean="0"/>
              <a:t>nhằm</a:t>
            </a:r>
            <a:r>
              <a:rPr lang="en-US" sz="2800" dirty="0" smtClean="0"/>
              <a:t> </a:t>
            </a:r>
            <a:r>
              <a:rPr lang="en-US" sz="2800" dirty="0" err="1"/>
              <a:t>nâng</a:t>
            </a:r>
            <a:r>
              <a:rPr lang="en-US" sz="2800" dirty="0"/>
              <a:t> </a:t>
            </a:r>
            <a:r>
              <a:rPr lang="en-US" sz="2800" dirty="0" err="1"/>
              <a:t>cao</a:t>
            </a:r>
            <a:r>
              <a:rPr lang="en-US" sz="2800" dirty="0"/>
              <a:t> </a:t>
            </a:r>
            <a:r>
              <a:rPr lang="en-US" sz="2800" dirty="0" err="1"/>
              <a:t>chất</a:t>
            </a:r>
            <a:r>
              <a:rPr lang="en-US" sz="2800" dirty="0"/>
              <a:t> </a:t>
            </a:r>
            <a:r>
              <a:rPr lang="en-US" sz="2800" dirty="0" err="1"/>
              <a:t>lượng</a:t>
            </a:r>
            <a:r>
              <a:rPr lang="en-US" sz="2800" dirty="0"/>
              <a:t> </a:t>
            </a:r>
            <a:r>
              <a:rPr lang="en-US" sz="2800" dirty="0" err="1"/>
              <a:t>dạy</a:t>
            </a:r>
            <a:r>
              <a:rPr lang="en-US" sz="2800" dirty="0"/>
              <a:t> </a:t>
            </a:r>
            <a:r>
              <a:rPr lang="en-US" sz="2800" dirty="0" err="1"/>
              <a:t>học</a:t>
            </a:r>
            <a:r>
              <a:rPr lang="en-US" sz="2800" dirty="0"/>
              <a:t>. </a:t>
            </a:r>
            <a:r>
              <a:rPr lang="en-US" sz="2800" dirty="0" err="1"/>
              <a:t>Môn</a:t>
            </a:r>
            <a:r>
              <a:rPr lang="en-US" sz="2800" dirty="0"/>
              <a:t> Tin </a:t>
            </a:r>
            <a:r>
              <a:rPr lang="en-US" sz="2800" dirty="0" err="1"/>
              <a:t>học</a:t>
            </a:r>
            <a:r>
              <a:rPr lang="en-US" sz="2800" dirty="0"/>
              <a:t> </a:t>
            </a:r>
            <a:r>
              <a:rPr lang="en-US" sz="2800" dirty="0" err="1"/>
              <a:t>được</a:t>
            </a:r>
            <a:r>
              <a:rPr lang="en-US" sz="2800" dirty="0"/>
              <a:t> </a:t>
            </a:r>
            <a:r>
              <a:rPr lang="en-US" sz="2800" dirty="0" err="1"/>
              <a:t>áp</a:t>
            </a:r>
            <a:r>
              <a:rPr lang="en-US" sz="2800" dirty="0"/>
              <a:t> </a:t>
            </a:r>
            <a:r>
              <a:rPr lang="en-US" sz="2800" dirty="0" err="1"/>
              <a:t>dụng</a:t>
            </a:r>
            <a:r>
              <a:rPr lang="en-US" sz="2800" dirty="0"/>
              <a:t> </a:t>
            </a:r>
            <a:r>
              <a:rPr lang="en-US" sz="2800" dirty="0" err="1"/>
              <a:t>rộng</a:t>
            </a:r>
            <a:r>
              <a:rPr lang="en-US" sz="2800" dirty="0"/>
              <a:t> </a:t>
            </a:r>
            <a:r>
              <a:rPr lang="en-US" sz="2800" dirty="0" err="1"/>
              <a:t>rãi</a:t>
            </a:r>
            <a:r>
              <a:rPr lang="en-US" sz="2800" dirty="0"/>
              <a:t>, </a:t>
            </a:r>
            <a:r>
              <a:rPr lang="en-US" sz="2800" dirty="0" err="1"/>
              <a:t>hỗ</a:t>
            </a:r>
            <a:r>
              <a:rPr lang="en-US" sz="2800" dirty="0"/>
              <a:t> </a:t>
            </a:r>
            <a:r>
              <a:rPr lang="en-US" sz="2800" dirty="0" err="1"/>
              <a:t>trợ</a:t>
            </a:r>
            <a:r>
              <a:rPr lang="en-US" sz="2800" dirty="0"/>
              <a:t> </a:t>
            </a:r>
            <a:r>
              <a:rPr lang="en-US" sz="2800" dirty="0" err="1"/>
              <a:t>đắc</a:t>
            </a:r>
            <a:r>
              <a:rPr lang="en-US" sz="2800" dirty="0"/>
              <a:t> </a:t>
            </a:r>
            <a:r>
              <a:rPr lang="en-US" sz="2800" dirty="0" err="1"/>
              <a:t>lực</a:t>
            </a:r>
            <a:r>
              <a:rPr lang="en-US" sz="2800" dirty="0"/>
              <a:t> </a:t>
            </a:r>
            <a:r>
              <a:rPr lang="en-US" sz="2800" dirty="0" err="1"/>
              <a:t>cho</a:t>
            </a:r>
            <a:r>
              <a:rPr lang="en-US" sz="2800" dirty="0"/>
              <a:t> </a:t>
            </a:r>
            <a:r>
              <a:rPr lang="en-US" sz="2800" dirty="0" err="1"/>
              <a:t>rất</a:t>
            </a:r>
            <a:r>
              <a:rPr lang="en-US" sz="2800" dirty="0"/>
              <a:t> </a:t>
            </a:r>
            <a:r>
              <a:rPr lang="en-US" sz="2800" dirty="0" err="1"/>
              <a:t>nhiều</a:t>
            </a:r>
            <a:r>
              <a:rPr lang="en-US" sz="2800" dirty="0"/>
              <a:t> </a:t>
            </a:r>
            <a:r>
              <a:rPr lang="en-US" sz="2800" dirty="0" err="1"/>
              <a:t>ngành</a:t>
            </a:r>
            <a:r>
              <a:rPr lang="en-US" sz="2800" dirty="0"/>
              <a:t> </a:t>
            </a:r>
            <a:r>
              <a:rPr lang="en-US" sz="2800" dirty="0" err="1"/>
              <a:t>khoa</a:t>
            </a:r>
            <a:r>
              <a:rPr lang="en-US" sz="2800" dirty="0"/>
              <a:t> </a:t>
            </a:r>
            <a:r>
              <a:rPr lang="en-US" sz="2800" dirty="0" err="1"/>
              <a:t>học</a:t>
            </a:r>
            <a:r>
              <a:rPr lang="en-US" sz="2800" dirty="0"/>
              <a:t> </a:t>
            </a:r>
            <a:r>
              <a:rPr lang="en-US" sz="2800" dirty="0" err="1"/>
              <a:t>khác</a:t>
            </a:r>
            <a:r>
              <a:rPr lang="en-US" sz="2800" dirty="0"/>
              <a:t> </a:t>
            </a:r>
            <a:r>
              <a:rPr lang="en-US" sz="2800" dirty="0" err="1"/>
              <a:t>nhau</a:t>
            </a:r>
            <a:r>
              <a:rPr lang="en-US" sz="2800" dirty="0"/>
              <a:t> </a:t>
            </a:r>
            <a:r>
              <a:rPr lang="en-US" sz="2800" dirty="0" err="1"/>
              <a:t>trong</a:t>
            </a:r>
            <a:r>
              <a:rPr lang="en-US" sz="2800" dirty="0"/>
              <a:t> </a:t>
            </a:r>
            <a:r>
              <a:rPr lang="en-US" sz="2800" dirty="0" err="1"/>
              <a:t>hầu</a:t>
            </a:r>
            <a:r>
              <a:rPr lang="en-US" sz="2800" dirty="0"/>
              <a:t> </a:t>
            </a:r>
            <a:r>
              <a:rPr lang="en-US" sz="2800" dirty="0" err="1"/>
              <a:t>hết</a:t>
            </a:r>
            <a:r>
              <a:rPr lang="en-US" sz="2800" dirty="0"/>
              <a:t> </a:t>
            </a:r>
            <a:r>
              <a:rPr lang="en-US" sz="2800" dirty="0" err="1"/>
              <a:t>lĩnh</a:t>
            </a:r>
            <a:r>
              <a:rPr lang="en-US" sz="2800" dirty="0"/>
              <a:t> </a:t>
            </a:r>
            <a:r>
              <a:rPr lang="en-US" sz="2800" dirty="0" err="1"/>
              <a:t>vực</a:t>
            </a:r>
            <a:r>
              <a:rPr lang="en-US" sz="2800" dirty="0"/>
              <a:t> </a:t>
            </a:r>
            <a:r>
              <a:rPr lang="en-US" sz="2800" dirty="0" err="1"/>
              <a:t>của</a:t>
            </a:r>
            <a:r>
              <a:rPr lang="en-US" sz="2800" dirty="0"/>
              <a:t> </a:t>
            </a:r>
            <a:r>
              <a:rPr lang="en-US" sz="2800" dirty="0" err="1"/>
              <a:t>đời</a:t>
            </a:r>
            <a:r>
              <a:rPr lang="en-US" sz="2800" dirty="0"/>
              <a:t> </a:t>
            </a:r>
            <a:r>
              <a:rPr lang="en-US" sz="2800" dirty="0" err="1"/>
              <a:t>sống</a:t>
            </a:r>
            <a:r>
              <a:rPr lang="en-US" sz="2800" dirty="0"/>
              <a:t> </a:t>
            </a:r>
            <a:r>
              <a:rPr lang="en-US" sz="2800" dirty="0" err="1"/>
              <a:t>và</a:t>
            </a:r>
            <a:r>
              <a:rPr lang="en-US" sz="2800" dirty="0"/>
              <a:t> </a:t>
            </a:r>
            <a:r>
              <a:rPr lang="en-US" sz="2800" dirty="0" err="1"/>
              <a:t>là</a:t>
            </a:r>
            <a:r>
              <a:rPr lang="en-US" sz="2800" dirty="0"/>
              <a:t> </a:t>
            </a:r>
            <a:r>
              <a:rPr lang="en-US" sz="2800" dirty="0" err="1"/>
              <a:t>một</a:t>
            </a:r>
            <a:r>
              <a:rPr lang="en-US" sz="2800" dirty="0"/>
              <a:t> </a:t>
            </a:r>
            <a:r>
              <a:rPr lang="en-US" sz="2800" dirty="0" err="1"/>
              <a:t>phần</a:t>
            </a:r>
            <a:r>
              <a:rPr lang="en-US" sz="2800" dirty="0"/>
              <a:t> </a:t>
            </a:r>
            <a:r>
              <a:rPr lang="en-US" sz="2800" dirty="0" err="1"/>
              <a:t>không</a:t>
            </a:r>
            <a:r>
              <a:rPr lang="en-US" sz="2800" dirty="0"/>
              <a:t> </a:t>
            </a:r>
            <a:r>
              <a:rPr lang="en-US" sz="2800" dirty="0" err="1"/>
              <a:t>thể</a:t>
            </a:r>
            <a:r>
              <a:rPr lang="en-US" sz="2800" dirty="0"/>
              <a:t> </a:t>
            </a:r>
            <a:r>
              <a:rPr lang="en-US" sz="2800" dirty="0" err="1"/>
              <a:t>thiếu</a:t>
            </a:r>
            <a:r>
              <a:rPr lang="en-US" sz="2800" dirty="0"/>
              <a:t> </a:t>
            </a:r>
            <a:r>
              <a:rPr lang="en-US" sz="2800" dirty="0" err="1"/>
              <a:t>của</a:t>
            </a:r>
            <a:r>
              <a:rPr lang="en-US" sz="2800" dirty="0"/>
              <a:t> </a:t>
            </a:r>
            <a:r>
              <a:rPr lang="en-US" sz="2800" dirty="0" err="1"/>
              <a:t>trình</a:t>
            </a:r>
            <a:r>
              <a:rPr lang="en-US" sz="2800" dirty="0"/>
              <a:t> </a:t>
            </a:r>
            <a:r>
              <a:rPr lang="en-US" sz="2800" dirty="0" err="1"/>
              <a:t>độ</a:t>
            </a:r>
            <a:r>
              <a:rPr lang="en-US" sz="2800" dirty="0"/>
              <a:t> </a:t>
            </a:r>
            <a:r>
              <a:rPr lang="en-US" sz="2800" dirty="0" err="1"/>
              <a:t>văn</a:t>
            </a:r>
            <a:r>
              <a:rPr lang="en-US" sz="2800" dirty="0"/>
              <a:t> </a:t>
            </a:r>
            <a:r>
              <a:rPr lang="en-US" sz="2800" dirty="0" err="1"/>
              <a:t>hóa</a:t>
            </a:r>
            <a:r>
              <a:rPr lang="en-US" sz="2800" dirty="0"/>
              <a:t> </a:t>
            </a:r>
            <a:r>
              <a:rPr lang="en-US" sz="2800" dirty="0" err="1"/>
              <a:t>phổ</a:t>
            </a:r>
            <a:r>
              <a:rPr lang="en-US" sz="2800" dirty="0"/>
              <a:t> </a:t>
            </a:r>
            <a:r>
              <a:rPr lang="en-US" sz="2800" dirty="0" err="1"/>
              <a:t>thông</a:t>
            </a:r>
            <a:r>
              <a:rPr lang="en-US" sz="2800" dirty="0"/>
              <a:t> </a:t>
            </a:r>
            <a:r>
              <a:rPr lang="en-US" sz="2800" dirty="0" err="1"/>
              <a:t>trong</a:t>
            </a:r>
            <a:r>
              <a:rPr lang="en-US" sz="2800" dirty="0"/>
              <a:t> con </a:t>
            </a:r>
            <a:r>
              <a:rPr lang="en-US" sz="2800" dirty="0" err="1"/>
              <a:t>người</a:t>
            </a:r>
            <a:r>
              <a:rPr lang="en-US" sz="2800" dirty="0"/>
              <a:t> ở </a:t>
            </a:r>
            <a:r>
              <a:rPr lang="en-US" sz="2800" dirty="0" err="1"/>
              <a:t>thời</a:t>
            </a:r>
            <a:r>
              <a:rPr lang="en-US" sz="2800" dirty="0"/>
              <a:t> </a:t>
            </a:r>
            <a:r>
              <a:rPr lang="en-US" sz="2800" dirty="0" err="1"/>
              <a:t>đại</a:t>
            </a:r>
            <a:r>
              <a:rPr lang="en-US" sz="2800" dirty="0"/>
              <a:t> </a:t>
            </a:r>
            <a:r>
              <a:rPr lang="en-US" sz="2800" dirty="0" err="1"/>
              <a:t>mới</a:t>
            </a:r>
            <a:r>
              <a:rPr lang="en-US" sz="2800" dirty="0"/>
              <a:t>. </a:t>
            </a:r>
            <a:r>
              <a:rPr lang="en-US" sz="2800" dirty="0" err="1"/>
              <a:t>Bởi</a:t>
            </a:r>
            <a:r>
              <a:rPr lang="en-US" sz="2800" dirty="0"/>
              <a:t> </a:t>
            </a:r>
            <a:r>
              <a:rPr lang="en-US" sz="2800" dirty="0" err="1"/>
              <a:t>vậy</a:t>
            </a:r>
            <a:r>
              <a:rPr lang="en-US" sz="2800" dirty="0"/>
              <a:t> </a:t>
            </a:r>
            <a:r>
              <a:rPr lang="en-US" sz="2800" dirty="0" err="1"/>
              <a:t>dạy</a:t>
            </a:r>
            <a:r>
              <a:rPr lang="en-US" sz="2800" dirty="0"/>
              <a:t> tin </a:t>
            </a:r>
            <a:r>
              <a:rPr lang="en-US" sz="2800" dirty="0" err="1"/>
              <a:t>học</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không</a:t>
            </a:r>
            <a:r>
              <a:rPr lang="en-US" sz="2800" dirty="0"/>
              <a:t> </a:t>
            </a:r>
            <a:r>
              <a:rPr lang="en-US" sz="2800" dirty="0" err="1"/>
              <a:t>chỉ</a:t>
            </a:r>
            <a:r>
              <a:rPr lang="en-US" sz="2800" dirty="0"/>
              <a:t> </a:t>
            </a:r>
            <a:r>
              <a:rPr lang="en-US" sz="2800" dirty="0" err="1"/>
              <a:t>truyền</a:t>
            </a:r>
            <a:r>
              <a:rPr lang="en-US" sz="2800" dirty="0"/>
              <a:t> </a:t>
            </a:r>
            <a:r>
              <a:rPr lang="en-US" sz="2800" dirty="0" err="1"/>
              <a:t>thụ</a:t>
            </a:r>
            <a:r>
              <a:rPr lang="en-US" sz="2800" dirty="0"/>
              <a:t> </a:t>
            </a:r>
            <a:r>
              <a:rPr lang="en-US" sz="2800" dirty="0" err="1"/>
              <a:t>nội</a:t>
            </a:r>
            <a:r>
              <a:rPr lang="en-US" sz="2800" dirty="0"/>
              <a:t> dung </a:t>
            </a:r>
            <a:r>
              <a:rPr lang="en-US" sz="2800" dirty="0" err="1"/>
              <a:t>đơn</a:t>
            </a:r>
            <a:r>
              <a:rPr lang="en-US" sz="2800" dirty="0"/>
              <a:t> </a:t>
            </a:r>
            <a:r>
              <a:rPr lang="en-US" sz="2800" dirty="0" err="1"/>
              <a:t>giản</a:t>
            </a:r>
            <a:r>
              <a:rPr lang="en-US" sz="2800" dirty="0"/>
              <a:t>, </a:t>
            </a:r>
            <a:r>
              <a:rPr lang="en-US" sz="2800" dirty="0" err="1"/>
              <a:t>mà</a:t>
            </a:r>
            <a:r>
              <a:rPr lang="en-US" sz="2800" dirty="0"/>
              <a:t> </a:t>
            </a:r>
            <a:r>
              <a:rPr lang="en-US" sz="2800" dirty="0" err="1"/>
              <a:t>phải</a:t>
            </a:r>
            <a:r>
              <a:rPr lang="en-US" sz="2800" dirty="0"/>
              <a:t> </a:t>
            </a:r>
            <a:r>
              <a:rPr lang="en-US" sz="2800" dirty="0" err="1"/>
              <a:t>hướng</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những</a:t>
            </a:r>
            <a:r>
              <a:rPr lang="en-US" sz="2800" dirty="0"/>
              <a:t> </a:t>
            </a:r>
            <a:r>
              <a:rPr lang="en-US" sz="2800" dirty="0" err="1"/>
              <a:t>nhận</a:t>
            </a:r>
            <a:r>
              <a:rPr lang="en-US" sz="2800" dirty="0"/>
              <a:t> </a:t>
            </a:r>
            <a:r>
              <a:rPr lang="en-US" sz="2800" dirty="0" err="1"/>
              <a:t>thức</a:t>
            </a:r>
            <a:r>
              <a:rPr lang="en-US" sz="2800" dirty="0"/>
              <a:t>, </a:t>
            </a:r>
            <a:r>
              <a:rPr lang="en-US" sz="2800" dirty="0" err="1"/>
              <a:t>những</a:t>
            </a:r>
            <a:r>
              <a:rPr lang="en-US" sz="2800" dirty="0"/>
              <a:t> </a:t>
            </a:r>
            <a:r>
              <a:rPr lang="en-US" sz="2800" dirty="0" err="1"/>
              <a:t>hiểu</a:t>
            </a:r>
            <a:r>
              <a:rPr lang="en-US" sz="2800" dirty="0"/>
              <a:t> </a:t>
            </a:r>
            <a:r>
              <a:rPr lang="en-US" sz="2800" dirty="0" err="1"/>
              <a:t>biết</a:t>
            </a:r>
            <a:r>
              <a:rPr lang="en-US" sz="2800" dirty="0"/>
              <a:t> </a:t>
            </a:r>
            <a:r>
              <a:rPr lang="en-US" sz="2800" dirty="0" err="1"/>
              <a:t>ngang</a:t>
            </a:r>
            <a:r>
              <a:rPr lang="en-US" sz="2800" dirty="0"/>
              <a:t> </a:t>
            </a:r>
            <a:r>
              <a:rPr lang="en-US" sz="2800" dirty="0" err="1"/>
              <a:t>tầm</a:t>
            </a:r>
            <a:r>
              <a:rPr lang="en-US" sz="2800" dirty="0"/>
              <a:t> </a:t>
            </a:r>
            <a:r>
              <a:rPr lang="en-US" sz="2800" dirty="0" err="1"/>
              <a:t>thời</a:t>
            </a:r>
            <a:r>
              <a:rPr lang="en-US" sz="2800" dirty="0"/>
              <a:t> </a:t>
            </a:r>
            <a:r>
              <a:rPr lang="en-US" sz="2800" dirty="0" err="1"/>
              <a:t>đại</a:t>
            </a:r>
            <a:r>
              <a:rPr lang="en-US" sz="2800" dirty="0"/>
              <a:t>...</a:t>
            </a:r>
          </a:p>
        </p:txBody>
      </p:sp>
    </p:spTree>
    <p:extLst>
      <p:ext uri="{BB962C8B-B14F-4D97-AF65-F5344CB8AC3E}">
        <p14:creationId xmlns:p14="http://schemas.microsoft.com/office/powerpoint/2010/main" val="130101370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208912" cy="954107"/>
          </a:xfrm>
          <a:prstGeom prst="rect">
            <a:avLst/>
          </a:prstGeom>
          <a:noFill/>
        </p:spPr>
        <p:txBody>
          <a:bodyPr wrap="square" rtlCol="0">
            <a:spAutoFit/>
          </a:bodyPr>
          <a:lstStyle/>
          <a:p>
            <a:r>
              <a:rPr lang="en-US" sz="2800" b="1" i="1" dirty="0"/>
              <a:t>*</a:t>
            </a:r>
            <a:r>
              <a:rPr lang="en-US" sz="2800" b="1" i="1" dirty="0" err="1"/>
              <a:t>Bước</a:t>
            </a:r>
            <a:r>
              <a:rPr lang="en-US" sz="2800" b="1" i="1" dirty="0"/>
              <a:t> 4: </a:t>
            </a:r>
            <a:r>
              <a:rPr lang="en-US" sz="2800" b="1" i="1" dirty="0" err="1"/>
              <a:t>Giáo</a:t>
            </a:r>
            <a:r>
              <a:rPr lang="en-US" sz="2800" b="1" i="1" dirty="0"/>
              <a:t> </a:t>
            </a:r>
            <a:r>
              <a:rPr lang="en-US" sz="2800" b="1" i="1" dirty="0" err="1"/>
              <a:t>viên</a:t>
            </a:r>
            <a:r>
              <a:rPr lang="en-US" sz="2800" b="1" i="1" dirty="0"/>
              <a:t> </a:t>
            </a:r>
            <a:r>
              <a:rPr lang="en-US" sz="2800" b="1" i="1" dirty="0" err="1"/>
              <a:t>nhận</a:t>
            </a:r>
            <a:r>
              <a:rPr lang="en-US" sz="2800" b="1" i="1" dirty="0"/>
              <a:t> </a:t>
            </a:r>
            <a:r>
              <a:rPr lang="en-US" sz="2800" b="1" i="1" dirty="0" err="1"/>
              <a:t>xét</a:t>
            </a:r>
            <a:r>
              <a:rPr lang="en-US" sz="2800" b="1" i="1" dirty="0"/>
              <a:t>, </a:t>
            </a:r>
            <a:r>
              <a:rPr lang="en-US" sz="2800" b="1" i="1" dirty="0" err="1"/>
              <a:t>đánh</a:t>
            </a:r>
            <a:r>
              <a:rPr lang="en-US" sz="2800" b="1" i="1" dirty="0"/>
              <a:t> </a:t>
            </a:r>
            <a:r>
              <a:rPr lang="en-US" sz="2800" b="1" i="1" dirty="0" err="1"/>
              <a:t>giá</a:t>
            </a:r>
            <a:r>
              <a:rPr lang="en-US" sz="2800" b="1" i="1" dirty="0"/>
              <a:t> </a:t>
            </a:r>
            <a:r>
              <a:rPr lang="en-US" sz="2800" b="1" i="1" dirty="0" err="1"/>
              <a:t>kết</a:t>
            </a:r>
            <a:r>
              <a:rPr lang="en-US" sz="2800" b="1" i="1" dirty="0"/>
              <a:t> </a:t>
            </a:r>
            <a:r>
              <a:rPr lang="en-US" sz="2800" b="1" i="1" dirty="0" err="1"/>
              <a:t>quả</a:t>
            </a:r>
            <a:r>
              <a:rPr lang="en-US" sz="2800" b="1" i="1" dirty="0"/>
              <a:t> </a:t>
            </a:r>
            <a:r>
              <a:rPr lang="en-US" sz="2800" b="1" i="1" dirty="0" err="1"/>
              <a:t>kết</a:t>
            </a:r>
            <a:r>
              <a:rPr lang="en-US" sz="2800" b="1" i="1" dirty="0"/>
              <a:t> </a:t>
            </a:r>
            <a:r>
              <a:rPr lang="en-US" sz="2800" b="1" i="1" dirty="0" err="1"/>
              <a:t>quả</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của</a:t>
            </a:r>
            <a:r>
              <a:rPr lang="en-US" sz="2800" b="1" i="1" dirty="0"/>
              <a:t> </a:t>
            </a:r>
            <a:r>
              <a:rPr lang="en-US" sz="2800" b="1" i="1" dirty="0" err="1"/>
              <a:t>các</a:t>
            </a:r>
            <a:r>
              <a:rPr lang="en-US" sz="2800" b="1" i="1" dirty="0"/>
              <a:t> </a:t>
            </a:r>
            <a:r>
              <a:rPr lang="en-US" sz="2800" b="1" i="1" dirty="0" err="1"/>
              <a:t>nhóm</a:t>
            </a:r>
            <a:r>
              <a:rPr lang="en-US" sz="2800" b="1" i="1" dirty="0"/>
              <a:t> </a:t>
            </a:r>
            <a:r>
              <a:rPr lang="en-US" sz="2800" b="1" i="1" dirty="0" err="1"/>
              <a:t>và</a:t>
            </a:r>
            <a:r>
              <a:rPr lang="en-US" sz="2800" b="1" i="1" dirty="0"/>
              <a:t> </a:t>
            </a:r>
            <a:r>
              <a:rPr lang="en-US" sz="2800" b="1" i="1" dirty="0" err="1"/>
              <a:t>chốt</a:t>
            </a:r>
            <a:r>
              <a:rPr lang="en-US" sz="2800" b="1" i="1" dirty="0"/>
              <a:t> </a:t>
            </a:r>
            <a:r>
              <a:rPr lang="en-US" sz="2800" b="1" i="1" dirty="0" err="1"/>
              <a:t>kiến</a:t>
            </a:r>
            <a:r>
              <a:rPr lang="en-US" sz="2800" b="1" i="1" dirty="0"/>
              <a:t> </a:t>
            </a:r>
            <a:r>
              <a:rPr lang="en-US" sz="2800" b="1" i="1" dirty="0" err="1"/>
              <a:t>thức</a:t>
            </a:r>
            <a:r>
              <a:rPr lang="en-US" sz="2800" b="1" i="1" dirty="0"/>
              <a:t>.</a:t>
            </a:r>
            <a:endParaRPr lang="en-US" sz="2800" b="1" dirty="0"/>
          </a:p>
        </p:txBody>
      </p:sp>
      <p:sp>
        <p:nvSpPr>
          <p:cNvPr id="3" name="TextBox 2"/>
          <p:cNvSpPr txBox="1"/>
          <p:nvPr/>
        </p:nvSpPr>
        <p:spPr>
          <a:xfrm>
            <a:off x="395536" y="1700808"/>
            <a:ext cx="8208912" cy="2246769"/>
          </a:xfrm>
          <a:prstGeom prst="rect">
            <a:avLst/>
          </a:prstGeom>
          <a:noFill/>
        </p:spPr>
        <p:txBody>
          <a:bodyPr wrap="square" rtlCol="0">
            <a:spAutoFit/>
          </a:bodyPr>
          <a:lstStyle/>
          <a:p>
            <a:r>
              <a:rPr lang="en-US" sz="2800" dirty="0"/>
              <a:t>- </a:t>
            </a:r>
            <a:r>
              <a:rPr lang="en-US" sz="2800" dirty="0" err="1"/>
              <a:t>Giáo</a:t>
            </a:r>
            <a:r>
              <a:rPr lang="en-US" sz="2800" dirty="0"/>
              <a:t> </a:t>
            </a:r>
            <a:r>
              <a:rPr lang="en-US" sz="2800" dirty="0" err="1"/>
              <a:t>viên</a:t>
            </a:r>
            <a:r>
              <a:rPr lang="en-US" sz="2800" dirty="0"/>
              <a:t> </a:t>
            </a:r>
            <a:r>
              <a:rPr lang="en-US" sz="2800" dirty="0" err="1"/>
              <a:t>nhận</a:t>
            </a:r>
            <a:r>
              <a:rPr lang="en-US" sz="2800" dirty="0"/>
              <a:t> </a:t>
            </a:r>
            <a:r>
              <a:rPr lang="en-US" sz="2800" dirty="0" err="1"/>
              <a:t>xét</a:t>
            </a:r>
            <a:r>
              <a:rPr lang="en-US" sz="2800" dirty="0"/>
              <a:t>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err="1"/>
              <a:t>của</a:t>
            </a:r>
            <a:r>
              <a:rPr lang="en-US" sz="2800" dirty="0"/>
              <a:t> </a:t>
            </a:r>
            <a:r>
              <a:rPr lang="en-US" sz="2800" dirty="0" err="1"/>
              <a:t>từng</a:t>
            </a:r>
            <a:r>
              <a:rPr lang="en-US" sz="2800" dirty="0"/>
              <a:t> </a:t>
            </a:r>
            <a:r>
              <a:rPr lang="en-US" sz="2800" dirty="0" err="1"/>
              <a:t>nhóm</a:t>
            </a:r>
            <a:r>
              <a:rPr lang="en-US" sz="2800" dirty="0"/>
              <a:t>: </a:t>
            </a:r>
            <a:r>
              <a:rPr lang="en-US" sz="2800" dirty="0" smtClean="0"/>
              <a:t>                 </a:t>
            </a:r>
            <a:r>
              <a:rPr lang="en-US" sz="2800" dirty="0" err="1" smtClean="0"/>
              <a:t>Sự</a:t>
            </a:r>
            <a:r>
              <a:rPr lang="en-US" sz="2800" dirty="0" smtClean="0"/>
              <a:t> </a:t>
            </a:r>
            <a:r>
              <a:rPr lang="en-US" sz="2800" dirty="0" err="1"/>
              <a:t>hợp</a:t>
            </a:r>
            <a:r>
              <a:rPr lang="en-US" sz="2800" dirty="0"/>
              <a:t> </a:t>
            </a:r>
            <a:r>
              <a:rPr lang="en-US" sz="2800" dirty="0" err="1"/>
              <a:t>tác</a:t>
            </a:r>
            <a:r>
              <a:rPr lang="en-US" sz="2800" dirty="0"/>
              <a:t> </a:t>
            </a:r>
            <a:r>
              <a:rPr lang="en-US" sz="2800" dirty="0" err="1"/>
              <a:t>giữa</a:t>
            </a:r>
            <a:r>
              <a:rPr lang="en-US" sz="2800" dirty="0"/>
              <a:t> </a:t>
            </a:r>
            <a:r>
              <a:rPr lang="en-US" sz="2800" dirty="0" err="1"/>
              <a:t>các</a:t>
            </a:r>
            <a:r>
              <a:rPr lang="en-US" sz="2800" dirty="0"/>
              <a:t> </a:t>
            </a:r>
            <a:r>
              <a:rPr lang="en-US" sz="2800" dirty="0" err="1"/>
              <a:t>thành</a:t>
            </a:r>
            <a:r>
              <a:rPr lang="en-US" sz="2800" dirty="0"/>
              <a:t> </a:t>
            </a:r>
            <a:r>
              <a:rPr lang="en-US" sz="2800" dirty="0" err="1"/>
              <a:t>viên</a:t>
            </a:r>
            <a:r>
              <a:rPr lang="en-US" sz="2800" dirty="0"/>
              <a:t> </a:t>
            </a:r>
            <a:r>
              <a:rPr lang="en-US" sz="2800" dirty="0" err="1"/>
              <a:t>trong</a:t>
            </a:r>
            <a:r>
              <a:rPr lang="en-US" sz="2800" dirty="0"/>
              <a:t> </a:t>
            </a:r>
            <a:r>
              <a:rPr lang="en-US" sz="2800" dirty="0" err="1"/>
              <a:t>nhóm</a:t>
            </a:r>
            <a:r>
              <a:rPr lang="en-US" sz="2800" dirty="0"/>
              <a:t> </a:t>
            </a:r>
            <a:r>
              <a:rPr lang="en-US" sz="2800" dirty="0" err="1"/>
              <a:t>với</a:t>
            </a:r>
            <a:r>
              <a:rPr lang="en-US" sz="2800" dirty="0"/>
              <a:t> </a:t>
            </a:r>
            <a:r>
              <a:rPr lang="en-US" sz="2800" dirty="0" err="1"/>
              <a:t>nhau</a:t>
            </a:r>
            <a:r>
              <a:rPr lang="en-US" sz="2800" dirty="0"/>
              <a:t> </a:t>
            </a:r>
            <a:r>
              <a:rPr lang="en-US" sz="2800" dirty="0" err="1"/>
              <a:t>l</a:t>
            </a:r>
            <a:r>
              <a:rPr lang="en-US" sz="2800" dirty="0" err="1" smtClean="0"/>
              <a:t>à</a:t>
            </a:r>
            <a:r>
              <a:rPr lang="en-US" sz="2800" dirty="0" smtClean="0"/>
              <a:t> </a:t>
            </a:r>
            <a:r>
              <a:rPr lang="en-US" sz="2800" dirty="0" err="1"/>
              <a:t>hiệu</a:t>
            </a:r>
            <a:r>
              <a:rPr lang="en-US" sz="2800" dirty="0"/>
              <a:t> </a:t>
            </a:r>
            <a:r>
              <a:rPr lang="en-US" sz="2800" dirty="0" err="1"/>
              <a:t>quả</a:t>
            </a:r>
            <a:r>
              <a:rPr lang="en-US" sz="2800" dirty="0"/>
              <a:t> </a:t>
            </a:r>
            <a:r>
              <a:rPr lang="en-US" sz="2800" dirty="0" err="1"/>
              <a:t>của</a:t>
            </a:r>
            <a:r>
              <a:rPr lang="en-US" sz="2800" dirty="0"/>
              <a:t> </a:t>
            </a:r>
            <a:r>
              <a:rPr lang="en-US" sz="2800" dirty="0" err="1"/>
              <a:t>công</a:t>
            </a:r>
            <a:r>
              <a:rPr lang="en-US" sz="2800" dirty="0"/>
              <a:t> </a:t>
            </a:r>
            <a:r>
              <a:rPr lang="en-US" sz="2800" dirty="0" err="1"/>
              <a:t>việc</a:t>
            </a:r>
            <a:r>
              <a:rPr lang="en-US" sz="2800" dirty="0"/>
              <a:t>.</a:t>
            </a:r>
          </a:p>
          <a:p>
            <a:r>
              <a:rPr lang="en-US" sz="2800" dirty="0"/>
              <a:t>- </a:t>
            </a:r>
            <a:r>
              <a:rPr lang="en-US" sz="2800" dirty="0" err="1"/>
              <a:t>Giáo</a:t>
            </a:r>
            <a:r>
              <a:rPr lang="en-US" sz="2800" dirty="0"/>
              <a:t> </a:t>
            </a:r>
            <a:r>
              <a:rPr lang="en-US" sz="2800" dirty="0" err="1"/>
              <a:t>viên</a:t>
            </a:r>
            <a:r>
              <a:rPr lang="en-US" sz="2800" dirty="0"/>
              <a:t> </a:t>
            </a:r>
            <a:r>
              <a:rPr lang="en-US" sz="2800" dirty="0" err="1"/>
              <a:t>tổng</a:t>
            </a:r>
            <a:r>
              <a:rPr lang="en-US" sz="2800" dirty="0"/>
              <a:t> </a:t>
            </a:r>
            <a:r>
              <a:rPr lang="en-US" sz="2800" dirty="0" err="1"/>
              <a:t>kết</a:t>
            </a:r>
            <a:r>
              <a:rPr lang="en-US" sz="2800" dirty="0"/>
              <a:t> </a:t>
            </a:r>
            <a:r>
              <a:rPr lang="en-US" sz="2800" dirty="0" err="1"/>
              <a:t>lại</a:t>
            </a:r>
            <a:r>
              <a:rPr lang="en-US" sz="2800" dirty="0"/>
              <a:t>, </a:t>
            </a:r>
            <a:r>
              <a:rPr lang="en-US" sz="2800" dirty="0" err="1"/>
              <a:t>chốt</a:t>
            </a:r>
            <a:r>
              <a:rPr lang="en-US" sz="2800" dirty="0"/>
              <a:t> </a:t>
            </a:r>
            <a:r>
              <a:rPr lang="en-US" sz="2800" dirty="0" err="1"/>
              <a:t>kiến</a:t>
            </a:r>
            <a:r>
              <a:rPr lang="en-US" sz="2800" dirty="0"/>
              <a:t> </a:t>
            </a:r>
            <a:r>
              <a:rPr lang="en-US" sz="2800" dirty="0" err="1"/>
              <a:t>thức</a:t>
            </a:r>
            <a:r>
              <a:rPr lang="en-US" sz="2800" dirty="0"/>
              <a:t> </a:t>
            </a:r>
            <a:r>
              <a:rPr lang="en-US" sz="2800" dirty="0" err="1"/>
              <a:t>và</a:t>
            </a:r>
            <a:r>
              <a:rPr lang="en-US" sz="2800" dirty="0"/>
              <a:t> </a:t>
            </a:r>
            <a:r>
              <a:rPr lang="en-US" sz="2800" dirty="0" err="1"/>
              <a:t>đưa</a:t>
            </a:r>
            <a:r>
              <a:rPr lang="en-US" sz="2800" dirty="0"/>
              <a:t> </a:t>
            </a:r>
            <a:r>
              <a:rPr lang="en-US" sz="2800" dirty="0" err="1"/>
              <a:t>ra</a:t>
            </a:r>
            <a:r>
              <a:rPr lang="en-US" sz="2800" dirty="0"/>
              <a:t> </a:t>
            </a:r>
            <a:r>
              <a:rPr lang="en-US" sz="2800" dirty="0" err="1"/>
              <a:t>vấn</a:t>
            </a:r>
            <a:r>
              <a:rPr lang="en-US" sz="2800" dirty="0"/>
              <a:t> </a:t>
            </a:r>
            <a:r>
              <a:rPr lang="en-US" sz="2800" dirty="0" err="1"/>
              <a:t>đề</a:t>
            </a:r>
            <a:r>
              <a:rPr lang="en-US" sz="2800" dirty="0"/>
              <a:t> </a:t>
            </a:r>
            <a:r>
              <a:rPr lang="en-US" sz="2800" dirty="0" err="1"/>
              <a:t>tiếp</a:t>
            </a:r>
            <a:r>
              <a:rPr lang="en-US" sz="2800" dirty="0"/>
              <a:t> </a:t>
            </a:r>
            <a:r>
              <a:rPr lang="en-US" sz="2800" dirty="0" err="1"/>
              <a:t>theo.</a:t>
            </a:r>
            <a:endParaRPr lang="en-US" sz="2800" dirty="0"/>
          </a:p>
        </p:txBody>
      </p:sp>
    </p:spTree>
    <p:extLst>
      <p:ext uri="{BB962C8B-B14F-4D97-AF65-F5344CB8AC3E}">
        <p14:creationId xmlns:p14="http://schemas.microsoft.com/office/powerpoint/2010/main" val="232443084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6408712" cy="800219"/>
          </a:xfrm>
          <a:prstGeom prst="rect">
            <a:avLst/>
          </a:prstGeom>
          <a:noFill/>
        </p:spPr>
        <p:txBody>
          <a:bodyPr wrap="square" rtlCol="0">
            <a:spAutoFit/>
          </a:bodyPr>
          <a:lstStyle/>
          <a:p>
            <a:r>
              <a:rPr lang="en-US" sz="2800" b="1" dirty="0"/>
              <a:t>b. </a:t>
            </a:r>
            <a:r>
              <a:rPr lang="en-US" sz="2800" b="1" dirty="0" err="1"/>
              <a:t>Về</a:t>
            </a:r>
            <a:r>
              <a:rPr lang="en-US" sz="2800" b="1" dirty="0"/>
              <a:t> </a:t>
            </a:r>
            <a:r>
              <a:rPr lang="en-US" sz="2800" b="1" dirty="0" err="1" smtClean="0"/>
              <a:t>kiểm</a:t>
            </a:r>
            <a:r>
              <a:rPr lang="en-US" sz="2800" b="1" dirty="0" smtClean="0"/>
              <a:t> </a:t>
            </a:r>
            <a:r>
              <a:rPr lang="en-US" sz="2800" b="1" dirty="0" err="1"/>
              <a:t>tra</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học</a:t>
            </a:r>
            <a:r>
              <a:rPr lang="en-US" sz="2800" b="1" dirty="0"/>
              <a:t> </a:t>
            </a:r>
            <a:r>
              <a:rPr lang="en-US" sz="2800" b="1" dirty="0" err="1"/>
              <a:t>sinh</a:t>
            </a:r>
            <a:r>
              <a:rPr lang="en-US" sz="2800" b="1" dirty="0"/>
              <a:t>:</a:t>
            </a:r>
            <a:endParaRPr lang="en-US" sz="2800" dirty="0"/>
          </a:p>
          <a:p>
            <a:endParaRPr lang="en-US" dirty="0"/>
          </a:p>
        </p:txBody>
      </p:sp>
      <p:sp>
        <p:nvSpPr>
          <p:cNvPr id="3" name="TextBox 2"/>
          <p:cNvSpPr txBox="1"/>
          <p:nvPr/>
        </p:nvSpPr>
        <p:spPr>
          <a:xfrm>
            <a:off x="179512" y="836712"/>
            <a:ext cx="8352928" cy="3385542"/>
          </a:xfrm>
          <a:prstGeom prst="rect">
            <a:avLst/>
          </a:prstGeom>
          <a:noFill/>
        </p:spPr>
        <p:txBody>
          <a:bodyPr wrap="square" rtlCol="0">
            <a:spAutoFit/>
          </a:bodyPr>
          <a:lstStyle/>
          <a:p>
            <a:r>
              <a:rPr lang="en-US" sz="2800" dirty="0" smtClean="0"/>
              <a:t>    </a:t>
            </a:r>
            <a:r>
              <a:rPr lang="en-US" sz="2800" dirty="0" err="1" smtClean="0"/>
              <a:t>Việc</a:t>
            </a:r>
            <a:r>
              <a:rPr lang="en-US" sz="2800" dirty="0" smtClean="0"/>
              <a:t> </a:t>
            </a:r>
            <a:r>
              <a:rPr lang="en-US" sz="2800" dirty="0" err="1"/>
              <a:t>đổi</a:t>
            </a:r>
            <a:r>
              <a:rPr lang="en-US" sz="2800" dirty="0"/>
              <a:t> </a:t>
            </a:r>
            <a:r>
              <a:rPr lang="en-US" sz="2800" dirty="0" err="1"/>
              <a:t>mới</a:t>
            </a:r>
            <a:r>
              <a:rPr lang="en-US" sz="2800" dirty="0"/>
              <a:t> </a:t>
            </a:r>
            <a:r>
              <a:rPr lang="en-US" sz="2800" dirty="0" err="1"/>
              <a:t>phương</a:t>
            </a:r>
            <a:r>
              <a:rPr lang="en-US" sz="2800" dirty="0"/>
              <a:t> </a:t>
            </a:r>
            <a:r>
              <a:rPr lang="en-US" sz="2800" dirty="0" err="1"/>
              <a:t>pháp</a:t>
            </a:r>
            <a:r>
              <a:rPr lang="en-US" sz="2800" dirty="0"/>
              <a:t> </a:t>
            </a:r>
            <a:r>
              <a:rPr lang="en-US" sz="2800" dirty="0" err="1"/>
              <a:t>kiểm</a:t>
            </a:r>
            <a:r>
              <a:rPr lang="en-US" sz="2800" dirty="0"/>
              <a:t> </a:t>
            </a:r>
            <a:r>
              <a:rPr lang="en-US" sz="2800" dirty="0" err="1"/>
              <a:t>tra</a:t>
            </a:r>
            <a:r>
              <a:rPr lang="en-US" sz="2800" dirty="0"/>
              <a:t>, </a:t>
            </a:r>
            <a:r>
              <a:rPr lang="en-US" sz="2800" dirty="0" err="1"/>
              <a:t>đánh</a:t>
            </a:r>
            <a:r>
              <a:rPr lang="en-US" sz="2800" dirty="0"/>
              <a:t> </a:t>
            </a:r>
            <a:r>
              <a:rPr lang="en-US" sz="2800" dirty="0" err="1"/>
              <a:t>giá</a:t>
            </a:r>
            <a:r>
              <a:rPr lang="en-US" sz="2800" dirty="0"/>
              <a:t> </a:t>
            </a:r>
            <a:r>
              <a:rPr lang="en-US" sz="2800" dirty="0" err="1"/>
              <a:t>cũng</a:t>
            </a:r>
            <a:r>
              <a:rPr lang="en-US" sz="2800" dirty="0"/>
              <a:t> </a:t>
            </a:r>
            <a:r>
              <a:rPr lang="en-US" sz="2800" dirty="0" err="1"/>
              <a:t>góp</a:t>
            </a:r>
            <a:r>
              <a:rPr lang="en-US" sz="2800" dirty="0"/>
              <a:t> </a:t>
            </a:r>
            <a:r>
              <a:rPr lang="en-US" sz="2800" dirty="0" err="1"/>
              <a:t>phần</a:t>
            </a:r>
            <a:r>
              <a:rPr lang="en-US" sz="2800" dirty="0"/>
              <a:t> </a:t>
            </a:r>
            <a:r>
              <a:rPr lang="en-US" sz="2800" dirty="0" err="1"/>
              <a:t>vào</a:t>
            </a:r>
            <a:r>
              <a:rPr lang="en-US" sz="2800" dirty="0"/>
              <a:t> </a:t>
            </a:r>
            <a:r>
              <a:rPr lang="en-US" sz="2800" dirty="0" err="1"/>
              <a:t>thay</a:t>
            </a:r>
            <a:r>
              <a:rPr lang="en-US" sz="2800" dirty="0"/>
              <a:t> </a:t>
            </a:r>
            <a:r>
              <a:rPr lang="en-US" sz="2800" dirty="0" err="1"/>
              <a:t>đổi</a:t>
            </a:r>
            <a:r>
              <a:rPr lang="en-US" sz="2800" dirty="0"/>
              <a:t> </a:t>
            </a:r>
            <a:r>
              <a:rPr lang="en-US" sz="2800" dirty="0" err="1"/>
              <a:t>thói</a:t>
            </a:r>
            <a:r>
              <a:rPr lang="en-US" sz="2800" dirty="0"/>
              <a:t> </a:t>
            </a:r>
            <a:r>
              <a:rPr lang="en-US" sz="2800" dirty="0" err="1"/>
              <a:t>quen</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HS. HS </a:t>
            </a:r>
            <a:r>
              <a:rPr lang="en-US" sz="2800" dirty="0" err="1"/>
              <a:t>phải</a:t>
            </a:r>
            <a:r>
              <a:rPr lang="en-US" sz="2800" dirty="0"/>
              <a:t> </a:t>
            </a:r>
            <a:r>
              <a:rPr lang="en-US" sz="2800" dirty="0" err="1"/>
              <a:t>thấy</a:t>
            </a:r>
            <a:r>
              <a:rPr lang="en-US" sz="2800" dirty="0"/>
              <a:t> </a:t>
            </a:r>
            <a:r>
              <a:rPr lang="en-US" sz="2800" dirty="0" err="1"/>
              <a:t>được</a:t>
            </a:r>
            <a:r>
              <a:rPr lang="en-US" sz="2800" dirty="0"/>
              <a:t> </a:t>
            </a:r>
            <a:r>
              <a:rPr lang="en-US" sz="2800" dirty="0" err="1"/>
              <a:t>tầm</a:t>
            </a:r>
            <a:r>
              <a:rPr lang="en-US" sz="2800" dirty="0"/>
              <a:t> </a:t>
            </a:r>
            <a:r>
              <a:rPr lang="en-US" sz="2800" dirty="0" err="1"/>
              <a:t>quan</a:t>
            </a:r>
            <a:r>
              <a:rPr lang="en-US" sz="2800" dirty="0"/>
              <a:t> </a:t>
            </a:r>
            <a:r>
              <a:rPr lang="en-US" sz="2800" dirty="0" err="1"/>
              <a:t>trọng</a:t>
            </a:r>
            <a:r>
              <a:rPr lang="en-US" sz="2800" dirty="0"/>
              <a:t> </a:t>
            </a:r>
            <a:r>
              <a:rPr lang="en-US" sz="2800" dirty="0" err="1"/>
              <a:t>của</a:t>
            </a:r>
            <a:r>
              <a:rPr lang="en-US" sz="2800" dirty="0"/>
              <a:t> </a:t>
            </a:r>
            <a:r>
              <a:rPr lang="en-US" sz="2800" dirty="0" err="1"/>
              <a:t>việc</a:t>
            </a:r>
            <a:r>
              <a:rPr lang="en-US" sz="2800" dirty="0"/>
              <a:t> </a:t>
            </a:r>
            <a:r>
              <a:rPr lang="en-US" sz="2800" dirty="0" err="1"/>
              <a:t>rèn</a:t>
            </a:r>
            <a:r>
              <a:rPr lang="en-US" sz="2800" dirty="0"/>
              <a:t> </a:t>
            </a:r>
            <a:r>
              <a:rPr lang="en-US" sz="2800" dirty="0" err="1"/>
              <a:t>luyện</a:t>
            </a:r>
            <a:r>
              <a:rPr lang="en-US" sz="2800" dirty="0"/>
              <a:t> </a:t>
            </a:r>
            <a:r>
              <a:rPr lang="en-US" sz="2800" dirty="0" err="1"/>
              <a:t>các</a:t>
            </a:r>
            <a:r>
              <a:rPr lang="en-US" sz="2800" dirty="0"/>
              <a:t> </a:t>
            </a:r>
            <a:r>
              <a:rPr lang="en-US" sz="2800" dirty="0" err="1"/>
              <a:t>kĩ</a:t>
            </a:r>
            <a:r>
              <a:rPr lang="en-US" sz="2800" dirty="0"/>
              <a:t> </a:t>
            </a:r>
            <a:r>
              <a:rPr lang="en-US" sz="2800" dirty="0" err="1"/>
              <a:t>năng</a:t>
            </a:r>
            <a:r>
              <a:rPr lang="en-US" sz="2800" dirty="0"/>
              <a:t> </a:t>
            </a:r>
            <a:r>
              <a:rPr lang="en-US" sz="2800" dirty="0" err="1"/>
              <a:t>để</a:t>
            </a:r>
            <a:r>
              <a:rPr lang="en-US" sz="2800" dirty="0"/>
              <a:t> </a:t>
            </a:r>
            <a:r>
              <a:rPr lang="en-US" sz="2800" dirty="0" err="1"/>
              <a:t>dần</a:t>
            </a:r>
            <a:r>
              <a:rPr lang="en-US" sz="2800" dirty="0"/>
              <a:t> </a:t>
            </a:r>
            <a:r>
              <a:rPr lang="en-US" sz="2800" dirty="0" err="1"/>
              <a:t>thay</a:t>
            </a:r>
            <a:r>
              <a:rPr lang="en-US" sz="2800" dirty="0"/>
              <a:t> </a:t>
            </a:r>
            <a:r>
              <a:rPr lang="en-US" sz="2800" dirty="0" err="1"/>
              <a:t>đổi</a:t>
            </a:r>
            <a:r>
              <a:rPr lang="en-US" sz="2800" dirty="0"/>
              <a:t> </a:t>
            </a:r>
            <a:r>
              <a:rPr lang="en-US" sz="2800" dirty="0" err="1"/>
              <a:t>cách</a:t>
            </a:r>
            <a:r>
              <a:rPr lang="en-US" sz="2800" dirty="0"/>
              <a:t> </a:t>
            </a:r>
            <a:r>
              <a:rPr lang="en-US" sz="2800" dirty="0" err="1"/>
              <a:t>học</a:t>
            </a:r>
            <a:r>
              <a:rPr lang="en-US" sz="2800" dirty="0"/>
              <a:t> </a:t>
            </a:r>
            <a:r>
              <a:rPr lang="en-US" sz="2800" dirty="0" err="1"/>
              <a:t>tập</a:t>
            </a:r>
            <a:r>
              <a:rPr lang="en-US" sz="2800" dirty="0"/>
              <a:t>, </a:t>
            </a:r>
            <a:r>
              <a:rPr lang="en-US" sz="2800" dirty="0" err="1"/>
              <a:t>từ</a:t>
            </a:r>
            <a:r>
              <a:rPr lang="en-US" sz="2800" dirty="0"/>
              <a:t> </a:t>
            </a:r>
            <a:r>
              <a:rPr lang="en-US" sz="2800" dirty="0" err="1"/>
              <a:t>học</a:t>
            </a:r>
            <a:r>
              <a:rPr lang="en-US" sz="2800" dirty="0"/>
              <a:t> </a:t>
            </a:r>
            <a:r>
              <a:rPr lang="en-US" sz="2800" dirty="0" err="1"/>
              <a:t>thuộc</a:t>
            </a:r>
            <a:r>
              <a:rPr lang="en-US" sz="2800" dirty="0"/>
              <a:t> </a:t>
            </a:r>
            <a:r>
              <a:rPr lang="en-US" sz="2800" dirty="0" err="1"/>
              <a:t>lòng</a:t>
            </a:r>
            <a:r>
              <a:rPr lang="en-US" sz="2800" dirty="0"/>
              <a:t> </a:t>
            </a:r>
            <a:r>
              <a:rPr lang="en-US" sz="2800" dirty="0" err="1"/>
              <a:t>để</a:t>
            </a:r>
            <a:r>
              <a:rPr lang="en-US" sz="2800" dirty="0"/>
              <a:t> </a:t>
            </a:r>
            <a:r>
              <a:rPr lang="en-US" sz="2800" dirty="0" err="1"/>
              <a:t>ghi</a:t>
            </a:r>
            <a:r>
              <a:rPr lang="en-US" sz="2800" dirty="0"/>
              <a:t> </a:t>
            </a:r>
            <a:r>
              <a:rPr lang="en-US" sz="2800" dirty="0" err="1"/>
              <a:t>nhớ</a:t>
            </a:r>
            <a:r>
              <a:rPr lang="en-US" sz="2800" dirty="0"/>
              <a:t> </a:t>
            </a:r>
            <a:r>
              <a:rPr lang="en-US" sz="2800" dirty="0" err="1"/>
              <a:t>kiến</a:t>
            </a:r>
            <a:r>
              <a:rPr lang="en-US" sz="2800" dirty="0"/>
              <a:t> </a:t>
            </a:r>
            <a:r>
              <a:rPr lang="en-US" sz="2800" dirty="0" err="1"/>
              <a:t>thức</a:t>
            </a:r>
            <a:r>
              <a:rPr lang="en-US" sz="2800" dirty="0"/>
              <a:t> sang </a:t>
            </a:r>
            <a:r>
              <a:rPr lang="en-US" sz="2800" dirty="0" err="1"/>
              <a:t>thực</a:t>
            </a:r>
            <a:r>
              <a:rPr lang="en-US" sz="2800" dirty="0"/>
              <a:t> </a:t>
            </a:r>
            <a:r>
              <a:rPr lang="en-US" sz="2800" dirty="0" err="1"/>
              <a:t>hiện</a:t>
            </a:r>
            <a:r>
              <a:rPr lang="en-US" sz="2800" dirty="0"/>
              <a:t> </a:t>
            </a:r>
            <a:r>
              <a:rPr lang="en-US" sz="2800" dirty="0" err="1"/>
              <a:t>các</a:t>
            </a:r>
            <a:r>
              <a:rPr lang="en-US" sz="2800" dirty="0"/>
              <a:t> </a:t>
            </a:r>
            <a:r>
              <a:rPr lang="en-US" sz="2800" dirty="0" err="1"/>
              <a:t>nhiệm</a:t>
            </a:r>
            <a:r>
              <a:rPr lang="en-US" sz="2800" dirty="0"/>
              <a:t> </a:t>
            </a:r>
            <a:r>
              <a:rPr lang="en-US" sz="2800" dirty="0" err="1"/>
              <a:t>vụ</a:t>
            </a:r>
            <a:r>
              <a:rPr lang="en-US" sz="2800" dirty="0"/>
              <a:t> </a:t>
            </a:r>
            <a:r>
              <a:rPr lang="en-US" sz="2800" dirty="0" err="1"/>
              <a:t>học</a:t>
            </a:r>
            <a:r>
              <a:rPr lang="en-US" sz="2800" dirty="0"/>
              <a:t> </a:t>
            </a:r>
            <a:r>
              <a:rPr lang="en-US" sz="2800" dirty="0" err="1"/>
              <a:t>tập</a:t>
            </a:r>
            <a:r>
              <a:rPr lang="en-US" sz="2800" dirty="0"/>
              <a:t> </a:t>
            </a:r>
            <a:r>
              <a:rPr lang="en-US" sz="2800" dirty="0" err="1"/>
              <a:t>để</a:t>
            </a:r>
            <a:r>
              <a:rPr lang="en-US" sz="2800" dirty="0"/>
              <a:t> </a:t>
            </a:r>
            <a:r>
              <a:rPr lang="en-US" sz="2800" dirty="0" err="1"/>
              <a:t>ghi</a:t>
            </a:r>
            <a:r>
              <a:rPr lang="en-US" sz="2800" dirty="0"/>
              <a:t> </a:t>
            </a:r>
            <a:r>
              <a:rPr lang="en-US" sz="2800" dirty="0" err="1"/>
              <a:t>nhớ</a:t>
            </a:r>
            <a:r>
              <a:rPr lang="en-US" sz="2800" dirty="0"/>
              <a:t> </a:t>
            </a:r>
            <a:r>
              <a:rPr lang="en-US" sz="2800" dirty="0" err="1"/>
              <a:t>kiến</a:t>
            </a:r>
            <a:r>
              <a:rPr lang="en-US" sz="2800" dirty="0"/>
              <a:t> </a:t>
            </a:r>
            <a:r>
              <a:rPr lang="en-US" sz="2800" dirty="0" err="1"/>
              <a:t>thức</a:t>
            </a:r>
            <a:r>
              <a:rPr lang="en-US" sz="2800" dirty="0"/>
              <a:t> </a:t>
            </a:r>
            <a:r>
              <a:rPr lang="en-US" sz="2800" dirty="0" err="1"/>
              <a:t>và</a:t>
            </a:r>
            <a:r>
              <a:rPr lang="en-US" sz="2800" dirty="0"/>
              <a:t> </a:t>
            </a:r>
            <a:r>
              <a:rPr lang="en-US" sz="2800" dirty="0" err="1"/>
              <a:t>vận</a:t>
            </a:r>
            <a:r>
              <a:rPr lang="en-US" sz="2800" dirty="0"/>
              <a:t> </a:t>
            </a:r>
            <a:r>
              <a:rPr lang="en-US" sz="2800" dirty="0" err="1"/>
              <a:t>dụng</a:t>
            </a:r>
            <a:r>
              <a:rPr lang="en-US" sz="2800" dirty="0"/>
              <a:t> </a:t>
            </a:r>
            <a:r>
              <a:rPr lang="en-US" sz="2800" dirty="0" err="1"/>
              <a:t>vào</a:t>
            </a:r>
            <a:r>
              <a:rPr lang="en-US" sz="2800" dirty="0"/>
              <a:t> </a:t>
            </a:r>
            <a:r>
              <a:rPr lang="en-US" sz="2800" dirty="0" err="1"/>
              <a:t>thực</a:t>
            </a:r>
            <a:r>
              <a:rPr lang="en-US" sz="2800" dirty="0"/>
              <a:t> </a:t>
            </a:r>
            <a:r>
              <a:rPr lang="en-US" sz="2800" dirty="0" err="1"/>
              <a:t>hành</a:t>
            </a:r>
            <a:r>
              <a:rPr lang="en-US" sz="2800" dirty="0"/>
              <a:t> </a:t>
            </a:r>
            <a:r>
              <a:rPr lang="en-US" sz="2800" dirty="0" err="1"/>
              <a:t>một</a:t>
            </a:r>
            <a:r>
              <a:rPr lang="en-US" sz="2800" dirty="0"/>
              <a:t> </a:t>
            </a:r>
            <a:r>
              <a:rPr lang="en-US" sz="2800" dirty="0" err="1"/>
              <a:t>cách</a:t>
            </a:r>
            <a:r>
              <a:rPr lang="en-US" sz="2800" dirty="0"/>
              <a:t> </a:t>
            </a:r>
            <a:r>
              <a:rPr lang="en-US" sz="2800" dirty="0" err="1"/>
              <a:t>thành</a:t>
            </a:r>
            <a:r>
              <a:rPr lang="en-US" sz="2800" dirty="0"/>
              <a:t> </a:t>
            </a:r>
            <a:r>
              <a:rPr lang="en-US" sz="2800" dirty="0" err="1"/>
              <a:t>thạo</a:t>
            </a:r>
            <a:r>
              <a:rPr lang="en-US" sz="2800" dirty="0"/>
              <a:t>.</a:t>
            </a:r>
          </a:p>
          <a:p>
            <a:endParaRPr lang="en-US" dirty="0"/>
          </a:p>
        </p:txBody>
      </p:sp>
    </p:spTree>
    <p:extLst>
      <p:ext uri="{BB962C8B-B14F-4D97-AF65-F5344CB8AC3E}">
        <p14:creationId xmlns:p14="http://schemas.microsoft.com/office/powerpoint/2010/main" val="3688888918"/>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6264696" cy="815608"/>
          </a:xfrm>
          <a:prstGeom prst="rect">
            <a:avLst/>
          </a:prstGeom>
          <a:noFill/>
        </p:spPr>
        <p:txBody>
          <a:bodyPr wrap="square" rtlCol="0">
            <a:spAutoFit/>
          </a:bodyPr>
          <a:lstStyle/>
          <a:p>
            <a:pPr lvl="0"/>
            <a:r>
              <a:rPr lang="en-US" sz="2900" b="1" dirty="0" smtClean="0">
                <a:solidFill>
                  <a:srgbClr val="FF0000"/>
                </a:solidFill>
              </a:rPr>
              <a:t>2. </a:t>
            </a:r>
            <a:r>
              <a:rPr lang="en-US" sz="2900" b="1" dirty="0" err="1" smtClean="0">
                <a:solidFill>
                  <a:srgbClr val="FF0000"/>
                </a:solidFill>
              </a:rPr>
              <a:t>Về</a:t>
            </a:r>
            <a:r>
              <a:rPr lang="en-US" sz="2900" b="1" dirty="0" smtClean="0">
                <a:solidFill>
                  <a:srgbClr val="FF0000"/>
                </a:solidFill>
              </a:rPr>
              <a:t> </a:t>
            </a:r>
            <a:r>
              <a:rPr lang="en-US" sz="2900" b="1" dirty="0">
                <a:solidFill>
                  <a:srgbClr val="FF0000"/>
                </a:solidFill>
              </a:rPr>
              <a:t>SGK, </a:t>
            </a:r>
            <a:r>
              <a:rPr lang="en-US" sz="2900" b="1" dirty="0" err="1">
                <a:solidFill>
                  <a:srgbClr val="FF0000"/>
                </a:solidFill>
              </a:rPr>
              <a:t>tài</a:t>
            </a:r>
            <a:r>
              <a:rPr lang="en-US" sz="2900" b="1" dirty="0">
                <a:solidFill>
                  <a:srgbClr val="FF0000"/>
                </a:solidFill>
              </a:rPr>
              <a:t> </a:t>
            </a:r>
            <a:r>
              <a:rPr lang="en-US" sz="2900" b="1" dirty="0" err="1">
                <a:solidFill>
                  <a:srgbClr val="FF0000"/>
                </a:solidFill>
              </a:rPr>
              <a:t>liệu</a:t>
            </a:r>
            <a:r>
              <a:rPr lang="en-US" sz="2900" b="1" dirty="0">
                <a:solidFill>
                  <a:srgbClr val="FF0000"/>
                </a:solidFill>
              </a:rPr>
              <a:t> </a:t>
            </a:r>
            <a:r>
              <a:rPr lang="en-US" sz="2900" b="1" dirty="0" err="1">
                <a:solidFill>
                  <a:srgbClr val="FF0000"/>
                </a:solidFill>
              </a:rPr>
              <a:t>phục</a:t>
            </a:r>
            <a:r>
              <a:rPr lang="en-US" sz="2900" b="1" dirty="0">
                <a:solidFill>
                  <a:srgbClr val="FF0000"/>
                </a:solidFill>
              </a:rPr>
              <a:t> </a:t>
            </a:r>
            <a:r>
              <a:rPr lang="en-US" sz="2900" b="1" dirty="0" err="1">
                <a:solidFill>
                  <a:srgbClr val="FF0000"/>
                </a:solidFill>
              </a:rPr>
              <a:t>vụ</a:t>
            </a:r>
            <a:r>
              <a:rPr lang="en-US" sz="2900" b="1" dirty="0">
                <a:solidFill>
                  <a:srgbClr val="FF0000"/>
                </a:solidFill>
              </a:rPr>
              <a:t> </a:t>
            </a:r>
            <a:r>
              <a:rPr lang="en-US" sz="2900" b="1" dirty="0" err="1">
                <a:solidFill>
                  <a:srgbClr val="FF0000"/>
                </a:solidFill>
              </a:rPr>
              <a:t>dạy</a:t>
            </a:r>
            <a:r>
              <a:rPr lang="en-US" sz="2900" b="1" dirty="0">
                <a:solidFill>
                  <a:srgbClr val="FF0000"/>
                </a:solidFill>
              </a:rPr>
              <a:t> </a:t>
            </a:r>
            <a:r>
              <a:rPr lang="en-US" sz="2900" b="1" dirty="0" err="1">
                <a:solidFill>
                  <a:srgbClr val="FF0000"/>
                </a:solidFill>
              </a:rPr>
              <a:t>học</a:t>
            </a:r>
            <a:r>
              <a:rPr lang="en-US" sz="2900" b="1" dirty="0">
                <a:solidFill>
                  <a:srgbClr val="FF0000"/>
                </a:solidFill>
              </a:rPr>
              <a:t>: </a:t>
            </a:r>
            <a:endParaRPr lang="en-US" sz="2900" dirty="0">
              <a:solidFill>
                <a:srgbClr val="FF0000"/>
              </a:solidFill>
            </a:endParaRPr>
          </a:p>
          <a:p>
            <a:endParaRPr lang="en-US" dirty="0"/>
          </a:p>
        </p:txBody>
      </p:sp>
      <p:sp>
        <p:nvSpPr>
          <p:cNvPr id="3" name="TextBox 2"/>
          <p:cNvSpPr txBox="1"/>
          <p:nvPr/>
        </p:nvSpPr>
        <p:spPr>
          <a:xfrm>
            <a:off x="467544" y="1436296"/>
            <a:ext cx="7985223" cy="2246769"/>
          </a:xfrm>
          <a:prstGeom prst="rect">
            <a:avLst/>
          </a:prstGeom>
          <a:noFill/>
        </p:spPr>
        <p:txBody>
          <a:bodyPr wrap="square" rtlCol="0">
            <a:spAutoFit/>
          </a:bodyPr>
          <a:lstStyle/>
          <a:p>
            <a:r>
              <a:rPr lang="en-US" sz="2800" dirty="0"/>
              <a:t>- </a:t>
            </a:r>
            <a:r>
              <a:rPr lang="en-US" sz="2800" dirty="0" err="1"/>
              <a:t>Ngoài</a:t>
            </a:r>
            <a:r>
              <a:rPr lang="en-US" sz="2800" dirty="0"/>
              <a:t> SGK </a:t>
            </a:r>
            <a:r>
              <a:rPr lang="en-US" sz="2800" dirty="0" err="1"/>
              <a:t>đã</a:t>
            </a:r>
            <a:r>
              <a:rPr lang="en-US" sz="2800" dirty="0"/>
              <a:t> </a:t>
            </a:r>
            <a:r>
              <a:rPr lang="en-US" sz="2800" dirty="0" err="1"/>
              <a:t>được</a:t>
            </a:r>
            <a:r>
              <a:rPr lang="en-US" sz="2800" dirty="0"/>
              <a:t> </a:t>
            </a:r>
            <a:r>
              <a:rPr lang="en-US" sz="2800" dirty="0" err="1"/>
              <a:t>lựa</a:t>
            </a:r>
            <a:r>
              <a:rPr lang="en-US" sz="2800" dirty="0"/>
              <a:t> </a:t>
            </a:r>
            <a:r>
              <a:rPr lang="en-US" sz="2800" dirty="0" err="1"/>
              <a:t>chọn</a:t>
            </a:r>
            <a:r>
              <a:rPr lang="en-US" sz="2800" dirty="0"/>
              <a:t> </a:t>
            </a:r>
            <a:r>
              <a:rPr lang="en-US" sz="2800" dirty="0" err="1"/>
              <a:t>ra</a:t>
            </a:r>
            <a:r>
              <a:rPr lang="en-US" sz="2800" dirty="0"/>
              <a:t>, </a:t>
            </a:r>
            <a:r>
              <a:rPr lang="en-US" sz="2800" dirty="0" err="1"/>
              <a:t>để</a:t>
            </a:r>
            <a:r>
              <a:rPr lang="en-US" sz="2800" dirty="0"/>
              <a:t> </a:t>
            </a:r>
            <a:r>
              <a:rPr lang="en-US" sz="2800" dirty="0" err="1"/>
              <a:t>dạy</a:t>
            </a:r>
            <a:r>
              <a:rPr lang="en-US" sz="2800" dirty="0"/>
              <a:t> </a:t>
            </a:r>
            <a:r>
              <a:rPr lang="en-US" sz="2800" dirty="0" err="1"/>
              <a:t>học</a:t>
            </a:r>
            <a:r>
              <a:rPr lang="en-US" sz="2800" dirty="0"/>
              <a:t> </a:t>
            </a:r>
            <a:r>
              <a:rPr lang="en-US" sz="2800" dirty="0" err="1"/>
              <a:t>hiệu</a:t>
            </a:r>
            <a:r>
              <a:rPr lang="en-US" sz="2800" dirty="0"/>
              <a:t> </a:t>
            </a:r>
            <a:r>
              <a:rPr lang="en-US" sz="2800" dirty="0" err="1"/>
              <a:t>quả</a:t>
            </a:r>
            <a:r>
              <a:rPr lang="en-US" sz="2800" dirty="0"/>
              <a:t>, </a:t>
            </a:r>
            <a:r>
              <a:rPr lang="en-US" sz="2800" dirty="0" err="1"/>
              <a:t>giáo</a:t>
            </a:r>
            <a:r>
              <a:rPr lang="en-US" sz="2800" dirty="0"/>
              <a:t> </a:t>
            </a:r>
            <a:r>
              <a:rPr lang="en-US" sz="2800" dirty="0" err="1"/>
              <a:t>viên</a:t>
            </a:r>
            <a:r>
              <a:rPr lang="en-US" sz="2800" dirty="0"/>
              <a:t> </a:t>
            </a:r>
            <a:r>
              <a:rPr lang="en-US" sz="2800" dirty="0" err="1"/>
              <a:t>cần</a:t>
            </a:r>
            <a:r>
              <a:rPr lang="en-US" sz="2800" dirty="0"/>
              <a:t> </a:t>
            </a:r>
            <a:r>
              <a:rPr lang="en-US" sz="2800" dirty="0" err="1"/>
              <a:t>phải</a:t>
            </a:r>
            <a:r>
              <a:rPr lang="en-US" sz="2800" dirty="0"/>
              <a:t> </a:t>
            </a:r>
            <a:r>
              <a:rPr lang="en-US" sz="2800" dirty="0" err="1"/>
              <a:t>biết</a:t>
            </a:r>
            <a:r>
              <a:rPr lang="en-US" sz="2800" dirty="0"/>
              <a:t> </a:t>
            </a:r>
            <a:r>
              <a:rPr lang="en-US" sz="2800" dirty="0" err="1"/>
              <a:t>kết</a:t>
            </a:r>
            <a:r>
              <a:rPr lang="en-US" sz="2800" dirty="0"/>
              <a:t> </a:t>
            </a:r>
            <a:r>
              <a:rPr lang="en-US" sz="2800" dirty="0" err="1"/>
              <a:t>hợp</a:t>
            </a:r>
            <a:r>
              <a:rPr lang="en-US" sz="2800" dirty="0"/>
              <a:t>, </a:t>
            </a:r>
            <a:r>
              <a:rPr lang="en-US" sz="2800" dirty="0" err="1"/>
              <a:t>tham</a:t>
            </a:r>
            <a:r>
              <a:rPr lang="en-US" sz="2800" dirty="0"/>
              <a:t> </a:t>
            </a:r>
            <a:r>
              <a:rPr lang="en-US" sz="2800" dirty="0" err="1"/>
              <a:t>khảo</a:t>
            </a:r>
            <a:r>
              <a:rPr lang="en-US" sz="2800" dirty="0"/>
              <a:t> </a:t>
            </a:r>
            <a:r>
              <a:rPr lang="en-US" sz="2800" dirty="0" err="1"/>
              <a:t>nhiều</a:t>
            </a:r>
            <a:r>
              <a:rPr lang="en-US" sz="2800" dirty="0"/>
              <a:t> </a:t>
            </a:r>
            <a:r>
              <a:rPr lang="en-US" sz="2800" dirty="0" err="1"/>
              <a:t>tư</a:t>
            </a:r>
            <a:r>
              <a:rPr lang="en-US" sz="2800" dirty="0"/>
              <a:t> </a:t>
            </a:r>
            <a:r>
              <a:rPr lang="en-US" sz="2800" dirty="0" err="1"/>
              <a:t>liệu</a:t>
            </a:r>
            <a:r>
              <a:rPr lang="en-US" sz="2800" dirty="0"/>
              <a:t> </a:t>
            </a:r>
            <a:r>
              <a:rPr lang="en-US" sz="2800" dirty="0" err="1"/>
              <a:t>khác</a:t>
            </a:r>
            <a:r>
              <a:rPr lang="en-US" sz="2800" dirty="0"/>
              <a:t> </a:t>
            </a:r>
            <a:r>
              <a:rPr lang="en-US" sz="2800" dirty="0" err="1"/>
              <a:t>để</a:t>
            </a:r>
            <a:r>
              <a:rPr lang="en-US" sz="2800" dirty="0"/>
              <a:t> </a:t>
            </a:r>
            <a:r>
              <a:rPr lang="en-US" sz="2800" dirty="0" err="1"/>
              <a:t>thiết</a:t>
            </a:r>
            <a:r>
              <a:rPr lang="en-US" sz="2800" dirty="0"/>
              <a:t> </a:t>
            </a:r>
            <a:r>
              <a:rPr lang="en-US" sz="2800" dirty="0" err="1"/>
              <a:t>kế</a:t>
            </a:r>
            <a:r>
              <a:rPr lang="en-US" sz="2800" dirty="0"/>
              <a:t> </a:t>
            </a:r>
            <a:r>
              <a:rPr lang="en-US" sz="2800" dirty="0" err="1"/>
              <a:t>bài</a:t>
            </a:r>
            <a:r>
              <a:rPr lang="en-US" sz="2800" dirty="0"/>
              <a:t> </a:t>
            </a:r>
            <a:r>
              <a:rPr lang="en-US" sz="2800" dirty="0" err="1"/>
              <a:t>dạy</a:t>
            </a:r>
            <a:r>
              <a:rPr lang="en-US" sz="2800" dirty="0"/>
              <a:t> </a:t>
            </a:r>
            <a:r>
              <a:rPr lang="en-US" sz="2800" dirty="0" err="1"/>
              <a:t>chất</a:t>
            </a:r>
            <a:r>
              <a:rPr lang="en-US" sz="2800" dirty="0"/>
              <a:t> </a:t>
            </a:r>
            <a:r>
              <a:rPr lang="en-US" sz="2800" dirty="0" err="1"/>
              <a:t>lượng</a:t>
            </a:r>
            <a:r>
              <a:rPr lang="en-US" sz="2800" dirty="0"/>
              <a:t>, </a:t>
            </a:r>
            <a:r>
              <a:rPr lang="en-US" sz="2800" dirty="0" err="1"/>
              <a:t>sinh</a:t>
            </a:r>
            <a:r>
              <a:rPr lang="en-US" sz="2800" dirty="0"/>
              <a:t> </a:t>
            </a:r>
            <a:r>
              <a:rPr lang="en-US" sz="2800" dirty="0" err="1"/>
              <a:t>động</a:t>
            </a:r>
            <a:r>
              <a:rPr lang="en-US" sz="2800" dirty="0"/>
              <a:t> </a:t>
            </a:r>
            <a:r>
              <a:rPr lang="en-US" sz="2800" dirty="0" err="1"/>
              <a:t>đảm</a:t>
            </a:r>
            <a:r>
              <a:rPr lang="en-US" sz="2800" dirty="0"/>
              <a:t> </a:t>
            </a:r>
            <a:r>
              <a:rPr lang="en-US" sz="2800" dirty="0" err="1"/>
              <a:t>bảo</a:t>
            </a:r>
            <a:r>
              <a:rPr lang="en-US" sz="2800" dirty="0"/>
              <a:t> </a:t>
            </a:r>
            <a:r>
              <a:rPr lang="en-US" sz="2800" dirty="0" err="1"/>
              <a:t>yêu</a:t>
            </a:r>
            <a:r>
              <a:rPr lang="en-US" sz="2800" dirty="0"/>
              <a:t> </a:t>
            </a:r>
            <a:r>
              <a:rPr lang="en-US" sz="2800" dirty="0" err="1"/>
              <a:t>cầu</a:t>
            </a:r>
            <a:r>
              <a:rPr lang="en-US" sz="2800" dirty="0"/>
              <a:t> </a:t>
            </a:r>
            <a:r>
              <a:rPr lang="en-US" sz="2800" dirty="0" err="1"/>
              <a:t>của</a:t>
            </a:r>
            <a:r>
              <a:rPr lang="en-US" sz="2800" dirty="0"/>
              <a:t> </a:t>
            </a:r>
            <a:r>
              <a:rPr lang="en-US" sz="2800" dirty="0" err="1"/>
              <a:t>chương</a:t>
            </a:r>
            <a:r>
              <a:rPr lang="en-US" sz="2800" dirty="0"/>
              <a:t> </a:t>
            </a:r>
            <a:r>
              <a:rPr lang="en-US" sz="2800" dirty="0" err="1"/>
              <a:t>trình</a:t>
            </a:r>
            <a:r>
              <a:rPr lang="en-US" sz="2800" dirty="0"/>
              <a:t>.   </a:t>
            </a:r>
          </a:p>
          <a:p>
            <a:endParaRPr lang="en-US" sz="2800" dirty="0"/>
          </a:p>
        </p:txBody>
      </p:sp>
    </p:spTree>
    <p:extLst>
      <p:ext uri="{BB962C8B-B14F-4D97-AF65-F5344CB8AC3E}">
        <p14:creationId xmlns:p14="http://schemas.microsoft.com/office/powerpoint/2010/main" val="47104331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16070"/>
            <a:ext cx="5184576" cy="523220"/>
          </a:xfrm>
          <a:prstGeom prst="rect">
            <a:avLst/>
          </a:prstGeom>
          <a:noFill/>
        </p:spPr>
        <p:txBody>
          <a:bodyPr wrap="square" rtlCol="0">
            <a:spAutoFit/>
          </a:bodyPr>
          <a:lstStyle/>
          <a:p>
            <a:r>
              <a:rPr lang="en-US" sz="2800" b="1" dirty="0" smtClean="0">
                <a:solidFill>
                  <a:srgbClr val="FF0000"/>
                </a:solidFill>
              </a:rPr>
              <a:t>3. </a:t>
            </a:r>
            <a:r>
              <a:rPr lang="en-US" sz="2800" b="1" dirty="0" err="1">
                <a:solidFill>
                  <a:srgbClr val="FF0000"/>
                </a:solidFill>
              </a:rPr>
              <a:t>Đề</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kiến</a:t>
            </a:r>
            <a:r>
              <a:rPr lang="en-US" sz="2800" b="1" dirty="0">
                <a:solidFill>
                  <a:srgbClr val="FF0000"/>
                </a:solidFill>
              </a:rPr>
              <a:t> </a:t>
            </a:r>
            <a:r>
              <a:rPr lang="en-US" sz="2800" b="1" dirty="0" err="1">
                <a:solidFill>
                  <a:srgbClr val="FF0000"/>
                </a:solidFill>
              </a:rPr>
              <a:t>nghị</a:t>
            </a:r>
            <a:r>
              <a:rPr lang="en-US" sz="2800" b="1" dirty="0">
                <a:solidFill>
                  <a:srgbClr val="FF0000"/>
                </a:solidFill>
              </a:rPr>
              <a:t>  </a:t>
            </a:r>
            <a:endParaRPr lang="en-US" sz="2800" dirty="0">
              <a:solidFill>
                <a:srgbClr val="FF0000"/>
              </a:solidFill>
            </a:endParaRPr>
          </a:p>
        </p:txBody>
      </p:sp>
      <p:sp>
        <p:nvSpPr>
          <p:cNvPr id="3" name="TextBox 2"/>
          <p:cNvSpPr txBox="1"/>
          <p:nvPr/>
        </p:nvSpPr>
        <p:spPr>
          <a:xfrm>
            <a:off x="323528" y="869524"/>
            <a:ext cx="8271073" cy="1815882"/>
          </a:xfrm>
          <a:prstGeom prst="rect">
            <a:avLst/>
          </a:prstGeom>
          <a:noFill/>
        </p:spPr>
        <p:txBody>
          <a:bodyPr wrap="square" rtlCol="0">
            <a:spAutoFit/>
          </a:bodyPr>
          <a:lstStyle/>
          <a:p>
            <a:pPr lvl="0"/>
            <a:r>
              <a:rPr lang="en-US" dirty="0" smtClean="0"/>
              <a:t>       </a:t>
            </a:r>
            <a:r>
              <a:rPr lang="en-US" sz="2800" dirty="0"/>
              <a:t>- </a:t>
            </a:r>
            <a:r>
              <a:rPr lang="en-US" sz="2800" dirty="0" err="1"/>
              <a:t>Để</a:t>
            </a:r>
            <a:r>
              <a:rPr lang="en-US" sz="2800" dirty="0"/>
              <a:t> </a:t>
            </a:r>
            <a:r>
              <a:rPr lang="en-US" sz="2800" dirty="0" err="1"/>
              <a:t>khai</a:t>
            </a:r>
            <a:r>
              <a:rPr lang="en-US" sz="2800" dirty="0"/>
              <a:t> </a:t>
            </a:r>
            <a:r>
              <a:rPr lang="en-US" sz="2800" dirty="0" err="1"/>
              <a:t>thác</a:t>
            </a:r>
            <a:r>
              <a:rPr lang="en-US" sz="2800" dirty="0"/>
              <a:t> </a:t>
            </a:r>
            <a:r>
              <a:rPr lang="en-US" sz="2800" dirty="0" err="1"/>
              <a:t>hiệu</a:t>
            </a:r>
            <a:r>
              <a:rPr lang="en-US" sz="2800" dirty="0"/>
              <a:t> </a:t>
            </a:r>
            <a:r>
              <a:rPr lang="en-US" sz="2800" dirty="0" err="1"/>
              <a:t>quả</a:t>
            </a:r>
            <a:r>
              <a:rPr lang="en-US" sz="2800" dirty="0"/>
              <a:t> </a:t>
            </a:r>
            <a:r>
              <a:rPr lang="en-US" sz="2800" dirty="0" err="1"/>
              <a:t>nguồn</a:t>
            </a:r>
            <a:r>
              <a:rPr lang="en-US" sz="2800" dirty="0"/>
              <a:t> </a:t>
            </a:r>
            <a:r>
              <a:rPr lang="en-US" sz="2800" dirty="0" err="1"/>
              <a:t>học</a:t>
            </a:r>
            <a:r>
              <a:rPr lang="en-US" sz="2800" dirty="0"/>
              <a:t> </a:t>
            </a:r>
            <a:r>
              <a:rPr lang="en-US" sz="2800" dirty="0" err="1"/>
              <a:t>liệu</a:t>
            </a:r>
            <a:r>
              <a:rPr lang="en-US" sz="2800" dirty="0"/>
              <a:t> </a:t>
            </a:r>
            <a:r>
              <a:rPr lang="en-US" sz="2800" dirty="0" err="1"/>
              <a:t>từ</a:t>
            </a:r>
            <a:r>
              <a:rPr lang="en-US" sz="2800" dirty="0"/>
              <a:t> </a:t>
            </a:r>
            <a:r>
              <a:rPr lang="en-US" sz="2800" dirty="0" err="1"/>
              <a:t>các</a:t>
            </a:r>
            <a:r>
              <a:rPr lang="en-US" sz="2800" dirty="0"/>
              <a:t> </a:t>
            </a:r>
            <a:r>
              <a:rPr lang="en-US" sz="2800" dirty="0" err="1"/>
              <a:t>bộ</a:t>
            </a:r>
            <a:r>
              <a:rPr lang="en-US" sz="2800" dirty="0"/>
              <a:t> </a:t>
            </a:r>
            <a:r>
              <a:rPr lang="en-US" sz="2800" dirty="0" err="1"/>
              <a:t>sách</a:t>
            </a:r>
            <a:r>
              <a:rPr lang="en-US" sz="2800" dirty="0"/>
              <a:t> Tin </a:t>
            </a:r>
            <a:r>
              <a:rPr lang="en-US" sz="2800" dirty="0" err="1"/>
              <a:t>học</a:t>
            </a:r>
            <a:r>
              <a:rPr lang="en-US" sz="2800" dirty="0"/>
              <a:t> </a:t>
            </a:r>
            <a:r>
              <a:rPr lang="en-US" sz="2800" dirty="0" err="1"/>
              <a:t>trong</a:t>
            </a:r>
            <a:r>
              <a:rPr lang="en-US" sz="2800" dirty="0"/>
              <a:t> </a:t>
            </a:r>
            <a:r>
              <a:rPr lang="en-US" sz="2800" dirty="0" err="1"/>
              <a:t>giảng</a:t>
            </a:r>
            <a:r>
              <a:rPr lang="en-US" sz="2800" dirty="0"/>
              <a:t> </a:t>
            </a:r>
            <a:r>
              <a:rPr lang="en-US" sz="2800" dirty="0" err="1"/>
              <a:t>dạy</a:t>
            </a:r>
            <a:r>
              <a:rPr lang="en-US" sz="2800" dirty="0"/>
              <a:t>, </a:t>
            </a:r>
            <a:r>
              <a:rPr lang="en-US" sz="2800" dirty="0" err="1"/>
              <a:t>đề</a:t>
            </a:r>
            <a:r>
              <a:rPr lang="en-US" sz="2800" dirty="0"/>
              <a:t> </a:t>
            </a:r>
            <a:r>
              <a:rPr lang="en-US" sz="2800" dirty="0" err="1"/>
              <a:t>xuất</a:t>
            </a:r>
            <a:r>
              <a:rPr lang="en-US" sz="2800" dirty="0"/>
              <a:t> </a:t>
            </a:r>
            <a:r>
              <a:rPr lang="en-US" sz="2800" dirty="0" err="1"/>
              <a:t>các</a:t>
            </a:r>
            <a:r>
              <a:rPr lang="en-US" sz="2800" dirty="0"/>
              <a:t> </a:t>
            </a:r>
            <a:r>
              <a:rPr lang="en-US" sz="2800" dirty="0" err="1"/>
              <a:t>nhà</a:t>
            </a:r>
            <a:r>
              <a:rPr lang="en-US" sz="2800" dirty="0"/>
              <a:t> </a:t>
            </a:r>
            <a:r>
              <a:rPr lang="en-US" sz="2800" dirty="0" err="1"/>
              <a:t>trường</a:t>
            </a:r>
            <a:r>
              <a:rPr lang="en-US" sz="2800" dirty="0"/>
              <a:t> </a:t>
            </a:r>
            <a:r>
              <a:rPr lang="en-US" sz="2800" dirty="0" err="1"/>
              <a:t>mua</a:t>
            </a:r>
            <a:r>
              <a:rPr lang="en-US" sz="2800" dirty="0"/>
              <a:t> </a:t>
            </a:r>
            <a:r>
              <a:rPr lang="en-US" sz="2800" dirty="0" err="1"/>
              <a:t>bổ</a:t>
            </a:r>
            <a:r>
              <a:rPr lang="en-US" sz="2800" dirty="0"/>
              <a:t> sung </a:t>
            </a:r>
            <a:r>
              <a:rPr lang="en-US" sz="2800" dirty="0" err="1"/>
              <a:t>nguồn</a:t>
            </a:r>
            <a:r>
              <a:rPr lang="en-US" sz="2800" dirty="0"/>
              <a:t> </a:t>
            </a:r>
            <a:r>
              <a:rPr lang="en-US" sz="2800" dirty="0" err="1"/>
              <a:t>sách</a:t>
            </a:r>
            <a:r>
              <a:rPr lang="en-US" sz="2800" dirty="0"/>
              <a:t> </a:t>
            </a:r>
            <a:r>
              <a:rPr lang="en-US" sz="2800" dirty="0" err="1"/>
              <a:t>để</a:t>
            </a:r>
            <a:r>
              <a:rPr lang="en-US" sz="2800" dirty="0"/>
              <a:t> </a:t>
            </a:r>
            <a:r>
              <a:rPr lang="en-US" sz="2800" dirty="0" err="1"/>
              <a:t>giáo</a:t>
            </a:r>
            <a:r>
              <a:rPr lang="en-US" sz="2800" dirty="0"/>
              <a:t> </a:t>
            </a:r>
            <a:r>
              <a:rPr lang="en-US" sz="2800" dirty="0" err="1"/>
              <a:t>viên</a:t>
            </a:r>
            <a:r>
              <a:rPr lang="en-US" sz="2800" dirty="0"/>
              <a:t> </a:t>
            </a:r>
            <a:r>
              <a:rPr lang="en-US" sz="2800" dirty="0" err="1"/>
              <a:t>thảm</a:t>
            </a:r>
            <a:r>
              <a:rPr lang="en-US" sz="2800" dirty="0"/>
              <a:t> </a:t>
            </a:r>
            <a:r>
              <a:rPr lang="en-US" sz="2800" dirty="0" err="1"/>
              <a:t>khảo</a:t>
            </a:r>
            <a:r>
              <a:rPr lang="en-US" sz="2800" dirty="0"/>
              <a:t>, </a:t>
            </a:r>
            <a:r>
              <a:rPr lang="en-US" sz="2800" dirty="0" err="1"/>
              <a:t>hỗ</a:t>
            </a:r>
            <a:r>
              <a:rPr lang="en-US" sz="2800" dirty="0"/>
              <a:t> </a:t>
            </a:r>
            <a:r>
              <a:rPr lang="en-US" sz="2800" dirty="0" err="1"/>
              <a:t>trợ</a:t>
            </a:r>
            <a:r>
              <a:rPr lang="en-US" sz="2800" dirty="0"/>
              <a:t> </a:t>
            </a:r>
            <a:r>
              <a:rPr lang="en-US" sz="2800" dirty="0" err="1"/>
              <a:t>trong</a:t>
            </a:r>
            <a:r>
              <a:rPr lang="en-US" sz="2800" dirty="0"/>
              <a:t> </a:t>
            </a:r>
            <a:r>
              <a:rPr lang="en-US" sz="2800" dirty="0" err="1"/>
              <a:t>công</a:t>
            </a:r>
            <a:r>
              <a:rPr lang="en-US" sz="2800" dirty="0"/>
              <a:t> </a:t>
            </a:r>
            <a:r>
              <a:rPr lang="en-US" sz="2800" dirty="0" err="1"/>
              <a:t>tác</a:t>
            </a:r>
            <a:r>
              <a:rPr lang="en-US" sz="2800" dirty="0"/>
              <a:t> </a:t>
            </a:r>
            <a:r>
              <a:rPr lang="en-US" sz="2800" dirty="0" err="1"/>
              <a:t>giảng</a:t>
            </a:r>
            <a:r>
              <a:rPr lang="en-US" sz="2800" dirty="0"/>
              <a:t> </a:t>
            </a:r>
            <a:r>
              <a:rPr lang="en-US" sz="2800" dirty="0" err="1"/>
              <a:t>dạy</a:t>
            </a:r>
            <a:r>
              <a:rPr lang="en-US" sz="2800" dirty="0"/>
              <a:t> </a:t>
            </a:r>
            <a:r>
              <a:rPr lang="en-US" sz="2800" dirty="0" err="1"/>
              <a:t>có</a:t>
            </a:r>
            <a:r>
              <a:rPr lang="en-US" sz="2800" dirty="0"/>
              <a:t> </a:t>
            </a:r>
            <a:r>
              <a:rPr lang="en-US" sz="2800" dirty="0" err="1"/>
              <a:t>hiệu</a:t>
            </a:r>
            <a:r>
              <a:rPr lang="en-US" sz="2800" dirty="0"/>
              <a:t> </a:t>
            </a:r>
            <a:r>
              <a:rPr lang="en-US" sz="2800" dirty="0" err="1"/>
              <a:t>quả</a:t>
            </a:r>
            <a:r>
              <a:rPr lang="en-US" sz="2800" dirty="0"/>
              <a:t>.</a:t>
            </a:r>
          </a:p>
        </p:txBody>
      </p:sp>
      <p:sp>
        <p:nvSpPr>
          <p:cNvPr id="6" name="TextBox 5"/>
          <p:cNvSpPr txBox="1"/>
          <p:nvPr/>
        </p:nvSpPr>
        <p:spPr>
          <a:xfrm>
            <a:off x="179512" y="2924944"/>
            <a:ext cx="8280920" cy="1815882"/>
          </a:xfrm>
          <a:prstGeom prst="rect">
            <a:avLst/>
          </a:prstGeom>
          <a:noFill/>
        </p:spPr>
        <p:txBody>
          <a:bodyPr wrap="square" rtlCol="0">
            <a:spAutoFit/>
          </a:bodyPr>
          <a:lstStyle/>
          <a:p>
            <a:pPr lvl="0" fontAlgn="base"/>
            <a:r>
              <a:rPr lang="en-US" sz="2800" dirty="0" smtClean="0"/>
              <a:t>     </a:t>
            </a:r>
            <a:r>
              <a:rPr lang="en-US" sz="2800" dirty="0"/>
              <a:t> - </a:t>
            </a:r>
            <a:r>
              <a:rPr lang="en-US" sz="2800" dirty="0" err="1"/>
              <a:t>Thường</a:t>
            </a:r>
            <a:r>
              <a:rPr lang="en-US" sz="2800" dirty="0"/>
              <a:t> </a:t>
            </a:r>
            <a:r>
              <a:rPr lang="en-US" sz="2800" dirty="0" err="1"/>
              <a:t>xuyên</a:t>
            </a:r>
            <a:r>
              <a:rPr lang="en-US" sz="2800" dirty="0"/>
              <a:t> </a:t>
            </a:r>
            <a:r>
              <a:rPr lang="en-US" sz="2800" dirty="0" err="1"/>
              <a:t>mở</a:t>
            </a:r>
            <a:r>
              <a:rPr lang="en-US" sz="2800" dirty="0"/>
              <a:t> </a:t>
            </a:r>
            <a:r>
              <a:rPr lang="en-US" sz="2800" dirty="0" err="1"/>
              <a:t>các</a:t>
            </a:r>
            <a:r>
              <a:rPr lang="en-US" sz="2800" dirty="0"/>
              <a:t> </a:t>
            </a:r>
            <a:r>
              <a:rPr lang="en-US" sz="2800" dirty="0" err="1"/>
              <a:t>lớp</a:t>
            </a:r>
            <a:r>
              <a:rPr lang="en-US" sz="2800" dirty="0"/>
              <a:t> </a:t>
            </a:r>
            <a:r>
              <a:rPr lang="en-US" sz="2800" dirty="0" err="1"/>
              <a:t>tập</a:t>
            </a:r>
            <a:r>
              <a:rPr lang="en-US" sz="2800" dirty="0"/>
              <a:t> </a:t>
            </a:r>
            <a:r>
              <a:rPr lang="en-US" sz="2800" dirty="0" err="1"/>
              <a:t>huấn</a:t>
            </a:r>
            <a:r>
              <a:rPr lang="en-US" sz="2800" dirty="0"/>
              <a:t> </a:t>
            </a:r>
            <a:r>
              <a:rPr lang="en-US" sz="2800" dirty="0" err="1"/>
              <a:t>trực</a:t>
            </a:r>
            <a:r>
              <a:rPr lang="en-US" sz="2800" dirty="0"/>
              <a:t> </a:t>
            </a:r>
            <a:r>
              <a:rPr lang="en-US" sz="2800" dirty="0" err="1"/>
              <a:t>tuyến</a:t>
            </a:r>
            <a:r>
              <a:rPr lang="en-US" sz="2800" dirty="0"/>
              <a:t> </a:t>
            </a:r>
            <a:r>
              <a:rPr lang="en-US" sz="2800" dirty="0" err="1"/>
              <a:t>và</a:t>
            </a:r>
            <a:r>
              <a:rPr lang="en-US" sz="2800" dirty="0"/>
              <a:t> </a:t>
            </a:r>
            <a:r>
              <a:rPr lang="en-US" sz="2800" dirty="0" err="1"/>
              <a:t>trực</a:t>
            </a:r>
            <a:r>
              <a:rPr lang="en-US" sz="2800" dirty="0"/>
              <a:t> </a:t>
            </a:r>
            <a:r>
              <a:rPr lang="en-US" sz="2800" dirty="0" err="1"/>
              <a:t>tiếp</a:t>
            </a:r>
            <a:r>
              <a:rPr lang="en-US" sz="2800" dirty="0"/>
              <a:t>, </a:t>
            </a:r>
            <a:r>
              <a:rPr lang="en-US" sz="2800" dirty="0" err="1"/>
              <a:t>bồi</a:t>
            </a:r>
            <a:r>
              <a:rPr lang="en-US" sz="2800" dirty="0"/>
              <a:t> </a:t>
            </a:r>
            <a:r>
              <a:rPr lang="en-US" sz="2800" dirty="0" err="1"/>
              <a:t>dưỡng</a:t>
            </a:r>
            <a:r>
              <a:rPr lang="en-US" sz="2800" dirty="0"/>
              <a:t> </a:t>
            </a:r>
            <a:r>
              <a:rPr lang="en-US" sz="2800" dirty="0" err="1"/>
              <a:t>chuyên</a:t>
            </a:r>
            <a:r>
              <a:rPr lang="en-US" sz="2800" dirty="0"/>
              <a:t> </a:t>
            </a:r>
            <a:r>
              <a:rPr lang="en-US" sz="2800" dirty="0" err="1"/>
              <a:t>môn</a:t>
            </a:r>
            <a:r>
              <a:rPr lang="en-US" sz="2800" dirty="0"/>
              <a:t> </a:t>
            </a:r>
            <a:r>
              <a:rPr lang="en-US" sz="2800" dirty="0" err="1"/>
              <a:t>nghiệp</a:t>
            </a:r>
            <a:r>
              <a:rPr lang="en-US" sz="2800" dirty="0"/>
              <a:t> </a:t>
            </a:r>
            <a:r>
              <a:rPr lang="en-US" sz="2800" dirty="0" err="1"/>
              <a:t>vụ</a:t>
            </a:r>
            <a:r>
              <a:rPr lang="en-US" sz="2800" dirty="0"/>
              <a:t> </a:t>
            </a:r>
            <a:r>
              <a:rPr lang="en-US" sz="2800" dirty="0" err="1"/>
              <a:t>cho</a:t>
            </a:r>
            <a:r>
              <a:rPr lang="en-US" sz="2800" dirty="0"/>
              <a:t> GV </a:t>
            </a:r>
            <a:r>
              <a:rPr lang="en-US" sz="2800" dirty="0" err="1"/>
              <a:t>môn</a:t>
            </a:r>
            <a:r>
              <a:rPr lang="en-US" sz="2800" dirty="0"/>
              <a:t> Tin </a:t>
            </a:r>
            <a:r>
              <a:rPr lang="en-US" sz="2800" dirty="0" err="1"/>
              <a:t>học</a:t>
            </a:r>
            <a:r>
              <a:rPr lang="en-US" sz="2800" dirty="0"/>
              <a:t> </a:t>
            </a:r>
            <a:r>
              <a:rPr lang="en-US" sz="2800" dirty="0" err="1"/>
              <a:t>tạo</a:t>
            </a:r>
            <a:r>
              <a:rPr lang="en-US" sz="2800" dirty="0"/>
              <a:t> </a:t>
            </a:r>
            <a:r>
              <a:rPr lang="en-US" sz="2800" dirty="0" err="1"/>
              <a:t>điều</a:t>
            </a:r>
            <a:r>
              <a:rPr lang="en-US" sz="2800" dirty="0"/>
              <a:t> </a:t>
            </a:r>
            <a:r>
              <a:rPr lang="en-US" sz="2800" dirty="0" err="1"/>
              <a:t>kiện</a:t>
            </a:r>
            <a:r>
              <a:rPr lang="en-US" sz="2800" dirty="0"/>
              <a:t> </a:t>
            </a:r>
            <a:r>
              <a:rPr lang="en-US" sz="2800" dirty="0" err="1"/>
              <a:t>để</a:t>
            </a:r>
            <a:r>
              <a:rPr lang="en-US" sz="2800" dirty="0"/>
              <a:t> GV </a:t>
            </a:r>
            <a:r>
              <a:rPr lang="en-US" sz="2800" dirty="0" err="1"/>
              <a:t>cập</a:t>
            </a:r>
            <a:r>
              <a:rPr lang="en-US" sz="2800" dirty="0"/>
              <a:t> </a:t>
            </a:r>
            <a:r>
              <a:rPr lang="en-US" sz="2800" dirty="0" err="1"/>
              <a:t>nhật</a:t>
            </a:r>
            <a:r>
              <a:rPr lang="en-US" sz="2800" dirty="0"/>
              <a:t> </a:t>
            </a:r>
            <a:r>
              <a:rPr lang="en-US" sz="2800" dirty="0" err="1"/>
              <a:t>những</a:t>
            </a:r>
            <a:r>
              <a:rPr lang="en-US" sz="2800" dirty="0"/>
              <a:t> tri </a:t>
            </a:r>
            <a:r>
              <a:rPr lang="en-US" sz="2800" dirty="0" err="1"/>
              <a:t>thức</a:t>
            </a:r>
            <a:r>
              <a:rPr lang="en-US" sz="2800" dirty="0"/>
              <a:t> </a:t>
            </a:r>
            <a:r>
              <a:rPr lang="en-US" sz="2800" dirty="0" err="1"/>
              <a:t>mới</a:t>
            </a:r>
            <a:r>
              <a:rPr lang="en-US" sz="2800" dirty="0"/>
              <a:t> </a:t>
            </a:r>
            <a:r>
              <a:rPr lang="en-US" sz="2800" dirty="0" err="1"/>
              <a:t>và</a:t>
            </a:r>
            <a:r>
              <a:rPr lang="en-US" sz="2800" dirty="0"/>
              <a:t> </a:t>
            </a:r>
            <a:r>
              <a:rPr lang="en-US" sz="2800" dirty="0" err="1"/>
              <a:t>bồi</a:t>
            </a:r>
            <a:r>
              <a:rPr lang="en-US" sz="2800" dirty="0"/>
              <a:t> </a:t>
            </a:r>
            <a:r>
              <a:rPr lang="en-US" sz="2800" dirty="0" err="1"/>
              <a:t>dưỡng</a:t>
            </a:r>
            <a:r>
              <a:rPr lang="en-US" sz="2800" dirty="0"/>
              <a:t> </a:t>
            </a:r>
            <a:r>
              <a:rPr lang="en-US" sz="2800" dirty="0" err="1"/>
              <a:t>năng</a:t>
            </a:r>
            <a:r>
              <a:rPr lang="en-US" sz="2800" dirty="0"/>
              <a:t> </a:t>
            </a:r>
            <a:r>
              <a:rPr lang="en-US" sz="2800" dirty="0" err="1"/>
              <a:t>lực</a:t>
            </a:r>
            <a:r>
              <a:rPr lang="en-US" sz="2800" dirty="0"/>
              <a:t> </a:t>
            </a:r>
            <a:r>
              <a:rPr lang="en-US" sz="2800" dirty="0" err="1"/>
              <a:t>chuyên</a:t>
            </a:r>
            <a:r>
              <a:rPr lang="en-US" sz="2800" dirty="0"/>
              <a:t> </a:t>
            </a:r>
            <a:r>
              <a:rPr lang="en-US" sz="2800" dirty="0" err="1"/>
              <a:t>môn</a:t>
            </a:r>
            <a:r>
              <a:rPr lang="en-US" sz="2800" dirty="0"/>
              <a:t>. </a:t>
            </a:r>
          </a:p>
        </p:txBody>
      </p:sp>
    </p:spTree>
    <p:extLst>
      <p:ext uri="{BB962C8B-B14F-4D97-AF65-F5344CB8AC3E}">
        <p14:creationId xmlns:p14="http://schemas.microsoft.com/office/powerpoint/2010/main" val="225037399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001" y="476672"/>
            <a:ext cx="8064896" cy="1384995"/>
          </a:xfrm>
          <a:prstGeom prst="rect">
            <a:avLst/>
          </a:prstGeom>
          <a:noFill/>
        </p:spPr>
        <p:txBody>
          <a:bodyPr wrap="square" rtlCol="0">
            <a:spAutoFit/>
          </a:bodyPr>
          <a:lstStyle/>
          <a:p>
            <a:pPr lvl="0"/>
            <a:r>
              <a:rPr lang="en-US" dirty="0"/>
              <a:t> </a:t>
            </a:r>
            <a:r>
              <a:rPr lang="en-US" sz="2800" dirty="0"/>
              <a:t>- </a:t>
            </a:r>
            <a:r>
              <a:rPr lang="en-US" sz="2800" dirty="0" err="1"/>
              <a:t>Tích</a:t>
            </a:r>
            <a:r>
              <a:rPr lang="en-US" sz="2800" dirty="0"/>
              <a:t> </a:t>
            </a:r>
            <a:r>
              <a:rPr lang="en-US" sz="2800" dirty="0" err="1"/>
              <a:t>cực</a:t>
            </a:r>
            <a:r>
              <a:rPr lang="en-US" sz="2800" dirty="0"/>
              <a:t> </a:t>
            </a:r>
            <a:r>
              <a:rPr lang="en-US" sz="2800" dirty="0" err="1"/>
              <a:t>đổi</a:t>
            </a:r>
            <a:r>
              <a:rPr lang="en-US" sz="2800" dirty="0"/>
              <a:t> </a:t>
            </a:r>
            <a:r>
              <a:rPr lang="en-US" sz="2800" dirty="0" err="1"/>
              <a:t>mới</a:t>
            </a:r>
            <a:r>
              <a:rPr lang="en-US" sz="2800" dirty="0"/>
              <a:t> </a:t>
            </a:r>
            <a:r>
              <a:rPr lang="en-US" sz="2800" dirty="0" err="1"/>
              <a:t>phương</a:t>
            </a:r>
            <a:r>
              <a:rPr lang="en-US" sz="2800" dirty="0"/>
              <a:t> </a:t>
            </a:r>
            <a:r>
              <a:rPr lang="en-US" sz="2800" dirty="0" err="1"/>
              <a:t>pháp</a:t>
            </a:r>
            <a:r>
              <a:rPr lang="en-US" sz="2800" dirty="0"/>
              <a:t> </a:t>
            </a:r>
            <a:r>
              <a:rPr lang="en-US" sz="2800" dirty="0" err="1"/>
              <a:t>dạy</a:t>
            </a:r>
            <a:r>
              <a:rPr lang="en-US" sz="2800" dirty="0"/>
              <a:t> </a:t>
            </a:r>
            <a:r>
              <a:rPr lang="en-US" sz="2800" dirty="0" err="1"/>
              <a:t>học</a:t>
            </a:r>
            <a:r>
              <a:rPr lang="en-US" sz="2800" dirty="0"/>
              <a:t> </a:t>
            </a:r>
            <a:r>
              <a:rPr lang="en-US" sz="2800" dirty="0" err="1"/>
              <a:t>đối</a:t>
            </a:r>
            <a:r>
              <a:rPr lang="en-US" sz="2800" dirty="0"/>
              <a:t> </a:t>
            </a:r>
            <a:r>
              <a:rPr lang="en-US" sz="2800" dirty="0" err="1"/>
              <a:t>với</a:t>
            </a:r>
            <a:r>
              <a:rPr lang="en-US" sz="2800" dirty="0"/>
              <a:t> </a:t>
            </a:r>
            <a:r>
              <a:rPr lang="en-US" sz="2800" dirty="0" err="1"/>
              <a:t>bộ</a:t>
            </a:r>
            <a:r>
              <a:rPr lang="en-US" sz="2800" dirty="0"/>
              <a:t> </a:t>
            </a:r>
            <a:r>
              <a:rPr lang="en-US" sz="2800" dirty="0" err="1"/>
              <a:t>môn</a:t>
            </a:r>
            <a:r>
              <a:rPr lang="en-US" sz="2800" dirty="0"/>
              <a:t>, </a:t>
            </a:r>
            <a:r>
              <a:rPr lang="en-US" sz="2800" dirty="0" err="1"/>
              <a:t>chú</a:t>
            </a:r>
            <a:r>
              <a:rPr lang="en-US" sz="2800" dirty="0"/>
              <a:t> </a:t>
            </a:r>
            <a:r>
              <a:rPr lang="en-US" sz="2800" dirty="0" err="1"/>
              <a:t>trọng</a:t>
            </a:r>
            <a:r>
              <a:rPr lang="en-US" sz="2800" dirty="0"/>
              <a:t> </a:t>
            </a:r>
            <a:r>
              <a:rPr lang="en-US" sz="2800" dirty="0" err="1"/>
              <a:t>phát</a:t>
            </a:r>
            <a:r>
              <a:rPr lang="en-US" sz="2800" dirty="0"/>
              <a:t> </a:t>
            </a:r>
            <a:r>
              <a:rPr lang="en-US" sz="2800" dirty="0" err="1"/>
              <a:t>triển</a:t>
            </a:r>
            <a:r>
              <a:rPr lang="en-US" sz="2800" dirty="0"/>
              <a:t> </a:t>
            </a:r>
            <a:r>
              <a:rPr lang="en-US" sz="2800" dirty="0" err="1"/>
              <a:t>năng</a:t>
            </a:r>
            <a:r>
              <a:rPr lang="en-US" sz="2800" dirty="0"/>
              <a:t> </a:t>
            </a:r>
            <a:r>
              <a:rPr lang="en-US" sz="2800" dirty="0" err="1"/>
              <a:t>lực</a:t>
            </a:r>
            <a:r>
              <a:rPr lang="en-US" sz="2800" dirty="0"/>
              <a:t>, </a:t>
            </a:r>
            <a:r>
              <a:rPr lang="en-US" sz="2800" dirty="0" err="1"/>
              <a:t>định</a:t>
            </a:r>
            <a:r>
              <a:rPr lang="en-US" sz="2800" dirty="0"/>
              <a:t> </a:t>
            </a:r>
            <a:r>
              <a:rPr lang="en-US" sz="2800" dirty="0" err="1"/>
              <a:t>hướng</a:t>
            </a:r>
            <a:r>
              <a:rPr lang="en-US" sz="2800" dirty="0"/>
              <a:t> </a:t>
            </a:r>
            <a:r>
              <a:rPr lang="en-US" sz="2800" dirty="0" err="1"/>
              <a:t>nghề</a:t>
            </a:r>
            <a:r>
              <a:rPr lang="en-US" sz="2800" dirty="0"/>
              <a:t> </a:t>
            </a:r>
            <a:r>
              <a:rPr lang="en-US" sz="2800" dirty="0" err="1"/>
              <a:t>nghiệp</a:t>
            </a:r>
            <a:r>
              <a:rPr lang="en-US" sz="2800" dirty="0"/>
              <a:t>, </a:t>
            </a:r>
            <a:r>
              <a:rPr lang="en-US" sz="2800" dirty="0" err="1"/>
              <a:t>giáo</a:t>
            </a:r>
            <a:r>
              <a:rPr lang="en-US" sz="2800" dirty="0"/>
              <a:t> </a:t>
            </a:r>
            <a:r>
              <a:rPr lang="en-US" sz="2800" dirty="0" err="1"/>
              <a:t>dục</a:t>
            </a:r>
            <a:r>
              <a:rPr lang="en-US" sz="2800" dirty="0"/>
              <a:t> </a:t>
            </a:r>
            <a:r>
              <a:rPr lang="en-US" sz="2800" dirty="0" err="1"/>
              <a:t>kĩ</a:t>
            </a:r>
            <a:r>
              <a:rPr lang="en-US" sz="2800" dirty="0"/>
              <a:t> </a:t>
            </a:r>
            <a:r>
              <a:rPr lang="en-US" sz="2800" dirty="0" err="1"/>
              <a:t>năng</a:t>
            </a:r>
            <a:r>
              <a:rPr lang="en-US" sz="2800" dirty="0"/>
              <a:t> </a:t>
            </a:r>
            <a:r>
              <a:rPr lang="en-US" sz="2800" dirty="0" err="1"/>
              <a:t>sống</a:t>
            </a:r>
            <a:r>
              <a:rPr lang="en-US" sz="2800" dirty="0"/>
              <a:t> </a:t>
            </a:r>
            <a:r>
              <a:rPr lang="en-US" sz="2800" dirty="0" err="1"/>
              <a:t>cho</a:t>
            </a:r>
            <a:r>
              <a:rPr lang="en-US" sz="2800" dirty="0"/>
              <a:t> HS.</a:t>
            </a:r>
          </a:p>
        </p:txBody>
      </p:sp>
      <p:sp>
        <p:nvSpPr>
          <p:cNvPr id="3" name="TextBox 2"/>
          <p:cNvSpPr txBox="1"/>
          <p:nvPr/>
        </p:nvSpPr>
        <p:spPr>
          <a:xfrm>
            <a:off x="251520" y="1861667"/>
            <a:ext cx="8280920" cy="1384995"/>
          </a:xfrm>
          <a:prstGeom prst="rect">
            <a:avLst/>
          </a:prstGeom>
          <a:noFill/>
        </p:spPr>
        <p:txBody>
          <a:bodyPr wrap="square" rtlCol="0">
            <a:spAutoFit/>
          </a:bodyPr>
          <a:lstStyle/>
          <a:p>
            <a:r>
              <a:rPr lang="en-US" dirty="0"/>
              <a:t> </a:t>
            </a:r>
            <a:r>
              <a:rPr lang="en-US" sz="2800" dirty="0"/>
              <a:t>- </a:t>
            </a:r>
            <a:r>
              <a:rPr lang="en-US" sz="2800" dirty="0" err="1"/>
              <a:t>Linh</a:t>
            </a:r>
            <a:r>
              <a:rPr lang="en-US" sz="2800" dirty="0"/>
              <a:t> </a:t>
            </a:r>
            <a:r>
              <a:rPr lang="en-US" sz="2800" dirty="0" err="1"/>
              <a:t>hoạt</a:t>
            </a:r>
            <a:r>
              <a:rPr lang="en-US" sz="2800" dirty="0"/>
              <a:t>, </a:t>
            </a:r>
            <a:r>
              <a:rPr lang="en-US" sz="2800" dirty="0" err="1"/>
              <a:t>sáng</a:t>
            </a:r>
            <a:r>
              <a:rPr lang="en-US" sz="2800" dirty="0"/>
              <a:t> </a:t>
            </a:r>
            <a:r>
              <a:rPr lang="en-US" sz="2800" dirty="0" err="1"/>
              <a:t>tạo</a:t>
            </a:r>
            <a:r>
              <a:rPr lang="en-US" sz="2800" dirty="0"/>
              <a:t> </a:t>
            </a:r>
            <a:r>
              <a:rPr lang="en-US" sz="2800" dirty="0" err="1"/>
              <a:t>trong</a:t>
            </a: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kĩ</a:t>
            </a:r>
            <a:r>
              <a:rPr lang="en-US" sz="2800" dirty="0"/>
              <a:t> </a:t>
            </a:r>
            <a:r>
              <a:rPr lang="en-US" sz="2800" dirty="0" err="1"/>
              <a:t>thuật</a:t>
            </a:r>
            <a:r>
              <a:rPr lang="en-US" sz="2800" dirty="0"/>
              <a:t> </a:t>
            </a:r>
            <a:r>
              <a:rPr lang="en-US" sz="2800" dirty="0" err="1"/>
              <a:t>dạy</a:t>
            </a:r>
            <a:r>
              <a:rPr lang="en-US" sz="2800" dirty="0"/>
              <a:t> </a:t>
            </a:r>
            <a:r>
              <a:rPr lang="en-US" sz="2800" dirty="0" err="1"/>
              <a:t>học</a:t>
            </a:r>
            <a:r>
              <a:rPr lang="en-US" sz="2800" dirty="0"/>
              <a:t>, </a:t>
            </a:r>
            <a:r>
              <a:rPr lang="en-US" sz="2800" dirty="0" err="1"/>
              <a:t>coi</a:t>
            </a:r>
            <a:r>
              <a:rPr lang="en-US" sz="2800" dirty="0"/>
              <a:t> </a:t>
            </a:r>
            <a:r>
              <a:rPr lang="en-US" sz="2800" dirty="0" err="1"/>
              <a:t>trọng</a:t>
            </a:r>
            <a:r>
              <a:rPr lang="en-US" sz="2800" dirty="0"/>
              <a:t> </a:t>
            </a:r>
            <a:r>
              <a:rPr lang="en-US" sz="2800" dirty="0" err="1"/>
              <a:t>việc</a:t>
            </a:r>
            <a:r>
              <a:rPr lang="en-US" sz="2800" dirty="0"/>
              <a:t> </a:t>
            </a:r>
            <a:r>
              <a:rPr lang="en-US" sz="2800" dirty="0" err="1"/>
              <a:t>học</a:t>
            </a:r>
            <a:r>
              <a:rPr lang="en-US" sz="2800" dirty="0"/>
              <a:t> </a:t>
            </a:r>
            <a:r>
              <a:rPr lang="en-US" sz="2800" dirty="0" err="1"/>
              <a:t>tập</a:t>
            </a:r>
            <a:r>
              <a:rPr lang="en-US" sz="2800" dirty="0"/>
              <a:t> </a:t>
            </a:r>
            <a:r>
              <a:rPr lang="en-US" sz="2800" dirty="0" err="1"/>
              <a:t>dựa</a:t>
            </a:r>
            <a:r>
              <a:rPr lang="en-US" sz="2800" dirty="0"/>
              <a:t> </a:t>
            </a:r>
            <a:r>
              <a:rPr lang="en-US" sz="2800" dirty="0" err="1"/>
              <a:t>trên</a:t>
            </a:r>
            <a:r>
              <a:rPr lang="en-US" sz="2800" dirty="0"/>
              <a:t> </a:t>
            </a:r>
            <a:r>
              <a:rPr lang="en-US" sz="2800" dirty="0" err="1"/>
              <a:t>thực</a:t>
            </a:r>
            <a:r>
              <a:rPr lang="en-US" sz="2800" dirty="0"/>
              <a:t> </a:t>
            </a:r>
            <a:r>
              <a:rPr lang="en-US" sz="2800" dirty="0" err="1"/>
              <a:t>hành</a:t>
            </a:r>
            <a:r>
              <a:rPr lang="en-US" sz="2800" dirty="0"/>
              <a:t>, </a:t>
            </a:r>
            <a:r>
              <a:rPr lang="en-US" sz="2800" dirty="0" err="1"/>
              <a:t>trải</a:t>
            </a:r>
            <a:r>
              <a:rPr lang="en-US" sz="2800" dirty="0"/>
              <a:t> </a:t>
            </a:r>
            <a:r>
              <a:rPr lang="en-US" sz="2800" dirty="0" err="1"/>
              <a:t>nghiệm</a:t>
            </a:r>
            <a:r>
              <a:rPr lang="en-US" sz="2800" dirty="0"/>
              <a:t>, </a:t>
            </a:r>
            <a:r>
              <a:rPr lang="en-US" sz="2800" dirty="0" err="1"/>
              <a:t>vận</a:t>
            </a:r>
            <a:r>
              <a:rPr lang="en-US" sz="2800" dirty="0"/>
              <a:t> </a:t>
            </a:r>
            <a:r>
              <a:rPr lang="en-US" sz="2800" dirty="0" err="1"/>
              <a:t>dụng</a:t>
            </a:r>
            <a:r>
              <a:rPr lang="en-US" sz="2800" dirty="0"/>
              <a:t>. </a:t>
            </a:r>
          </a:p>
        </p:txBody>
      </p:sp>
      <p:sp>
        <p:nvSpPr>
          <p:cNvPr id="4" name="TextBox 3"/>
          <p:cNvSpPr txBox="1"/>
          <p:nvPr/>
        </p:nvSpPr>
        <p:spPr>
          <a:xfrm>
            <a:off x="279208" y="3429000"/>
            <a:ext cx="8330483" cy="2246769"/>
          </a:xfrm>
          <a:prstGeom prst="rect">
            <a:avLst/>
          </a:prstGeom>
          <a:noFill/>
        </p:spPr>
        <p:txBody>
          <a:bodyPr wrap="square" rtlCol="0">
            <a:spAutoFit/>
          </a:bodyPr>
          <a:lstStyle/>
          <a:p>
            <a:r>
              <a:rPr lang="en-US" sz="2800" dirty="0"/>
              <a:t> - </a:t>
            </a:r>
            <a:r>
              <a:rPr lang="en-US" sz="2800" dirty="0" err="1"/>
              <a:t>Nỗ</a:t>
            </a:r>
            <a:r>
              <a:rPr lang="en-US" sz="2800" dirty="0"/>
              <a:t> </a:t>
            </a:r>
            <a:r>
              <a:rPr lang="en-US" sz="2800" dirty="0" err="1"/>
              <a:t>lực</a:t>
            </a:r>
            <a:r>
              <a:rPr lang="en-US" sz="2800" dirty="0"/>
              <a:t> </a:t>
            </a:r>
            <a:r>
              <a:rPr lang="en-US" sz="2800" dirty="0" err="1"/>
              <a:t>học</a:t>
            </a:r>
            <a:r>
              <a:rPr lang="en-US" sz="2800" dirty="0"/>
              <a:t> </a:t>
            </a:r>
            <a:r>
              <a:rPr lang="en-US" sz="2800" dirty="0" err="1"/>
              <a:t>hỏi</a:t>
            </a:r>
            <a:r>
              <a:rPr lang="en-US" sz="2800" dirty="0"/>
              <a:t> </a:t>
            </a:r>
            <a:r>
              <a:rPr lang="en-US" sz="2800" dirty="0" err="1"/>
              <a:t>để</a:t>
            </a:r>
            <a:r>
              <a:rPr lang="en-US" sz="2800" dirty="0"/>
              <a:t> </a:t>
            </a:r>
            <a:r>
              <a:rPr lang="en-US" sz="2800" dirty="0" err="1"/>
              <a:t>nâng</a:t>
            </a:r>
            <a:r>
              <a:rPr lang="en-US" sz="2800" dirty="0"/>
              <a:t> </a:t>
            </a:r>
            <a:r>
              <a:rPr lang="en-US" sz="2800" dirty="0" err="1"/>
              <a:t>cao</a:t>
            </a:r>
            <a:r>
              <a:rPr lang="en-US" sz="2800" dirty="0"/>
              <a:t> </a:t>
            </a:r>
            <a:r>
              <a:rPr lang="en-US" sz="2800" dirty="0" err="1"/>
              <a:t>kiến</a:t>
            </a:r>
            <a:r>
              <a:rPr lang="en-US" sz="2800" dirty="0"/>
              <a:t> </a:t>
            </a:r>
            <a:r>
              <a:rPr lang="en-US" sz="2800" dirty="0" err="1"/>
              <a:t>thức</a:t>
            </a:r>
            <a:r>
              <a:rPr lang="en-US" sz="2800" dirty="0"/>
              <a:t> </a:t>
            </a:r>
            <a:r>
              <a:rPr lang="en-US" sz="2800" dirty="0" err="1"/>
              <a:t>và</a:t>
            </a:r>
            <a:r>
              <a:rPr lang="en-US" sz="2800" dirty="0"/>
              <a:t> </a:t>
            </a:r>
            <a:r>
              <a:rPr lang="en-US" sz="2800" dirty="0" err="1"/>
              <a:t>năng</a:t>
            </a:r>
            <a:r>
              <a:rPr lang="en-US" sz="2800" dirty="0"/>
              <a:t> </a:t>
            </a:r>
            <a:r>
              <a:rPr lang="en-US" sz="2800" dirty="0" err="1"/>
              <a:t>lực</a:t>
            </a:r>
            <a:r>
              <a:rPr lang="en-US" sz="2800" dirty="0"/>
              <a:t> </a:t>
            </a:r>
            <a:r>
              <a:rPr lang="en-US" sz="2800" dirty="0" err="1"/>
              <a:t>chuyên</a:t>
            </a:r>
            <a:r>
              <a:rPr lang="en-US" sz="2800" dirty="0"/>
              <a:t> </a:t>
            </a:r>
            <a:r>
              <a:rPr lang="en-US" sz="2800" dirty="0" err="1"/>
              <a:t>môn</a:t>
            </a:r>
            <a:r>
              <a:rPr lang="en-US" sz="2800" dirty="0"/>
              <a:t>, </a:t>
            </a:r>
            <a:r>
              <a:rPr lang="en-US" sz="2800" dirty="0" err="1"/>
              <a:t>coi</a:t>
            </a:r>
            <a:r>
              <a:rPr lang="en-US" sz="2800" dirty="0"/>
              <a:t> </a:t>
            </a:r>
            <a:r>
              <a:rPr lang="en-US" sz="2800" dirty="0" err="1"/>
              <a:t>trọng</a:t>
            </a:r>
            <a:r>
              <a:rPr lang="en-US" sz="2800" dirty="0"/>
              <a:t> </a:t>
            </a:r>
            <a:r>
              <a:rPr lang="en-US" sz="2800" dirty="0" err="1"/>
              <a:t>các</a:t>
            </a:r>
            <a:r>
              <a:rPr lang="en-US" sz="2800" dirty="0"/>
              <a:t> </a:t>
            </a:r>
            <a:r>
              <a:rPr lang="en-US" sz="2800" dirty="0" err="1"/>
              <a:t>nguồn</a:t>
            </a:r>
            <a:r>
              <a:rPr lang="en-US" sz="2800" dirty="0"/>
              <a:t> </a:t>
            </a:r>
            <a:r>
              <a:rPr lang="en-US" sz="2800" dirty="0" err="1"/>
              <a:t>tư</a:t>
            </a:r>
            <a:r>
              <a:rPr lang="en-US" sz="2800" dirty="0"/>
              <a:t> </a:t>
            </a:r>
            <a:r>
              <a:rPr lang="en-US" sz="2800" dirty="0" err="1"/>
              <a:t>liệu</a:t>
            </a:r>
            <a:r>
              <a:rPr lang="en-US" sz="2800" dirty="0"/>
              <a:t> </a:t>
            </a:r>
            <a:r>
              <a:rPr lang="en-US" sz="2800" dirty="0" err="1"/>
              <a:t>ngoài</a:t>
            </a:r>
            <a:r>
              <a:rPr lang="en-US" sz="2800" dirty="0"/>
              <a:t> </a:t>
            </a:r>
            <a:r>
              <a:rPr lang="en-US" sz="2800" dirty="0" err="1"/>
              <a:t>sách</a:t>
            </a:r>
            <a:r>
              <a:rPr lang="en-US" sz="2800" dirty="0"/>
              <a:t> </a:t>
            </a:r>
            <a:r>
              <a:rPr lang="en-US" sz="2800" dirty="0" err="1"/>
              <a:t>giáo</a:t>
            </a:r>
            <a:r>
              <a:rPr lang="en-US" sz="2800" dirty="0"/>
              <a:t> </a:t>
            </a:r>
            <a:r>
              <a:rPr lang="en-US" sz="2800" dirty="0" err="1"/>
              <a:t>khoa</a:t>
            </a:r>
            <a:r>
              <a:rPr lang="en-US" sz="2800" dirty="0"/>
              <a:t>, </a:t>
            </a:r>
            <a:r>
              <a:rPr lang="en-US" sz="2800" dirty="0" err="1"/>
              <a:t>cập</a:t>
            </a:r>
            <a:r>
              <a:rPr lang="en-US" sz="2800" dirty="0"/>
              <a:t> </a:t>
            </a:r>
            <a:r>
              <a:rPr lang="en-US" sz="2800" dirty="0" err="1"/>
              <a:t>nhật</a:t>
            </a:r>
            <a:r>
              <a:rPr lang="en-US" sz="2800" dirty="0"/>
              <a:t> tin </a:t>
            </a:r>
            <a:r>
              <a:rPr lang="en-US" sz="2800" dirty="0" err="1"/>
              <a:t>tức</a:t>
            </a:r>
            <a:r>
              <a:rPr lang="en-US" sz="2800" dirty="0"/>
              <a:t> </a:t>
            </a:r>
            <a:r>
              <a:rPr lang="en-US" sz="2800" dirty="0" err="1"/>
              <a:t>về</a:t>
            </a:r>
            <a:r>
              <a:rPr lang="en-US" sz="2800" dirty="0"/>
              <a:t> </a:t>
            </a:r>
            <a:r>
              <a:rPr lang="en-US" sz="2800" dirty="0" err="1"/>
              <a:t>những</a:t>
            </a:r>
            <a:r>
              <a:rPr lang="en-US" sz="2800" dirty="0"/>
              <a:t> </a:t>
            </a:r>
            <a:r>
              <a:rPr lang="en-US" sz="2800" dirty="0" err="1"/>
              <a:t>ứng</a:t>
            </a:r>
            <a:r>
              <a:rPr lang="en-US" sz="2800" dirty="0"/>
              <a:t> </a:t>
            </a:r>
            <a:r>
              <a:rPr lang="en-US" sz="2800" dirty="0" err="1"/>
              <a:t>dụng</a:t>
            </a:r>
            <a:r>
              <a:rPr lang="en-US" sz="2800" dirty="0"/>
              <a:t> </a:t>
            </a:r>
            <a:r>
              <a:rPr lang="en-US" sz="2800" dirty="0" err="1"/>
              <a:t>khoa</a:t>
            </a:r>
            <a:r>
              <a:rPr lang="en-US" sz="2800" dirty="0"/>
              <a:t> </a:t>
            </a:r>
            <a:r>
              <a:rPr lang="en-US" sz="2800" dirty="0" err="1"/>
              <a:t>học</a:t>
            </a:r>
            <a:r>
              <a:rPr lang="en-US" sz="2800" dirty="0"/>
              <a:t> </a:t>
            </a:r>
            <a:r>
              <a:rPr lang="en-US" sz="2800" dirty="0" err="1"/>
              <a:t>công</a:t>
            </a:r>
            <a:r>
              <a:rPr lang="en-US" sz="2800" dirty="0"/>
              <a:t> </a:t>
            </a:r>
            <a:r>
              <a:rPr lang="en-US" sz="2800" dirty="0" err="1"/>
              <a:t>nghệ</a:t>
            </a:r>
            <a:r>
              <a:rPr lang="en-US" sz="2800" dirty="0"/>
              <a:t> </a:t>
            </a:r>
            <a:r>
              <a:rPr lang="en-US" sz="2800" dirty="0" err="1"/>
              <a:t>vào</a:t>
            </a:r>
            <a:r>
              <a:rPr lang="en-US" sz="2800" dirty="0"/>
              <a:t> </a:t>
            </a:r>
            <a:r>
              <a:rPr lang="en-US" sz="2800" dirty="0" err="1"/>
              <a:t>cuộc</a:t>
            </a:r>
            <a:r>
              <a:rPr lang="en-US" sz="2800" dirty="0"/>
              <a:t> </a:t>
            </a:r>
            <a:r>
              <a:rPr lang="en-US" sz="2800" dirty="0" err="1"/>
              <a:t>sống</a:t>
            </a:r>
            <a:r>
              <a:rPr lang="en-US" sz="2800" dirty="0"/>
              <a:t> </a:t>
            </a:r>
            <a:r>
              <a:rPr lang="en-US" sz="2800" dirty="0" err="1"/>
              <a:t>để</a:t>
            </a:r>
            <a:r>
              <a:rPr lang="en-US" sz="2800" dirty="0"/>
              <a:t> </a:t>
            </a:r>
            <a:r>
              <a:rPr lang="en-US" sz="2800" dirty="0" err="1"/>
              <a:t>làm</a:t>
            </a:r>
            <a:r>
              <a:rPr lang="en-US" sz="2800" dirty="0"/>
              <a:t> </a:t>
            </a:r>
            <a:r>
              <a:rPr lang="en-US" sz="2800" dirty="0" err="1"/>
              <a:t>sinh</a:t>
            </a:r>
            <a:r>
              <a:rPr lang="en-US" sz="2800" dirty="0"/>
              <a:t> </a:t>
            </a:r>
            <a:r>
              <a:rPr lang="en-US" sz="2800" dirty="0" err="1"/>
              <a:t>động</a:t>
            </a:r>
            <a:r>
              <a:rPr lang="en-US" sz="2800" dirty="0"/>
              <a:t> </a:t>
            </a:r>
            <a:r>
              <a:rPr lang="en-US" sz="2800" dirty="0" err="1"/>
              <a:t>cho</a:t>
            </a:r>
            <a:r>
              <a:rPr lang="en-US" sz="2800" dirty="0"/>
              <a:t> </a:t>
            </a:r>
            <a:r>
              <a:rPr lang="en-US" sz="2800" dirty="0" err="1"/>
              <a:t>bài</a:t>
            </a:r>
            <a:r>
              <a:rPr lang="en-US" sz="2800" dirty="0"/>
              <a:t> </a:t>
            </a:r>
            <a:r>
              <a:rPr lang="en-US" sz="2800" dirty="0" err="1"/>
              <a:t>giảng</a:t>
            </a:r>
            <a:r>
              <a:rPr lang="en-US" sz="2800" dirty="0"/>
              <a:t> </a:t>
            </a:r>
            <a:r>
              <a:rPr lang="en-US" sz="2800" dirty="0" err="1"/>
              <a:t>của</a:t>
            </a:r>
            <a:r>
              <a:rPr lang="en-US" sz="2800" dirty="0"/>
              <a:t> </a:t>
            </a:r>
            <a:r>
              <a:rPr lang="en-US" sz="2800" dirty="0" err="1"/>
              <a:t>mình</a:t>
            </a:r>
            <a:r>
              <a:rPr lang="en-US" sz="2800" dirty="0"/>
              <a:t>. </a:t>
            </a:r>
          </a:p>
        </p:txBody>
      </p:sp>
    </p:spTree>
    <p:extLst>
      <p:ext uri="{BB962C8B-B14F-4D97-AF65-F5344CB8AC3E}">
        <p14:creationId xmlns:p14="http://schemas.microsoft.com/office/powerpoint/2010/main" val="212688578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29400"/>
          </a:xfrm>
          <a:prstGeom prst="rect">
            <a:avLst/>
          </a:prstGeom>
        </p:spPr>
      </p:pic>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132856"/>
            <a:ext cx="679201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037830"/>
            <a:ext cx="114300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15710"/>
      </p:ext>
    </p:extLst>
  </p:cSld>
  <p:clrMapOvr>
    <a:masterClrMapping/>
  </p:clrMapOvr>
  <p:transition spd="slow" advClick="0">
    <p:zoom/>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848872" cy="4401205"/>
          </a:xfrm>
          <a:prstGeom prst="rect">
            <a:avLst/>
          </a:prstGeom>
          <a:noFill/>
        </p:spPr>
        <p:txBody>
          <a:bodyPr wrap="square" rtlCol="0">
            <a:spAutoFit/>
          </a:bodyPr>
          <a:lstStyle/>
          <a:p>
            <a:r>
              <a:rPr lang="en-US" sz="2800" dirty="0" smtClean="0"/>
              <a:t>    </a:t>
            </a:r>
            <a:r>
              <a:rPr lang="en-US" sz="2800" dirty="0" err="1" smtClean="0"/>
              <a:t>Sự</a:t>
            </a:r>
            <a:r>
              <a:rPr lang="en-US" sz="2800" dirty="0" smtClean="0"/>
              <a:t> </a:t>
            </a:r>
            <a:r>
              <a:rPr lang="en-US" sz="2800" dirty="0" err="1"/>
              <a:t>thành</a:t>
            </a:r>
            <a:r>
              <a:rPr lang="en-US" sz="2800" dirty="0"/>
              <a:t> </a:t>
            </a:r>
            <a:r>
              <a:rPr lang="en-US" sz="2800" dirty="0" err="1"/>
              <a:t>công</a:t>
            </a:r>
            <a:r>
              <a:rPr lang="en-US" sz="2800" dirty="0"/>
              <a:t> </a:t>
            </a:r>
            <a:r>
              <a:rPr lang="en-US" sz="2800" dirty="0" err="1"/>
              <a:t>của</a:t>
            </a:r>
            <a:r>
              <a:rPr lang="en-US" sz="2800" dirty="0"/>
              <a:t> </a:t>
            </a:r>
            <a:r>
              <a:rPr lang="en-US" sz="2800" dirty="0" err="1"/>
              <a:t>một</a:t>
            </a:r>
            <a:r>
              <a:rPr lang="en-US" sz="2800" dirty="0"/>
              <a:t> </a:t>
            </a:r>
            <a:r>
              <a:rPr lang="en-US" sz="2800" dirty="0" err="1"/>
              <a:t>tiết</a:t>
            </a:r>
            <a:r>
              <a:rPr lang="en-US" sz="2800" dirty="0"/>
              <a:t> </a:t>
            </a:r>
            <a:r>
              <a:rPr lang="en-US" sz="2800" dirty="0" err="1"/>
              <a:t>dạy</a:t>
            </a:r>
            <a:r>
              <a:rPr lang="en-US" sz="2800" dirty="0"/>
              <a:t> </a:t>
            </a:r>
            <a:r>
              <a:rPr lang="en-US" sz="2800" dirty="0" err="1"/>
              <a:t>ngoài</a:t>
            </a:r>
            <a:r>
              <a:rPr lang="en-US" sz="2800" dirty="0"/>
              <a:t> </a:t>
            </a:r>
            <a:r>
              <a:rPr lang="en-US" sz="2800" dirty="0" err="1"/>
              <a:t>phương</a:t>
            </a:r>
            <a:r>
              <a:rPr lang="en-US" sz="2800" dirty="0"/>
              <a:t> </a:t>
            </a:r>
            <a:r>
              <a:rPr lang="en-US" sz="2800" dirty="0" err="1"/>
              <a:t>pháp</a:t>
            </a:r>
            <a:r>
              <a:rPr lang="en-US" sz="2800" dirty="0"/>
              <a:t> </a:t>
            </a:r>
            <a:r>
              <a:rPr lang="en-US" sz="2800" dirty="0" err="1"/>
              <a:t>giảng</a:t>
            </a:r>
            <a:r>
              <a:rPr lang="en-US" sz="2800" dirty="0"/>
              <a:t> </a:t>
            </a:r>
            <a:r>
              <a:rPr lang="en-US" sz="2800" dirty="0" err="1"/>
              <a:t>dạy</a:t>
            </a:r>
            <a:r>
              <a:rPr lang="en-US" sz="2800" dirty="0"/>
              <a:t> </a:t>
            </a:r>
            <a:r>
              <a:rPr lang="en-US" sz="2800" dirty="0" err="1"/>
              <a:t>của</a:t>
            </a:r>
            <a:r>
              <a:rPr lang="en-US" sz="2800" dirty="0"/>
              <a:t> </a:t>
            </a:r>
            <a:r>
              <a:rPr lang="en-US" sz="2800" dirty="0" err="1"/>
              <a:t>giáo</a:t>
            </a:r>
            <a:r>
              <a:rPr lang="en-US" sz="2800" dirty="0"/>
              <a:t> </a:t>
            </a:r>
            <a:r>
              <a:rPr lang="en-US" sz="2800" dirty="0" err="1"/>
              <a:t>viên</a:t>
            </a:r>
            <a:r>
              <a:rPr lang="en-US" sz="2800" dirty="0"/>
              <a:t> </a:t>
            </a:r>
            <a:r>
              <a:rPr lang="en-US" sz="2800" dirty="0" err="1"/>
              <a:t>còn</a:t>
            </a:r>
            <a:r>
              <a:rPr lang="en-US" sz="2800" dirty="0"/>
              <a:t> </a:t>
            </a:r>
            <a:r>
              <a:rPr lang="en-US" sz="2800" dirty="0" err="1"/>
              <a:t>có</a:t>
            </a:r>
            <a:r>
              <a:rPr lang="en-US" sz="2800" dirty="0"/>
              <a:t> </a:t>
            </a:r>
            <a:r>
              <a:rPr lang="en-US" sz="2800" dirty="0" err="1"/>
              <a:t>sự</a:t>
            </a:r>
            <a:r>
              <a:rPr lang="en-US" sz="2800" dirty="0"/>
              <a:t> </a:t>
            </a:r>
            <a:r>
              <a:rPr lang="en-US" sz="2800" dirty="0" err="1"/>
              <a:t>tự</a:t>
            </a:r>
            <a:r>
              <a:rPr lang="en-US" sz="2800" dirty="0"/>
              <a:t> </a:t>
            </a:r>
            <a:r>
              <a:rPr lang="en-US" sz="2800" dirty="0" err="1"/>
              <a:t>chủ</a:t>
            </a:r>
            <a:r>
              <a:rPr lang="en-US" sz="2800" dirty="0"/>
              <a:t>, </a:t>
            </a:r>
            <a:r>
              <a:rPr lang="en-US" sz="2800" dirty="0" err="1"/>
              <a:t>năng</a:t>
            </a:r>
            <a:r>
              <a:rPr lang="en-US" sz="2800" dirty="0"/>
              <a:t> </a:t>
            </a:r>
            <a:r>
              <a:rPr lang="en-US" sz="2800" dirty="0" err="1"/>
              <a:t>động</a:t>
            </a:r>
            <a:r>
              <a:rPr lang="en-US" sz="2800" dirty="0"/>
              <a:t>, </a:t>
            </a:r>
            <a:r>
              <a:rPr lang="en-US" sz="2800" dirty="0" err="1"/>
              <a:t>sáng</a:t>
            </a:r>
            <a:r>
              <a:rPr lang="en-US" sz="2800" dirty="0"/>
              <a:t> </a:t>
            </a:r>
            <a:r>
              <a:rPr lang="en-US" sz="2800" dirty="0" err="1"/>
              <a:t>tạo</a:t>
            </a:r>
            <a:r>
              <a:rPr lang="en-US" sz="2800" dirty="0"/>
              <a:t> </a:t>
            </a:r>
            <a:r>
              <a:rPr lang="en-US" sz="2800" dirty="0" err="1"/>
              <a:t>của</a:t>
            </a:r>
            <a:r>
              <a:rPr lang="en-US" sz="2800" dirty="0"/>
              <a:t> </a:t>
            </a:r>
            <a:r>
              <a:rPr lang="en-US" sz="2800" dirty="0" err="1"/>
              <a:t>học</a:t>
            </a:r>
            <a:r>
              <a:rPr lang="en-US" sz="2800" dirty="0"/>
              <a:t> </a:t>
            </a:r>
            <a:r>
              <a:rPr lang="en-US" sz="2800" dirty="0" err="1"/>
              <a:t>sinh</a:t>
            </a:r>
            <a:r>
              <a:rPr lang="en-US" sz="2800" dirty="0"/>
              <a:t> </a:t>
            </a:r>
            <a:r>
              <a:rPr lang="en-US" sz="2800" dirty="0" err="1"/>
              <a:t>trong</a:t>
            </a:r>
            <a:r>
              <a:rPr lang="en-US" sz="2800" dirty="0"/>
              <a:t> </a:t>
            </a:r>
            <a:r>
              <a:rPr lang="en-US" sz="2800" dirty="0" err="1"/>
              <a:t>tiết</a:t>
            </a:r>
            <a:r>
              <a:rPr lang="en-US" sz="2800" dirty="0"/>
              <a:t> </a:t>
            </a:r>
            <a:r>
              <a:rPr lang="en-US" sz="2800" dirty="0" err="1"/>
              <a:t>học</a:t>
            </a:r>
            <a:r>
              <a:rPr lang="en-US" sz="2800" dirty="0"/>
              <a:t>. </a:t>
            </a:r>
            <a:r>
              <a:rPr lang="en-US" sz="2800" dirty="0" err="1"/>
              <a:t>Học</a:t>
            </a:r>
            <a:r>
              <a:rPr lang="en-US" sz="2800" dirty="0"/>
              <a:t> </a:t>
            </a:r>
            <a:r>
              <a:rPr lang="en-US" sz="2800" dirty="0" err="1"/>
              <a:t>sinh</a:t>
            </a:r>
            <a:r>
              <a:rPr lang="en-US" sz="2800" dirty="0"/>
              <a:t> </a:t>
            </a:r>
            <a:r>
              <a:rPr lang="en-US" sz="2800" dirty="0" err="1"/>
              <a:t>có</a:t>
            </a:r>
            <a:r>
              <a:rPr lang="en-US" sz="2800" dirty="0"/>
              <a:t> </a:t>
            </a:r>
            <a:r>
              <a:rPr lang="en-US" sz="2800" dirty="0" err="1"/>
              <a:t>thể</a:t>
            </a:r>
            <a:r>
              <a:rPr lang="en-US" sz="2800" dirty="0"/>
              <a:t> </a:t>
            </a:r>
            <a:r>
              <a:rPr lang="en-US" sz="2800" dirty="0" err="1"/>
              <a:t>vận</a:t>
            </a:r>
            <a:r>
              <a:rPr lang="en-US" sz="2800" dirty="0"/>
              <a:t> </a:t>
            </a:r>
            <a:r>
              <a:rPr lang="en-US" sz="2800" dirty="0" err="1"/>
              <a:t>dụng</a:t>
            </a:r>
            <a:r>
              <a:rPr lang="en-US" sz="2800" dirty="0"/>
              <a:t> </a:t>
            </a:r>
            <a:r>
              <a:rPr lang="en-US" sz="2800" dirty="0" err="1"/>
              <a:t>được</a:t>
            </a:r>
            <a:r>
              <a:rPr lang="en-US" sz="2800" dirty="0"/>
              <a:t> </a:t>
            </a:r>
            <a:r>
              <a:rPr lang="en-US" sz="2800" dirty="0" err="1"/>
              <a:t>kiến</a:t>
            </a:r>
            <a:r>
              <a:rPr lang="en-US" sz="2800" dirty="0"/>
              <a:t> </a:t>
            </a:r>
            <a:r>
              <a:rPr lang="en-US" sz="2800" dirty="0" err="1"/>
              <a:t>thức</a:t>
            </a:r>
            <a:r>
              <a:rPr lang="en-US" sz="2800" dirty="0"/>
              <a:t> </a:t>
            </a:r>
            <a:r>
              <a:rPr lang="en-US" sz="2800" dirty="0" err="1"/>
              <a:t>lý</a:t>
            </a:r>
            <a:r>
              <a:rPr lang="en-US" sz="2800" dirty="0"/>
              <a:t> </a:t>
            </a:r>
            <a:r>
              <a:rPr lang="en-US" sz="2800" dirty="0" err="1"/>
              <a:t>thuyết</a:t>
            </a:r>
            <a:r>
              <a:rPr lang="en-US" sz="2800" dirty="0"/>
              <a:t> </a:t>
            </a:r>
            <a:r>
              <a:rPr lang="en-US" sz="2800" dirty="0" err="1"/>
              <a:t>đã</a:t>
            </a:r>
            <a:r>
              <a:rPr lang="en-US" sz="2800" dirty="0"/>
              <a:t> </a:t>
            </a:r>
            <a:r>
              <a:rPr lang="en-US" sz="2800" dirty="0" err="1"/>
              <a:t>học</a:t>
            </a:r>
            <a:r>
              <a:rPr lang="en-US" sz="2800" dirty="0"/>
              <a:t> </a:t>
            </a:r>
            <a:r>
              <a:rPr lang="en-US" sz="2800" dirty="0" err="1"/>
              <a:t>trên</a:t>
            </a:r>
            <a:r>
              <a:rPr lang="en-US" sz="2800" dirty="0"/>
              <a:t> </a:t>
            </a:r>
            <a:r>
              <a:rPr lang="en-US" sz="2800" dirty="0" err="1"/>
              <a:t>lớp</a:t>
            </a:r>
            <a:r>
              <a:rPr lang="en-US" sz="2800" dirty="0"/>
              <a:t> </a:t>
            </a:r>
            <a:r>
              <a:rPr lang="en-US" sz="2800" dirty="0" err="1"/>
              <a:t>vào</a:t>
            </a:r>
            <a:r>
              <a:rPr lang="en-US" sz="2800" dirty="0"/>
              <a:t> </a:t>
            </a:r>
            <a:r>
              <a:rPr lang="en-US" sz="2800" dirty="0" err="1"/>
              <a:t>thực</a:t>
            </a:r>
            <a:r>
              <a:rPr lang="en-US" sz="2800" dirty="0"/>
              <a:t> </a:t>
            </a:r>
            <a:r>
              <a:rPr lang="en-US" sz="2800" dirty="0" err="1"/>
              <a:t>tiễn</a:t>
            </a:r>
            <a:r>
              <a:rPr lang="en-US" sz="2800" dirty="0"/>
              <a:t> </a:t>
            </a:r>
            <a:r>
              <a:rPr lang="en-US" sz="2800" dirty="0" err="1"/>
              <a:t>cuộc</a:t>
            </a:r>
            <a:r>
              <a:rPr lang="en-US" sz="2800" dirty="0"/>
              <a:t> </a:t>
            </a:r>
            <a:r>
              <a:rPr lang="en-US" sz="2800" dirty="0" err="1"/>
              <a:t>sống</a:t>
            </a:r>
            <a:r>
              <a:rPr lang="en-US" sz="2800" dirty="0"/>
              <a:t> </a:t>
            </a:r>
            <a:r>
              <a:rPr lang="en-US" sz="2800" dirty="0" err="1"/>
              <a:t>của</a:t>
            </a:r>
            <a:r>
              <a:rPr lang="en-US" sz="2800" dirty="0"/>
              <a:t> </a:t>
            </a:r>
            <a:r>
              <a:rPr lang="en-US" sz="2800" dirty="0" err="1"/>
              <a:t>các</a:t>
            </a:r>
            <a:r>
              <a:rPr lang="en-US" sz="2800" dirty="0"/>
              <a:t> </a:t>
            </a:r>
            <a:r>
              <a:rPr lang="en-US" sz="2800" dirty="0" err="1" smtClean="0"/>
              <a:t>em</a:t>
            </a:r>
            <a:r>
              <a:rPr lang="en-US" sz="2800" dirty="0" smtClean="0"/>
              <a:t>.</a:t>
            </a:r>
          </a:p>
          <a:p>
            <a:r>
              <a:rPr lang="en-US" sz="2800" dirty="0" smtClean="0"/>
              <a:t>    </a:t>
            </a:r>
            <a:r>
              <a:rPr lang="en-US" sz="2800" dirty="0" err="1" smtClean="0"/>
              <a:t>Vì</a:t>
            </a:r>
            <a:r>
              <a:rPr lang="en-US" sz="2800" dirty="0" smtClean="0"/>
              <a:t> </a:t>
            </a:r>
            <a:r>
              <a:rPr lang="en-US" sz="2800" dirty="0" err="1"/>
              <a:t>vậy</a:t>
            </a:r>
            <a:r>
              <a:rPr lang="en-US" sz="2800" dirty="0"/>
              <a:t> </a:t>
            </a:r>
            <a:r>
              <a:rPr lang="en-US" sz="2800" dirty="0" err="1"/>
              <a:t>để</a:t>
            </a:r>
            <a:r>
              <a:rPr lang="en-US" sz="2800" dirty="0"/>
              <a:t> </a:t>
            </a:r>
            <a:r>
              <a:rPr lang="en-US" sz="2800" dirty="0" err="1"/>
              <a:t>đẩy</a:t>
            </a:r>
            <a:r>
              <a:rPr lang="en-US" sz="2800" dirty="0"/>
              <a:t> </a:t>
            </a:r>
            <a:r>
              <a:rPr lang="en-US" sz="2800" dirty="0" err="1"/>
              <a:t>mạnh</a:t>
            </a:r>
            <a:r>
              <a:rPr lang="en-US" sz="2800" dirty="0"/>
              <a:t> </a:t>
            </a:r>
            <a:r>
              <a:rPr lang="en-US" sz="2800" dirty="0" err="1"/>
              <a:t>việc</a:t>
            </a:r>
            <a:r>
              <a:rPr lang="en-US" sz="2800" dirty="0"/>
              <a:t> </a:t>
            </a:r>
            <a:r>
              <a:rPr lang="en-US" sz="2800" dirty="0" err="1"/>
              <a:t>thực</a:t>
            </a:r>
            <a:r>
              <a:rPr lang="en-US" sz="2800" dirty="0"/>
              <a:t> </a:t>
            </a:r>
            <a:r>
              <a:rPr lang="en-US" sz="2800" dirty="0" err="1"/>
              <a:t>hiện</a:t>
            </a:r>
            <a:r>
              <a:rPr lang="en-US" sz="2800" dirty="0"/>
              <a:t> </a:t>
            </a:r>
            <a:r>
              <a:rPr lang="en-US" sz="2800" dirty="0" err="1"/>
              <a:t>phương</a:t>
            </a:r>
            <a:r>
              <a:rPr lang="en-US" sz="2800" dirty="0"/>
              <a:t> </a:t>
            </a:r>
            <a:r>
              <a:rPr lang="en-US" sz="2800" dirty="0" err="1"/>
              <a:t>pháp</a:t>
            </a:r>
            <a:r>
              <a:rPr lang="en-US" sz="2800" dirty="0"/>
              <a:t> </a:t>
            </a:r>
            <a:r>
              <a:rPr lang="en-US" sz="2800" dirty="0" err="1"/>
              <a:t>dạy</a:t>
            </a:r>
            <a:r>
              <a:rPr lang="en-US" sz="2800" dirty="0"/>
              <a:t> </a:t>
            </a:r>
            <a:r>
              <a:rPr lang="en-US" sz="2800" dirty="0" err="1"/>
              <a:t>học</a:t>
            </a:r>
            <a:r>
              <a:rPr lang="en-US" sz="2800" dirty="0"/>
              <a:t> </a:t>
            </a:r>
            <a:r>
              <a:rPr lang="en-US" sz="2800" dirty="0" err="1"/>
              <a:t>mới</a:t>
            </a:r>
            <a:r>
              <a:rPr lang="en-US" sz="2800" dirty="0"/>
              <a:t> </a:t>
            </a:r>
            <a:r>
              <a:rPr lang="en-US" sz="2800" dirty="0" err="1"/>
              <a:t>trong</a:t>
            </a:r>
            <a:r>
              <a:rPr lang="en-US" sz="2800" dirty="0"/>
              <a:t> </a:t>
            </a:r>
            <a:r>
              <a:rPr lang="en-US" sz="2800" dirty="0" err="1"/>
              <a:t>Chương</a:t>
            </a:r>
            <a:r>
              <a:rPr lang="en-US" sz="2800" dirty="0"/>
              <a:t> </a:t>
            </a:r>
            <a:r>
              <a:rPr lang="en-US" sz="2800" dirty="0" err="1"/>
              <a:t>trình</a:t>
            </a:r>
            <a:r>
              <a:rPr lang="en-US" sz="2800" dirty="0"/>
              <a:t> </a:t>
            </a:r>
            <a:r>
              <a:rPr lang="en-US" sz="2800" dirty="0" err="1"/>
              <a:t>giáo</a:t>
            </a:r>
            <a:r>
              <a:rPr lang="en-US" sz="2800" dirty="0"/>
              <a:t> </a:t>
            </a:r>
            <a:r>
              <a:rPr lang="en-US" sz="2800" dirty="0" err="1"/>
              <a:t>đục</a:t>
            </a:r>
            <a:r>
              <a:rPr lang="en-US" sz="2800" dirty="0"/>
              <a:t> </a:t>
            </a:r>
            <a:r>
              <a:rPr lang="en-US" sz="2800" dirty="0" err="1"/>
              <a:t>phổ</a:t>
            </a:r>
            <a:r>
              <a:rPr lang="en-US" sz="2800" dirty="0"/>
              <a:t> </a:t>
            </a:r>
            <a:r>
              <a:rPr lang="en-US" sz="2800" dirty="0" err="1"/>
              <a:t>thông</a:t>
            </a:r>
            <a:r>
              <a:rPr lang="en-US" sz="2800" dirty="0"/>
              <a:t> </a:t>
            </a:r>
            <a:r>
              <a:rPr lang="en-US" sz="2800" dirty="0" err="1"/>
              <a:t>tổng</a:t>
            </a:r>
            <a:r>
              <a:rPr lang="en-US" sz="2800" dirty="0"/>
              <a:t> </a:t>
            </a:r>
            <a:r>
              <a:rPr lang="en-US" sz="2800" dirty="0" err="1"/>
              <a:t>thể</a:t>
            </a:r>
            <a:r>
              <a:rPr lang="en-US" sz="2800" dirty="0"/>
              <a:t> 2018, </a:t>
            </a:r>
            <a:r>
              <a:rPr lang="en-US" sz="2800" dirty="0" err="1"/>
              <a:t>chúng</a:t>
            </a:r>
            <a:r>
              <a:rPr lang="en-US" sz="2800" dirty="0"/>
              <a:t> </a:t>
            </a:r>
            <a:r>
              <a:rPr lang="en-US" sz="2800" dirty="0" err="1"/>
              <a:t>tôi</a:t>
            </a:r>
            <a:r>
              <a:rPr lang="en-US" sz="2800" dirty="0"/>
              <a:t> </a:t>
            </a:r>
            <a:r>
              <a:rPr lang="en-US" sz="2800" dirty="0" err="1"/>
              <a:t>chọn</a:t>
            </a:r>
            <a:r>
              <a:rPr lang="en-US" sz="2800" dirty="0"/>
              <a:t> </a:t>
            </a:r>
            <a:r>
              <a:rPr lang="en-US" sz="2800" dirty="0" err="1"/>
              <a:t>tham</a:t>
            </a:r>
            <a:r>
              <a:rPr lang="en-US" sz="2800" dirty="0"/>
              <a:t> </a:t>
            </a:r>
            <a:r>
              <a:rPr lang="en-US" sz="2800" dirty="0" err="1"/>
              <a:t>luận</a:t>
            </a:r>
            <a:r>
              <a:rPr lang="en-US" sz="2800" dirty="0"/>
              <a:t> “</a:t>
            </a:r>
            <a:r>
              <a:rPr lang="en-US" sz="2800" dirty="0" err="1"/>
              <a:t>S</a:t>
            </a:r>
            <a:r>
              <a:rPr lang="en-US" sz="2800" b="1" i="1" dirty="0" err="1"/>
              <a:t>ử</a:t>
            </a:r>
            <a:r>
              <a:rPr lang="en-US" sz="2800" b="1" i="1" dirty="0"/>
              <a:t> </a:t>
            </a:r>
            <a:r>
              <a:rPr lang="en-US" sz="2800" b="1" i="1" dirty="0" err="1"/>
              <a:t>dụng</a:t>
            </a:r>
            <a:r>
              <a:rPr lang="en-US" sz="2800" b="1" i="1" dirty="0"/>
              <a:t> </a:t>
            </a:r>
            <a:r>
              <a:rPr lang="en-US" sz="2800" b="1" i="1" dirty="0" err="1"/>
              <a:t>phương</a:t>
            </a:r>
            <a:r>
              <a:rPr lang="en-US" sz="2800" b="1" i="1" dirty="0"/>
              <a:t> </a:t>
            </a:r>
            <a:r>
              <a:rPr lang="en-US" sz="2800" b="1" i="1" dirty="0" err="1"/>
              <a:t>pháp</a:t>
            </a:r>
            <a:r>
              <a:rPr lang="en-US" sz="2800" b="1" i="1" dirty="0"/>
              <a:t> </a:t>
            </a:r>
            <a:r>
              <a:rPr lang="en-US" sz="2800" b="1" i="1" dirty="0" err="1"/>
              <a:t>dạy</a:t>
            </a:r>
            <a:r>
              <a:rPr lang="en-US" sz="2800" b="1" i="1" dirty="0"/>
              <a:t> </a:t>
            </a:r>
            <a:r>
              <a:rPr lang="en-US" sz="2800" b="1" i="1" dirty="0" err="1"/>
              <a:t>học</a:t>
            </a:r>
            <a:r>
              <a:rPr lang="en-US" sz="2800" b="1" i="1" dirty="0"/>
              <a:t> </a:t>
            </a:r>
            <a:r>
              <a:rPr lang="en-US" sz="2800" b="1" i="1" dirty="0" err="1"/>
              <a:t>nhóm</a:t>
            </a:r>
            <a:r>
              <a:rPr lang="en-US" sz="2800" b="1" i="1" dirty="0"/>
              <a:t> </a:t>
            </a:r>
            <a:r>
              <a:rPr lang="en-US" sz="2800" b="1" i="1" dirty="0" err="1"/>
              <a:t>để</a:t>
            </a:r>
            <a:r>
              <a:rPr lang="en-US" sz="2800" b="1" i="1" dirty="0"/>
              <a:t> </a:t>
            </a:r>
            <a:r>
              <a:rPr lang="en-US" sz="2800" b="1" i="1" dirty="0" err="1"/>
              <a:t>phát</a:t>
            </a:r>
            <a:r>
              <a:rPr lang="en-US" sz="2800" b="1" i="1" dirty="0"/>
              <a:t> </a:t>
            </a:r>
            <a:r>
              <a:rPr lang="en-US" sz="2800" b="1" i="1" dirty="0" err="1"/>
              <a:t>huy</a:t>
            </a:r>
            <a:r>
              <a:rPr lang="en-US" sz="2800" b="1" i="1" dirty="0"/>
              <a:t> </a:t>
            </a:r>
            <a:r>
              <a:rPr lang="en-US" sz="2800" b="1" i="1" dirty="0" err="1"/>
              <a:t>tính</a:t>
            </a:r>
            <a:r>
              <a:rPr lang="en-US" sz="2800" b="1" i="1" dirty="0"/>
              <a:t> </a:t>
            </a:r>
            <a:r>
              <a:rPr lang="en-US" sz="2800" b="1" i="1" dirty="0" err="1"/>
              <a:t>tích</a:t>
            </a:r>
            <a:r>
              <a:rPr lang="en-US" sz="2800" b="1" i="1" dirty="0"/>
              <a:t> </a:t>
            </a:r>
            <a:r>
              <a:rPr lang="en-US" sz="2800" b="1" i="1" dirty="0" err="1"/>
              <a:t>cực</a:t>
            </a:r>
            <a:r>
              <a:rPr lang="en-US" sz="2800" b="1" i="1" dirty="0"/>
              <a:t> </a:t>
            </a:r>
            <a:r>
              <a:rPr lang="en-US" sz="2800" b="1" i="1" dirty="0" err="1"/>
              <a:t>của</a:t>
            </a:r>
            <a:r>
              <a:rPr lang="en-US" sz="2800" b="1" i="1" dirty="0"/>
              <a:t> </a:t>
            </a:r>
            <a:r>
              <a:rPr lang="en-US" sz="2800" b="1" i="1" dirty="0" err="1"/>
              <a:t>học</a:t>
            </a:r>
            <a:r>
              <a:rPr lang="en-US" sz="2800" b="1" i="1" dirty="0"/>
              <a:t> </a:t>
            </a:r>
            <a:r>
              <a:rPr lang="en-US" sz="2800" b="1" i="1" dirty="0" err="1"/>
              <a:t>sinh</a:t>
            </a:r>
            <a:r>
              <a:rPr lang="en-US" sz="2800" dirty="0"/>
              <a:t>”. </a:t>
            </a:r>
          </a:p>
        </p:txBody>
      </p:sp>
    </p:spTree>
    <p:extLst>
      <p:ext uri="{BB962C8B-B14F-4D97-AF65-F5344CB8AC3E}">
        <p14:creationId xmlns:p14="http://schemas.microsoft.com/office/powerpoint/2010/main" val="715698656"/>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808" y="332656"/>
            <a:ext cx="7815638" cy="584775"/>
          </a:xfrm>
          <a:prstGeom prst="rect">
            <a:avLst/>
          </a:prstGeom>
          <a:noFill/>
        </p:spPr>
        <p:txBody>
          <a:bodyPr wrap="square" rtlCol="0">
            <a:spAutoFit/>
          </a:bodyPr>
          <a:lstStyle/>
          <a:p>
            <a:pPr algn="just">
              <a:spcAft>
                <a:spcPts val="0"/>
              </a:spcAft>
            </a:pPr>
            <a:r>
              <a:rPr lang="vi-VN" sz="3200" b="1" i="1" dirty="0" smtClean="0">
                <a:solidFill>
                  <a:srgbClr val="FF0000"/>
                </a:solidFill>
                <a:ea typeface="Arial"/>
                <a:cs typeface="Times New Roman"/>
              </a:rPr>
              <a:t>2</a:t>
            </a:r>
            <a:r>
              <a:rPr lang="vi-VN" sz="3200" b="1" i="1" dirty="0">
                <a:solidFill>
                  <a:srgbClr val="FF0000"/>
                </a:solidFill>
                <a:ea typeface="Arial"/>
                <a:cs typeface="Times New Roman"/>
              </a:rPr>
              <a:t>. </a:t>
            </a:r>
            <a:r>
              <a:rPr lang="vi-VN" sz="3200" b="1" i="1" dirty="0" smtClean="0">
                <a:solidFill>
                  <a:srgbClr val="FF0000"/>
                </a:solidFill>
                <a:ea typeface="Arial"/>
                <a:cs typeface="Times New Roman"/>
              </a:rPr>
              <a:t>Th</a:t>
            </a:r>
            <a:r>
              <a:rPr lang="en-US" sz="3200" b="1" i="1" dirty="0" err="1" smtClean="0">
                <a:solidFill>
                  <a:srgbClr val="FF0000"/>
                </a:solidFill>
                <a:ea typeface="Arial"/>
                <a:cs typeface="Times New Roman"/>
              </a:rPr>
              <a:t>ực</a:t>
            </a:r>
            <a:r>
              <a:rPr lang="en-US" sz="3200" b="1" i="1" dirty="0" smtClean="0">
                <a:solidFill>
                  <a:srgbClr val="FF0000"/>
                </a:solidFill>
                <a:ea typeface="Arial"/>
                <a:cs typeface="Times New Roman"/>
              </a:rPr>
              <a:t> </a:t>
            </a:r>
            <a:r>
              <a:rPr lang="en-US" sz="3200" b="1" i="1" dirty="0" err="1" smtClean="0">
                <a:solidFill>
                  <a:srgbClr val="FF0000"/>
                </a:solidFill>
                <a:ea typeface="Arial"/>
                <a:cs typeface="Times New Roman"/>
              </a:rPr>
              <a:t>trạng</a:t>
            </a:r>
            <a:r>
              <a:rPr lang="en-US" sz="3200" b="1" i="1" dirty="0" smtClean="0">
                <a:solidFill>
                  <a:srgbClr val="FF0000"/>
                </a:solidFill>
                <a:ea typeface="Arial"/>
                <a:cs typeface="Times New Roman"/>
              </a:rPr>
              <a:t> </a:t>
            </a:r>
            <a:r>
              <a:rPr lang="en-US" sz="3200" b="1" i="1" dirty="0" err="1" smtClean="0">
                <a:solidFill>
                  <a:srgbClr val="FF0000"/>
                </a:solidFill>
                <a:ea typeface="Arial"/>
                <a:cs typeface="Times New Roman"/>
              </a:rPr>
              <a:t>triển</a:t>
            </a:r>
            <a:r>
              <a:rPr lang="vi-VN" sz="3200" b="1" i="1" dirty="0" smtClean="0">
                <a:solidFill>
                  <a:srgbClr val="FF0000"/>
                </a:solidFill>
                <a:ea typeface="Arial"/>
                <a:cs typeface="Times New Roman"/>
              </a:rPr>
              <a:t> kh</a:t>
            </a:r>
            <a:r>
              <a:rPr lang="en-US" sz="3200" b="1" i="1" dirty="0" err="1" smtClean="0">
                <a:solidFill>
                  <a:srgbClr val="FF0000"/>
                </a:solidFill>
                <a:ea typeface="Arial"/>
                <a:cs typeface="Times New Roman"/>
              </a:rPr>
              <a:t>ai</a:t>
            </a:r>
            <a:r>
              <a:rPr lang="en-US" sz="3200" b="1" i="1" dirty="0" smtClean="0">
                <a:solidFill>
                  <a:srgbClr val="FF0000"/>
                </a:solidFill>
                <a:ea typeface="Arial"/>
                <a:cs typeface="Times New Roman"/>
              </a:rPr>
              <a:t>,</a:t>
            </a:r>
            <a:r>
              <a:rPr lang="vi-VN" sz="3200" b="1" i="1" dirty="0" smtClean="0">
                <a:solidFill>
                  <a:srgbClr val="FF0000"/>
                </a:solidFill>
                <a:ea typeface="Arial"/>
                <a:cs typeface="Times New Roman"/>
              </a:rPr>
              <a:t> </a:t>
            </a:r>
            <a:r>
              <a:rPr lang="en-US" sz="3200" b="1" i="1" dirty="0" err="1" smtClean="0">
                <a:solidFill>
                  <a:srgbClr val="FF0000"/>
                </a:solidFill>
                <a:ea typeface="Arial"/>
                <a:cs typeface="Times New Roman"/>
              </a:rPr>
              <a:t>thực</a:t>
            </a:r>
            <a:r>
              <a:rPr lang="en-US" sz="3200" b="1" i="1" dirty="0" smtClean="0">
                <a:solidFill>
                  <a:srgbClr val="FF0000"/>
                </a:solidFill>
                <a:ea typeface="Arial"/>
                <a:cs typeface="Times New Roman"/>
              </a:rPr>
              <a:t> </a:t>
            </a:r>
            <a:r>
              <a:rPr lang="en-US" sz="3200" b="1" i="1" dirty="0" err="1" smtClean="0">
                <a:solidFill>
                  <a:srgbClr val="FF0000"/>
                </a:solidFill>
                <a:ea typeface="Arial"/>
                <a:cs typeface="Times New Roman"/>
              </a:rPr>
              <a:t>tế</a:t>
            </a:r>
            <a:r>
              <a:rPr lang="en-US" sz="3200" b="1" i="1" dirty="0" smtClean="0">
                <a:solidFill>
                  <a:srgbClr val="FF0000"/>
                </a:solidFill>
                <a:ea typeface="Arial"/>
                <a:cs typeface="Times New Roman"/>
              </a:rPr>
              <a:t> </a:t>
            </a:r>
            <a:r>
              <a:rPr lang="en-US" sz="3200" b="1" i="1" dirty="0" err="1" smtClean="0">
                <a:solidFill>
                  <a:srgbClr val="FF0000"/>
                </a:solidFill>
                <a:ea typeface="Arial"/>
                <a:cs typeface="Times New Roman"/>
              </a:rPr>
              <a:t>giảng</a:t>
            </a:r>
            <a:r>
              <a:rPr lang="en-US" sz="3200" b="1" i="1" dirty="0" smtClean="0">
                <a:solidFill>
                  <a:srgbClr val="FF0000"/>
                </a:solidFill>
                <a:ea typeface="Arial"/>
                <a:cs typeface="Times New Roman"/>
              </a:rPr>
              <a:t> </a:t>
            </a:r>
            <a:r>
              <a:rPr lang="en-US" sz="3200" b="1" i="1" dirty="0" err="1" smtClean="0">
                <a:solidFill>
                  <a:srgbClr val="FF0000"/>
                </a:solidFill>
                <a:ea typeface="Arial"/>
                <a:cs typeface="Times New Roman"/>
              </a:rPr>
              <a:t>dạy</a:t>
            </a:r>
            <a:endParaRPr lang="vi-VN" sz="3200" dirty="0" smtClean="0">
              <a:effectLst/>
              <a:latin typeface="Arial"/>
              <a:ea typeface="Arial"/>
              <a:cs typeface="Times New Roman"/>
            </a:endParaRPr>
          </a:p>
        </p:txBody>
      </p:sp>
      <p:sp>
        <p:nvSpPr>
          <p:cNvPr id="3" name="TextBox 2"/>
          <p:cNvSpPr txBox="1"/>
          <p:nvPr/>
        </p:nvSpPr>
        <p:spPr>
          <a:xfrm>
            <a:off x="955597" y="917431"/>
            <a:ext cx="2590774" cy="584775"/>
          </a:xfrm>
          <a:prstGeom prst="rect">
            <a:avLst/>
          </a:prstGeom>
          <a:noFill/>
        </p:spPr>
        <p:txBody>
          <a:bodyPr wrap="none" rtlCol="0">
            <a:spAutoFit/>
          </a:bodyPr>
          <a:lstStyle/>
          <a:p>
            <a:pPr lvl="0" algn="just"/>
            <a:r>
              <a:rPr lang="en-US" sz="3200" b="1" i="1" dirty="0">
                <a:solidFill>
                  <a:srgbClr val="FF0000"/>
                </a:solidFill>
                <a:ea typeface="Arial"/>
                <a:cs typeface="Times New Roman"/>
              </a:rPr>
              <a:t>2</a:t>
            </a:r>
            <a:r>
              <a:rPr lang="vi-VN" sz="3200" b="1" i="1" dirty="0" smtClean="0">
                <a:solidFill>
                  <a:srgbClr val="FF0000"/>
                </a:solidFill>
                <a:ea typeface="Arial"/>
                <a:cs typeface="Times New Roman"/>
              </a:rPr>
              <a:t>.</a:t>
            </a:r>
            <a:r>
              <a:rPr lang="en-US" sz="3200" b="1" i="1" dirty="0" smtClean="0">
                <a:solidFill>
                  <a:srgbClr val="FF0000"/>
                </a:solidFill>
                <a:ea typeface="Arial"/>
                <a:cs typeface="Times New Roman"/>
              </a:rPr>
              <a:t>1.</a:t>
            </a:r>
            <a:r>
              <a:rPr lang="vi-VN" sz="3200" b="1" i="1" dirty="0" smtClean="0">
                <a:solidFill>
                  <a:srgbClr val="FF0000"/>
                </a:solidFill>
                <a:ea typeface="Arial"/>
                <a:cs typeface="Times New Roman"/>
              </a:rPr>
              <a:t> </a:t>
            </a:r>
            <a:r>
              <a:rPr lang="vi-VN" sz="3200" b="1" i="1" dirty="0">
                <a:solidFill>
                  <a:srgbClr val="FF0000"/>
                </a:solidFill>
                <a:ea typeface="Arial"/>
                <a:cs typeface="Times New Roman"/>
              </a:rPr>
              <a:t>Thuận lợi</a:t>
            </a:r>
            <a:endParaRPr lang="vi-VN" sz="3200" dirty="0">
              <a:solidFill>
                <a:srgbClr val="000000"/>
              </a:solidFill>
              <a:latin typeface="Arial"/>
              <a:ea typeface="Arial"/>
              <a:cs typeface="Times New Roman"/>
            </a:endParaRPr>
          </a:p>
        </p:txBody>
      </p:sp>
      <p:sp>
        <p:nvSpPr>
          <p:cNvPr id="4" name="TextBox 3"/>
          <p:cNvSpPr txBox="1"/>
          <p:nvPr/>
        </p:nvSpPr>
        <p:spPr>
          <a:xfrm>
            <a:off x="395536" y="1916832"/>
            <a:ext cx="8104589" cy="3323987"/>
          </a:xfrm>
          <a:prstGeom prst="rect">
            <a:avLst/>
          </a:prstGeom>
          <a:noFill/>
        </p:spPr>
        <p:txBody>
          <a:bodyPr wrap="square" rtlCol="0">
            <a:spAutoFit/>
          </a:bodyPr>
          <a:lstStyle/>
          <a:p>
            <a:r>
              <a:rPr lang="en-US" b="1" dirty="0"/>
              <a:t> </a:t>
            </a:r>
            <a:r>
              <a:rPr lang="en-US" sz="3000" b="1" dirty="0"/>
              <a:t>-</a:t>
            </a:r>
            <a:r>
              <a:rPr lang="en-US" sz="3000" dirty="0"/>
              <a:t> </a:t>
            </a:r>
            <a:r>
              <a:rPr lang="en-US" sz="3000" dirty="0" err="1"/>
              <a:t>Tất</a:t>
            </a:r>
            <a:r>
              <a:rPr lang="en-US" sz="3000" dirty="0"/>
              <a:t> </a:t>
            </a:r>
            <a:r>
              <a:rPr lang="en-US" sz="3000" dirty="0" err="1"/>
              <a:t>cả</a:t>
            </a:r>
            <a:r>
              <a:rPr lang="en-US" sz="3000" dirty="0"/>
              <a:t> GV </a:t>
            </a:r>
            <a:r>
              <a:rPr lang="en-US" sz="3000" dirty="0" err="1"/>
              <a:t>bộ</a:t>
            </a:r>
            <a:r>
              <a:rPr lang="en-US" sz="3000" dirty="0"/>
              <a:t> </a:t>
            </a:r>
            <a:r>
              <a:rPr lang="en-US" sz="3000" dirty="0" err="1"/>
              <a:t>môn</a:t>
            </a:r>
            <a:r>
              <a:rPr lang="en-US" sz="3000" dirty="0"/>
              <a:t> </a:t>
            </a:r>
            <a:r>
              <a:rPr lang="en-US" sz="3000" dirty="0" err="1"/>
              <a:t>đều</a:t>
            </a:r>
            <a:r>
              <a:rPr lang="en-US" sz="3000" dirty="0"/>
              <a:t> </a:t>
            </a:r>
            <a:r>
              <a:rPr lang="en-US" sz="3000" dirty="0" err="1"/>
              <a:t>được</a:t>
            </a:r>
            <a:r>
              <a:rPr lang="en-US" sz="3000" dirty="0"/>
              <a:t> </a:t>
            </a:r>
            <a:r>
              <a:rPr lang="en-US" sz="3000" dirty="0" err="1"/>
              <a:t>tham</a:t>
            </a:r>
            <a:r>
              <a:rPr lang="en-US" sz="3000" dirty="0"/>
              <a:t> </a:t>
            </a:r>
            <a:r>
              <a:rPr lang="en-US" sz="3000" dirty="0" err="1"/>
              <a:t>gia</a:t>
            </a:r>
            <a:r>
              <a:rPr lang="en-US" sz="3000" dirty="0"/>
              <a:t> </a:t>
            </a:r>
            <a:r>
              <a:rPr lang="en-US" sz="3000" dirty="0" err="1"/>
              <a:t>các</a:t>
            </a:r>
            <a:r>
              <a:rPr lang="en-US" sz="3000" dirty="0"/>
              <a:t> </a:t>
            </a:r>
            <a:r>
              <a:rPr lang="en-US" sz="3000" dirty="0" err="1"/>
              <a:t>lớp</a:t>
            </a:r>
            <a:r>
              <a:rPr lang="en-US" sz="3000" dirty="0"/>
              <a:t> </a:t>
            </a:r>
            <a:r>
              <a:rPr lang="en-US" sz="3000" dirty="0" err="1"/>
              <a:t>tập</a:t>
            </a:r>
            <a:r>
              <a:rPr lang="en-US" sz="3000" dirty="0"/>
              <a:t> </a:t>
            </a:r>
            <a:r>
              <a:rPr lang="en-US" sz="3000" dirty="0" err="1"/>
              <a:t>huấn</a:t>
            </a:r>
            <a:r>
              <a:rPr lang="en-US" sz="3000" dirty="0"/>
              <a:t> </a:t>
            </a:r>
            <a:r>
              <a:rPr lang="en-US" sz="3000" dirty="0" err="1"/>
              <a:t>Chương</a:t>
            </a:r>
            <a:r>
              <a:rPr lang="en-US" sz="3000" dirty="0"/>
              <a:t> </a:t>
            </a:r>
            <a:r>
              <a:rPr lang="en-US" sz="3000" dirty="0" err="1"/>
              <a:t>trình</a:t>
            </a:r>
            <a:r>
              <a:rPr lang="en-US" sz="3000" dirty="0"/>
              <a:t> GDPT 2018 do </a:t>
            </a:r>
            <a:r>
              <a:rPr lang="en-US" sz="3000" dirty="0" err="1"/>
              <a:t>các</a:t>
            </a:r>
            <a:r>
              <a:rPr lang="en-US" sz="3000" dirty="0"/>
              <a:t> </a:t>
            </a:r>
            <a:r>
              <a:rPr lang="en-US" sz="3000" dirty="0" err="1"/>
              <a:t>cấp</a:t>
            </a:r>
            <a:r>
              <a:rPr lang="en-US" sz="3000" dirty="0"/>
              <a:t> </a:t>
            </a:r>
            <a:r>
              <a:rPr lang="en-US" sz="3000" dirty="0" err="1"/>
              <a:t>tổ</a:t>
            </a:r>
            <a:r>
              <a:rPr lang="en-US" sz="3000" dirty="0"/>
              <a:t> </a:t>
            </a:r>
            <a:r>
              <a:rPr lang="en-US" sz="3000" dirty="0" err="1"/>
              <a:t>chức</a:t>
            </a:r>
            <a:r>
              <a:rPr lang="en-US" sz="3000" dirty="0"/>
              <a:t>. </a:t>
            </a:r>
            <a:endParaRPr lang="en-US" sz="3000" b="1" dirty="0" smtClean="0"/>
          </a:p>
          <a:p>
            <a:r>
              <a:rPr lang="en-US" sz="3000" b="1" dirty="0" smtClean="0"/>
              <a:t> </a:t>
            </a:r>
            <a:r>
              <a:rPr lang="en-US" sz="3000" b="1" dirty="0"/>
              <a:t>-</a:t>
            </a:r>
            <a:r>
              <a:rPr lang="en-US" sz="3000" dirty="0"/>
              <a:t> </a:t>
            </a:r>
            <a:r>
              <a:rPr lang="en-US" sz="3000" dirty="0" err="1"/>
              <a:t>Việc</a:t>
            </a:r>
            <a:r>
              <a:rPr lang="en-US" sz="3000" dirty="0"/>
              <a:t> </a:t>
            </a:r>
            <a:r>
              <a:rPr lang="en-US" sz="3000" dirty="0" err="1"/>
              <a:t>đánh</a:t>
            </a:r>
            <a:r>
              <a:rPr lang="en-US" sz="3000" dirty="0"/>
              <a:t> </a:t>
            </a:r>
            <a:r>
              <a:rPr lang="en-US" sz="3000" dirty="0" err="1"/>
              <a:t>giá</a:t>
            </a:r>
            <a:r>
              <a:rPr lang="en-US" sz="3000" dirty="0"/>
              <a:t>, </a:t>
            </a:r>
            <a:r>
              <a:rPr lang="en-US" sz="3000" dirty="0" err="1"/>
              <a:t>xếp</a:t>
            </a:r>
            <a:r>
              <a:rPr lang="en-US" sz="3000" dirty="0"/>
              <a:t> </a:t>
            </a:r>
            <a:r>
              <a:rPr lang="en-US" sz="3000" dirty="0" err="1"/>
              <a:t>loại</a:t>
            </a:r>
            <a:r>
              <a:rPr lang="en-US" sz="3000" dirty="0"/>
              <a:t> HS </a:t>
            </a:r>
            <a:r>
              <a:rPr lang="en-US" sz="3000" dirty="0" err="1"/>
              <a:t>theo</a:t>
            </a:r>
            <a:r>
              <a:rPr lang="en-US" sz="3000" dirty="0"/>
              <a:t> </a:t>
            </a:r>
            <a:r>
              <a:rPr lang="en-US" sz="3000" dirty="0" err="1"/>
              <a:t>thông</a:t>
            </a:r>
            <a:r>
              <a:rPr lang="en-US" sz="3000" dirty="0"/>
              <a:t> </a:t>
            </a:r>
            <a:r>
              <a:rPr lang="en-US" sz="3000" dirty="0" err="1"/>
              <a:t>tư</a:t>
            </a:r>
            <a:r>
              <a:rPr lang="en-US" sz="3000" dirty="0"/>
              <a:t> </a:t>
            </a:r>
            <a:r>
              <a:rPr lang="en-US" sz="3000" dirty="0" smtClean="0"/>
              <a:t>22/2021/TT-BGDĐT </a:t>
            </a:r>
            <a:r>
              <a:rPr lang="en-US" sz="3000" dirty="0" err="1"/>
              <a:t>đã</a:t>
            </a:r>
            <a:r>
              <a:rPr lang="en-US" sz="3000" dirty="0"/>
              <a:t> </a:t>
            </a:r>
            <a:r>
              <a:rPr lang="en-US" sz="3000" dirty="0" err="1"/>
              <a:t>cân</a:t>
            </a:r>
            <a:r>
              <a:rPr lang="en-US" sz="3000" dirty="0"/>
              <a:t> </a:t>
            </a:r>
            <a:r>
              <a:rPr lang="en-US" sz="3000" dirty="0" err="1"/>
              <a:t>bằng</a:t>
            </a:r>
            <a:r>
              <a:rPr lang="en-US" sz="3000" dirty="0"/>
              <a:t> </a:t>
            </a:r>
            <a:r>
              <a:rPr lang="en-US" sz="3000" dirty="0" err="1"/>
              <a:t>vị</a:t>
            </a:r>
            <a:r>
              <a:rPr lang="en-US" sz="3000" dirty="0"/>
              <a:t> </a:t>
            </a:r>
            <a:r>
              <a:rPr lang="en-US" sz="3000" dirty="0" err="1"/>
              <a:t>thế</a:t>
            </a:r>
            <a:r>
              <a:rPr lang="en-US" sz="3000" dirty="0"/>
              <a:t> </a:t>
            </a:r>
            <a:r>
              <a:rPr lang="en-US" sz="3000" dirty="0" err="1"/>
              <a:t>các</a:t>
            </a:r>
            <a:r>
              <a:rPr lang="en-US" sz="3000" dirty="0"/>
              <a:t> </a:t>
            </a:r>
            <a:r>
              <a:rPr lang="en-US" sz="3000" dirty="0" err="1"/>
              <a:t>môn</a:t>
            </a:r>
            <a:r>
              <a:rPr lang="en-US" sz="3000" dirty="0"/>
              <a:t> </a:t>
            </a:r>
            <a:r>
              <a:rPr lang="en-US" sz="3000" dirty="0" err="1"/>
              <a:t>học</a:t>
            </a:r>
            <a:r>
              <a:rPr lang="en-US" sz="3000" dirty="0"/>
              <a:t> </a:t>
            </a:r>
            <a:r>
              <a:rPr lang="en-US" sz="3000" dirty="0" err="1"/>
              <a:t>với</a:t>
            </a:r>
            <a:r>
              <a:rPr lang="en-US" sz="3000" dirty="0"/>
              <a:t> </a:t>
            </a:r>
            <a:r>
              <a:rPr lang="en-US" sz="3000" dirty="0" err="1"/>
              <a:t>nhau</a:t>
            </a:r>
            <a:r>
              <a:rPr lang="en-US" sz="3000" dirty="0"/>
              <a:t> </a:t>
            </a:r>
            <a:r>
              <a:rPr lang="en-US" sz="3000" dirty="0" err="1"/>
              <a:t>nên</a:t>
            </a:r>
            <a:r>
              <a:rPr lang="en-US" sz="3000" dirty="0"/>
              <a:t> </a:t>
            </a:r>
            <a:r>
              <a:rPr lang="en-US" sz="3000" dirty="0" err="1"/>
              <a:t>không</a:t>
            </a:r>
            <a:r>
              <a:rPr lang="en-US" sz="3000" dirty="0"/>
              <a:t> </a:t>
            </a:r>
            <a:r>
              <a:rPr lang="en-US" sz="3000" dirty="0" err="1"/>
              <a:t>còn</a:t>
            </a:r>
            <a:r>
              <a:rPr lang="en-US" sz="3000" dirty="0"/>
              <a:t> </a:t>
            </a:r>
            <a:r>
              <a:rPr lang="en-US" sz="3000" dirty="0" err="1"/>
              <a:t>khái</a:t>
            </a:r>
            <a:r>
              <a:rPr lang="en-US" sz="3000" dirty="0"/>
              <a:t> </a:t>
            </a:r>
            <a:r>
              <a:rPr lang="en-US" sz="3000" dirty="0" err="1"/>
              <a:t>niệm</a:t>
            </a:r>
            <a:r>
              <a:rPr lang="en-US" sz="3000" dirty="0"/>
              <a:t> </a:t>
            </a:r>
            <a:r>
              <a:rPr lang="en-US" sz="3000" dirty="0" err="1"/>
              <a:t>tự</a:t>
            </a:r>
            <a:r>
              <a:rPr lang="en-US" sz="3000" dirty="0"/>
              <a:t> </a:t>
            </a:r>
            <a:r>
              <a:rPr lang="en-US" sz="3000" dirty="0" err="1"/>
              <a:t>chọn</a:t>
            </a:r>
            <a:r>
              <a:rPr lang="en-US" sz="3000" dirty="0"/>
              <a:t> </a:t>
            </a:r>
            <a:r>
              <a:rPr lang="en-US" sz="3000" dirty="0" err="1"/>
              <a:t>đối</a:t>
            </a:r>
            <a:r>
              <a:rPr lang="en-US" sz="3000" dirty="0"/>
              <a:t> </a:t>
            </a:r>
            <a:r>
              <a:rPr lang="en-US" sz="3000" dirty="0" err="1"/>
              <a:t>với</a:t>
            </a:r>
            <a:r>
              <a:rPr lang="en-US" sz="3000" dirty="0"/>
              <a:t> </a:t>
            </a:r>
            <a:r>
              <a:rPr lang="en-US" sz="3000" dirty="0" err="1"/>
              <a:t>môn</a:t>
            </a:r>
            <a:r>
              <a:rPr lang="en-US" sz="3000" dirty="0"/>
              <a:t> Tin </a:t>
            </a:r>
            <a:r>
              <a:rPr lang="en-US" sz="3000" dirty="0" err="1"/>
              <a:t>học</a:t>
            </a:r>
            <a:r>
              <a:rPr lang="en-US" sz="3000" dirty="0"/>
              <a:t>. </a:t>
            </a:r>
            <a:r>
              <a:rPr lang="en-US" sz="3000" dirty="0" err="1"/>
              <a:t>Điều</a:t>
            </a:r>
            <a:r>
              <a:rPr lang="en-US" sz="3000" dirty="0"/>
              <a:t> </a:t>
            </a:r>
            <a:r>
              <a:rPr lang="en-US" sz="3000" dirty="0" err="1"/>
              <a:t>này</a:t>
            </a:r>
            <a:r>
              <a:rPr lang="en-US" sz="3000" dirty="0"/>
              <a:t> </a:t>
            </a:r>
            <a:r>
              <a:rPr lang="en-US" sz="3000" dirty="0" err="1"/>
              <a:t>là</a:t>
            </a:r>
            <a:r>
              <a:rPr lang="en-US" sz="3000" dirty="0"/>
              <a:t> </a:t>
            </a:r>
            <a:r>
              <a:rPr lang="en-US" sz="3000" dirty="0" err="1"/>
              <a:t>động</a:t>
            </a:r>
            <a:r>
              <a:rPr lang="en-US" sz="3000" dirty="0"/>
              <a:t> </a:t>
            </a:r>
            <a:r>
              <a:rPr lang="en-US" sz="3000" dirty="0" err="1"/>
              <a:t>lực</a:t>
            </a:r>
            <a:r>
              <a:rPr lang="en-US" sz="3000" dirty="0"/>
              <a:t> </a:t>
            </a:r>
            <a:r>
              <a:rPr lang="en-US" sz="3000" dirty="0" err="1"/>
              <a:t>để</a:t>
            </a:r>
            <a:r>
              <a:rPr lang="en-US" sz="3000" dirty="0"/>
              <a:t> HS </a:t>
            </a:r>
            <a:r>
              <a:rPr lang="en-US" sz="3000" dirty="0" err="1"/>
              <a:t>cố</a:t>
            </a:r>
            <a:r>
              <a:rPr lang="en-US" sz="3000" dirty="0"/>
              <a:t> </a:t>
            </a:r>
            <a:r>
              <a:rPr lang="en-US" sz="3000" dirty="0" err="1"/>
              <a:t>gắng</a:t>
            </a:r>
            <a:r>
              <a:rPr lang="en-US" sz="3000" dirty="0"/>
              <a:t> </a:t>
            </a:r>
            <a:r>
              <a:rPr lang="en-US" sz="3000" dirty="0" err="1"/>
              <a:t>đạt</a:t>
            </a:r>
            <a:r>
              <a:rPr lang="en-US" sz="3000" dirty="0"/>
              <a:t> </a:t>
            </a:r>
            <a:r>
              <a:rPr lang="en-US" sz="3000" dirty="0" err="1"/>
              <a:t>điểm</a:t>
            </a:r>
            <a:r>
              <a:rPr lang="en-US" sz="3000" dirty="0"/>
              <a:t> </a:t>
            </a:r>
            <a:r>
              <a:rPr lang="en-US" sz="3000" dirty="0" err="1"/>
              <a:t>cao</a:t>
            </a:r>
            <a:r>
              <a:rPr lang="en-US" sz="3000" dirty="0"/>
              <a:t> ở </a:t>
            </a:r>
            <a:r>
              <a:rPr lang="en-US" sz="3000" dirty="0" err="1"/>
              <a:t>tất</a:t>
            </a:r>
            <a:r>
              <a:rPr lang="en-US" sz="3000" dirty="0"/>
              <a:t> </a:t>
            </a:r>
            <a:r>
              <a:rPr lang="en-US" sz="3000" dirty="0" err="1"/>
              <a:t>cả</a:t>
            </a:r>
            <a:r>
              <a:rPr lang="en-US" sz="3000" dirty="0"/>
              <a:t> </a:t>
            </a:r>
            <a:r>
              <a:rPr lang="en-US" sz="3000" dirty="0" err="1"/>
              <a:t>các</a:t>
            </a:r>
            <a:r>
              <a:rPr lang="en-US" sz="3000" dirty="0"/>
              <a:t> </a:t>
            </a:r>
            <a:r>
              <a:rPr lang="en-US" sz="3000" dirty="0" err="1"/>
              <a:t>môn</a:t>
            </a:r>
            <a:r>
              <a:rPr lang="en-US" sz="3000" dirty="0"/>
              <a:t>. </a:t>
            </a:r>
          </a:p>
        </p:txBody>
      </p:sp>
    </p:spTree>
    <p:extLst>
      <p:ext uri="{BB962C8B-B14F-4D97-AF65-F5344CB8AC3E}">
        <p14:creationId xmlns:p14="http://schemas.microsoft.com/office/powerpoint/2010/main" val="2162495396"/>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30677"/>
            <a:ext cx="7776864" cy="954107"/>
          </a:xfrm>
          <a:prstGeom prst="rect">
            <a:avLst/>
          </a:prstGeom>
          <a:noFill/>
        </p:spPr>
        <p:txBody>
          <a:bodyPr wrap="square" rtlCol="0">
            <a:spAutoFit/>
          </a:bodyPr>
          <a:lstStyle/>
          <a:p>
            <a:pPr indent="180340" algn="just">
              <a:spcAft>
                <a:spcPts val="0"/>
              </a:spcAft>
            </a:pPr>
            <a:r>
              <a:rPr lang="vi-VN" sz="2800" dirty="0" smtClean="0">
                <a:ea typeface="Arial"/>
                <a:cs typeface="Times New Roman"/>
              </a:rPr>
              <a:t>- Dữ liệu có sẵn trên các trang web của nhà xuất bản sách.</a:t>
            </a:r>
            <a:endParaRPr lang="vi-VN" sz="2800" dirty="0" smtClean="0">
              <a:effectLst/>
              <a:latin typeface="Arial"/>
              <a:ea typeface="Arial"/>
              <a:cs typeface="Times New Roman"/>
            </a:endParaRPr>
          </a:p>
        </p:txBody>
      </p:sp>
      <p:sp>
        <p:nvSpPr>
          <p:cNvPr id="3" name="TextBox 2"/>
          <p:cNvSpPr txBox="1"/>
          <p:nvPr/>
        </p:nvSpPr>
        <p:spPr>
          <a:xfrm>
            <a:off x="611560" y="1353949"/>
            <a:ext cx="7344816" cy="954107"/>
          </a:xfrm>
          <a:prstGeom prst="rect">
            <a:avLst/>
          </a:prstGeom>
          <a:noFill/>
        </p:spPr>
        <p:txBody>
          <a:bodyPr wrap="square" rtlCol="0">
            <a:spAutoFit/>
          </a:bodyPr>
          <a:lstStyle/>
          <a:p>
            <a:pPr lvl="0" indent="180340" algn="just"/>
            <a:r>
              <a:rPr lang="vi-VN" sz="2800" dirty="0" smtClean="0">
                <a:solidFill>
                  <a:srgbClr val="000000"/>
                </a:solidFill>
                <a:ea typeface="Arial"/>
                <a:cs typeface="Times New Roman"/>
              </a:rPr>
              <a:t>- </a:t>
            </a:r>
            <a:r>
              <a:rPr lang="vi-VN" sz="2800" dirty="0">
                <a:solidFill>
                  <a:srgbClr val="000000"/>
                </a:solidFill>
                <a:ea typeface="Arial"/>
                <a:cs typeface="Times New Roman"/>
              </a:rPr>
              <a:t>Tài khoản được nhà xuất bản cung cấp miễn phí cho giáo viên</a:t>
            </a:r>
            <a:r>
              <a:rPr lang="vi-VN" sz="2800" dirty="0" smtClean="0">
                <a:solidFill>
                  <a:srgbClr val="000000"/>
                </a:solidFill>
                <a:ea typeface="Arial"/>
                <a:cs typeface="Times New Roman"/>
              </a:rPr>
              <a:t>.</a:t>
            </a:r>
            <a:endParaRPr lang="vi-VN" sz="2800" dirty="0">
              <a:solidFill>
                <a:srgbClr val="000000"/>
              </a:solidFill>
              <a:latin typeface="Arial"/>
              <a:ea typeface="Arial"/>
              <a:cs typeface="Times New Roman"/>
            </a:endParaRPr>
          </a:p>
        </p:txBody>
      </p:sp>
      <p:sp>
        <p:nvSpPr>
          <p:cNvPr id="4" name="TextBox 3"/>
          <p:cNvSpPr txBox="1"/>
          <p:nvPr/>
        </p:nvSpPr>
        <p:spPr>
          <a:xfrm>
            <a:off x="514635" y="2325381"/>
            <a:ext cx="6480720" cy="523220"/>
          </a:xfrm>
          <a:prstGeom prst="rect">
            <a:avLst/>
          </a:prstGeom>
          <a:noFill/>
        </p:spPr>
        <p:txBody>
          <a:bodyPr wrap="square" rtlCol="0">
            <a:spAutoFit/>
          </a:bodyPr>
          <a:lstStyle/>
          <a:p>
            <a:pPr lvl="0" indent="180340" algn="just"/>
            <a:r>
              <a:rPr lang="vi-VN" sz="2800" dirty="0">
                <a:solidFill>
                  <a:srgbClr val="000000"/>
                </a:solidFill>
                <a:ea typeface="Arial"/>
                <a:cs typeface="Times New Roman"/>
              </a:rPr>
              <a:t>- Dễ dàng thao tác khi giảng dạy</a:t>
            </a:r>
            <a:r>
              <a:rPr lang="vi-VN" sz="2800" dirty="0" smtClean="0">
                <a:solidFill>
                  <a:srgbClr val="000000"/>
                </a:solidFill>
                <a:ea typeface="Arial"/>
                <a:cs typeface="Times New Roman"/>
              </a:rPr>
              <a:t>.</a:t>
            </a:r>
            <a:endParaRPr lang="vi-VN" sz="2800" dirty="0">
              <a:solidFill>
                <a:srgbClr val="000000"/>
              </a:solidFill>
              <a:latin typeface="Arial"/>
              <a:ea typeface="Arial"/>
              <a:cs typeface="Times New Roman"/>
            </a:endParaRPr>
          </a:p>
        </p:txBody>
      </p:sp>
      <p:sp>
        <p:nvSpPr>
          <p:cNvPr id="5" name="TextBox 4"/>
          <p:cNvSpPr txBox="1"/>
          <p:nvPr/>
        </p:nvSpPr>
        <p:spPr>
          <a:xfrm>
            <a:off x="514635" y="2886064"/>
            <a:ext cx="7472145" cy="1384995"/>
          </a:xfrm>
          <a:prstGeom prst="rect">
            <a:avLst/>
          </a:prstGeom>
          <a:noFill/>
        </p:spPr>
        <p:txBody>
          <a:bodyPr wrap="square" rtlCol="0">
            <a:spAutoFit/>
          </a:bodyPr>
          <a:lstStyle/>
          <a:p>
            <a:pPr lvl="0" indent="180340" algn="just"/>
            <a:r>
              <a:rPr lang="vi-VN" sz="2800" dirty="0">
                <a:solidFill>
                  <a:srgbClr val="000000"/>
                </a:solidFill>
                <a:ea typeface="Arial"/>
                <a:cs typeface="Times New Roman"/>
              </a:rPr>
              <a:t>- Giáo viên được lựa chọn SGK, được sử dụng một hay kết hợp nhiều bộ sách, tham khảo nhiều nguồn tư liệu khác nhau để dạy học</a:t>
            </a:r>
            <a:r>
              <a:rPr lang="vi-VN" sz="2800" dirty="0" smtClean="0">
                <a:solidFill>
                  <a:srgbClr val="000000"/>
                </a:solidFill>
                <a:ea typeface="Arial"/>
                <a:cs typeface="Times New Roman"/>
              </a:rPr>
              <a:t>.</a:t>
            </a:r>
            <a:endParaRPr lang="vi-VN" sz="2800" dirty="0">
              <a:solidFill>
                <a:srgbClr val="000000"/>
              </a:solidFill>
              <a:latin typeface="Arial"/>
              <a:ea typeface="Arial"/>
              <a:cs typeface="Times New Roman"/>
            </a:endParaRPr>
          </a:p>
        </p:txBody>
      </p:sp>
      <p:sp>
        <p:nvSpPr>
          <p:cNvPr id="6" name="TextBox 5"/>
          <p:cNvSpPr txBox="1"/>
          <p:nvPr/>
        </p:nvSpPr>
        <p:spPr>
          <a:xfrm>
            <a:off x="611560" y="4308522"/>
            <a:ext cx="7776864" cy="1661993"/>
          </a:xfrm>
          <a:prstGeom prst="rect">
            <a:avLst/>
          </a:prstGeom>
          <a:noFill/>
        </p:spPr>
        <p:txBody>
          <a:bodyPr wrap="square" rtlCol="0">
            <a:spAutoFit/>
          </a:bodyPr>
          <a:lstStyle/>
          <a:p>
            <a:r>
              <a:rPr lang="en-US" sz="2800" dirty="0"/>
              <a:t>- </a:t>
            </a:r>
            <a:r>
              <a:rPr lang="en-US" sz="2800" dirty="0" err="1"/>
              <a:t>Bộ</a:t>
            </a:r>
            <a:r>
              <a:rPr lang="en-US" sz="2800" dirty="0"/>
              <a:t> </a:t>
            </a:r>
            <a:r>
              <a:rPr lang="en-US" sz="2800" dirty="0" err="1"/>
              <a:t>sách</a:t>
            </a:r>
            <a:r>
              <a:rPr lang="en-US" sz="2800" dirty="0"/>
              <a:t> </a:t>
            </a:r>
            <a:r>
              <a:rPr lang="en-US" sz="2800" dirty="0" err="1"/>
              <a:t>giáo</a:t>
            </a:r>
            <a:r>
              <a:rPr lang="en-US" sz="2800" dirty="0"/>
              <a:t> </a:t>
            </a:r>
            <a:r>
              <a:rPr lang="en-US" sz="2800" dirty="0" err="1"/>
              <a:t>khoa</a:t>
            </a:r>
            <a:r>
              <a:rPr lang="en-US" sz="2800" dirty="0"/>
              <a:t> </a:t>
            </a:r>
            <a:r>
              <a:rPr lang="en-US" sz="2800" dirty="0" err="1"/>
              <a:t>đã</a:t>
            </a:r>
            <a:r>
              <a:rPr lang="en-US" sz="2800" dirty="0"/>
              <a:t> </a:t>
            </a:r>
            <a:r>
              <a:rPr lang="en-US" sz="2800" dirty="0" err="1"/>
              <a:t>chọn</a:t>
            </a:r>
            <a:r>
              <a:rPr lang="en-US" sz="2800" dirty="0"/>
              <a:t> </a:t>
            </a:r>
            <a:r>
              <a:rPr lang="en-US" sz="2800" dirty="0" err="1"/>
              <a:t>được</a:t>
            </a:r>
            <a:r>
              <a:rPr lang="en-US" sz="2800" dirty="0"/>
              <a:t> </a:t>
            </a:r>
            <a:r>
              <a:rPr lang="en-US" sz="2800" dirty="0" err="1"/>
              <a:t>biên</a:t>
            </a:r>
            <a:r>
              <a:rPr lang="en-US" sz="2800" dirty="0"/>
              <a:t> </a:t>
            </a:r>
            <a:r>
              <a:rPr lang="en-US" sz="2800" dirty="0" err="1"/>
              <a:t>soạn</a:t>
            </a:r>
            <a:r>
              <a:rPr lang="en-US" sz="2800" dirty="0"/>
              <a:t> </a:t>
            </a:r>
            <a:r>
              <a:rPr lang="en-US" sz="2800" dirty="0" err="1"/>
              <a:t>khoa</a:t>
            </a:r>
            <a:r>
              <a:rPr lang="en-US" sz="2800" dirty="0"/>
              <a:t> </a:t>
            </a:r>
            <a:r>
              <a:rPr lang="en-US" sz="2800" dirty="0" err="1"/>
              <a:t>học</a:t>
            </a:r>
            <a:r>
              <a:rPr lang="en-US" sz="2800" dirty="0"/>
              <a:t>, </a:t>
            </a:r>
            <a:r>
              <a:rPr lang="en-US" sz="2800" dirty="0" err="1"/>
              <a:t>sinh</a:t>
            </a:r>
            <a:r>
              <a:rPr lang="en-US" sz="2800" dirty="0"/>
              <a:t> </a:t>
            </a:r>
            <a:r>
              <a:rPr lang="en-US" sz="2800" dirty="0" err="1"/>
              <a:t>động</a:t>
            </a:r>
            <a:r>
              <a:rPr lang="en-US" sz="2800" dirty="0"/>
              <a:t> </a:t>
            </a:r>
            <a:r>
              <a:rPr lang="en-US" sz="2800" dirty="0" err="1"/>
              <a:t>với</a:t>
            </a:r>
            <a:r>
              <a:rPr lang="en-US" sz="2800" dirty="0"/>
              <a:t> </a:t>
            </a:r>
            <a:r>
              <a:rPr lang="en-US" sz="2800" dirty="0" err="1"/>
              <a:t>nhiều</a:t>
            </a:r>
            <a:r>
              <a:rPr lang="en-US" sz="2800" dirty="0"/>
              <a:t> </a:t>
            </a:r>
            <a:r>
              <a:rPr lang="en-US" sz="2800" dirty="0" err="1"/>
              <a:t>hình</a:t>
            </a:r>
            <a:r>
              <a:rPr lang="en-US" sz="2800" dirty="0"/>
              <a:t> </a:t>
            </a:r>
            <a:r>
              <a:rPr lang="en-US" sz="2800" dirty="0" err="1"/>
              <a:t>ảnh</a:t>
            </a:r>
            <a:r>
              <a:rPr lang="en-US" sz="2800" dirty="0"/>
              <a:t> minh </a:t>
            </a:r>
            <a:r>
              <a:rPr lang="en-US" sz="2800" dirty="0" err="1"/>
              <a:t>họa</a:t>
            </a:r>
            <a:r>
              <a:rPr lang="en-US" sz="2800" dirty="0"/>
              <a:t> </a:t>
            </a:r>
            <a:r>
              <a:rPr lang="en-US" sz="2800" dirty="0" err="1"/>
              <a:t>phù</a:t>
            </a:r>
            <a:r>
              <a:rPr lang="en-US" sz="2800" dirty="0"/>
              <a:t> </a:t>
            </a:r>
            <a:r>
              <a:rPr lang="en-US" sz="2800" dirty="0" err="1"/>
              <a:t>hợp</a:t>
            </a:r>
            <a:r>
              <a:rPr lang="en-US" sz="2800" dirty="0"/>
              <a:t> </a:t>
            </a:r>
            <a:r>
              <a:rPr lang="en-US" sz="2800" dirty="0" err="1"/>
              <a:t>với</a:t>
            </a:r>
            <a:r>
              <a:rPr lang="en-US" sz="2800" dirty="0"/>
              <a:t> </a:t>
            </a:r>
            <a:r>
              <a:rPr lang="en-US" sz="2800" dirty="0" err="1"/>
              <a:t>đội</a:t>
            </a:r>
            <a:r>
              <a:rPr lang="en-US" sz="2800" dirty="0"/>
              <a:t> </a:t>
            </a:r>
            <a:r>
              <a:rPr lang="en-US" sz="2800" dirty="0" err="1"/>
              <a:t>ngũ</a:t>
            </a:r>
            <a:r>
              <a:rPr lang="en-US" sz="2800" dirty="0"/>
              <a:t> </a:t>
            </a:r>
            <a:r>
              <a:rPr lang="en-US" sz="2800" dirty="0" err="1"/>
              <a:t>giáo</a:t>
            </a:r>
            <a:r>
              <a:rPr lang="en-US" sz="2800" dirty="0"/>
              <a:t> </a:t>
            </a:r>
            <a:r>
              <a:rPr lang="en-US" sz="2800" dirty="0" err="1"/>
              <a:t>viên</a:t>
            </a:r>
            <a:r>
              <a:rPr lang="en-US" sz="2800" dirty="0"/>
              <a:t> </a:t>
            </a:r>
            <a:r>
              <a:rPr lang="en-US" sz="2800" dirty="0" err="1"/>
              <a:t>và</a:t>
            </a:r>
            <a:r>
              <a:rPr lang="en-US" sz="2800" dirty="0"/>
              <a:t> </a:t>
            </a:r>
            <a:r>
              <a:rPr lang="en-US" sz="2800" dirty="0" err="1"/>
              <a:t>tâm</a:t>
            </a:r>
            <a:r>
              <a:rPr lang="en-US" sz="2800" dirty="0"/>
              <a:t> </a:t>
            </a:r>
            <a:r>
              <a:rPr lang="en-US" sz="2800" dirty="0" err="1"/>
              <a:t>lí</a:t>
            </a:r>
            <a:r>
              <a:rPr lang="en-US" sz="2800" dirty="0"/>
              <a:t> </a:t>
            </a:r>
            <a:r>
              <a:rPr lang="en-US" sz="2800" dirty="0" err="1"/>
              <a:t>học</a:t>
            </a:r>
            <a:r>
              <a:rPr lang="en-US" sz="2800" dirty="0"/>
              <a:t> </a:t>
            </a:r>
            <a:r>
              <a:rPr lang="en-US" sz="2800" dirty="0" err="1"/>
              <a:t>sinh</a:t>
            </a:r>
            <a:endParaRPr lang="vi-VN" sz="2800" dirty="0">
              <a:latin typeface="Arial"/>
              <a:ea typeface="Arial"/>
              <a:cs typeface="Times New Roman"/>
            </a:endParaRPr>
          </a:p>
          <a:p>
            <a:endParaRPr lang="en-US" dirty="0"/>
          </a:p>
        </p:txBody>
      </p:sp>
    </p:spTree>
    <p:extLst>
      <p:ext uri="{BB962C8B-B14F-4D97-AF65-F5344CB8AC3E}">
        <p14:creationId xmlns:p14="http://schemas.microsoft.com/office/powerpoint/2010/main" val="278844474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6048672" cy="584775"/>
          </a:xfrm>
          <a:prstGeom prst="rect">
            <a:avLst/>
          </a:prstGeom>
          <a:noFill/>
        </p:spPr>
        <p:txBody>
          <a:bodyPr wrap="square" rtlCol="0">
            <a:spAutoFit/>
          </a:bodyPr>
          <a:lstStyle/>
          <a:p>
            <a:pPr lvl="0" algn="just"/>
            <a:r>
              <a:rPr lang="vi-VN" sz="3200" b="1" i="1" dirty="0" smtClean="0">
                <a:solidFill>
                  <a:srgbClr val="FF0000"/>
                </a:solidFill>
                <a:ea typeface="Arial"/>
                <a:cs typeface="Times New Roman"/>
              </a:rPr>
              <a:t>2.2</a:t>
            </a:r>
            <a:r>
              <a:rPr lang="vi-VN" sz="3200" b="1" i="1" dirty="0">
                <a:solidFill>
                  <a:srgbClr val="FF0000"/>
                </a:solidFill>
                <a:ea typeface="Arial"/>
                <a:cs typeface="Times New Roman"/>
              </a:rPr>
              <a:t>. Khó khăn</a:t>
            </a:r>
            <a:endParaRPr lang="vi-VN" sz="3200" dirty="0">
              <a:solidFill>
                <a:srgbClr val="000000"/>
              </a:solidFill>
              <a:latin typeface="Arial"/>
              <a:ea typeface="Arial"/>
              <a:cs typeface="Times New Roman"/>
            </a:endParaRPr>
          </a:p>
        </p:txBody>
      </p:sp>
      <p:sp>
        <p:nvSpPr>
          <p:cNvPr id="5" name="TextBox 4"/>
          <p:cNvSpPr txBox="1"/>
          <p:nvPr/>
        </p:nvSpPr>
        <p:spPr>
          <a:xfrm>
            <a:off x="611560" y="974859"/>
            <a:ext cx="8208912" cy="1877437"/>
          </a:xfrm>
          <a:prstGeom prst="rect">
            <a:avLst/>
          </a:prstGeom>
          <a:noFill/>
        </p:spPr>
        <p:txBody>
          <a:bodyPr wrap="square" rtlCol="0">
            <a:spAutoFit/>
          </a:bodyPr>
          <a:lstStyle/>
          <a:p>
            <a:r>
              <a:rPr lang="en-US" sz="3200" dirty="0" smtClean="0">
                <a:solidFill>
                  <a:srgbClr val="000000"/>
                </a:solidFill>
                <a:ea typeface="Arial"/>
                <a:cs typeface="Times New Roman"/>
              </a:rPr>
              <a:t>-</a:t>
            </a:r>
            <a:r>
              <a:rPr lang="en-US" b="1" i="1" dirty="0" smtClean="0"/>
              <a:t> </a:t>
            </a:r>
            <a:r>
              <a:rPr lang="en-US" sz="2800" dirty="0" err="1"/>
              <a:t>Nhà</a:t>
            </a:r>
            <a:r>
              <a:rPr lang="en-US" sz="2800" dirty="0"/>
              <a:t> </a:t>
            </a:r>
            <a:r>
              <a:rPr lang="en-US" sz="2800" dirty="0" err="1"/>
              <a:t>trường</a:t>
            </a:r>
            <a:r>
              <a:rPr lang="en-US" sz="2800" dirty="0"/>
              <a:t> </a:t>
            </a:r>
            <a:r>
              <a:rPr lang="en-US" sz="2800" dirty="0" err="1"/>
              <a:t>được</a:t>
            </a:r>
            <a:r>
              <a:rPr lang="en-US" sz="2800" dirty="0"/>
              <a:t> </a:t>
            </a:r>
            <a:r>
              <a:rPr lang="en-US" sz="2800" dirty="0" err="1"/>
              <a:t>trang</a:t>
            </a:r>
            <a:r>
              <a:rPr lang="en-US" sz="2800" dirty="0"/>
              <a:t> </a:t>
            </a:r>
            <a:r>
              <a:rPr lang="en-US" sz="2800" dirty="0" err="1"/>
              <a:t>bị</a:t>
            </a:r>
            <a:r>
              <a:rPr lang="en-US" sz="2800" dirty="0"/>
              <a:t> </a:t>
            </a:r>
            <a:r>
              <a:rPr lang="en-US" sz="2800" dirty="0" err="1"/>
              <a:t>một</a:t>
            </a:r>
            <a:r>
              <a:rPr lang="en-US" sz="2800" dirty="0"/>
              <a:t> </a:t>
            </a:r>
            <a:r>
              <a:rPr lang="en-US" sz="2800" dirty="0" err="1"/>
              <a:t>phòng</a:t>
            </a:r>
            <a:r>
              <a:rPr lang="en-US" sz="2800" dirty="0"/>
              <a:t> </a:t>
            </a:r>
            <a:r>
              <a:rPr lang="en-US" sz="2800" dirty="0" err="1"/>
              <a:t>máy</a:t>
            </a:r>
            <a:r>
              <a:rPr lang="en-US" sz="2800" dirty="0"/>
              <a:t> vi </a:t>
            </a:r>
            <a:r>
              <a:rPr lang="en-US" sz="2800" dirty="0" err="1"/>
              <a:t>tính</a:t>
            </a:r>
            <a:r>
              <a:rPr lang="en-US" sz="2800" dirty="0"/>
              <a:t> </a:t>
            </a:r>
            <a:r>
              <a:rPr lang="en-US" sz="2800" dirty="0" err="1"/>
              <a:t>với</a:t>
            </a:r>
            <a:r>
              <a:rPr lang="en-US" sz="2800" dirty="0"/>
              <a:t> </a:t>
            </a:r>
            <a:r>
              <a:rPr lang="en-US" sz="2800" dirty="0" smtClean="0"/>
              <a:t>40 </a:t>
            </a:r>
            <a:r>
              <a:rPr lang="en-US" sz="2800" dirty="0" err="1"/>
              <a:t>máy</a:t>
            </a:r>
            <a:r>
              <a:rPr lang="en-US" sz="2800" dirty="0"/>
              <a:t> </a:t>
            </a:r>
            <a:r>
              <a:rPr lang="en-US" sz="2800" dirty="0" err="1"/>
              <a:t>nhưng</a:t>
            </a:r>
            <a:r>
              <a:rPr lang="en-US" sz="2800" dirty="0"/>
              <a:t> </a:t>
            </a:r>
            <a:r>
              <a:rPr lang="en-US" sz="2800" dirty="0" err="1"/>
              <a:t>thực</a:t>
            </a:r>
            <a:r>
              <a:rPr lang="en-US" sz="2800" dirty="0"/>
              <a:t> </a:t>
            </a:r>
            <a:r>
              <a:rPr lang="en-US" sz="2800" dirty="0" err="1"/>
              <a:t>tế</a:t>
            </a:r>
            <a:r>
              <a:rPr lang="en-US" sz="2800" dirty="0"/>
              <a:t> </a:t>
            </a:r>
            <a:r>
              <a:rPr lang="en-US" sz="2800" dirty="0" err="1"/>
              <a:t>chỉ</a:t>
            </a:r>
            <a:r>
              <a:rPr lang="en-US" sz="2800" dirty="0"/>
              <a:t> </a:t>
            </a:r>
            <a:r>
              <a:rPr lang="en-US" sz="2800" dirty="0" err="1"/>
              <a:t>sử</a:t>
            </a:r>
            <a:r>
              <a:rPr lang="en-US" sz="2800" dirty="0"/>
              <a:t> </a:t>
            </a:r>
            <a:r>
              <a:rPr lang="en-US" sz="2800" dirty="0" err="1"/>
              <a:t>dụng</a:t>
            </a:r>
            <a:r>
              <a:rPr lang="en-US" sz="2800" dirty="0"/>
              <a:t> </a:t>
            </a:r>
            <a:r>
              <a:rPr lang="en-US" sz="2800" dirty="0" err="1"/>
              <a:t>được</a:t>
            </a:r>
            <a:r>
              <a:rPr lang="en-US" sz="2800" dirty="0"/>
              <a:t> </a:t>
            </a:r>
            <a:r>
              <a:rPr lang="en-US" sz="2800" dirty="0" smtClean="0"/>
              <a:t>20 </a:t>
            </a:r>
            <a:r>
              <a:rPr lang="en-US" sz="2800" dirty="0" err="1" smtClean="0"/>
              <a:t>máy</a:t>
            </a:r>
            <a:r>
              <a:rPr lang="en-US" sz="2800" dirty="0" smtClean="0"/>
              <a:t>. </a:t>
            </a:r>
            <a:r>
              <a:rPr lang="en-US" sz="2800" dirty="0" err="1"/>
              <a:t>Hơn</a:t>
            </a:r>
            <a:r>
              <a:rPr lang="en-US" sz="2800" dirty="0"/>
              <a:t> </a:t>
            </a:r>
            <a:r>
              <a:rPr lang="en-US" sz="2800" dirty="0" err="1"/>
              <a:t>nữa</a:t>
            </a:r>
            <a:r>
              <a:rPr lang="pt-BR" sz="2800" dirty="0"/>
              <a:t> chất lượng và cấu hình máy vẫn chưa đảm bảo phục vụ cho 100% các tiết dạy. </a:t>
            </a:r>
            <a:endParaRPr lang="vi-VN" sz="2800" dirty="0"/>
          </a:p>
        </p:txBody>
      </p:sp>
      <p:sp>
        <p:nvSpPr>
          <p:cNvPr id="4" name="TextBox 3"/>
          <p:cNvSpPr txBox="1"/>
          <p:nvPr/>
        </p:nvSpPr>
        <p:spPr>
          <a:xfrm>
            <a:off x="611560" y="2852296"/>
            <a:ext cx="8352928" cy="1384995"/>
          </a:xfrm>
          <a:prstGeom prst="rect">
            <a:avLst/>
          </a:prstGeom>
          <a:noFill/>
        </p:spPr>
        <p:txBody>
          <a:bodyPr wrap="square" rtlCol="0">
            <a:spAutoFit/>
          </a:bodyPr>
          <a:lstStyle/>
          <a:p>
            <a:r>
              <a:rPr lang="en-US" sz="2800" dirty="0" smtClean="0"/>
              <a:t>- HS </a:t>
            </a:r>
            <a:r>
              <a:rPr lang="en-US" sz="2800" dirty="0" err="1"/>
              <a:t>phải</a:t>
            </a:r>
            <a:r>
              <a:rPr lang="en-US" sz="2800" dirty="0"/>
              <a:t> </a:t>
            </a:r>
            <a:r>
              <a:rPr lang="en-US" sz="2800" dirty="0" err="1"/>
              <a:t>ngồi</a:t>
            </a:r>
            <a:r>
              <a:rPr lang="en-US" sz="2800" dirty="0"/>
              <a:t> </a:t>
            </a:r>
            <a:r>
              <a:rPr lang="en-US" sz="2800" dirty="0" err="1"/>
              <a:t>chung</a:t>
            </a:r>
            <a:r>
              <a:rPr lang="en-US" sz="2800" dirty="0"/>
              <a:t> 2 </a:t>
            </a:r>
            <a:r>
              <a:rPr lang="en-US" sz="2800" dirty="0" err="1"/>
              <a:t>đến</a:t>
            </a:r>
            <a:r>
              <a:rPr lang="en-US" sz="2800" dirty="0"/>
              <a:t> 3 </a:t>
            </a:r>
            <a:r>
              <a:rPr lang="en-US" sz="2800" dirty="0" err="1"/>
              <a:t>em</a:t>
            </a:r>
            <a:r>
              <a:rPr lang="en-US" sz="2800" dirty="0"/>
              <a:t>/</a:t>
            </a:r>
            <a:r>
              <a:rPr lang="en-US" sz="2800" dirty="0" err="1"/>
              <a:t>máy</a:t>
            </a:r>
            <a:r>
              <a:rPr lang="en-US" sz="2800" dirty="0"/>
              <a:t> </a:t>
            </a:r>
            <a:r>
              <a:rPr lang="en-US" sz="2800" dirty="0" err="1"/>
              <a:t>nên</a:t>
            </a:r>
            <a:r>
              <a:rPr lang="en-US" sz="2800" dirty="0"/>
              <a:t> </a:t>
            </a:r>
            <a:r>
              <a:rPr lang="en-US" sz="2800" dirty="0" err="1"/>
              <a:t>nhiều</a:t>
            </a:r>
            <a:r>
              <a:rPr lang="en-US" sz="2800" dirty="0"/>
              <a:t>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nhiều</a:t>
            </a:r>
            <a:r>
              <a:rPr lang="en-US" sz="2800" dirty="0"/>
              <a:t> </a:t>
            </a:r>
            <a:r>
              <a:rPr lang="en-US" sz="2800" dirty="0" err="1"/>
              <a:t>thời</a:t>
            </a:r>
            <a:r>
              <a:rPr lang="en-US" sz="2800" dirty="0"/>
              <a:t> </a:t>
            </a:r>
            <a:r>
              <a:rPr lang="en-US" sz="2800" dirty="0" err="1"/>
              <a:t>gian</a:t>
            </a:r>
            <a:r>
              <a:rPr lang="en-US" sz="2800" dirty="0"/>
              <a:t> </a:t>
            </a:r>
            <a:r>
              <a:rPr lang="en-US" sz="2800" dirty="0" err="1"/>
              <a:t>để</a:t>
            </a:r>
            <a:r>
              <a:rPr lang="en-US" sz="2800" dirty="0"/>
              <a:t> </a:t>
            </a:r>
            <a:r>
              <a:rPr lang="en-US" sz="2800" dirty="0" err="1"/>
              <a:t>thực</a:t>
            </a:r>
            <a:r>
              <a:rPr lang="en-US" sz="2800" dirty="0"/>
              <a:t> </a:t>
            </a:r>
            <a:r>
              <a:rPr lang="en-US" sz="2800" dirty="0" err="1"/>
              <a:t>hành</a:t>
            </a:r>
            <a:r>
              <a:rPr lang="en-US" sz="2800" dirty="0"/>
              <a:t> </a:t>
            </a:r>
            <a:r>
              <a:rPr lang="en-US" sz="2800" dirty="0" err="1"/>
              <a:t>bài</a:t>
            </a:r>
            <a:r>
              <a:rPr lang="en-US" sz="2800" dirty="0"/>
              <a:t> </a:t>
            </a:r>
            <a:r>
              <a:rPr lang="en-US" sz="2800" dirty="0" err="1"/>
              <a:t>tập</a:t>
            </a:r>
            <a:r>
              <a:rPr lang="en-US" sz="2800" dirty="0"/>
              <a:t> </a:t>
            </a:r>
            <a:r>
              <a:rPr lang="en-US" sz="2800" dirty="0" err="1"/>
              <a:t>của</a:t>
            </a:r>
            <a:r>
              <a:rPr lang="en-US" sz="2800" dirty="0"/>
              <a:t> </a:t>
            </a:r>
            <a:r>
              <a:rPr lang="en-US" sz="2800" dirty="0" err="1"/>
              <a:t>mình</a:t>
            </a:r>
            <a:r>
              <a:rPr lang="en-US" sz="2800" dirty="0"/>
              <a:t>. Do </a:t>
            </a:r>
            <a:r>
              <a:rPr lang="en-US" sz="2800" dirty="0" err="1"/>
              <a:t>đó</a:t>
            </a:r>
            <a:r>
              <a:rPr lang="en-US" sz="2800" dirty="0"/>
              <a:t> </a:t>
            </a:r>
            <a:r>
              <a:rPr lang="en-US" sz="2800" dirty="0" err="1"/>
              <a:t>ảnh</a:t>
            </a:r>
            <a:r>
              <a:rPr lang="en-US" sz="2800" dirty="0"/>
              <a:t> </a:t>
            </a:r>
            <a:r>
              <a:rPr lang="en-US" sz="2800" dirty="0" err="1"/>
              <a:t>hưởng</a:t>
            </a:r>
            <a:r>
              <a:rPr lang="en-US" sz="2800" dirty="0"/>
              <a:t> </a:t>
            </a:r>
            <a:r>
              <a:rPr lang="en-US" sz="2800" dirty="0" err="1"/>
              <a:t>rất</a:t>
            </a:r>
            <a:r>
              <a:rPr lang="en-US" sz="2800" dirty="0"/>
              <a:t> </a:t>
            </a:r>
            <a:r>
              <a:rPr lang="en-US" sz="2800" dirty="0" err="1"/>
              <a:t>nhiều</a:t>
            </a:r>
            <a:r>
              <a:rPr lang="en-US" sz="2800" dirty="0"/>
              <a:t> </a:t>
            </a:r>
            <a:r>
              <a:rPr lang="en-US" sz="2800" dirty="0" err="1"/>
              <a:t>đến</a:t>
            </a:r>
            <a:r>
              <a:rPr lang="en-US" sz="2800" dirty="0"/>
              <a:t> </a:t>
            </a:r>
            <a:r>
              <a:rPr lang="en-US" sz="2800" dirty="0" err="1"/>
              <a:t>chất</a:t>
            </a:r>
            <a:r>
              <a:rPr lang="en-US" sz="2800" dirty="0"/>
              <a:t> </a:t>
            </a:r>
            <a:r>
              <a:rPr lang="en-US" sz="2800" dirty="0" err="1"/>
              <a:t>lượng</a:t>
            </a:r>
            <a:r>
              <a:rPr lang="en-US" sz="2800" dirty="0"/>
              <a:t> </a:t>
            </a:r>
            <a:r>
              <a:rPr lang="en-US" sz="2800" dirty="0" err="1"/>
              <a:t>của</a:t>
            </a:r>
            <a:r>
              <a:rPr lang="en-US" sz="2800" dirty="0"/>
              <a:t> </a:t>
            </a:r>
            <a:r>
              <a:rPr lang="en-US" sz="2800" dirty="0" err="1"/>
              <a:t>bộ</a:t>
            </a:r>
            <a:r>
              <a:rPr lang="en-US" sz="2800" dirty="0"/>
              <a:t> </a:t>
            </a:r>
            <a:r>
              <a:rPr lang="en-US" sz="2800" dirty="0" err="1"/>
              <a:t>môn</a:t>
            </a:r>
            <a:r>
              <a:rPr lang="en-US" sz="2800" dirty="0"/>
              <a:t>.</a:t>
            </a:r>
          </a:p>
        </p:txBody>
      </p:sp>
    </p:spTree>
    <p:extLst>
      <p:ext uri="{BB962C8B-B14F-4D97-AF65-F5344CB8AC3E}">
        <p14:creationId xmlns:p14="http://schemas.microsoft.com/office/powerpoint/2010/main" val="350253048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657" y="1772816"/>
            <a:ext cx="8414592" cy="3108543"/>
          </a:xfrm>
          <a:prstGeom prst="rect">
            <a:avLst/>
          </a:prstGeom>
          <a:noFill/>
        </p:spPr>
        <p:txBody>
          <a:bodyPr wrap="square" rtlCol="0">
            <a:spAutoFit/>
          </a:bodyPr>
          <a:lstStyle/>
          <a:p>
            <a:r>
              <a:rPr lang="vi-VN" sz="2800" dirty="0">
                <a:ea typeface="Arial"/>
                <a:cs typeface="Times New Roman"/>
              </a:rPr>
              <a:t>- </a:t>
            </a:r>
            <a:r>
              <a:rPr lang="en-US" sz="2800" dirty="0" err="1"/>
              <a:t>Năm</a:t>
            </a:r>
            <a:r>
              <a:rPr lang="en-US" sz="2800" dirty="0"/>
              <a:t> </a:t>
            </a:r>
            <a:r>
              <a:rPr lang="en-US" sz="2800" dirty="0" err="1"/>
              <a:t>học</a:t>
            </a:r>
            <a:r>
              <a:rPr lang="en-US" sz="2800" dirty="0"/>
              <a:t> 2023-2024 </a:t>
            </a:r>
            <a:r>
              <a:rPr lang="en-US" sz="2800" dirty="0" err="1"/>
              <a:t>là</a:t>
            </a:r>
            <a:r>
              <a:rPr lang="en-US" sz="2800" dirty="0"/>
              <a:t> </a:t>
            </a:r>
            <a:r>
              <a:rPr lang="en-US" sz="2800" dirty="0" err="1"/>
              <a:t>năm</a:t>
            </a:r>
            <a:r>
              <a:rPr lang="en-US" sz="2800" dirty="0"/>
              <a:t> </a:t>
            </a:r>
            <a:r>
              <a:rPr lang="en-US" sz="2800" dirty="0" err="1"/>
              <a:t>học</a:t>
            </a:r>
            <a:r>
              <a:rPr lang="en-US" sz="2800" dirty="0"/>
              <a:t> </a:t>
            </a:r>
            <a:r>
              <a:rPr lang="en-US" sz="2800" dirty="0" err="1"/>
              <a:t>thứ</a:t>
            </a:r>
            <a:r>
              <a:rPr lang="en-US" sz="2800" dirty="0"/>
              <a:t> </a:t>
            </a:r>
            <a:r>
              <a:rPr lang="en-US" sz="2800" dirty="0" err="1"/>
              <a:t>nhất</a:t>
            </a:r>
            <a:r>
              <a:rPr lang="en-US" sz="2800" dirty="0"/>
              <a:t> </a:t>
            </a:r>
            <a:r>
              <a:rPr lang="en-US" sz="2800" dirty="0" err="1"/>
              <a:t>thực</a:t>
            </a:r>
            <a:r>
              <a:rPr lang="en-US" sz="2800" dirty="0"/>
              <a:t> </a:t>
            </a:r>
            <a:r>
              <a:rPr lang="en-US" sz="2800" dirty="0" err="1"/>
              <a:t>hiện</a:t>
            </a:r>
            <a:r>
              <a:rPr lang="en-US" sz="2800" dirty="0"/>
              <a:t> </a:t>
            </a:r>
            <a:r>
              <a:rPr lang="en-US" sz="2800" dirty="0" err="1"/>
              <a:t>dạy</a:t>
            </a:r>
            <a:r>
              <a:rPr lang="en-US" sz="2800" dirty="0"/>
              <a:t> </a:t>
            </a:r>
            <a:r>
              <a:rPr lang="en-US" sz="2800" dirty="0" err="1"/>
              <a:t>học</a:t>
            </a:r>
            <a:r>
              <a:rPr lang="en-US" sz="2800" dirty="0"/>
              <a:t> </a:t>
            </a:r>
            <a:r>
              <a:rPr lang="en-US" sz="2800" dirty="0" err="1"/>
              <a:t>theo</a:t>
            </a:r>
            <a:r>
              <a:rPr lang="en-US" sz="2800" dirty="0"/>
              <a:t> </a:t>
            </a:r>
            <a:r>
              <a:rPr lang="en-US" sz="2800" dirty="0" err="1"/>
              <a:t>chương</a:t>
            </a:r>
            <a:r>
              <a:rPr lang="en-US" sz="2800" dirty="0"/>
              <a:t> </a:t>
            </a:r>
            <a:r>
              <a:rPr lang="en-US" sz="2800" dirty="0" err="1"/>
              <a:t>trình</a:t>
            </a:r>
            <a:r>
              <a:rPr lang="en-US" sz="2800" dirty="0"/>
              <a:t> </a:t>
            </a:r>
            <a:r>
              <a:rPr lang="en-US" sz="2800" dirty="0" err="1"/>
              <a:t>mới</a:t>
            </a:r>
            <a:r>
              <a:rPr lang="en-US" sz="2800" dirty="0"/>
              <a:t> </a:t>
            </a:r>
            <a:r>
              <a:rPr lang="en-US" sz="2800" dirty="0" err="1"/>
              <a:t>đối</a:t>
            </a:r>
            <a:r>
              <a:rPr lang="en-US" sz="2800" dirty="0"/>
              <a:t> </a:t>
            </a:r>
            <a:r>
              <a:rPr lang="en-US" sz="2800" dirty="0" err="1"/>
              <a:t>với</a:t>
            </a:r>
            <a:r>
              <a:rPr lang="en-US" sz="2800" dirty="0"/>
              <a:t> </a:t>
            </a:r>
            <a:r>
              <a:rPr lang="en-US" sz="2800" dirty="0" err="1"/>
              <a:t>bộ</a:t>
            </a:r>
            <a:r>
              <a:rPr lang="en-US" sz="2800" dirty="0"/>
              <a:t> </a:t>
            </a:r>
            <a:r>
              <a:rPr lang="en-US" sz="2800" dirty="0" err="1"/>
              <a:t>môn</a:t>
            </a:r>
            <a:r>
              <a:rPr lang="en-US" sz="2800" dirty="0"/>
              <a:t> Tin </a:t>
            </a:r>
            <a:r>
              <a:rPr lang="en-US" sz="2800" dirty="0" err="1"/>
              <a:t>học</a:t>
            </a:r>
            <a:r>
              <a:rPr lang="en-US" sz="2800" dirty="0"/>
              <a:t> </a:t>
            </a:r>
            <a:r>
              <a:rPr lang="en-US" sz="2800" dirty="0" err="1"/>
              <a:t>khối</a:t>
            </a:r>
            <a:r>
              <a:rPr lang="en-US" sz="2800" dirty="0"/>
              <a:t> 8, </a:t>
            </a:r>
            <a:r>
              <a:rPr lang="en-US" sz="2800" dirty="0" err="1"/>
              <a:t>đa</a:t>
            </a:r>
            <a:r>
              <a:rPr lang="en-US" sz="2800" dirty="0"/>
              <a:t> </a:t>
            </a:r>
            <a:r>
              <a:rPr lang="en-US" sz="2800" dirty="0" err="1"/>
              <a:t>số</a:t>
            </a:r>
            <a:r>
              <a:rPr lang="en-US" sz="2800" dirty="0"/>
              <a:t> GV </a:t>
            </a:r>
            <a:r>
              <a:rPr lang="en-US" sz="2800" dirty="0" err="1"/>
              <a:t>chưa</a:t>
            </a:r>
            <a:r>
              <a:rPr lang="en-US" sz="2800" dirty="0"/>
              <a:t> </a:t>
            </a:r>
            <a:r>
              <a:rPr lang="en-US" sz="2800" dirty="0" err="1"/>
              <a:t>nắm</a:t>
            </a:r>
            <a:r>
              <a:rPr lang="en-US" sz="2800" dirty="0"/>
              <a:t> </a:t>
            </a:r>
            <a:r>
              <a:rPr lang="en-US" sz="2800" dirty="0" err="1"/>
              <a:t>bắt</a:t>
            </a:r>
            <a:r>
              <a:rPr lang="en-US" sz="2800" dirty="0"/>
              <a:t> </a:t>
            </a:r>
            <a:r>
              <a:rPr lang="en-US" sz="2800" dirty="0" err="1"/>
              <a:t>được</a:t>
            </a:r>
            <a:r>
              <a:rPr lang="en-US" sz="2800" dirty="0"/>
              <a:t> </a:t>
            </a:r>
            <a:r>
              <a:rPr lang="en-US" sz="2800" dirty="0" err="1"/>
              <a:t>chương</a:t>
            </a:r>
            <a:r>
              <a:rPr lang="en-US" sz="2800" dirty="0"/>
              <a:t> </a:t>
            </a:r>
            <a:r>
              <a:rPr lang="en-US" sz="2800" dirty="0" err="1"/>
              <a:t>trình</a:t>
            </a:r>
            <a:r>
              <a:rPr lang="en-US" sz="2800" dirty="0"/>
              <a:t> </a:t>
            </a:r>
            <a:r>
              <a:rPr lang="en-US" sz="2800" dirty="0" err="1"/>
              <a:t>và</a:t>
            </a:r>
            <a:r>
              <a:rPr lang="en-US" sz="2800" dirty="0"/>
              <a:t> </a:t>
            </a:r>
            <a:r>
              <a:rPr lang="en-US" sz="2800" dirty="0" err="1"/>
              <a:t>triển</a:t>
            </a:r>
            <a:r>
              <a:rPr lang="en-US" sz="2800" dirty="0"/>
              <a:t> </a:t>
            </a:r>
            <a:r>
              <a:rPr lang="en-US" sz="2800" dirty="0" err="1"/>
              <a:t>khai</a:t>
            </a:r>
            <a:r>
              <a:rPr lang="en-US" sz="2800" dirty="0"/>
              <a:t> </a:t>
            </a:r>
            <a:r>
              <a:rPr lang="en-US" sz="2800" dirty="0" err="1"/>
              <a:t>dạy</a:t>
            </a:r>
            <a:r>
              <a:rPr lang="en-US" sz="2800" dirty="0"/>
              <a:t> </a:t>
            </a:r>
            <a:r>
              <a:rPr lang="en-US" sz="2800" dirty="0" err="1"/>
              <a:t>học</a:t>
            </a:r>
            <a:r>
              <a:rPr lang="en-US" sz="2800" dirty="0"/>
              <a:t> </a:t>
            </a:r>
            <a:r>
              <a:rPr lang="en-US" sz="2800" dirty="0" err="1"/>
              <a:t>hiệu</a:t>
            </a:r>
            <a:r>
              <a:rPr lang="en-US" sz="2800" dirty="0"/>
              <a:t> </a:t>
            </a:r>
            <a:r>
              <a:rPr lang="en-US" sz="2800" dirty="0" err="1"/>
              <a:t>quả</a:t>
            </a:r>
            <a:r>
              <a:rPr lang="en-US" sz="2800" dirty="0"/>
              <a:t>. Song </a:t>
            </a:r>
            <a:r>
              <a:rPr lang="en-US" sz="2800" dirty="0" err="1"/>
              <a:t>bên</a:t>
            </a:r>
            <a:r>
              <a:rPr lang="en-US" sz="2800" dirty="0"/>
              <a:t> </a:t>
            </a:r>
            <a:r>
              <a:rPr lang="en-US" sz="2800" dirty="0" err="1"/>
              <a:t>cạnh</a:t>
            </a:r>
            <a:r>
              <a:rPr lang="en-US" sz="2800" dirty="0"/>
              <a:t> </a:t>
            </a:r>
            <a:r>
              <a:rPr lang="en-US" sz="2800" dirty="0" err="1"/>
              <a:t>đó</a:t>
            </a:r>
            <a:r>
              <a:rPr lang="en-US" sz="2800" dirty="0"/>
              <a:t>, </a:t>
            </a:r>
            <a:r>
              <a:rPr lang="en-US" sz="2800" dirty="0" err="1"/>
              <a:t>việc</a:t>
            </a:r>
            <a:r>
              <a:rPr lang="en-US" sz="2800" dirty="0"/>
              <a:t> </a:t>
            </a:r>
            <a:r>
              <a:rPr lang="en-US" sz="2800" dirty="0" err="1"/>
              <a:t>vận</a:t>
            </a:r>
            <a:r>
              <a:rPr lang="en-US" sz="2800" dirty="0"/>
              <a:t> </a:t>
            </a:r>
            <a:r>
              <a:rPr lang="en-US" sz="2800" dirty="0" err="1"/>
              <a:t>dụng</a:t>
            </a:r>
            <a:r>
              <a:rPr lang="en-US" sz="2800" dirty="0"/>
              <a:t> </a:t>
            </a:r>
            <a:r>
              <a:rPr lang="en-US" sz="2800" dirty="0" err="1"/>
              <a:t>phương</a:t>
            </a:r>
            <a:r>
              <a:rPr lang="en-US" sz="2800" dirty="0"/>
              <a:t> </a:t>
            </a:r>
            <a:r>
              <a:rPr lang="en-US" sz="2800" dirty="0" err="1"/>
              <a:t>pháp</a:t>
            </a:r>
            <a:r>
              <a:rPr lang="en-US" sz="2800" dirty="0"/>
              <a:t> </a:t>
            </a:r>
            <a:r>
              <a:rPr lang="en-US" sz="2800" dirty="0" err="1"/>
              <a:t>dạy</a:t>
            </a:r>
            <a:r>
              <a:rPr lang="en-US" sz="2800" dirty="0"/>
              <a:t> </a:t>
            </a:r>
            <a:r>
              <a:rPr lang="en-US" sz="2800" dirty="0" err="1"/>
              <a:t>học</a:t>
            </a:r>
            <a:r>
              <a:rPr lang="en-US" sz="2800" dirty="0"/>
              <a:t> </a:t>
            </a:r>
            <a:r>
              <a:rPr lang="en-US" sz="2800" dirty="0" err="1"/>
              <a:t>còn</a:t>
            </a:r>
            <a:r>
              <a:rPr lang="en-US" sz="2800" dirty="0"/>
              <a:t> </a:t>
            </a:r>
            <a:r>
              <a:rPr lang="en-US" sz="2800" dirty="0" err="1"/>
              <a:t>gặp</a:t>
            </a:r>
            <a:r>
              <a:rPr lang="en-US" sz="2800" dirty="0"/>
              <a:t> </a:t>
            </a:r>
            <a:r>
              <a:rPr lang="en-US" sz="2800" dirty="0" err="1"/>
              <a:t>nhiều</a:t>
            </a:r>
            <a:r>
              <a:rPr lang="en-US" sz="2800" dirty="0"/>
              <a:t> </a:t>
            </a:r>
            <a:r>
              <a:rPr lang="en-US" sz="2800" dirty="0" err="1"/>
              <a:t>lúng</a:t>
            </a:r>
            <a:r>
              <a:rPr lang="en-US" sz="2800" dirty="0"/>
              <a:t> </a:t>
            </a:r>
            <a:r>
              <a:rPr lang="en-US" sz="2800" dirty="0" err="1"/>
              <a:t>túng</a:t>
            </a:r>
            <a:r>
              <a:rPr lang="en-US" sz="2800" dirty="0"/>
              <a:t> ở </a:t>
            </a:r>
            <a:r>
              <a:rPr lang="en-US" sz="2800" dirty="0" err="1"/>
              <a:t>khâu</a:t>
            </a:r>
            <a:r>
              <a:rPr lang="en-US" sz="2800" dirty="0"/>
              <a:t> </a:t>
            </a:r>
            <a:r>
              <a:rPr lang="en-US" sz="2800" dirty="0" err="1"/>
              <a:t>tổ</a:t>
            </a:r>
            <a:r>
              <a:rPr lang="en-US" sz="2800" dirty="0"/>
              <a:t> </a:t>
            </a:r>
            <a:r>
              <a:rPr lang="en-US" sz="2800" dirty="0" err="1"/>
              <a:t>chức</a:t>
            </a:r>
            <a:r>
              <a:rPr lang="en-US" sz="2800" dirty="0"/>
              <a:t> </a:t>
            </a:r>
            <a:r>
              <a:rPr lang="en-US" sz="2800" dirty="0" err="1"/>
              <a:t>hoạt</a:t>
            </a:r>
            <a:r>
              <a:rPr lang="en-US" sz="2800" dirty="0"/>
              <a:t> </a:t>
            </a:r>
            <a:r>
              <a:rPr lang="en-US" sz="2800" dirty="0" err="1"/>
              <a:t>động</a:t>
            </a:r>
            <a:r>
              <a:rPr lang="en-US" sz="2800" dirty="0"/>
              <a:t> </a:t>
            </a:r>
            <a:r>
              <a:rPr lang="en-US" sz="2800" dirty="0" err="1"/>
              <a:t>dạy</a:t>
            </a:r>
            <a:r>
              <a:rPr lang="en-US" sz="2800" dirty="0"/>
              <a:t> </a:t>
            </a:r>
            <a:r>
              <a:rPr lang="en-US" sz="2800" dirty="0" err="1"/>
              <a:t>học</a:t>
            </a:r>
            <a:r>
              <a:rPr lang="en-US" sz="2800" dirty="0"/>
              <a:t> ở </a:t>
            </a:r>
            <a:r>
              <a:rPr lang="en-US" sz="2800" dirty="0" err="1"/>
              <a:t>từng</a:t>
            </a:r>
            <a:r>
              <a:rPr lang="en-US" sz="2800" dirty="0"/>
              <a:t> </a:t>
            </a:r>
            <a:r>
              <a:rPr lang="en-US" sz="2800" dirty="0" err="1"/>
              <a:t>nội</a:t>
            </a:r>
            <a:r>
              <a:rPr lang="en-US" sz="2800" dirty="0"/>
              <a:t> </a:t>
            </a:r>
            <a:r>
              <a:rPr lang="en-US" sz="2800" dirty="0" smtClean="0"/>
              <a:t>dung</a:t>
            </a:r>
            <a:endParaRPr lang="en-US" sz="2800" dirty="0"/>
          </a:p>
          <a:p>
            <a:pPr algn="just">
              <a:spcAft>
                <a:spcPts val="0"/>
              </a:spcAft>
            </a:pPr>
            <a:r>
              <a:rPr lang="vi-VN" sz="2800" dirty="0">
                <a:ea typeface="Arial"/>
                <a:cs typeface="Times New Roman"/>
              </a:rPr>
              <a:t> </a:t>
            </a:r>
            <a:endParaRPr lang="vi-VN" sz="2800" dirty="0">
              <a:effectLst/>
              <a:latin typeface="Arial"/>
              <a:ea typeface="Arial"/>
              <a:cs typeface="Times New Roman"/>
            </a:endParaRPr>
          </a:p>
        </p:txBody>
      </p:sp>
      <p:sp>
        <p:nvSpPr>
          <p:cNvPr id="3" name="TextBox 2"/>
          <p:cNvSpPr txBox="1"/>
          <p:nvPr/>
        </p:nvSpPr>
        <p:spPr>
          <a:xfrm>
            <a:off x="395536" y="404664"/>
            <a:ext cx="8568952" cy="584775"/>
          </a:xfrm>
          <a:prstGeom prst="rect">
            <a:avLst/>
          </a:prstGeom>
          <a:noFill/>
        </p:spPr>
        <p:txBody>
          <a:bodyPr wrap="square" rtlCol="0">
            <a:spAutoFit/>
          </a:bodyPr>
          <a:lstStyle/>
          <a:p>
            <a:pPr lvl="0" algn="just"/>
            <a:r>
              <a:rPr lang="en-US" sz="3200" b="1" dirty="0" smtClean="0">
                <a:solidFill>
                  <a:srgbClr val="FF0000"/>
                </a:solidFill>
                <a:ea typeface="Arial"/>
                <a:cs typeface="Times New Roman"/>
              </a:rPr>
              <a:t>II</a:t>
            </a:r>
            <a:r>
              <a:rPr lang="vi-VN" sz="3200" b="1" dirty="0" smtClean="0">
                <a:solidFill>
                  <a:srgbClr val="FF0000"/>
                </a:solidFill>
                <a:ea typeface="Arial"/>
                <a:cs typeface="Times New Roman"/>
              </a:rPr>
              <a:t>. </a:t>
            </a:r>
            <a:r>
              <a:rPr lang="en-US" sz="3000" b="1" dirty="0" smtClean="0">
                <a:solidFill>
                  <a:srgbClr val="FF0000"/>
                </a:solidFill>
              </a:rPr>
              <a:t>NỘI DUNG THAM LUẬN </a:t>
            </a:r>
            <a:endParaRPr lang="vi-VN" sz="3000" dirty="0">
              <a:solidFill>
                <a:srgbClr val="FF0000"/>
              </a:solidFill>
              <a:latin typeface="Arial"/>
              <a:ea typeface="Arial"/>
              <a:cs typeface="Times New Roman"/>
            </a:endParaRPr>
          </a:p>
        </p:txBody>
      </p:sp>
      <p:sp>
        <p:nvSpPr>
          <p:cNvPr id="4" name="TextBox 3"/>
          <p:cNvSpPr txBox="1"/>
          <p:nvPr/>
        </p:nvSpPr>
        <p:spPr>
          <a:xfrm>
            <a:off x="549896" y="900009"/>
            <a:ext cx="7910536" cy="584775"/>
          </a:xfrm>
          <a:prstGeom prst="rect">
            <a:avLst/>
          </a:prstGeom>
          <a:noFill/>
        </p:spPr>
        <p:txBody>
          <a:bodyPr wrap="square" rtlCol="0">
            <a:spAutoFit/>
          </a:bodyPr>
          <a:lstStyle/>
          <a:p>
            <a:pPr lvl="0" algn="just"/>
            <a:r>
              <a:rPr lang="vi-VN" sz="3200" b="1" i="1" dirty="0" smtClean="0">
                <a:solidFill>
                  <a:srgbClr val="FF0000"/>
                </a:solidFill>
                <a:ea typeface="Arial"/>
                <a:cs typeface="Times New Roman"/>
              </a:rPr>
              <a:t>1</a:t>
            </a:r>
            <a:r>
              <a:rPr lang="vi-VN" sz="3200" b="1" i="1" dirty="0">
                <a:solidFill>
                  <a:srgbClr val="FF0000"/>
                </a:solidFill>
                <a:ea typeface="Arial"/>
                <a:cs typeface="Times New Roman"/>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phương</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giảng</a:t>
            </a:r>
            <a:r>
              <a:rPr lang="en-US" sz="2800" b="1" dirty="0">
                <a:solidFill>
                  <a:srgbClr val="FF0000"/>
                </a:solidFill>
              </a:rPr>
              <a:t> </a:t>
            </a:r>
            <a:r>
              <a:rPr lang="en-US" sz="2800" b="1" dirty="0" err="1">
                <a:solidFill>
                  <a:srgbClr val="FF0000"/>
                </a:solidFill>
              </a:rPr>
              <a:t>dạy</a:t>
            </a:r>
            <a:r>
              <a:rPr lang="en-US" sz="2800" b="1" dirty="0">
                <a:solidFill>
                  <a:srgbClr val="FF0000"/>
                </a:solidFill>
              </a:rPr>
              <a:t>, </a:t>
            </a:r>
            <a:r>
              <a:rPr lang="en-US" sz="2800" b="1" dirty="0" err="1">
                <a:solidFill>
                  <a:srgbClr val="FF0000"/>
                </a:solidFill>
              </a:rPr>
              <a:t>kiểm</a:t>
            </a:r>
            <a:r>
              <a:rPr lang="en-US" sz="2800" b="1" dirty="0">
                <a:solidFill>
                  <a:srgbClr val="FF0000"/>
                </a:solidFill>
              </a:rPr>
              <a:t> </a:t>
            </a:r>
            <a:r>
              <a:rPr lang="en-US" sz="2800" b="1" dirty="0" err="1">
                <a:solidFill>
                  <a:srgbClr val="FF0000"/>
                </a:solidFill>
              </a:rPr>
              <a:t>tra</a:t>
            </a:r>
            <a:r>
              <a:rPr lang="en-US" sz="2800" b="1" dirty="0">
                <a:solidFill>
                  <a:srgbClr val="FF0000"/>
                </a:solidFill>
              </a:rPr>
              <a:t> </a:t>
            </a:r>
            <a:r>
              <a:rPr lang="en-US" sz="2800" b="1" dirty="0" err="1">
                <a:solidFill>
                  <a:srgbClr val="FF0000"/>
                </a:solidFill>
              </a:rPr>
              <a:t>đánh</a:t>
            </a:r>
            <a:r>
              <a:rPr lang="en-US" sz="2800" b="1" dirty="0">
                <a:solidFill>
                  <a:srgbClr val="FF0000"/>
                </a:solidFill>
              </a:rPr>
              <a:t> </a:t>
            </a:r>
            <a:r>
              <a:rPr lang="en-US" sz="2800" b="1" dirty="0" err="1">
                <a:solidFill>
                  <a:srgbClr val="FF0000"/>
                </a:solidFill>
              </a:rPr>
              <a:t>giá</a:t>
            </a:r>
            <a:endParaRPr lang="vi-VN" sz="2800" dirty="0">
              <a:solidFill>
                <a:srgbClr val="FF0000"/>
              </a:solidFill>
              <a:latin typeface="Arial"/>
              <a:ea typeface="Arial"/>
              <a:cs typeface="Times New Roman"/>
            </a:endParaRPr>
          </a:p>
        </p:txBody>
      </p:sp>
    </p:spTree>
    <p:extLst>
      <p:ext uri="{BB962C8B-B14F-4D97-AF65-F5344CB8AC3E}">
        <p14:creationId xmlns:p14="http://schemas.microsoft.com/office/powerpoint/2010/main" val="160068640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937" y="1196752"/>
            <a:ext cx="8136904" cy="3960445"/>
          </a:xfrm>
          <a:prstGeom prst="rect">
            <a:avLst/>
          </a:prstGeom>
          <a:noFill/>
        </p:spPr>
        <p:txBody>
          <a:bodyPr wrap="square" rtlCol="0">
            <a:spAutoFit/>
          </a:bodyPr>
          <a:lstStyle/>
          <a:p>
            <a:r>
              <a:rPr lang="en-US" sz="2800" dirty="0" smtClean="0"/>
              <a:t>      </a:t>
            </a:r>
            <a:r>
              <a:rPr lang="en-US" sz="2800" dirty="0" err="1" smtClean="0"/>
              <a:t>Nhà</a:t>
            </a:r>
            <a:r>
              <a:rPr lang="en-US" sz="2800" dirty="0" smtClean="0"/>
              <a:t> </a:t>
            </a:r>
            <a:r>
              <a:rPr lang="en-US" sz="2800" dirty="0" err="1"/>
              <a:t>trường</a:t>
            </a:r>
            <a:r>
              <a:rPr lang="en-US" sz="2800" dirty="0"/>
              <a:t> </a:t>
            </a:r>
            <a:r>
              <a:rPr lang="en-US" sz="2800" dirty="0" err="1"/>
              <a:t>đã</a:t>
            </a:r>
            <a:r>
              <a:rPr lang="en-US" sz="2800" dirty="0"/>
              <a:t> </a:t>
            </a:r>
            <a:r>
              <a:rPr lang="en-US" sz="2800" dirty="0" err="1"/>
              <a:t>có</a:t>
            </a:r>
            <a:r>
              <a:rPr lang="en-US" sz="2800" dirty="0"/>
              <a:t> </a:t>
            </a:r>
            <a:r>
              <a:rPr lang="en-US" sz="2800" dirty="0" err="1"/>
              <a:t>một</a:t>
            </a:r>
            <a:r>
              <a:rPr lang="en-US" sz="2800" dirty="0"/>
              <a:t> </a:t>
            </a:r>
            <a:r>
              <a:rPr lang="en-US" sz="2800" dirty="0" err="1"/>
              <a:t>phòng</a:t>
            </a:r>
            <a:r>
              <a:rPr lang="en-US" sz="2800" dirty="0"/>
              <a:t> </a:t>
            </a:r>
            <a:r>
              <a:rPr lang="en-US" sz="2800" dirty="0" err="1"/>
              <a:t>máy</a:t>
            </a:r>
            <a:r>
              <a:rPr lang="en-US" sz="2800" dirty="0"/>
              <a:t> vi </a:t>
            </a:r>
            <a:r>
              <a:rPr lang="en-US" sz="2800" dirty="0" err="1"/>
              <a:t>tính</a:t>
            </a:r>
            <a:r>
              <a:rPr lang="en-US" sz="2800" dirty="0"/>
              <a:t> </a:t>
            </a:r>
            <a:r>
              <a:rPr lang="en-US" sz="2800" dirty="0" err="1"/>
              <a:t>để</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học</a:t>
            </a:r>
            <a:r>
              <a:rPr lang="en-US" sz="2800" dirty="0"/>
              <a:t> </a:t>
            </a:r>
            <a:r>
              <a:rPr lang="en-US" sz="2800" dirty="0" err="1"/>
              <a:t>nhưng</a:t>
            </a:r>
            <a:r>
              <a:rPr lang="en-US" sz="2800" dirty="0"/>
              <a:t> </a:t>
            </a:r>
            <a:r>
              <a:rPr lang="en-US" sz="2800" dirty="0" err="1"/>
              <a:t>vẫn</a:t>
            </a:r>
            <a:r>
              <a:rPr lang="en-US" sz="2800" dirty="0"/>
              <a:t> </a:t>
            </a:r>
            <a:r>
              <a:rPr lang="en-US" sz="2800" dirty="0" err="1"/>
              <a:t>còn</a:t>
            </a:r>
            <a:r>
              <a:rPr lang="en-US" sz="2800" dirty="0"/>
              <a:t> </a:t>
            </a:r>
            <a:r>
              <a:rPr lang="en-US" sz="2800" dirty="0" err="1"/>
              <a:t>hạn</a:t>
            </a:r>
            <a:r>
              <a:rPr lang="en-US" sz="2800" dirty="0"/>
              <a:t> </a:t>
            </a:r>
            <a:r>
              <a:rPr lang="en-US" sz="2800" dirty="0" err="1"/>
              <a:t>chế</a:t>
            </a:r>
            <a:r>
              <a:rPr lang="en-US" sz="2800" dirty="0"/>
              <a:t> </a:t>
            </a:r>
            <a:r>
              <a:rPr lang="en-US" sz="2800" dirty="0" err="1"/>
              <a:t>và</a:t>
            </a:r>
            <a:r>
              <a:rPr lang="en-US" sz="2800" dirty="0"/>
              <a:t> </a:t>
            </a:r>
            <a:r>
              <a:rPr lang="en-US" sz="2800" dirty="0" err="1"/>
              <a:t>số</a:t>
            </a:r>
            <a:r>
              <a:rPr lang="en-US" sz="2800" dirty="0"/>
              <a:t> </a:t>
            </a:r>
            <a:r>
              <a:rPr lang="en-US" sz="2800" dirty="0" err="1"/>
              <a:t>lượng</a:t>
            </a:r>
            <a:r>
              <a:rPr lang="en-US" sz="2800" dirty="0"/>
              <a:t> </a:t>
            </a:r>
            <a:r>
              <a:rPr lang="en-US" sz="2800" dirty="0" err="1"/>
              <a:t>cũng</a:t>
            </a:r>
            <a:r>
              <a:rPr lang="en-US" sz="2800" dirty="0"/>
              <a:t> </a:t>
            </a:r>
            <a:r>
              <a:rPr lang="en-US" sz="2800" dirty="0" err="1"/>
              <a:t>như</a:t>
            </a:r>
            <a:r>
              <a:rPr lang="en-US" sz="2800" dirty="0"/>
              <a:t> </a:t>
            </a:r>
            <a:r>
              <a:rPr lang="en-US" sz="2800" dirty="0" err="1"/>
              <a:t>chất</a:t>
            </a:r>
            <a:r>
              <a:rPr lang="en-US" sz="2800" dirty="0"/>
              <a:t> </a:t>
            </a:r>
            <a:r>
              <a:rPr lang="en-US" sz="2800" dirty="0" err="1"/>
              <a:t>lượng</a:t>
            </a:r>
            <a:r>
              <a:rPr lang="en-US" sz="2800" dirty="0"/>
              <a:t>, </a:t>
            </a:r>
            <a:r>
              <a:rPr lang="en-US" sz="2800" dirty="0" err="1" smtClean="0"/>
              <a:t>mỗi</a:t>
            </a:r>
            <a:r>
              <a:rPr lang="en-US" sz="2800" dirty="0" smtClean="0"/>
              <a:t> </a:t>
            </a:r>
            <a:r>
              <a:rPr lang="en-US" sz="2800" dirty="0" err="1"/>
              <a:t>khi</a:t>
            </a:r>
            <a:r>
              <a:rPr lang="en-US" sz="2800" dirty="0"/>
              <a:t> </a:t>
            </a:r>
            <a:r>
              <a:rPr lang="en-US" sz="2800" dirty="0" err="1"/>
              <a:t>thực</a:t>
            </a:r>
            <a:r>
              <a:rPr lang="en-US" sz="2800" dirty="0"/>
              <a:t> </a:t>
            </a:r>
            <a:r>
              <a:rPr lang="en-US" sz="2800" dirty="0" err="1"/>
              <a:t>hành</a:t>
            </a:r>
            <a:r>
              <a:rPr lang="en-US" sz="2800" dirty="0"/>
              <a:t> </a:t>
            </a:r>
            <a:r>
              <a:rPr lang="en-US" sz="2800" dirty="0" err="1"/>
              <a:t>có</a:t>
            </a:r>
            <a:r>
              <a:rPr lang="en-US" sz="2800" dirty="0"/>
              <a:t> </a:t>
            </a:r>
            <a:r>
              <a:rPr lang="en-US" sz="2800" dirty="0" err="1"/>
              <a:t>tới</a:t>
            </a:r>
            <a:r>
              <a:rPr lang="en-US" sz="2800" dirty="0"/>
              <a:t> 3 </a:t>
            </a:r>
            <a:r>
              <a:rPr lang="en-US" sz="2800" dirty="0" err="1"/>
              <a:t>em</a:t>
            </a:r>
            <a:r>
              <a:rPr lang="en-US" sz="2800" dirty="0"/>
              <a:t> </a:t>
            </a:r>
            <a:r>
              <a:rPr lang="en-US" sz="2800" dirty="0" err="1"/>
              <a:t>ngồi</a:t>
            </a:r>
            <a:r>
              <a:rPr lang="en-US" sz="2800" dirty="0"/>
              <a:t> </a:t>
            </a:r>
            <a:r>
              <a:rPr lang="en-US" sz="2800" dirty="0" err="1"/>
              <a:t>chung</a:t>
            </a:r>
            <a:r>
              <a:rPr lang="en-US" sz="2800" dirty="0"/>
              <a:t> </a:t>
            </a:r>
            <a:r>
              <a:rPr lang="en-US" sz="2800" dirty="0" err="1"/>
              <a:t>một</a:t>
            </a:r>
            <a:r>
              <a:rPr lang="en-US" sz="2800" dirty="0"/>
              <a:t> </a:t>
            </a:r>
            <a:r>
              <a:rPr lang="en-US" sz="2800" dirty="0" err="1"/>
              <a:t>máy</a:t>
            </a:r>
            <a:r>
              <a:rPr lang="en-US" sz="2800" dirty="0"/>
              <a:t> </a:t>
            </a:r>
            <a:r>
              <a:rPr lang="en-US" sz="2800" dirty="0" err="1"/>
              <a:t>nên</a:t>
            </a:r>
            <a:r>
              <a:rPr lang="en-US" sz="2800" dirty="0"/>
              <a:t> </a:t>
            </a:r>
            <a:r>
              <a:rPr lang="en-US" sz="2800" dirty="0" err="1"/>
              <a:t>các</a:t>
            </a:r>
            <a:r>
              <a:rPr lang="en-US" sz="2800" dirty="0"/>
              <a:t>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nhiều</a:t>
            </a:r>
            <a:r>
              <a:rPr lang="en-US" sz="2800" dirty="0"/>
              <a:t> </a:t>
            </a:r>
            <a:r>
              <a:rPr lang="en-US" sz="2800" dirty="0" err="1"/>
              <a:t>thời</a:t>
            </a:r>
            <a:r>
              <a:rPr lang="en-US" sz="2800" dirty="0"/>
              <a:t> </a:t>
            </a:r>
            <a:r>
              <a:rPr lang="en-US" sz="2800" dirty="0" err="1"/>
              <a:t>gian</a:t>
            </a:r>
            <a:r>
              <a:rPr lang="en-US" sz="2800" dirty="0"/>
              <a:t> </a:t>
            </a:r>
            <a:r>
              <a:rPr lang="en-US" sz="2800" dirty="0" err="1"/>
              <a:t>để</a:t>
            </a:r>
            <a:r>
              <a:rPr lang="en-US" sz="2800" dirty="0"/>
              <a:t> </a:t>
            </a:r>
            <a:r>
              <a:rPr lang="en-US" sz="2800" dirty="0" err="1"/>
              <a:t>thực</a:t>
            </a:r>
            <a:r>
              <a:rPr lang="en-US" sz="2800" dirty="0"/>
              <a:t> </a:t>
            </a:r>
            <a:r>
              <a:rPr lang="en-US" sz="2800" dirty="0" err="1"/>
              <a:t>hành</a:t>
            </a:r>
            <a:r>
              <a:rPr lang="en-US" sz="2800" dirty="0"/>
              <a:t> </a:t>
            </a:r>
            <a:r>
              <a:rPr lang="en-US" sz="2800" dirty="0" err="1"/>
              <a:t>làm</a:t>
            </a:r>
            <a:r>
              <a:rPr lang="en-US" sz="2800" dirty="0"/>
              <a:t> </a:t>
            </a:r>
            <a:r>
              <a:rPr lang="en-US" sz="2800" dirty="0" err="1"/>
              <a:t>bài</a:t>
            </a:r>
            <a:r>
              <a:rPr lang="en-US" sz="2800" dirty="0"/>
              <a:t> </a:t>
            </a:r>
            <a:r>
              <a:rPr lang="en-US" sz="2800" dirty="0" err="1"/>
              <a:t>tập</a:t>
            </a:r>
            <a:r>
              <a:rPr lang="en-US" sz="2800" dirty="0"/>
              <a:t> </a:t>
            </a:r>
            <a:r>
              <a:rPr lang="en-US" sz="2800" dirty="0" err="1"/>
              <a:t>một</a:t>
            </a:r>
            <a:r>
              <a:rPr lang="en-US" sz="2800" dirty="0"/>
              <a:t> </a:t>
            </a:r>
            <a:r>
              <a:rPr lang="en-US" sz="2800" dirty="0" err="1"/>
              <a:t>cách</a:t>
            </a:r>
            <a:r>
              <a:rPr lang="en-US" sz="2800" dirty="0"/>
              <a:t> </a:t>
            </a:r>
            <a:r>
              <a:rPr lang="en-US" sz="2800" dirty="0" err="1"/>
              <a:t>đầy</a:t>
            </a:r>
            <a:r>
              <a:rPr lang="en-US" sz="2800" dirty="0"/>
              <a:t> </a:t>
            </a:r>
            <a:r>
              <a:rPr lang="en-US" sz="2800" dirty="0" err="1"/>
              <a:t>đủ</a:t>
            </a:r>
            <a:r>
              <a:rPr lang="en-US" sz="2800" dirty="0"/>
              <a:t>. </a:t>
            </a:r>
            <a:r>
              <a:rPr lang="en-US" sz="2800" dirty="0" err="1"/>
              <a:t>Hơn</a:t>
            </a:r>
            <a:r>
              <a:rPr lang="en-US" sz="2800" dirty="0"/>
              <a:t> </a:t>
            </a:r>
            <a:r>
              <a:rPr lang="en-US" sz="2800" dirty="0" err="1"/>
              <a:t>nữa</a:t>
            </a:r>
            <a:r>
              <a:rPr lang="en-US" sz="2800" dirty="0"/>
              <a:t> </a:t>
            </a:r>
            <a:r>
              <a:rPr lang="en-US" sz="2800" dirty="0" err="1"/>
              <a:t>nhiều</a:t>
            </a:r>
            <a:r>
              <a:rPr lang="en-US" sz="2800" dirty="0"/>
              <a:t> </a:t>
            </a:r>
            <a:r>
              <a:rPr lang="en-US" sz="2800" dirty="0" err="1"/>
              <a:t>máy</a:t>
            </a:r>
            <a:r>
              <a:rPr lang="en-US" sz="2800" dirty="0"/>
              <a:t> </a:t>
            </a:r>
            <a:r>
              <a:rPr lang="en-US" sz="2800" dirty="0" err="1"/>
              <a:t>cấu</a:t>
            </a:r>
            <a:r>
              <a:rPr lang="en-US" sz="2800" dirty="0"/>
              <a:t> </a:t>
            </a:r>
            <a:r>
              <a:rPr lang="en-US" sz="2800" dirty="0" err="1"/>
              <a:t>hình</a:t>
            </a:r>
            <a:r>
              <a:rPr lang="en-US" sz="2800" dirty="0"/>
              <a:t> </a:t>
            </a:r>
            <a:r>
              <a:rPr lang="en-US" sz="2800" dirty="0" err="1"/>
              <a:t>máy</a:t>
            </a:r>
            <a:r>
              <a:rPr lang="en-US" sz="2800" dirty="0"/>
              <a:t> </a:t>
            </a:r>
            <a:r>
              <a:rPr lang="en-US" sz="2800" dirty="0" err="1"/>
              <a:t>đã</a:t>
            </a:r>
            <a:r>
              <a:rPr lang="en-US" sz="2800" dirty="0"/>
              <a:t> </a:t>
            </a:r>
            <a:r>
              <a:rPr lang="en-US" sz="2800" dirty="0" err="1"/>
              <a:t>cũ</a:t>
            </a:r>
            <a:r>
              <a:rPr lang="en-US" sz="2800" dirty="0"/>
              <a:t>, </a:t>
            </a:r>
            <a:r>
              <a:rPr lang="en-US" sz="2800" dirty="0" err="1"/>
              <a:t>chất</a:t>
            </a:r>
            <a:r>
              <a:rPr lang="en-US" sz="2800" dirty="0"/>
              <a:t> </a:t>
            </a:r>
            <a:r>
              <a:rPr lang="en-US" sz="2800" dirty="0" err="1"/>
              <a:t>lượng</a:t>
            </a:r>
            <a:r>
              <a:rPr lang="en-US" sz="2800" dirty="0"/>
              <a:t> </a:t>
            </a:r>
            <a:r>
              <a:rPr lang="en-US" sz="2800" dirty="0" err="1"/>
              <a:t>không</a:t>
            </a:r>
            <a:r>
              <a:rPr lang="en-US" sz="2800" dirty="0"/>
              <a:t> </a:t>
            </a:r>
            <a:r>
              <a:rPr lang="en-US" sz="2800" dirty="0" err="1"/>
              <a:t>còn</a:t>
            </a:r>
            <a:r>
              <a:rPr lang="en-US" sz="2800" dirty="0"/>
              <a:t> </a:t>
            </a:r>
            <a:r>
              <a:rPr lang="en-US" sz="2800" dirty="0" err="1"/>
              <a:t>tốt</a:t>
            </a:r>
            <a:r>
              <a:rPr lang="en-US" sz="2800" dirty="0"/>
              <a:t> hay </a:t>
            </a:r>
            <a:r>
              <a:rPr lang="en-US" sz="2800" dirty="0" err="1"/>
              <a:t>hỏng</a:t>
            </a:r>
            <a:r>
              <a:rPr lang="en-US" sz="2800" dirty="0"/>
              <a:t>, </a:t>
            </a:r>
            <a:r>
              <a:rPr lang="en-US" sz="2800" dirty="0" err="1"/>
              <a:t>ảnh</a:t>
            </a:r>
            <a:r>
              <a:rPr lang="en-US" sz="2800" dirty="0"/>
              <a:t> </a:t>
            </a:r>
            <a:r>
              <a:rPr lang="en-US" sz="2800" dirty="0" err="1"/>
              <a:t>hưởng</a:t>
            </a:r>
            <a:r>
              <a:rPr lang="en-US" sz="2800" dirty="0"/>
              <a:t> </a:t>
            </a:r>
            <a:r>
              <a:rPr lang="en-US" sz="2800" dirty="0" err="1"/>
              <a:t>rất</a:t>
            </a:r>
            <a:r>
              <a:rPr lang="en-US" sz="2800" dirty="0"/>
              <a:t> </a:t>
            </a:r>
            <a:r>
              <a:rPr lang="en-US" sz="2800" dirty="0" err="1"/>
              <a:t>nhiều</a:t>
            </a:r>
            <a:r>
              <a:rPr lang="en-US" sz="2800" dirty="0"/>
              <a:t> </a:t>
            </a:r>
            <a:r>
              <a:rPr lang="en-US" sz="2800" dirty="0" err="1"/>
              <a:t>đến</a:t>
            </a:r>
            <a:r>
              <a:rPr lang="en-US" sz="2800" dirty="0"/>
              <a:t> </a:t>
            </a:r>
            <a:r>
              <a:rPr lang="en-US" sz="2800" dirty="0" err="1"/>
              <a:t>chất</a:t>
            </a:r>
            <a:r>
              <a:rPr lang="en-US" sz="2800" dirty="0"/>
              <a:t> </a:t>
            </a:r>
            <a:r>
              <a:rPr lang="en-US" sz="2800" dirty="0" err="1"/>
              <a:t>lượng</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học</a:t>
            </a:r>
            <a:r>
              <a:rPr lang="en-US" sz="2800" dirty="0"/>
              <a:t> </a:t>
            </a:r>
            <a:r>
              <a:rPr lang="en-US" sz="2800" dirty="0" err="1"/>
              <a:t>sinh</a:t>
            </a:r>
            <a:r>
              <a:rPr lang="en-US" sz="2800" dirty="0"/>
              <a:t>.</a:t>
            </a:r>
          </a:p>
          <a:p>
            <a:r>
              <a:rPr lang="en-US" dirty="0" smtClean="0"/>
              <a:t>    </a:t>
            </a:r>
            <a:endParaRPr lang="en-US" dirty="0"/>
          </a:p>
        </p:txBody>
      </p:sp>
      <p:sp>
        <p:nvSpPr>
          <p:cNvPr id="8" name="TextBox 7"/>
          <p:cNvSpPr txBox="1"/>
          <p:nvPr/>
        </p:nvSpPr>
        <p:spPr>
          <a:xfrm>
            <a:off x="745965" y="431086"/>
            <a:ext cx="3816424" cy="523220"/>
          </a:xfrm>
          <a:prstGeom prst="rect">
            <a:avLst/>
          </a:prstGeom>
          <a:noFill/>
        </p:spPr>
        <p:txBody>
          <a:bodyPr wrap="square" rtlCol="0">
            <a:spAutoFit/>
          </a:bodyPr>
          <a:lstStyle/>
          <a:p>
            <a:r>
              <a:rPr lang="en-US" sz="2800" b="1" dirty="0">
                <a:solidFill>
                  <a:srgbClr val="FF0000"/>
                </a:solidFill>
              </a:rPr>
              <a:t>2.Về </a:t>
            </a:r>
            <a:r>
              <a:rPr lang="en-US" sz="2800" b="1" dirty="0" err="1">
                <a:solidFill>
                  <a:srgbClr val="FF0000"/>
                </a:solidFill>
              </a:rPr>
              <a:t>cơ</a:t>
            </a:r>
            <a:r>
              <a:rPr lang="en-US" sz="2800" b="1" dirty="0">
                <a:solidFill>
                  <a:srgbClr val="FF0000"/>
                </a:solidFill>
              </a:rPr>
              <a:t> </a:t>
            </a:r>
            <a:r>
              <a:rPr lang="en-US" sz="2800" b="1" dirty="0" err="1">
                <a:solidFill>
                  <a:srgbClr val="FF0000"/>
                </a:solidFill>
              </a:rPr>
              <a:t>sở</a:t>
            </a:r>
            <a:r>
              <a:rPr lang="en-US" sz="2800" b="1" dirty="0">
                <a:solidFill>
                  <a:srgbClr val="FF0000"/>
                </a:solidFill>
              </a:rPr>
              <a:t> </a:t>
            </a:r>
            <a:r>
              <a:rPr lang="en-US" sz="2800" b="1" dirty="0" err="1">
                <a:solidFill>
                  <a:srgbClr val="FF0000"/>
                </a:solidFill>
              </a:rPr>
              <a:t>vật</a:t>
            </a:r>
            <a:r>
              <a:rPr lang="en-US" sz="2800" b="1" dirty="0">
                <a:solidFill>
                  <a:srgbClr val="FF0000"/>
                </a:solidFill>
              </a:rPr>
              <a:t> </a:t>
            </a:r>
            <a:r>
              <a:rPr lang="en-US" sz="2800" b="1" dirty="0" err="1">
                <a:solidFill>
                  <a:srgbClr val="FF0000"/>
                </a:solidFill>
              </a:rPr>
              <a:t>chất</a:t>
            </a:r>
            <a:r>
              <a:rPr lang="en-US" sz="2800" b="1"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86836444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528" y="188640"/>
            <a:ext cx="8928992" cy="5324535"/>
          </a:xfrm>
          <a:prstGeom prst="rect">
            <a:avLst/>
          </a:prstGeom>
          <a:noFill/>
        </p:spPr>
        <p:txBody>
          <a:bodyPr wrap="square" rtlCol="0">
            <a:spAutoFit/>
          </a:bodyPr>
          <a:lstStyle/>
          <a:p>
            <a:pPr marL="701040" marR="337185" indent="450850">
              <a:lnSpc>
                <a:spcPct val="115000"/>
              </a:lnSpc>
            </a:pPr>
            <a:r>
              <a:rPr lang="en-US" sz="2800" b="1" dirty="0">
                <a:solidFill>
                  <a:srgbClr val="FF0000"/>
                </a:solidFill>
                <a:latin typeface="Times New Roman" panose="02020603050405020304" pitchFamily="18" charset="0"/>
                <a:ea typeface="Times New Roman" panose="02020603050405020304" pitchFamily="18" charset="0"/>
              </a:rPr>
              <a:t>3.Về </a:t>
            </a:r>
            <a:r>
              <a:rPr lang="en-US" sz="2800" b="1" dirty="0" err="1">
                <a:solidFill>
                  <a:srgbClr val="FF0000"/>
                </a:solidFill>
                <a:latin typeface="Times New Roman" panose="02020603050405020304" pitchFamily="18" charset="0"/>
                <a:ea typeface="Times New Roman" panose="02020603050405020304" pitchFamily="18" charset="0"/>
              </a:rPr>
              <a:t>việc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chọn</a:t>
            </a:r>
            <a:r>
              <a:rPr lang="en-US" sz="2800" b="1" dirty="0">
                <a:solidFill>
                  <a:srgbClr val="FF0000"/>
                </a:solidFill>
                <a:latin typeface="Times New Roman" panose="02020603050405020304" pitchFamily="18" charset="0"/>
                <a:ea typeface="Times New Roman" panose="02020603050405020304" pitchFamily="18" charset="0"/>
              </a:rPr>
              <a:t> SGK: </a:t>
            </a:r>
            <a:endParaRPr lang="en-US" sz="2800" dirty="0">
              <a:solidFill>
                <a:srgbClr val="FF0000"/>
              </a:solidFill>
              <a:latin typeface="Times New Roman" panose="02020603050405020304" pitchFamily="18" charset="0"/>
              <a:ea typeface="Times New Roman" panose="02020603050405020304" pitchFamily="18" charset="0"/>
            </a:endParaRPr>
          </a:p>
          <a:p>
            <a:pPr marL="701040" marR="337185" indent="450850">
              <a:lnSpc>
                <a:spcPct val="115000"/>
              </a:lnSpc>
              <a:spcAft>
                <a:spcPts val="0"/>
              </a:spcAft>
            </a:pPr>
            <a:r>
              <a:rPr lang="en-US" sz="2800" dirty="0" smtClean="0">
                <a:solidFill>
                  <a:srgbClr val="111111"/>
                </a:solidFill>
                <a:latin typeface="Times New Roman" panose="02020603050405020304" pitchFamily="18" charset="0"/>
                <a:ea typeface="Times New Roman" panose="02020603050405020304" pitchFamily="18" charset="0"/>
              </a:rPr>
              <a:t>    Theo </a:t>
            </a:r>
            <a:r>
              <a:rPr lang="en-US" sz="2800" dirty="0" err="1">
                <a:solidFill>
                  <a:srgbClr val="111111"/>
                </a:solidFill>
                <a:latin typeface="Times New Roman" panose="02020603050405020304" pitchFamily="18" charset="0"/>
                <a:ea typeface="Times New Roman" panose="02020603050405020304" pitchFamily="18" charset="0"/>
              </a:rPr>
              <a:t>thông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tư</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hướng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dẫn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việc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lựa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chọn</a:t>
            </a:r>
            <a:r>
              <a:rPr lang="en-US" sz="2800" dirty="0">
                <a:solidFill>
                  <a:srgbClr val="111111"/>
                </a:solidFill>
                <a:latin typeface="Times New Roman" panose="02020603050405020304" pitchFamily="18" charset="0"/>
                <a:ea typeface="Times New Roman" panose="02020603050405020304" pitchFamily="18" charset="0"/>
              </a:rPr>
              <a:t> SGK </a:t>
            </a:r>
            <a:r>
              <a:rPr lang="en-US" sz="2800" dirty="0" err="1">
                <a:solidFill>
                  <a:srgbClr val="111111"/>
                </a:solidFill>
                <a:latin typeface="Times New Roman" panose="02020603050405020304" pitchFamily="18" charset="0"/>
                <a:ea typeface="Times New Roman" panose="02020603050405020304" pitchFamily="18" charset="0"/>
              </a:rPr>
              <a:t>của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Bộ</a:t>
            </a:r>
            <a:r>
              <a:rPr lang="en-US" sz="2800" dirty="0">
                <a:solidFill>
                  <a:srgbClr val="111111"/>
                </a:solidFill>
                <a:latin typeface="Times New Roman" panose="02020603050405020304" pitchFamily="18" charset="0"/>
                <a:ea typeface="Times New Roman" panose="02020603050405020304" pitchFamily="18" charset="0"/>
              </a:rPr>
              <a:t> GD-ĐT, </a:t>
            </a:r>
            <a:r>
              <a:rPr lang="en-US" sz="2800" dirty="0" err="1">
                <a:solidFill>
                  <a:srgbClr val="111111"/>
                </a:solidFill>
                <a:latin typeface="Times New Roman" panose="02020603050405020304" pitchFamily="18" charset="0"/>
                <a:ea typeface="Times New Roman" panose="02020603050405020304" pitchFamily="18" charset="0"/>
              </a:rPr>
              <a:t>các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trường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nói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chung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và</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trường</a:t>
            </a:r>
            <a:r>
              <a:rPr lang="en-US" sz="2800" dirty="0">
                <a:solidFill>
                  <a:srgbClr val="111111"/>
                </a:solidFill>
                <a:latin typeface="Times New Roman" panose="02020603050405020304" pitchFamily="18" charset="0"/>
                <a:ea typeface="Times New Roman" panose="02020603050405020304" pitchFamily="18" charset="0"/>
              </a:rPr>
              <a:t> THCS </a:t>
            </a:r>
            <a:r>
              <a:rPr lang="en-US" sz="2800" dirty="0" err="1">
                <a:solidFill>
                  <a:srgbClr val="111111"/>
                </a:solidFill>
                <a:latin typeface="Times New Roman" panose="02020603050405020304" pitchFamily="18" charset="0"/>
                <a:ea typeface="Times New Roman" panose="02020603050405020304" pitchFamily="18" charset="0"/>
              </a:rPr>
              <a:t>Trần</a:t>
            </a:r>
            <a:r>
              <a:rPr lang="en-US" sz="2800" dirty="0">
                <a:solidFill>
                  <a:srgbClr val="111111"/>
                </a:solidFill>
                <a:latin typeface="Times New Roman" panose="02020603050405020304" pitchFamily="18" charset="0"/>
                <a:ea typeface="Times New Roman" panose="02020603050405020304" pitchFamily="18" charset="0"/>
              </a:rPr>
              <a:t> </a:t>
            </a:r>
            <a:r>
              <a:rPr lang="vi-VN" sz="2800" dirty="0">
                <a:solidFill>
                  <a:srgbClr val="111111"/>
                </a:solidFill>
                <a:latin typeface="Times New Roman" panose="02020603050405020304" pitchFamily="18" charset="0"/>
                <a:ea typeface="Times New Roman" panose="02020603050405020304" pitchFamily="18" charset="0"/>
              </a:rPr>
              <a:t>Hào</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nói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riêng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đều</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tuân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thủ</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việc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lựa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chọn</a:t>
            </a:r>
            <a:r>
              <a:rPr lang="en-US" sz="2800" dirty="0">
                <a:solidFill>
                  <a:srgbClr val="111111"/>
                </a:solidFill>
                <a:latin typeface="Times New Roman" panose="02020603050405020304" pitchFamily="18" charset="0"/>
                <a:ea typeface="Times New Roman" panose="02020603050405020304" pitchFamily="18" charset="0"/>
              </a:rPr>
              <a:t> SGK </a:t>
            </a:r>
            <a:r>
              <a:rPr lang="en-US" sz="2800" dirty="0" err="1">
                <a:solidFill>
                  <a:srgbClr val="111111"/>
                </a:solidFill>
                <a:latin typeface="Times New Roman" panose="02020603050405020304" pitchFamily="18" charset="0"/>
                <a:ea typeface="Times New Roman" panose="02020603050405020304" pitchFamily="18" charset="0"/>
              </a:rPr>
              <a:t>và</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lựa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chọn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lại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đã</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thực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hiện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tại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trường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smtClean="0">
                <a:solidFill>
                  <a:srgbClr val="111111"/>
                </a:solidFill>
                <a:latin typeface="Times New Roman" panose="02020603050405020304" pitchFamily="18" charset="0"/>
                <a:ea typeface="Times New Roman" panose="02020603050405020304" pitchFamily="18" charset="0"/>
              </a:rPr>
              <a:t>đều</a:t>
            </a:r>
            <a:r>
              <a:rPr lang="en-US" sz="2800" dirty="0" smtClean="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nằm</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trong</a:t>
            </a:r>
            <a:r>
              <a:rPr lang="en-US" sz="2800" dirty="0">
                <a:solidFill>
                  <a:srgbClr val="00739F"/>
                </a:solidFill>
                <a:latin typeface="Times New Roman" panose="02020603050405020304" pitchFamily="18" charset="0"/>
                <a:ea typeface="Times New Roman" panose="02020603050405020304" pitchFamily="18" charset="0"/>
                <a:hlinkClick r:id="rId3"/>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rPr>
              <a:t> </a:t>
            </a:r>
            <a:r>
              <a:rPr lang="en-US" sz="2800" dirty="0">
                <a:solidFill>
                  <a:srgbClr val="111111"/>
                </a:solidFill>
                <a:latin typeface="Times New Roman" panose="02020603050405020304" pitchFamily="18" charset="0"/>
                <a:ea typeface="Times New Roman" panose="02020603050405020304" pitchFamily="18" charset="0"/>
              </a:rPr>
              <a:t>UBND </a:t>
            </a:r>
            <a:r>
              <a:rPr lang="en-US" sz="2800" dirty="0" err="1">
                <a:solidFill>
                  <a:srgbClr val="111111"/>
                </a:solidFill>
                <a:latin typeface="Times New Roman" panose="02020603050405020304" pitchFamily="18" charset="0"/>
                <a:ea typeface="Times New Roman" panose="02020603050405020304" pitchFamily="18" charset="0"/>
              </a:rPr>
              <a:t>tỉnh</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Phú</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Y</a:t>
            </a:r>
            <a:r>
              <a:rPr lang="en-US" sz="2800" dirty="0" err="1" smtClean="0">
                <a:solidFill>
                  <a:srgbClr val="111111"/>
                </a:solidFill>
                <a:latin typeface="Times New Roman" panose="02020603050405020304" pitchFamily="18" charset="0"/>
                <a:ea typeface="Times New Roman" panose="02020603050405020304" pitchFamily="18" charset="0"/>
              </a:rPr>
              <a:t>ên</a:t>
            </a:r>
            <a:r>
              <a:rPr lang="en-US" sz="2800" dirty="0" smtClean="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đã</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phê</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duyệt</a:t>
            </a:r>
            <a:r>
              <a:rPr lang="en-US" sz="2800" dirty="0">
                <a:solidFill>
                  <a:srgbClr val="111111"/>
                </a:solidFill>
                <a:latin typeface="Times New Roman" panose="02020603050405020304" pitchFamily="18" charset="0"/>
                <a:ea typeface="Times New Roman" panose="02020603050405020304" pitchFamily="18" charset="0"/>
              </a:rPr>
              <a:t>. Song </a:t>
            </a:r>
            <a:r>
              <a:rPr lang="en-US" sz="2800" dirty="0" err="1">
                <a:solidFill>
                  <a:srgbClr val="111111"/>
                </a:solidFill>
                <a:latin typeface="Times New Roman" panose="02020603050405020304" pitchFamily="18" charset="0"/>
                <a:ea typeface="Times New Roman" panose="02020603050405020304" pitchFamily="18" charset="0"/>
              </a:rPr>
              <a:t>nội</a:t>
            </a:r>
            <a:r>
              <a:rPr lang="en-US" sz="2800" dirty="0">
                <a:solidFill>
                  <a:srgbClr val="111111"/>
                </a:solidFill>
                <a:latin typeface="Times New Roman" panose="02020603050405020304" pitchFamily="18" charset="0"/>
                <a:ea typeface="Times New Roman" panose="02020603050405020304" pitchFamily="18" charset="0"/>
              </a:rPr>
              <a:t> dung SGK </a:t>
            </a:r>
            <a:r>
              <a:rPr lang="en-US" sz="2800" dirty="0" err="1">
                <a:solidFill>
                  <a:srgbClr val="111111"/>
                </a:solidFill>
                <a:latin typeface="Times New Roman" panose="02020603050405020304" pitchFamily="18" charset="0"/>
                <a:ea typeface="Times New Roman" panose="02020603050405020304" pitchFamily="18" charset="0"/>
              </a:rPr>
              <a:t>viết</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còn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có</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một</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số</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kiến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thức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khá</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cao</a:t>
            </a:r>
            <a:r>
              <a:rPr lang="en-US" sz="2800" dirty="0">
                <a:solidFill>
                  <a:srgbClr val="111111"/>
                </a:solidFill>
                <a:latin typeface="Times New Roman" panose="02020603050405020304" pitchFamily="18" charset="0"/>
                <a:ea typeface="Times New Roman" panose="02020603050405020304" pitchFamily="18" charset="0"/>
              </a:rPr>
              <a:t> so </a:t>
            </a:r>
            <a:r>
              <a:rPr lang="en-US" sz="2800" dirty="0" err="1">
                <a:solidFill>
                  <a:srgbClr val="111111"/>
                </a:solidFill>
                <a:latin typeface="Times New Roman" panose="02020603050405020304" pitchFamily="18" charset="0"/>
                <a:ea typeface="Times New Roman" panose="02020603050405020304" pitchFamily="18" charset="0"/>
              </a:rPr>
              <a:t>với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lứa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tuổi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của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các</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em</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như</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Bài</a:t>
            </a:r>
            <a:r>
              <a:rPr lang="en-US" sz="2800" dirty="0">
                <a:solidFill>
                  <a:srgbClr val="111111"/>
                </a:solidFill>
                <a:latin typeface="Times New Roman" panose="02020603050405020304" pitchFamily="18" charset="0"/>
                <a:ea typeface="Times New Roman" panose="02020603050405020304" pitchFamily="18" charset="0"/>
              </a:rPr>
              <a:t> </a:t>
            </a:r>
            <a:r>
              <a:rPr lang="vi-VN" sz="2800" dirty="0">
                <a:solidFill>
                  <a:srgbClr val="111111"/>
                </a:solidFill>
                <a:latin typeface="Times New Roman" panose="02020603050405020304" pitchFamily="18" charset="0"/>
                <a:ea typeface="Times New Roman" panose="02020603050405020304" pitchFamily="18" charset="0"/>
              </a:rPr>
              <a:t>biểu diễn dữ liệu</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trong</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chủ</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đề</a:t>
            </a:r>
            <a:r>
              <a:rPr lang="en-US" sz="2800" dirty="0">
                <a:solidFill>
                  <a:srgbClr val="111111"/>
                </a:solidFill>
                <a:latin typeface="Times New Roman" panose="02020603050405020304" pitchFamily="18" charset="0"/>
                <a:ea typeface="Times New Roman" panose="02020603050405020304" pitchFamily="18" charset="0"/>
              </a:rPr>
              <a:t> </a:t>
            </a:r>
            <a:r>
              <a:rPr lang="vi-VN" sz="2800" dirty="0">
                <a:solidFill>
                  <a:srgbClr val="111111"/>
                </a:solidFill>
                <a:latin typeface="Times New Roman" panose="02020603050405020304" pitchFamily="18" charset="0"/>
                <a:ea typeface="Times New Roman" panose="02020603050405020304" pitchFamily="18" charset="0"/>
              </a:rPr>
              <a:t>5</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Giải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quyết</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vấn</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đề</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với</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sự</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trợ</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giúp</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của</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máy</a:t>
            </a:r>
            <a:r>
              <a:rPr lang="en-US" sz="2800" dirty="0">
                <a:solidFill>
                  <a:srgbClr val="111111"/>
                </a:solidFill>
                <a:latin typeface="Times New Roman" panose="02020603050405020304" pitchFamily="18" charset="0"/>
                <a:ea typeface="Times New Roman" panose="02020603050405020304" pitchFamily="18" charset="0"/>
              </a:rPr>
              <a:t> </a:t>
            </a:r>
            <a:r>
              <a:rPr lang="en-US" sz="2800" dirty="0" err="1">
                <a:solidFill>
                  <a:srgbClr val="111111"/>
                </a:solidFill>
                <a:latin typeface="Times New Roman" panose="02020603050405020304" pitchFamily="18" charset="0"/>
                <a:ea typeface="Times New Roman" panose="02020603050405020304" pitchFamily="18" charset="0"/>
              </a:rPr>
              <a:t>tính</a:t>
            </a:r>
            <a:r>
              <a:rPr lang="en-US" sz="2800" dirty="0">
                <a:solidFill>
                  <a:srgbClr val="111111"/>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32387526"/>
      </p:ext>
    </p:extLst>
  </p:cSld>
  <p:clrMapOvr>
    <a:masterClrMapping/>
  </p:clrMapOvr>
  <p:transition spd="slow" advClick="0">
    <p:zoom/>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nThick"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thinThick"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2168</Words>
  <Application>Microsoft Office PowerPoint</Application>
  <PresentationFormat>On-screen Show (4:3)</PresentationFormat>
  <Paragraphs>90</Paragraphs>
  <Slides>25</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Admin</cp:lastModifiedBy>
  <cp:revision>34</cp:revision>
  <dcterms:created xsi:type="dcterms:W3CDTF">2022-12-19T13:32:37Z</dcterms:created>
  <dcterms:modified xsi:type="dcterms:W3CDTF">2023-12-19T12:16:17Z</dcterms:modified>
</cp:coreProperties>
</file>